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714"/>
  </p:normalViewPr>
  <p:slideViewPr>
    <p:cSldViewPr snapToGrid="0">
      <p:cViewPr varScale="1">
        <p:scale>
          <a:sx n="91" d="100"/>
          <a:sy n="91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5AF3-CE8F-24D4-70FD-CA30A7E28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A3A35-5643-C421-8649-3B78BCA66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CE2F4-D3E9-4491-3EA6-B0BD7A50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ED46F-3237-BE8D-5926-3ACC6848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24E4-6C79-9D38-013C-324876EB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9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A3BE-9489-7CA6-8BE1-2BBB59B3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385B8-9F6B-6214-10A1-71B045A6B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FE8A9-E6B6-3503-EDF0-2229A77E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01326-C0F1-7213-35CA-22B846A6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09A89-0A22-AFAE-A420-0C654251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8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5C89B-91ED-5124-C455-1884DE41F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30CFF-0558-F2ED-5138-C6049876D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A00A3-51C0-E281-2EED-A04D2210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28322-4E18-3DF7-B7CB-342C8ECB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2347A-D4E1-3A25-0952-A813A559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8DB5-B032-11CE-DF9C-E67FDB29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ED8D-EB40-8A39-FB14-B5A2D962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39D2A-05BF-4EE2-D4B9-38BCB695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673D2-FCB6-275D-3BE7-4B10DC70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8F45-2C1C-30F1-C531-4C4FFA43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0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1DD5-AD3A-6A63-8BA3-0E5433B2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5BAC6-B61F-EB53-9654-F43DCC89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16F24-28A2-D306-6EC2-DDDC0801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7A464-BC60-F1DC-EB62-FE47BD23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72EC-EE5D-45DE-AEDE-035D3AA0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0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D9B2-072D-16EE-97D3-E697F407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785E-D0BD-6C77-1043-5E853FC3A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1C63-DF8C-7F10-44AC-3414306E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EA239-9572-B2BC-42C1-FC28037F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6E738-BCF6-B8C3-FDE1-00CC9BEF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71CC8-9EEA-FC01-F86B-8DF29ACA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3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86E8-43DC-1176-6B02-FB1EEC00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6396E-6E0F-3AB2-FA91-5C09D01D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A42F1-62FD-D9CD-E000-6CEE3D29D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B1A23-070A-838D-E2A8-B5D8C1AE8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7D038-252E-B100-C2D1-25E91B240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DFEF9-FDB1-AE2B-B821-F4ED63FE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5299F8-8EA3-04DE-21D3-A6A9D297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90286D-5BDD-3B00-6068-0D5984BF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1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8C0-4A7E-AB9D-2647-A898AD2E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A6EC7-2FC2-7C82-801A-EA5C9249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7533B-FD75-6A4A-60DD-A230DBD8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C24E0-DD06-05E5-0056-1102AE0C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3F25A-4208-D845-B24D-8FA0C1B6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DDEC9-0788-54F5-4240-57BD83F4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1A74B-A957-B85C-1A10-3437E60C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3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B19C-0C4B-26AB-ECFC-E2E0E646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0C10-F9C2-368C-8059-DE40A15B9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C8859-A34E-B06D-CDA9-F404FC1F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78EE-1243-C380-6834-EBF277C5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CE71-C6E3-6E8F-761D-0D938B7E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9CA8B-8439-00DB-F5EF-F17754D4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4F05-8A31-A174-8164-BFC43107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41D8E-6672-C7D0-55F6-6B40A6F8E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4D8FB-DE5D-4F71-E3D0-352C05279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BA95C-96CA-73D9-32A7-8C9556BD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1F486-04F7-BB8D-E041-E70D6C74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1D892-D35D-D734-005A-323DFB2F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7A1BE-2BF3-54A3-7872-A6EAD161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E71B-0990-549A-C5C3-1B3E4C0C5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ACF2E-642D-72B5-ED11-16FF2F2C6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A46DD2-F475-9340-A13F-0F49D2994F97}" type="datetimeFigureOut">
              <a:rPr lang="en-US" smtClean="0"/>
              <a:t>4/5/26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C7EE8-48D9-E2E0-D0BB-24B113F7E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52FB3-EAE9-9AC2-627E-16A340BC7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ECB52-5059-354D-AFA8-2BCB66AA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F407-BB74-875E-8A14-49985F3B4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66990-8E4A-0D2E-F6BF-650ACC720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EF38E-C4BB-A0EE-66C5-DD0F33BF0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19049"/>
            <a:ext cx="12045950" cy="69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5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B5AF-F8CA-2255-18FF-5E130DD2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77417D-CF45-A8F7-53B0-5DAF15E03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8BE5-8DB2-BDEC-D602-1B3E7050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106250-E009-6D4A-815B-6E294BBD7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5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7924-304B-0BB0-F3D1-7DD24167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0459F9-0CBD-53AE-236D-509C00E3B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6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B5D4-93BB-C937-ACA3-886C46B4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DF9FA2-83A4-947C-D27F-D3BCA797A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9785"/>
            <a:ext cx="12192000" cy="71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0862-020A-5411-A46F-1019B1F7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96D3F-07CA-6BE6-D0A2-3DBA73664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2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9376-5F41-91C6-C54E-A1FCC78B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AD18DE-A510-AE99-EA83-4A99613C0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3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F140-0575-48B4-A3A3-E7D63AD1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12AE6-717F-8273-A9B3-A71188F61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4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3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D162-4A8D-8CF6-567D-F872CDA6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98EB61-E8E4-8362-8F82-3FA53B5F4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2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DEF2-28BC-196C-3D98-F940B765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584F10-002E-1AF0-9897-2AB71A71A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9020" cy="74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5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6F61-04FA-7B9A-8DF7-7DC36F5C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5E1031-CA76-FEFB-3C6C-FC5626D06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9788"/>
            <a:ext cx="11877231" cy="691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4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0EAAA-A54C-C0FB-ED9E-A738F5CC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FE9D4-43C8-D179-33B4-082DA851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7914-56D2-A47D-B88B-1BB497DA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3574AC-88F8-DA82-7655-B8979F245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6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156D-1A13-8309-E125-E37384F5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20BF57-F73D-D168-05DB-85DC557E8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0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A168-5948-4A64-DD9B-338D0608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6D5331-3732-69D3-5BDB-86385C3D2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5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FB7A-F5AB-4FAA-4C4B-DD723090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241C9E-2DCF-E117-D5FD-825DCAB1A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1649"/>
            <a:ext cx="12192000" cy="70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8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D841-68F5-ED6A-6FAD-C4D02092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2EDBD-4149-11C4-E090-22588A5DD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5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1740-1524-EE34-5945-D7B17D6F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3D17F6-7780-52B0-0FD3-8B8284DB9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64235" cy="70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Pawar, Shrikant</dc:creator>
  <cp:lastModifiedBy>Pawar, Shrikant</cp:lastModifiedBy>
  <cp:revision>1</cp:revision>
  <dcterms:created xsi:type="dcterms:W3CDTF">2026-04-05T20:12:06Z</dcterms:created>
  <dcterms:modified xsi:type="dcterms:W3CDTF">2026-04-05T20:17:14Z</dcterms:modified>
</cp:coreProperties>
</file>