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81" r:id="rId7"/>
    <p:sldId id="261" r:id="rId8"/>
    <p:sldId id="262" r:id="rId9"/>
    <p:sldId id="263" r:id="rId10"/>
    <p:sldId id="266" r:id="rId11"/>
    <p:sldId id="267" r:id="rId12"/>
    <p:sldId id="268" r:id="rId13"/>
    <p:sldId id="270" r:id="rId14"/>
    <p:sldId id="269" r:id="rId15"/>
    <p:sldId id="271" r:id="rId16"/>
    <p:sldId id="272" r:id="rId17"/>
    <p:sldId id="273" r:id="rId18"/>
    <p:sldId id="274" r:id="rId19"/>
    <p:sldId id="280" r:id="rId20"/>
    <p:sldId id="275" r:id="rId21"/>
    <p:sldId id="276" r:id="rId22"/>
    <p:sldId id="279" r:id="rId23"/>
    <p:sldId id="277" r:id="rId24"/>
    <p:sldId id="278" r:id="rId25"/>
    <p:sldId id="282" r:id="rId26"/>
    <p:sldId id="283" r:id="rId27"/>
    <p:sldId id="264" r:id="rId28"/>
    <p:sldId id="26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66DA6D-6B30-4F9A-819F-85C31EA3A010}" v="6" dt="2022-11-02T06:33:26.9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01T22:04:04.611"/>
    </inkml:context>
    <inkml:brush xml:id="br0">
      <inkml:brushProperty name="width" value="0.05" units="cm"/>
      <inkml:brushProperty name="height" value="0.05" units="cm"/>
    </inkml:brush>
  </inkml:definitions>
  <inkml:trace contextRef="#ctx0" brushRef="#br0">1 0 32</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02T06:11:20.171"/>
    </inkml:context>
    <inkml:brush xml:id="br0">
      <inkml:brushProperty name="width" value="0.05" units="cm"/>
      <inkml:brushProperty name="height" value="0.05" units="cm"/>
    </inkml:brush>
  </inkml:definitions>
  <inkml:trace contextRef="#ctx0" brushRef="#br0">1 0 32</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02T06:10:12.018"/>
    </inkml:context>
    <inkml:brush xml:id="br0">
      <inkml:brushProperty name="width" value="0.05" units="cm"/>
      <inkml:brushProperty name="height" value="0.05" units="cm"/>
    </inkml:brush>
  </inkml:definitions>
  <inkml:trace contextRef="#ctx0" brushRef="#br0">1 0 32</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02T06:09:56.496"/>
    </inkml:context>
    <inkml:brush xml:id="br0">
      <inkml:brushProperty name="width" value="0.05" units="cm"/>
      <inkml:brushProperty name="height" value="0.05" units="cm"/>
    </inkml:brush>
  </inkml:definitions>
  <inkml:trace contextRef="#ctx0" brushRef="#br0">1 0 32</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02T06:09:43.415"/>
    </inkml:context>
    <inkml:brush xml:id="br0">
      <inkml:brushProperty name="width" value="0.05" units="cm"/>
      <inkml:brushProperty name="height" value="0.05" units="cm"/>
    </inkml:brush>
  </inkml:definitions>
  <inkml:trace contextRef="#ctx0" brushRef="#br0">1 0 32</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02T06:10:22.639"/>
    </inkml:context>
    <inkml:brush xml:id="br0">
      <inkml:brushProperty name="width" value="0.05" units="cm"/>
      <inkml:brushProperty name="height" value="0.05" units="cm"/>
    </inkml:brush>
  </inkml:definitions>
  <inkml:trace contextRef="#ctx0" brushRef="#br0">1 0 32</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02T06:26:19.833"/>
    </inkml:context>
    <inkml:brush xml:id="br0">
      <inkml:brushProperty name="width" value="0.05" units="cm"/>
      <inkml:brushProperty name="height" value="0.05" units="cm"/>
    </inkml:brush>
  </inkml:definitions>
  <inkml:trace contextRef="#ctx0" brushRef="#br0">1 0 32</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02T00:02:57.616"/>
    </inkml:context>
    <inkml:brush xml:id="br0">
      <inkml:brushProperty name="width" value="0.05" units="cm"/>
      <inkml:brushProperty name="height" value="0.05" units="cm"/>
    </inkml:brush>
  </inkml:definitions>
  <inkml:trace contextRef="#ctx0" brushRef="#br0">1 0 32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1756946" y="1104900"/>
            <a:ext cx="8376514" cy="3120504"/>
          </a:xfrm>
        </p:spPr>
        <p:txBody>
          <a:bodyPr anchor="b">
            <a:normAutofit/>
          </a:bodyPr>
          <a:lstStyle>
            <a:lvl1pPr algn="ctr">
              <a:lnSpc>
                <a:spcPct val="110000"/>
              </a:lnSpc>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2908039" y="4442385"/>
            <a:ext cx="6074328" cy="984023"/>
          </a:xfrm>
        </p:spPr>
        <p:txBody>
          <a:bodyPr>
            <a:normAutofit/>
          </a:bodyPr>
          <a:lstStyle>
            <a:lvl1pPr marL="0" indent="0" algn="ctr">
              <a:lnSpc>
                <a:spcPct val="100000"/>
              </a:lnSpc>
              <a:buNone/>
              <a:defRPr sz="2000" i="0" spc="1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91F9259A-1FE3-4FF9-8A07-BDD8177164ED}" type="datetime4">
              <a:rPr lang="en-US" smtClean="0"/>
              <a:t>November 2, 2022</a:t>
            </a:fld>
            <a:endParaRPr 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9747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F0171A2-02C1-4543-8B6B-FCF7E69712DF}"/>
              </a:ext>
            </a:extLst>
          </p:cNvPr>
          <p:cNvSpPr>
            <a:spLocks noGrp="1"/>
          </p:cNvSpPr>
          <p:nvPr>
            <p:ph type="body" orient="vert" idx="1"/>
          </p:nvPr>
        </p:nvSpPr>
        <p:spPr>
          <a:xfrm>
            <a:off x="1050879" y="1825625"/>
            <a:ext cx="9810604" cy="451669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95027C-A386-44E4-AFE1-33AFFDA3AD8F}"/>
              </a:ext>
            </a:extLst>
          </p:cNvPr>
          <p:cNvSpPr>
            <a:spLocks noGrp="1"/>
          </p:cNvSpPr>
          <p:nvPr>
            <p:ph type="dt" sz="half" idx="10"/>
          </p:nvPr>
        </p:nvSpPr>
        <p:spPr/>
        <p:txBody>
          <a:bodyPr/>
          <a:lstStyle/>
          <a:p>
            <a:fld id="{E5CC3C8F-D4A7-4EAD-92AD-82C91CB8BB85}" type="datetime4">
              <a:rPr lang="en-US" smtClean="0"/>
              <a:t>November 2, 2022</a:t>
            </a:fld>
            <a:endParaRPr lang="en-US"/>
          </a:p>
        </p:txBody>
      </p:sp>
      <p:sp>
        <p:nvSpPr>
          <p:cNvPr id="5" name="Footer Placeholder 4">
            <a:extLst>
              <a:ext uri="{FF2B5EF4-FFF2-40B4-BE49-F238E27FC236}">
                <a16:creationId xmlns:a16="http://schemas.microsoft.com/office/drawing/2014/main" id="{FB1BF710-0558-4457-825D-48713CAED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7F93D-5DC3-4C36-AEB0-79CDB15C316A}"/>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7" name="Title 6">
            <a:extLst>
              <a:ext uri="{FF2B5EF4-FFF2-40B4-BE49-F238E27FC236}">
                <a16:creationId xmlns:a16="http://schemas.microsoft.com/office/drawing/2014/main" id="{87CFC0C8-11FE-4003-B2D6-B7B8E279056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86595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B41C5-3638-439D-BA61-4DAA142226E8}"/>
              </a:ext>
            </a:extLst>
          </p:cNvPr>
          <p:cNvSpPr>
            <a:spLocks noGrp="1"/>
          </p:cNvSpPr>
          <p:nvPr>
            <p:ph type="title" orient="vert"/>
          </p:nvPr>
        </p:nvSpPr>
        <p:spPr>
          <a:xfrm>
            <a:off x="8724901" y="464025"/>
            <a:ext cx="2161540" cy="580029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99B91A0-A376-483C-926E-189F376E5520}"/>
              </a:ext>
            </a:extLst>
          </p:cNvPr>
          <p:cNvSpPr>
            <a:spLocks noGrp="1"/>
          </p:cNvSpPr>
          <p:nvPr>
            <p:ph type="body" orient="vert" idx="1"/>
          </p:nvPr>
        </p:nvSpPr>
        <p:spPr>
          <a:xfrm>
            <a:off x="838200" y="464023"/>
            <a:ext cx="7886700" cy="58002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14134E-B7D5-4664-BB2E-6A98ED630A9F}"/>
              </a:ext>
            </a:extLst>
          </p:cNvPr>
          <p:cNvSpPr>
            <a:spLocks noGrp="1"/>
          </p:cNvSpPr>
          <p:nvPr>
            <p:ph type="dt" sz="half" idx="10"/>
          </p:nvPr>
        </p:nvSpPr>
        <p:spPr/>
        <p:txBody>
          <a:bodyPr/>
          <a:lstStyle/>
          <a:p>
            <a:fld id="{BC011D41-E33C-4BC7-8272-37E8417FD097}" type="datetime4">
              <a:rPr lang="en-US" smtClean="0"/>
              <a:t>November 2, 2022</a:t>
            </a:fld>
            <a:endParaRPr lang="en-US"/>
          </a:p>
        </p:txBody>
      </p:sp>
      <p:sp>
        <p:nvSpPr>
          <p:cNvPr id="5" name="Footer Placeholder 4">
            <a:extLst>
              <a:ext uri="{FF2B5EF4-FFF2-40B4-BE49-F238E27FC236}">
                <a16:creationId xmlns:a16="http://schemas.microsoft.com/office/drawing/2014/main" id="{92A54E2A-B1CE-4F2E-9D9A-D47E514D5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7C304-46A8-4179-87A2-B8CC10BAAFAE}"/>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663751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10506456" y="5074920"/>
            <a:ext cx="2647667" cy="365125"/>
          </a:xfrm>
        </p:spPr>
        <p:txBody>
          <a:bodyPr/>
          <a:lstStyle/>
          <a:p>
            <a:fld id="{5D340FED-6E95-4177-A7EF-CD303B9E611D}" type="datetime4">
              <a:rPr lang="en-US" smtClean="0"/>
              <a:t>November 2, 2022</a:t>
            </a:fld>
            <a:endParaRPr 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10451592" y="1408176"/>
            <a:ext cx="2770499" cy="365125"/>
          </a:xfrm>
        </p:spPr>
        <p:txBody>
          <a:bodyPr/>
          <a:lstStyle/>
          <a:p>
            <a:endParaRPr lang="en-US" dirty="0"/>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11558016" y="3136392"/>
            <a:ext cx="545911" cy="580029"/>
          </a:xfrm>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709842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E47-4DC7-46C4-9407-FA4CF7E0AAE3}"/>
              </a:ext>
            </a:extLst>
          </p:cNvPr>
          <p:cNvSpPr>
            <a:spLocks noGrp="1"/>
          </p:cNvSpPr>
          <p:nvPr>
            <p:ph type="title"/>
          </p:nvPr>
        </p:nvSpPr>
        <p:spPr>
          <a:xfrm>
            <a:off x="1052513" y="1709738"/>
            <a:ext cx="9087774" cy="3438524"/>
          </a:xfrm>
        </p:spPr>
        <p:txBody>
          <a:bodyPr anchor="b">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F7B502-122E-4177-A408-FC436A254215}"/>
              </a:ext>
            </a:extLst>
          </p:cNvPr>
          <p:cNvSpPr>
            <a:spLocks noGrp="1"/>
          </p:cNvSpPr>
          <p:nvPr>
            <p:ph type="body" idx="1"/>
          </p:nvPr>
        </p:nvSpPr>
        <p:spPr>
          <a:xfrm>
            <a:off x="1052513" y="5148262"/>
            <a:ext cx="8844522" cy="113823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29696-2AEF-4765-B33E-7DA328E464FF}"/>
              </a:ext>
            </a:extLst>
          </p:cNvPr>
          <p:cNvSpPr>
            <a:spLocks noGrp="1"/>
          </p:cNvSpPr>
          <p:nvPr>
            <p:ph type="dt" sz="half" idx="10"/>
          </p:nvPr>
        </p:nvSpPr>
        <p:spPr/>
        <p:txBody>
          <a:bodyPr/>
          <a:lstStyle/>
          <a:p>
            <a:fld id="{477962CB-39AD-45A9-800F-54DAB53D6021}" type="datetime4">
              <a:rPr lang="en-US" smtClean="0"/>
              <a:t>November 2, 2022</a:t>
            </a:fld>
            <a:endParaRPr lang="en-US"/>
          </a:p>
        </p:txBody>
      </p:sp>
      <p:sp>
        <p:nvSpPr>
          <p:cNvPr id="5" name="Footer Placeholder 4">
            <a:extLst>
              <a:ext uri="{FF2B5EF4-FFF2-40B4-BE49-F238E27FC236}">
                <a16:creationId xmlns:a16="http://schemas.microsoft.com/office/drawing/2014/main" id="{4729B2E4-2F1C-4FEE-AAB2-4FCC3EEFD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7D4B8-E107-480A-AA17-261CA49BBB5D}"/>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834531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BAE8-3305-4F08-BECB-56AD7FD4E4B1}"/>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7021AC-6D8D-4D24-8B01-8AE8F41BE4B8}"/>
              </a:ext>
            </a:extLst>
          </p:cNvPr>
          <p:cNvSpPr>
            <a:spLocks noGrp="1"/>
          </p:cNvSpPr>
          <p:nvPr>
            <p:ph sz="half" idx="1"/>
          </p:nvPr>
        </p:nvSpPr>
        <p:spPr>
          <a:xfrm>
            <a:off x="1050878" y="1825624"/>
            <a:ext cx="4473622" cy="4460875"/>
          </a:xfrm>
        </p:spPr>
        <p:txBody>
          <a:bodyPr/>
          <a:lstStyle>
            <a:lvl2pPr marL="274320" indent="0">
              <a:buFontTx/>
              <a:buNone/>
              <a:defRPr/>
            </a:lvl2pPr>
            <a:lvl3pPr marL="502920">
              <a:defRPr/>
            </a:lvl3pPr>
            <a:lvl4pPr marL="548640" indent="0">
              <a:buFontTx/>
              <a:buNone/>
              <a:defRPr/>
            </a:lvl4pPr>
            <a:lvl5pPr marL="7315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8E7F49C-3DB3-40B7-89B3-E3BC32FC110F}"/>
              </a:ext>
            </a:extLst>
          </p:cNvPr>
          <p:cNvSpPr>
            <a:spLocks noGrp="1"/>
          </p:cNvSpPr>
          <p:nvPr>
            <p:ph sz="half" idx="2"/>
          </p:nvPr>
        </p:nvSpPr>
        <p:spPr>
          <a:xfrm>
            <a:off x="5844540" y="1825624"/>
            <a:ext cx="5016943"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1E33D58-BDF5-4F1F-806B-0491CB3624A9}"/>
              </a:ext>
            </a:extLst>
          </p:cNvPr>
          <p:cNvSpPr>
            <a:spLocks noGrp="1"/>
          </p:cNvSpPr>
          <p:nvPr>
            <p:ph type="dt" sz="half" idx="10"/>
          </p:nvPr>
        </p:nvSpPr>
        <p:spPr/>
        <p:txBody>
          <a:bodyPr/>
          <a:lstStyle/>
          <a:p>
            <a:fld id="{2DEDF93D-55AB-4606-B9D7-742F1FC51983}" type="datetime4">
              <a:rPr lang="en-US" smtClean="0"/>
              <a:t>November 2, 2022</a:t>
            </a:fld>
            <a:endParaRPr lang="en-US" dirty="0"/>
          </a:p>
        </p:txBody>
      </p:sp>
      <p:sp>
        <p:nvSpPr>
          <p:cNvPr id="6" name="Footer Placeholder 5">
            <a:extLst>
              <a:ext uri="{FF2B5EF4-FFF2-40B4-BE49-F238E27FC236}">
                <a16:creationId xmlns:a16="http://schemas.microsoft.com/office/drawing/2014/main" id="{848BCBFD-1FE1-441A-B3AF-C3E7E7B8D1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0CE272-E6FB-455B-BACB-2471D66D956F}"/>
              </a:ext>
            </a:extLst>
          </p:cNvPr>
          <p:cNvSpPr>
            <a:spLocks noGrp="1"/>
          </p:cNvSpPr>
          <p:nvPr>
            <p:ph type="sldNum" sz="quarter" idx="12"/>
          </p:nvPr>
        </p:nvSpPr>
        <p:spPr/>
        <p:txBody>
          <a:bodyPr/>
          <a:lstStyle/>
          <a:p>
            <a:fld id="{9D4AEF59-F28E-467C-9EA3-92D1CFAD475A}" type="slidenum">
              <a:rPr lang="en-US" smtClean="0"/>
              <a:t>‹#›</a:t>
            </a:fld>
            <a:endParaRPr lang="en-US" dirty="0"/>
          </a:p>
        </p:txBody>
      </p:sp>
    </p:spTree>
    <p:extLst>
      <p:ext uri="{BB962C8B-B14F-4D97-AF65-F5344CB8AC3E}">
        <p14:creationId xmlns:p14="http://schemas.microsoft.com/office/powerpoint/2010/main" val="1918161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73A4FB-9EF5-4D6C-A275-2DE1077A29E7}"/>
              </a:ext>
            </a:extLst>
          </p:cNvPr>
          <p:cNvSpPr>
            <a:spLocks noGrp="1"/>
          </p:cNvSpPr>
          <p:nvPr>
            <p:ph type="body" idx="1"/>
          </p:nvPr>
        </p:nvSpPr>
        <p:spPr>
          <a:xfrm>
            <a:off x="1071563" y="1835219"/>
            <a:ext cx="4452938"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DC9972A-4D34-4A9F-84EB-8D64A703B56C}"/>
              </a:ext>
            </a:extLst>
          </p:cNvPr>
          <p:cNvSpPr>
            <a:spLocks noGrp="1"/>
          </p:cNvSpPr>
          <p:nvPr>
            <p:ph sz="half" idx="2"/>
          </p:nvPr>
        </p:nvSpPr>
        <p:spPr>
          <a:xfrm>
            <a:off x="1071562" y="2717801"/>
            <a:ext cx="4452938" cy="3559452"/>
          </a:xfrm>
        </p:spPr>
        <p:txBody>
          <a:bodyPr/>
          <a:lstStyle>
            <a:lvl2pPr marL="274320" indent="0">
              <a:buFontTx/>
              <a:buNone/>
              <a:defRPr/>
            </a:lvl2pPr>
            <a:lvl3pPr marL="548640">
              <a:defRPr/>
            </a:lvl3pPr>
            <a:lvl4pPr marL="594360" indent="0">
              <a:buFontTx/>
              <a:buNone/>
              <a:defRPr/>
            </a:lvl4pPr>
            <a:lvl5pPr marL="82296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DBBDDE3-C8D7-4600-8259-24E1F8118A41}"/>
              </a:ext>
            </a:extLst>
          </p:cNvPr>
          <p:cNvSpPr>
            <a:spLocks noGrp="1"/>
          </p:cNvSpPr>
          <p:nvPr>
            <p:ph type="body" sz="quarter" idx="3"/>
          </p:nvPr>
        </p:nvSpPr>
        <p:spPr>
          <a:xfrm>
            <a:off x="5844540" y="1835219"/>
            <a:ext cx="5016943"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4649FFF-44C7-4256-AFE1-C5457C7AB501}"/>
              </a:ext>
            </a:extLst>
          </p:cNvPr>
          <p:cNvSpPr>
            <a:spLocks noGrp="1"/>
          </p:cNvSpPr>
          <p:nvPr>
            <p:ph sz="quarter" idx="4"/>
          </p:nvPr>
        </p:nvSpPr>
        <p:spPr>
          <a:xfrm>
            <a:off x="5844540" y="2717800"/>
            <a:ext cx="5016943" cy="3559453"/>
          </a:xfrm>
        </p:spPr>
        <p:txBody>
          <a:bodyPr/>
          <a:lstStyle>
            <a:lvl2pPr marL="457200" indent="0">
              <a:buNone/>
              <a:defRPr/>
            </a:lvl2pPr>
            <a:lvl3pPr marL="548640">
              <a:defRPr/>
            </a:lvl3pPr>
            <a:lvl4pPr marL="594360" indent="0">
              <a:buFontTx/>
              <a:buNone/>
              <a:defRPr/>
            </a:lvl4pPr>
            <a:lvl5pPr marL="82296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BEC6ACF-080E-4B7C-B0C0-77E90C16E9F6}"/>
              </a:ext>
            </a:extLst>
          </p:cNvPr>
          <p:cNvSpPr>
            <a:spLocks noGrp="1"/>
          </p:cNvSpPr>
          <p:nvPr>
            <p:ph type="dt" sz="half" idx="10"/>
          </p:nvPr>
        </p:nvSpPr>
        <p:spPr/>
        <p:txBody>
          <a:bodyPr/>
          <a:lstStyle/>
          <a:p>
            <a:fld id="{DDF2841D-FB5C-47AB-B2FF-32E855C1EA71}" type="datetime4">
              <a:rPr lang="en-US" smtClean="0"/>
              <a:t>November 2, 2022</a:t>
            </a:fld>
            <a:endParaRPr lang="en-US"/>
          </a:p>
        </p:txBody>
      </p:sp>
      <p:sp>
        <p:nvSpPr>
          <p:cNvPr id="8" name="Footer Placeholder 7">
            <a:extLst>
              <a:ext uri="{FF2B5EF4-FFF2-40B4-BE49-F238E27FC236}">
                <a16:creationId xmlns:a16="http://schemas.microsoft.com/office/drawing/2014/main" id="{39A68C0B-BC90-4ADA-B6E6-2B30BFF9E7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BCE559-C82B-4E27-965B-4AC3C66FC8F8}"/>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12" name="Title 11">
            <a:extLst>
              <a:ext uri="{FF2B5EF4-FFF2-40B4-BE49-F238E27FC236}">
                <a16:creationId xmlns:a16="http://schemas.microsoft.com/office/drawing/2014/main" id="{3752B99E-38EC-4745-889B-124D3475964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7504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3DE7304-D393-47F0-ACCC-1F72EFCCE7CA}"/>
              </a:ext>
            </a:extLst>
          </p:cNvPr>
          <p:cNvSpPr>
            <a:spLocks noGrp="1"/>
          </p:cNvSpPr>
          <p:nvPr>
            <p:ph type="dt" sz="half" idx="10"/>
          </p:nvPr>
        </p:nvSpPr>
        <p:spPr/>
        <p:txBody>
          <a:bodyPr/>
          <a:lstStyle/>
          <a:p>
            <a:fld id="{118537E9-D174-424D-BEE8-AFC4CA5F9F97}" type="datetime4">
              <a:rPr lang="en-US" smtClean="0"/>
              <a:t>November 2, 2022</a:t>
            </a:fld>
            <a:endParaRPr lang="en-US"/>
          </a:p>
        </p:txBody>
      </p:sp>
      <p:sp>
        <p:nvSpPr>
          <p:cNvPr id="4" name="Footer Placeholder 3">
            <a:extLst>
              <a:ext uri="{FF2B5EF4-FFF2-40B4-BE49-F238E27FC236}">
                <a16:creationId xmlns:a16="http://schemas.microsoft.com/office/drawing/2014/main" id="{B68451FF-032D-4787-BA4B-5EB415494A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B7511D-7256-4A08-BF62-3B3F821A6F02}"/>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6" name="Title 5">
            <a:extLst>
              <a:ext uri="{FF2B5EF4-FFF2-40B4-BE49-F238E27FC236}">
                <a16:creationId xmlns:a16="http://schemas.microsoft.com/office/drawing/2014/main" id="{03FCDA27-1C47-4EA1-A160-EC91FD88BC3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52383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E8ADA-7BF8-433A-8770-61C690F37DCB}"/>
              </a:ext>
            </a:extLst>
          </p:cNvPr>
          <p:cNvSpPr>
            <a:spLocks noGrp="1"/>
          </p:cNvSpPr>
          <p:nvPr>
            <p:ph type="dt" sz="half" idx="10"/>
          </p:nvPr>
        </p:nvSpPr>
        <p:spPr/>
        <p:txBody>
          <a:bodyPr/>
          <a:lstStyle/>
          <a:p>
            <a:fld id="{1C7A44C0-F7AC-49C2-8289-1E7A86D9FB50}" type="datetime4">
              <a:rPr lang="en-US" smtClean="0"/>
              <a:t>November 2, 2022</a:t>
            </a:fld>
            <a:endParaRPr lang="en-US"/>
          </a:p>
        </p:txBody>
      </p:sp>
      <p:sp>
        <p:nvSpPr>
          <p:cNvPr id="3" name="Footer Placeholder 2">
            <a:extLst>
              <a:ext uri="{FF2B5EF4-FFF2-40B4-BE49-F238E27FC236}">
                <a16:creationId xmlns:a16="http://schemas.microsoft.com/office/drawing/2014/main" id="{16357B86-EC22-49C6-BBC6-639D57D1AF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63764B-CF91-4C81-B4C3-5B5E5A973610}"/>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849312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E4801-B0C7-4458-B413-24D6E68FAA57}"/>
              </a:ext>
            </a:extLst>
          </p:cNvPr>
          <p:cNvSpPr>
            <a:spLocks noGrp="1"/>
          </p:cNvSpPr>
          <p:nvPr>
            <p:ph type="title"/>
          </p:nvPr>
        </p:nvSpPr>
        <p:spPr>
          <a:xfrm>
            <a:off x="1063633" y="457200"/>
            <a:ext cx="4170355" cy="1917509"/>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2FA0C76-733A-488A-89FB-7D04FD64BD68}"/>
              </a:ext>
            </a:extLst>
          </p:cNvPr>
          <p:cNvSpPr>
            <a:spLocks noGrp="1"/>
          </p:cNvSpPr>
          <p:nvPr>
            <p:ph idx="1"/>
          </p:nvPr>
        </p:nvSpPr>
        <p:spPr>
          <a:xfrm>
            <a:off x="5481637" y="457200"/>
            <a:ext cx="5562601" cy="59436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D45B9DE-016A-4B31-BB52-99C76E28B4B9}"/>
              </a:ext>
            </a:extLst>
          </p:cNvPr>
          <p:cNvSpPr>
            <a:spLocks noGrp="1"/>
          </p:cNvSpPr>
          <p:nvPr>
            <p:ph type="body" sz="half" idx="2"/>
          </p:nvPr>
        </p:nvSpPr>
        <p:spPr>
          <a:xfrm>
            <a:off x="1063633" y="2374708"/>
            <a:ext cx="4170355" cy="40260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D6CC3-66DD-4D9A-A9C7-F588BA88C992}"/>
              </a:ext>
            </a:extLst>
          </p:cNvPr>
          <p:cNvSpPr>
            <a:spLocks noGrp="1"/>
          </p:cNvSpPr>
          <p:nvPr>
            <p:ph type="dt" sz="half" idx="10"/>
          </p:nvPr>
        </p:nvSpPr>
        <p:spPr/>
        <p:txBody>
          <a:bodyPr/>
          <a:lstStyle/>
          <a:p>
            <a:fld id="{73BB84BC-6E78-40D1-8831-40AB1F596614}" type="datetime4">
              <a:rPr lang="en-US" smtClean="0"/>
              <a:t>November 2, 2022</a:t>
            </a:fld>
            <a:endParaRPr lang="en-US"/>
          </a:p>
        </p:txBody>
      </p:sp>
      <p:sp>
        <p:nvSpPr>
          <p:cNvPr id="6" name="Footer Placeholder 5">
            <a:extLst>
              <a:ext uri="{FF2B5EF4-FFF2-40B4-BE49-F238E27FC236}">
                <a16:creationId xmlns:a16="http://schemas.microsoft.com/office/drawing/2014/main" id="{31359FC8-04EF-4F7D-8E43-4EE0E95DA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1C964-4227-4DEE-87A1-026162DDF664}"/>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4098187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EB4E-D4BB-4C86-A820-63474E5A4086}"/>
              </a:ext>
            </a:extLst>
          </p:cNvPr>
          <p:cNvSpPr>
            <a:spLocks noGrp="1"/>
          </p:cNvSpPr>
          <p:nvPr>
            <p:ph type="title"/>
          </p:nvPr>
        </p:nvSpPr>
        <p:spPr>
          <a:xfrm>
            <a:off x="1062038" y="457199"/>
            <a:ext cx="3913241" cy="192881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4FA99A1-8FAF-415D-A399-1B2C2A0F2300}"/>
              </a:ext>
            </a:extLst>
          </p:cNvPr>
          <p:cNvSpPr>
            <a:spLocks noGrp="1"/>
          </p:cNvSpPr>
          <p:nvPr>
            <p:ph type="pic" idx="1"/>
          </p:nvPr>
        </p:nvSpPr>
        <p:spPr>
          <a:xfrm>
            <a:off x="5257752" y="457200"/>
            <a:ext cx="6110288"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4A15BEE-9915-4637-85A2-2AF2872C72BC}"/>
              </a:ext>
            </a:extLst>
          </p:cNvPr>
          <p:cNvSpPr>
            <a:spLocks noGrp="1"/>
          </p:cNvSpPr>
          <p:nvPr>
            <p:ph type="body" sz="half" idx="2"/>
          </p:nvPr>
        </p:nvSpPr>
        <p:spPr>
          <a:xfrm>
            <a:off x="1062038" y="2386013"/>
            <a:ext cx="3913241" cy="40147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3427C-3B67-4ED4-925D-04B9C09AA54B}"/>
              </a:ext>
            </a:extLst>
          </p:cNvPr>
          <p:cNvSpPr>
            <a:spLocks noGrp="1"/>
          </p:cNvSpPr>
          <p:nvPr>
            <p:ph type="dt" sz="half" idx="10"/>
          </p:nvPr>
        </p:nvSpPr>
        <p:spPr/>
        <p:txBody>
          <a:bodyPr/>
          <a:lstStyle/>
          <a:p>
            <a:fld id="{ADFA080F-3961-4D42-BEDE-84A1FED032F1}" type="datetime4">
              <a:rPr lang="en-US" smtClean="0"/>
              <a:t>November 2, 2022</a:t>
            </a:fld>
            <a:endParaRPr lang="en-US"/>
          </a:p>
        </p:txBody>
      </p:sp>
      <p:sp>
        <p:nvSpPr>
          <p:cNvPr id="6" name="Footer Placeholder 5">
            <a:extLst>
              <a:ext uri="{FF2B5EF4-FFF2-40B4-BE49-F238E27FC236}">
                <a16:creationId xmlns:a16="http://schemas.microsoft.com/office/drawing/2014/main" id="{EEB5DAFD-22DE-4E9E-9C72-B16C1F273D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8EE99-49CC-4A30-8ADA-39EFD8DAAD22}"/>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71698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customXml" Target="../ink/ink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1050879" y="609601"/>
            <a:ext cx="9810604" cy="12160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1050879" y="1825624"/>
            <a:ext cx="9810604" cy="44287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10509243" y="5071825"/>
            <a:ext cx="2647667" cy="365125"/>
          </a:xfrm>
          <a:prstGeom prst="rect">
            <a:avLst/>
          </a:prstGeom>
        </p:spPr>
        <p:txBody>
          <a:bodyPr vert="horz" lIns="91440" tIns="45720" rIns="91440" bIns="45720" rtlCol="0" anchor="ctr"/>
          <a:lstStyle>
            <a:lvl1pPr algn="l">
              <a:defRPr sz="900" cap="all" spc="300" baseline="0">
                <a:solidFill>
                  <a:schemeClr val="tx1">
                    <a:lumMod val="85000"/>
                    <a:lumOff val="15000"/>
                  </a:schemeClr>
                </a:solidFill>
                <a:latin typeface="+mn-lt"/>
              </a:defRPr>
            </a:lvl1pPr>
          </a:lstStyle>
          <a:p>
            <a:fld id="{A33960BD-7AC1-4217-9611-AAA56D3EE38F}" type="datetime4">
              <a:rPr lang="en-US" smtClean="0"/>
              <a:pPr/>
              <a:t>November 2, 2022</a:t>
            </a:fld>
            <a:endParaRPr lang="en-US" dirty="0">
              <a:latin typeface="+mn-lt"/>
            </a:endParaRPr>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10447827" y="1407402"/>
            <a:ext cx="2770499" cy="365125"/>
          </a:xfrm>
          <a:prstGeom prst="rect">
            <a:avLst/>
          </a:prstGeom>
        </p:spPr>
        <p:txBody>
          <a:bodyPr vert="horz" lIns="91440" tIns="45720" rIns="91440" bIns="45720" rtlCol="0" anchor="ctr"/>
          <a:lstStyle>
            <a:lvl1pPr algn="r">
              <a:defRPr sz="900" cap="all" spc="300" baseline="0">
                <a:solidFill>
                  <a:schemeClr val="tx1">
                    <a:lumMod val="85000"/>
                    <a:lumOff val="15000"/>
                  </a:schemeClr>
                </a:solidFill>
                <a:latin typeface="+mn-lt"/>
              </a:defRPr>
            </a:lvl1pPr>
          </a:lstStyle>
          <a:p>
            <a:endParaRPr lang="en-US" dirty="0">
              <a:latin typeface="+mn-lt"/>
            </a:endParaRPr>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11560121" y="3138985"/>
            <a:ext cx="545911" cy="580029"/>
          </a:xfrm>
          <a:prstGeom prst="rect">
            <a:avLst/>
          </a:prstGeom>
        </p:spPr>
        <p:txBody>
          <a:bodyPr vert="horz" lIns="91440" tIns="45720" rIns="91440" bIns="45720" rtlCol="0" anchor="ctr"/>
          <a:lstStyle>
            <a:lvl1pPr algn="ctr">
              <a:defRPr sz="1600">
                <a:solidFill>
                  <a:schemeClr val="tx1">
                    <a:lumMod val="85000"/>
                    <a:lumOff val="15000"/>
                  </a:schemeClr>
                </a:solidFill>
                <a:latin typeface="+mn-lt"/>
              </a:defRPr>
            </a:lvl1pPr>
          </a:lstStyle>
          <a:p>
            <a:fld id="{9D4AEF59-F28E-467C-9EA3-92D1CFAD475A}" type="slidenum">
              <a:rPr lang="en-US" smtClean="0"/>
              <a:pPr/>
              <a:t>‹#›</a:t>
            </a:fld>
            <a:endParaRPr lang="en-US">
              <a:latin typeface="+mn-lt"/>
            </a:endParaRPr>
          </a:p>
        </p:txBody>
      </p:sp>
      <mc:AlternateContent xmlns:mc="http://schemas.openxmlformats.org/markup-compatibility/2006" xmlns:p14="http://schemas.microsoft.com/office/powerpoint/2010/main">
        <mc:Choice Requires="p14">
          <p:contentPart p14:bwMode="auto" r:id="rId14">
            <p14:nvContentPartPr>
              <p14:cNvPr id="18" name="Ink 17">
                <a:extLst>
                  <a:ext uri="{FF2B5EF4-FFF2-40B4-BE49-F238E27FC236}">
                    <a16:creationId xmlns:a16="http://schemas.microsoft.com/office/drawing/2014/main" id="{24D29CCB-7956-4E3E-8880-304085F04BF4}"/>
                  </a:ext>
                </a:extLst>
              </p14:cNvPr>
              <p14:cNvContentPartPr/>
              <p14:nvPr/>
            </p14:nvContentPartPr>
            <p14:xfrm>
              <a:off x="12490710" y="6342652"/>
              <a:ext cx="360" cy="360"/>
            </p14:xfrm>
          </p:contentPart>
        </mc:Choice>
        <mc:Fallback xmlns="">
          <p:pic>
            <p:nvPicPr>
              <p:cNvPr id="18" name="Ink 17">
                <a:extLst>
                  <a:ext uri="{FF2B5EF4-FFF2-40B4-BE49-F238E27FC236}">
                    <a16:creationId xmlns:a16="http://schemas.microsoft.com/office/drawing/2014/main" id="{24D29CCB-7956-4E3E-8880-304085F04BF4}"/>
                  </a:ext>
                </a:extLst>
              </p:cNvPr>
              <p:cNvPicPr/>
              <p:nvPr/>
            </p:nvPicPr>
            <p:blipFill>
              <a:blip r:embed="rId15"/>
              <a:stretch>
                <a:fillRect/>
              </a:stretch>
            </p:blipFill>
            <p:spPr>
              <a:xfrm>
                <a:off x="12481710" y="6333652"/>
                <a:ext cx="18000" cy="18000"/>
              </a:xfrm>
              <a:prstGeom prst="rect">
                <a:avLst/>
              </a:prstGeom>
            </p:spPr>
          </p:pic>
        </mc:Fallback>
      </mc:AlternateContent>
    </p:spTree>
    <p:extLst>
      <p:ext uri="{BB962C8B-B14F-4D97-AF65-F5344CB8AC3E}">
        <p14:creationId xmlns:p14="http://schemas.microsoft.com/office/powerpoint/2010/main" val="3190577712"/>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110000"/>
        </a:lnSpc>
        <a:spcBef>
          <a:spcPct val="0"/>
        </a:spcBef>
        <a:buNone/>
        <a:defRPr sz="2800" kern="1200" cap="all" spc="600" baseline="0">
          <a:solidFill>
            <a:schemeClr val="tx1">
              <a:lumMod val="85000"/>
              <a:lumOff val="15000"/>
            </a:schemeClr>
          </a:solidFill>
          <a:latin typeface="+mj-lt"/>
          <a:ea typeface="Batang" panose="02030600000101010101" pitchFamily="18" charset="-127"/>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000" kern="1200" spc="50" baseline="0">
          <a:solidFill>
            <a:schemeClr val="tx1">
              <a:lumMod val="85000"/>
              <a:lumOff val="15000"/>
            </a:schemeClr>
          </a:solidFill>
          <a:latin typeface="+mn-lt"/>
          <a:ea typeface="Batang" panose="02030600000101010101" pitchFamily="18" charset="-127"/>
          <a:cs typeface="+mn-cs"/>
        </a:defRPr>
      </a:lvl1pPr>
      <a:lvl2pPr marL="274320" indent="0" algn="l" defTabSz="914400" rtl="0" eaLnBrk="1" latinLnBrk="0" hangingPunct="1">
        <a:lnSpc>
          <a:spcPct val="100000"/>
        </a:lnSpc>
        <a:spcBef>
          <a:spcPts val="500"/>
        </a:spcBef>
        <a:buFontTx/>
        <a:buNone/>
        <a:defRPr sz="1800" kern="1200" spc="50" baseline="0">
          <a:solidFill>
            <a:schemeClr val="tx1">
              <a:lumMod val="85000"/>
              <a:lumOff val="15000"/>
            </a:schemeClr>
          </a:solidFill>
          <a:latin typeface="+mn-lt"/>
          <a:ea typeface="Batang" panose="02030600000101010101" pitchFamily="18" charset="-127"/>
          <a:cs typeface="+mn-cs"/>
        </a:defRPr>
      </a:lvl2pPr>
      <a:lvl3pPr marL="605790" indent="-285750" algn="l" defTabSz="914400" rtl="0" eaLnBrk="1" latinLnBrk="0" hangingPunct="1">
        <a:lnSpc>
          <a:spcPct val="100000"/>
        </a:lnSpc>
        <a:spcBef>
          <a:spcPts val="500"/>
        </a:spcBef>
        <a:buSzPct val="80000"/>
        <a:buFont typeface="Arial" panose="020B0604020202020204" pitchFamily="34" charset="0"/>
        <a:buChar char="•"/>
        <a:defRPr sz="1600" kern="1200" spc="50" baseline="0">
          <a:solidFill>
            <a:schemeClr val="tx1">
              <a:lumMod val="85000"/>
              <a:lumOff val="15000"/>
            </a:schemeClr>
          </a:solidFill>
          <a:latin typeface="+mn-lt"/>
          <a:ea typeface="Batang" panose="02030600000101010101" pitchFamily="18" charset="-127"/>
          <a:cs typeface="+mn-cs"/>
        </a:defRPr>
      </a:lvl3pPr>
      <a:lvl4pPr marL="630936" indent="0" algn="l" defTabSz="914400" rtl="0" eaLnBrk="1" latinLnBrk="0" hangingPunct="1">
        <a:lnSpc>
          <a:spcPct val="100000"/>
        </a:lnSpc>
        <a:spcBef>
          <a:spcPts val="500"/>
        </a:spcBef>
        <a:buFontTx/>
        <a:buNone/>
        <a:defRPr sz="1400" kern="1200" spc="50" baseline="0">
          <a:solidFill>
            <a:schemeClr val="tx1">
              <a:lumMod val="85000"/>
              <a:lumOff val="15000"/>
            </a:schemeClr>
          </a:solidFill>
          <a:latin typeface="+mn-lt"/>
          <a:ea typeface="Batang" panose="02030600000101010101" pitchFamily="18" charset="-127"/>
          <a:cs typeface="+mn-cs"/>
        </a:defRPr>
      </a:lvl4pPr>
      <a:lvl5pPr marL="822960" indent="-228600" algn="l" defTabSz="914400" rtl="0" eaLnBrk="1" latinLnBrk="0" hangingPunct="1">
        <a:lnSpc>
          <a:spcPct val="100000"/>
        </a:lnSpc>
        <a:spcBef>
          <a:spcPts val="500"/>
        </a:spcBef>
        <a:buSzPct val="80000"/>
        <a:buFont typeface="Arial" panose="020B0604020202020204" pitchFamily="34" charset="0"/>
        <a:buChar char="•"/>
        <a:defRPr sz="1400" kern="1200" spc="50" baseline="0">
          <a:solidFill>
            <a:schemeClr val="tx1">
              <a:lumMod val="85000"/>
              <a:lumOff val="15000"/>
            </a:schemeClr>
          </a:solidFill>
          <a:latin typeface="+mn-lt"/>
          <a:ea typeface="Batang" panose="02030600000101010101" pitchFamily="18" charset="-12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6.jpe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8">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10">
            <a:extLst>
              <a:ext uri="{FF2B5EF4-FFF2-40B4-BE49-F238E27FC236}">
                <a16:creationId xmlns:a16="http://schemas.microsoft.com/office/drawing/2014/main" id="{0459807F-B6FA-44D3-9A53-C55B6B5688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80681"/>
            <a:ext cx="12192000" cy="2777318"/>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B7CEE1-2EBA-958C-56EB-22313D9BEEA7}"/>
              </a:ext>
            </a:extLst>
          </p:cNvPr>
          <p:cNvSpPr>
            <a:spLocks noGrp="1"/>
          </p:cNvSpPr>
          <p:nvPr>
            <p:ph type="ctrTitle"/>
          </p:nvPr>
        </p:nvSpPr>
        <p:spPr>
          <a:xfrm>
            <a:off x="905988" y="5252347"/>
            <a:ext cx="10160000" cy="884518"/>
          </a:xfrm>
        </p:spPr>
        <p:txBody>
          <a:bodyPr anchor="t">
            <a:normAutofit fontScale="90000"/>
          </a:bodyPr>
          <a:lstStyle/>
          <a:p>
            <a:r>
              <a:rPr lang="en-US" sz="2800" b="0" i="0" dirty="0">
                <a:effectLst/>
                <a:latin typeface="Times New Roman" panose="02020603050405020304" pitchFamily="18" charset="0"/>
                <a:cs typeface="Times New Roman" panose="02020603050405020304" pitchFamily="18" charset="0"/>
              </a:rPr>
              <a:t>Building a responsive smart home: programming a Pepper robot</a:t>
            </a:r>
            <a:endParaRPr lang="en-US" dirty="0"/>
          </a:p>
        </p:txBody>
      </p:sp>
      <p:sp>
        <p:nvSpPr>
          <p:cNvPr id="3" name="Subtitle 2">
            <a:extLst>
              <a:ext uri="{FF2B5EF4-FFF2-40B4-BE49-F238E27FC236}">
                <a16:creationId xmlns:a16="http://schemas.microsoft.com/office/drawing/2014/main" id="{D926DD6E-4873-747A-0691-244F91D1603C}"/>
              </a:ext>
            </a:extLst>
          </p:cNvPr>
          <p:cNvSpPr>
            <a:spLocks noGrp="1"/>
          </p:cNvSpPr>
          <p:nvPr>
            <p:ph type="subTitle" idx="1"/>
          </p:nvPr>
        </p:nvSpPr>
        <p:spPr>
          <a:xfrm>
            <a:off x="3101846" y="6136865"/>
            <a:ext cx="5768283" cy="505326"/>
          </a:xfrm>
        </p:spPr>
        <p:txBody>
          <a:bodyPr anchor="b">
            <a:normAutofit/>
          </a:bodyPr>
          <a:lstStyle/>
          <a:p>
            <a:r>
              <a:rPr lang="en-US" dirty="0">
                <a:latin typeface="Times New Roman" panose="02020603050405020304" pitchFamily="18" charset="0"/>
                <a:cs typeface="Times New Roman" panose="02020603050405020304" pitchFamily="18" charset="0"/>
              </a:rPr>
              <a:t>Priscilla Eniola Fatokun</a:t>
            </a:r>
          </a:p>
        </p:txBody>
      </p:sp>
      <p:pic>
        <p:nvPicPr>
          <p:cNvPr id="34" name="Picture 3" descr="Network Technology Background">
            <a:extLst>
              <a:ext uri="{FF2B5EF4-FFF2-40B4-BE49-F238E27FC236}">
                <a16:creationId xmlns:a16="http://schemas.microsoft.com/office/drawing/2014/main" id="{6AC5B44F-9B15-300C-01C8-81FB6CC0A350}"/>
              </a:ext>
            </a:extLst>
          </p:cNvPr>
          <p:cNvPicPr>
            <a:picLocks noChangeAspect="1"/>
          </p:cNvPicPr>
          <p:nvPr/>
        </p:nvPicPr>
        <p:blipFill rotWithShape="1">
          <a:blip r:embed="rId2"/>
          <a:srcRect b="17113"/>
          <a:stretch/>
        </p:blipFill>
        <p:spPr>
          <a:xfrm>
            <a:off x="20" y="10"/>
            <a:ext cx="12191979" cy="5886523"/>
          </a:xfrm>
          <a:custGeom>
            <a:avLst/>
            <a:gdLst/>
            <a:ahLst/>
            <a:cxnLst/>
            <a:rect l="l" t="t" r="r" b="b"/>
            <a:pathLst>
              <a:path w="12191999" h="5886533">
                <a:moveTo>
                  <a:pt x="4721173" y="4907914"/>
                </a:moveTo>
                <a:lnTo>
                  <a:pt x="4722109" y="4908125"/>
                </a:lnTo>
                <a:cubicBezTo>
                  <a:pt x="4721143" y="4908767"/>
                  <a:pt x="4718263" y="4909373"/>
                  <a:pt x="4717199" y="4909396"/>
                </a:cubicBezTo>
                <a:close/>
                <a:moveTo>
                  <a:pt x="0" y="0"/>
                </a:moveTo>
                <a:lnTo>
                  <a:pt x="12191999" y="0"/>
                </a:lnTo>
                <a:lnTo>
                  <a:pt x="12191999" y="5751311"/>
                </a:lnTo>
                <a:lnTo>
                  <a:pt x="12140860" y="5770509"/>
                </a:lnTo>
                <a:cubicBezTo>
                  <a:pt x="12126656" y="5772723"/>
                  <a:pt x="12093589" y="5827925"/>
                  <a:pt x="12080161" y="5826358"/>
                </a:cubicBezTo>
                <a:cubicBezTo>
                  <a:pt x="11978188" y="5850511"/>
                  <a:pt x="11967361" y="5873564"/>
                  <a:pt x="11917885" y="5861578"/>
                </a:cubicBezTo>
                <a:cubicBezTo>
                  <a:pt x="11872779" y="5859863"/>
                  <a:pt x="11928861" y="5896778"/>
                  <a:pt x="11894610" y="5883738"/>
                </a:cubicBezTo>
                <a:cubicBezTo>
                  <a:pt x="11860359" y="5870698"/>
                  <a:pt x="11736091" y="5807232"/>
                  <a:pt x="11712379" y="5783337"/>
                </a:cubicBezTo>
                <a:cubicBezTo>
                  <a:pt x="11688667" y="5759442"/>
                  <a:pt x="11627912" y="5782933"/>
                  <a:pt x="11585366" y="5740371"/>
                </a:cubicBezTo>
                <a:lnTo>
                  <a:pt x="11516470" y="5663679"/>
                </a:lnTo>
                <a:cubicBezTo>
                  <a:pt x="11468274" y="5661847"/>
                  <a:pt x="11507335" y="5626593"/>
                  <a:pt x="11462692" y="5610127"/>
                </a:cubicBezTo>
                <a:cubicBezTo>
                  <a:pt x="11417567" y="5608500"/>
                  <a:pt x="11408021" y="5556613"/>
                  <a:pt x="11369712" y="5548654"/>
                </a:cubicBezTo>
                <a:cubicBezTo>
                  <a:pt x="11354317" y="5554704"/>
                  <a:pt x="11288328" y="5499810"/>
                  <a:pt x="11273969" y="5488986"/>
                </a:cubicBezTo>
                <a:cubicBezTo>
                  <a:pt x="11231913" y="5490378"/>
                  <a:pt x="11221973" y="5480544"/>
                  <a:pt x="11195084" y="5467967"/>
                </a:cubicBezTo>
                <a:cubicBezTo>
                  <a:pt x="11164086" y="5497749"/>
                  <a:pt x="11171649" y="5471790"/>
                  <a:pt x="11143408" y="5468614"/>
                </a:cubicBezTo>
                <a:cubicBezTo>
                  <a:pt x="11125906" y="5464975"/>
                  <a:pt x="11102603" y="5460835"/>
                  <a:pt x="11085935" y="5459365"/>
                </a:cubicBezTo>
                <a:cubicBezTo>
                  <a:pt x="11057493" y="5459661"/>
                  <a:pt x="11029906" y="5441496"/>
                  <a:pt x="11030953" y="5456484"/>
                </a:cubicBezTo>
                <a:cubicBezTo>
                  <a:pt x="11007784" y="5459001"/>
                  <a:pt x="10982005" y="5463178"/>
                  <a:pt x="10951060" y="5461240"/>
                </a:cubicBezTo>
                <a:cubicBezTo>
                  <a:pt x="10885365" y="5424406"/>
                  <a:pt x="10915288" y="5460968"/>
                  <a:pt x="10857721" y="5448157"/>
                </a:cubicBezTo>
                <a:cubicBezTo>
                  <a:pt x="10806646" y="5435790"/>
                  <a:pt x="10707075" y="5402712"/>
                  <a:pt x="10644616" y="5387039"/>
                </a:cubicBezTo>
                <a:cubicBezTo>
                  <a:pt x="10616446" y="5382224"/>
                  <a:pt x="10558603" y="5371613"/>
                  <a:pt x="10519277" y="5366793"/>
                </a:cubicBezTo>
                <a:cubicBezTo>
                  <a:pt x="10495461" y="5368312"/>
                  <a:pt x="10473830" y="5354868"/>
                  <a:pt x="10445981" y="5364735"/>
                </a:cubicBezTo>
                <a:cubicBezTo>
                  <a:pt x="10436536" y="5368773"/>
                  <a:pt x="10409281" y="5367966"/>
                  <a:pt x="10383865" y="5360888"/>
                </a:cubicBezTo>
                <a:cubicBezTo>
                  <a:pt x="10374827" y="5369095"/>
                  <a:pt x="10347864" y="5360432"/>
                  <a:pt x="10336852" y="5360277"/>
                </a:cubicBezTo>
                <a:cubicBezTo>
                  <a:pt x="10323586" y="5366987"/>
                  <a:pt x="10274741" y="5357921"/>
                  <a:pt x="10261098" y="5350526"/>
                </a:cubicBezTo>
                <a:lnTo>
                  <a:pt x="10126497" y="5339011"/>
                </a:lnTo>
                <a:lnTo>
                  <a:pt x="10082166" y="5336916"/>
                </a:lnTo>
                <a:cubicBezTo>
                  <a:pt x="10074567" y="5338985"/>
                  <a:pt x="10046860" y="5337657"/>
                  <a:pt x="10039237" y="5338580"/>
                </a:cubicBezTo>
                <a:cubicBezTo>
                  <a:pt x="9998458" y="5328479"/>
                  <a:pt x="9984394" y="5327989"/>
                  <a:pt x="9960016" y="5323065"/>
                </a:cubicBezTo>
                <a:cubicBezTo>
                  <a:pt x="9918980" y="5322923"/>
                  <a:pt x="9888741" y="5326122"/>
                  <a:pt x="9847789" y="5316297"/>
                </a:cubicBezTo>
                <a:lnTo>
                  <a:pt x="9728306" y="5296090"/>
                </a:lnTo>
                <a:cubicBezTo>
                  <a:pt x="9675056" y="5305676"/>
                  <a:pt x="9602035" y="5297282"/>
                  <a:pt x="9584504" y="5284670"/>
                </a:cubicBezTo>
                <a:cubicBezTo>
                  <a:pt x="9518952" y="5270394"/>
                  <a:pt x="9415429" y="5244268"/>
                  <a:pt x="9343049" y="5238968"/>
                </a:cubicBezTo>
                <a:lnTo>
                  <a:pt x="9231367" y="5187063"/>
                </a:lnTo>
                <a:lnTo>
                  <a:pt x="9194807" y="5176984"/>
                </a:lnTo>
                <a:lnTo>
                  <a:pt x="9189243" y="5167745"/>
                </a:lnTo>
                <a:lnTo>
                  <a:pt x="9151229" y="5156543"/>
                </a:lnTo>
                <a:lnTo>
                  <a:pt x="9150207" y="5157608"/>
                </a:lnTo>
                <a:cubicBezTo>
                  <a:pt x="9147045" y="5159739"/>
                  <a:pt x="9143081" y="5160831"/>
                  <a:pt x="9137315" y="5159777"/>
                </a:cubicBezTo>
                <a:cubicBezTo>
                  <a:pt x="9138862" y="5179261"/>
                  <a:pt x="9130952" y="5165972"/>
                  <a:pt x="9113809" y="5161143"/>
                </a:cubicBezTo>
                <a:cubicBezTo>
                  <a:pt x="9112388" y="5190326"/>
                  <a:pt x="9068114" y="5155892"/>
                  <a:pt x="9053450" y="5169457"/>
                </a:cubicBezTo>
                <a:lnTo>
                  <a:pt x="9005483" y="5166172"/>
                </a:lnTo>
                <a:lnTo>
                  <a:pt x="9005198" y="5166412"/>
                </a:lnTo>
                <a:cubicBezTo>
                  <a:pt x="9003143" y="5166632"/>
                  <a:pt x="9000324" y="5166304"/>
                  <a:pt x="8996229" y="5165201"/>
                </a:cubicBezTo>
                <a:lnTo>
                  <a:pt x="8990391" y="5163140"/>
                </a:lnTo>
                <a:lnTo>
                  <a:pt x="8974334" y="5159914"/>
                </a:lnTo>
                <a:lnTo>
                  <a:pt x="8968008" y="5160614"/>
                </a:lnTo>
                <a:lnTo>
                  <a:pt x="8963045" y="5162839"/>
                </a:lnTo>
                <a:cubicBezTo>
                  <a:pt x="8954690" y="5154888"/>
                  <a:pt x="8955517" y="5145940"/>
                  <a:pt x="8928985" y="5166027"/>
                </a:cubicBezTo>
                <a:cubicBezTo>
                  <a:pt x="8898031" y="5165007"/>
                  <a:pt x="8789300" y="5150352"/>
                  <a:pt x="8752441" y="5146795"/>
                </a:cubicBezTo>
                <a:cubicBezTo>
                  <a:pt x="8719819" y="5136075"/>
                  <a:pt x="8748194" y="5149736"/>
                  <a:pt x="8707844" y="5144694"/>
                </a:cubicBezTo>
                <a:cubicBezTo>
                  <a:pt x="8671606" y="5125159"/>
                  <a:pt x="8639142" y="5141599"/>
                  <a:pt x="8596068" y="5136122"/>
                </a:cubicBezTo>
                <a:lnTo>
                  <a:pt x="8525227" y="5150964"/>
                </a:lnTo>
                <a:lnTo>
                  <a:pt x="8510980" y="5145049"/>
                </a:lnTo>
                <a:lnTo>
                  <a:pt x="8506164" y="5142048"/>
                </a:lnTo>
                <a:cubicBezTo>
                  <a:pt x="8502646" y="5140271"/>
                  <a:pt x="8500045" y="5139460"/>
                  <a:pt x="8497965" y="5139310"/>
                </a:cubicBezTo>
                <a:lnTo>
                  <a:pt x="8497591" y="5139489"/>
                </a:lnTo>
                <a:lnTo>
                  <a:pt x="8490246" y="5136439"/>
                </a:lnTo>
                <a:lnTo>
                  <a:pt x="8367179" y="5122397"/>
                </a:lnTo>
                <a:cubicBezTo>
                  <a:pt x="8362021" y="5120372"/>
                  <a:pt x="8357730" y="5120720"/>
                  <a:pt x="8353796" y="5122203"/>
                </a:cubicBezTo>
                <a:lnTo>
                  <a:pt x="8352369" y="5123043"/>
                </a:lnTo>
                <a:lnTo>
                  <a:pt x="8320101" y="5105625"/>
                </a:lnTo>
                <a:lnTo>
                  <a:pt x="8314429" y="5105299"/>
                </a:lnTo>
                <a:lnTo>
                  <a:pt x="8295170" y="5091404"/>
                </a:lnTo>
                <a:lnTo>
                  <a:pt x="8284273" y="5085581"/>
                </a:lnTo>
                <a:lnTo>
                  <a:pt x="8283146" y="5081138"/>
                </a:lnTo>
                <a:cubicBezTo>
                  <a:pt x="8280842" y="5077893"/>
                  <a:pt x="8276148" y="5075245"/>
                  <a:pt x="8266072" y="5073963"/>
                </a:cubicBezTo>
                <a:lnTo>
                  <a:pt x="8263373" y="5074193"/>
                </a:lnTo>
                <a:lnTo>
                  <a:pt x="8252030" y="5064350"/>
                </a:lnTo>
                <a:cubicBezTo>
                  <a:pt x="8248856" y="5060500"/>
                  <a:pt x="8246644" y="5056218"/>
                  <a:pt x="8245831" y="5051358"/>
                </a:cubicBezTo>
                <a:cubicBezTo>
                  <a:pt x="8181824" y="5054265"/>
                  <a:pt x="8147127" y="5020143"/>
                  <a:pt x="8090268" y="5005197"/>
                </a:cubicBezTo>
                <a:cubicBezTo>
                  <a:pt x="8025464" y="4982055"/>
                  <a:pt x="7967067" y="4960819"/>
                  <a:pt x="7905404" y="4963224"/>
                </a:cubicBezTo>
                <a:cubicBezTo>
                  <a:pt x="7835116" y="4948312"/>
                  <a:pt x="7780962" y="4946081"/>
                  <a:pt x="7718741" y="4937509"/>
                </a:cubicBezTo>
                <a:lnTo>
                  <a:pt x="7614343" y="4940980"/>
                </a:lnTo>
                <a:lnTo>
                  <a:pt x="7527539" y="4935152"/>
                </a:lnTo>
                <a:lnTo>
                  <a:pt x="7519567" y="4932599"/>
                </a:lnTo>
                <a:cubicBezTo>
                  <a:pt x="7513989" y="4931260"/>
                  <a:pt x="7510169" y="4930910"/>
                  <a:pt x="7507408" y="4931264"/>
                </a:cubicBezTo>
                <a:lnTo>
                  <a:pt x="7507036" y="4931591"/>
                </a:lnTo>
                <a:lnTo>
                  <a:pt x="7495791" y="4929639"/>
                </a:lnTo>
                <a:cubicBezTo>
                  <a:pt x="7476982" y="4925521"/>
                  <a:pt x="7422524" y="4942937"/>
                  <a:pt x="7405387" y="4937744"/>
                </a:cubicBezTo>
                <a:cubicBezTo>
                  <a:pt x="7374785" y="4940694"/>
                  <a:pt x="7333986" y="4941799"/>
                  <a:pt x="7312176" y="4947339"/>
                </a:cubicBezTo>
                <a:lnTo>
                  <a:pt x="7310849" y="4948781"/>
                </a:lnTo>
                <a:lnTo>
                  <a:pt x="7218556" y="4923532"/>
                </a:lnTo>
                <a:lnTo>
                  <a:pt x="7201098" y="4918982"/>
                </a:lnTo>
                <a:lnTo>
                  <a:pt x="7197000" y="4913624"/>
                </a:lnTo>
                <a:cubicBezTo>
                  <a:pt x="7192108" y="4910101"/>
                  <a:pt x="7184502" y="4907962"/>
                  <a:pt x="7170804" y="4908976"/>
                </a:cubicBezTo>
                <a:lnTo>
                  <a:pt x="7096984" y="4896748"/>
                </a:lnTo>
                <a:cubicBezTo>
                  <a:pt x="7061144" y="4895770"/>
                  <a:pt x="7050185" y="4894793"/>
                  <a:pt x="7018492" y="4897122"/>
                </a:cubicBezTo>
                <a:cubicBezTo>
                  <a:pt x="6937524" y="4886184"/>
                  <a:pt x="6943641" y="4862018"/>
                  <a:pt x="6904142" y="4867616"/>
                </a:cubicBezTo>
                <a:cubicBezTo>
                  <a:pt x="6871918" y="4872824"/>
                  <a:pt x="6787985" y="4853750"/>
                  <a:pt x="6708218" y="4839661"/>
                </a:cubicBezTo>
                <a:cubicBezTo>
                  <a:pt x="6649102" y="4830206"/>
                  <a:pt x="6628102" y="4816105"/>
                  <a:pt x="6549451" y="4810885"/>
                </a:cubicBezTo>
                <a:cubicBezTo>
                  <a:pt x="6472150" y="4766795"/>
                  <a:pt x="6409692" y="4790518"/>
                  <a:pt x="6317556" y="4764085"/>
                </a:cubicBezTo>
                <a:cubicBezTo>
                  <a:pt x="6297547" y="4748563"/>
                  <a:pt x="6209288" y="4765756"/>
                  <a:pt x="6168670" y="4761998"/>
                </a:cubicBezTo>
                <a:cubicBezTo>
                  <a:pt x="6128052" y="4758240"/>
                  <a:pt x="6090536" y="4744692"/>
                  <a:pt x="6073844" y="4741536"/>
                </a:cubicBezTo>
                <a:lnTo>
                  <a:pt x="6068526" y="4743073"/>
                </a:lnTo>
                <a:lnTo>
                  <a:pt x="6048634" y="4742390"/>
                </a:lnTo>
                <a:lnTo>
                  <a:pt x="6041279" y="4750739"/>
                </a:lnTo>
                <a:lnTo>
                  <a:pt x="6010088" y="4755832"/>
                </a:lnTo>
                <a:cubicBezTo>
                  <a:pt x="5998677" y="4756419"/>
                  <a:pt x="5970124" y="4755506"/>
                  <a:pt x="5957373" y="4752188"/>
                </a:cubicBezTo>
                <a:lnTo>
                  <a:pt x="5758915" y="4736496"/>
                </a:lnTo>
                <a:lnTo>
                  <a:pt x="5626957" y="4735473"/>
                </a:lnTo>
                <a:lnTo>
                  <a:pt x="5470902" y="4749493"/>
                </a:lnTo>
                <a:cubicBezTo>
                  <a:pt x="5478131" y="4762521"/>
                  <a:pt x="5439006" y="4748455"/>
                  <a:pt x="5432757" y="4760746"/>
                </a:cubicBezTo>
                <a:cubicBezTo>
                  <a:pt x="5429365" y="4770778"/>
                  <a:pt x="5391824" y="4775462"/>
                  <a:pt x="5381664" y="4778448"/>
                </a:cubicBezTo>
                <a:lnTo>
                  <a:pt x="5261760" y="4798865"/>
                </a:lnTo>
                <a:cubicBezTo>
                  <a:pt x="5251595" y="4799049"/>
                  <a:pt x="5230547" y="4807359"/>
                  <a:pt x="5222959" y="4809989"/>
                </a:cubicBezTo>
                <a:lnTo>
                  <a:pt x="5174657" y="4812979"/>
                </a:lnTo>
                <a:lnTo>
                  <a:pt x="5156551" y="4820202"/>
                </a:lnTo>
                <a:lnTo>
                  <a:pt x="5142595" y="4823602"/>
                </a:lnTo>
                <a:lnTo>
                  <a:pt x="5139593" y="4825703"/>
                </a:lnTo>
                <a:cubicBezTo>
                  <a:pt x="5133873" y="4829743"/>
                  <a:pt x="5128076" y="4833554"/>
                  <a:pt x="5121656" y="4836556"/>
                </a:cubicBezTo>
                <a:cubicBezTo>
                  <a:pt x="5108317" y="4807937"/>
                  <a:pt x="5064853" y="4857373"/>
                  <a:pt x="5065787" y="4829985"/>
                </a:cubicBezTo>
                <a:cubicBezTo>
                  <a:pt x="5028193" y="4841501"/>
                  <a:pt x="5038944" y="4812412"/>
                  <a:pt x="5011510" y="4846366"/>
                </a:cubicBezTo>
                <a:cubicBezTo>
                  <a:pt x="4937023" y="4845983"/>
                  <a:pt x="4916353" y="4832976"/>
                  <a:pt x="4840437" y="4870383"/>
                </a:cubicBezTo>
                <a:cubicBezTo>
                  <a:pt x="4806739" y="4887025"/>
                  <a:pt x="4784106" y="4898171"/>
                  <a:pt x="4762444" y="4898151"/>
                </a:cubicBezTo>
                <a:cubicBezTo>
                  <a:pt x="4741323" y="4902652"/>
                  <a:pt x="4729481" y="4905474"/>
                  <a:pt x="4723182" y="4907166"/>
                </a:cubicBezTo>
                <a:lnTo>
                  <a:pt x="4721173" y="4907914"/>
                </a:lnTo>
                <a:lnTo>
                  <a:pt x="4715524" y="4906639"/>
                </a:lnTo>
                <a:cubicBezTo>
                  <a:pt x="4680148" y="4913595"/>
                  <a:pt x="4524744" y="4914403"/>
                  <a:pt x="4515810" y="4916541"/>
                </a:cubicBezTo>
                <a:cubicBezTo>
                  <a:pt x="4457819" y="4929653"/>
                  <a:pt x="4462659" y="4930394"/>
                  <a:pt x="4428539" y="4927192"/>
                </a:cubicBezTo>
                <a:cubicBezTo>
                  <a:pt x="4423303" y="4923821"/>
                  <a:pt x="4368974" y="4930115"/>
                  <a:pt x="4362872" y="4928538"/>
                </a:cubicBezTo>
                <a:lnTo>
                  <a:pt x="4316962" y="4921923"/>
                </a:lnTo>
                <a:lnTo>
                  <a:pt x="4315106" y="4923264"/>
                </a:lnTo>
                <a:cubicBezTo>
                  <a:pt x="4306123" y="4926635"/>
                  <a:pt x="4299993" y="4926634"/>
                  <a:pt x="4295140" y="4925143"/>
                </a:cubicBezTo>
                <a:lnTo>
                  <a:pt x="4290059" y="4922226"/>
                </a:lnTo>
                <a:lnTo>
                  <a:pt x="4276138" y="4922472"/>
                </a:lnTo>
                <a:lnTo>
                  <a:pt x="4248113" y="4920148"/>
                </a:lnTo>
                <a:lnTo>
                  <a:pt x="4202046" y="4922943"/>
                </a:lnTo>
                <a:cubicBezTo>
                  <a:pt x="4201945" y="4923363"/>
                  <a:pt x="4201842" y="4923782"/>
                  <a:pt x="4201741" y="4924202"/>
                </a:cubicBezTo>
                <a:cubicBezTo>
                  <a:pt x="4200116" y="4927039"/>
                  <a:pt x="4197140" y="4929158"/>
                  <a:pt x="4191245" y="4929836"/>
                </a:cubicBezTo>
                <a:cubicBezTo>
                  <a:pt x="4204212" y="4947125"/>
                  <a:pt x="4161274" y="4945230"/>
                  <a:pt x="4142742" y="4945701"/>
                </a:cubicBezTo>
                <a:cubicBezTo>
                  <a:pt x="4124717" y="4952767"/>
                  <a:pt x="4099099" y="4966347"/>
                  <a:pt x="4083094" y="4972234"/>
                </a:cubicBezTo>
                <a:lnTo>
                  <a:pt x="4074543" y="4973069"/>
                </a:lnTo>
                <a:cubicBezTo>
                  <a:pt x="4074504" y="4973170"/>
                  <a:pt x="4074463" y="4973269"/>
                  <a:pt x="4074424" y="4973368"/>
                </a:cubicBezTo>
                <a:cubicBezTo>
                  <a:pt x="4072678" y="4974152"/>
                  <a:pt x="4069906" y="4974653"/>
                  <a:pt x="4065507" y="4974812"/>
                </a:cubicBezTo>
                <a:lnTo>
                  <a:pt x="4058951" y="4974594"/>
                </a:lnTo>
                <a:lnTo>
                  <a:pt x="4042361" y="4976215"/>
                </a:lnTo>
                <a:lnTo>
                  <a:pt x="4036993" y="4978649"/>
                </a:lnTo>
                <a:lnTo>
                  <a:pt x="4035360" y="4982316"/>
                </a:lnTo>
                <a:lnTo>
                  <a:pt x="4033775" y="4982081"/>
                </a:lnTo>
                <a:cubicBezTo>
                  <a:pt x="4021424" y="4977217"/>
                  <a:pt x="4016874" y="4968841"/>
                  <a:pt x="4004535" y="4994649"/>
                </a:cubicBezTo>
                <a:cubicBezTo>
                  <a:pt x="3976667" y="4987584"/>
                  <a:pt x="3972977" y="5002913"/>
                  <a:pt x="3936843" y="5012106"/>
                </a:cubicBezTo>
                <a:cubicBezTo>
                  <a:pt x="3920506" y="5004382"/>
                  <a:pt x="3908535" y="5009071"/>
                  <a:pt x="3897272" y="5017761"/>
                </a:cubicBezTo>
                <a:cubicBezTo>
                  <a:pt x="3861092" y="5017265"/>
                  <a:pt x="3829628" y="5031135"/>
                  <a:pt x="3789757" y="5037999"/>
                </a:cubicBezTo>
                <a:cubicBezTo>
                  <a:pt x="3741007" y="5052705"/>
                  <a:pt x="3725129" y="5054682"/>
                  <a:pt x="3682510" y="5061922"/>
                </a:cubicBezTo>
                <a:lnTo>
                  <a:pt x="3610032" y="5094193"/>
                </a:lnTo>
                <a:lnTo>
                  <a:pt x="3603852" y="5092831"/>
                </a:lnTo>
                <a:cubicBezTo>
                  <a:pt x="3599580" y="5092212"/>
                  <a:pt x="3596726" y="5092212"/>
                  <a:pt x="3594733" y="5092667"/>
                </a:cubicBezTo>
                <a:lnTo>
                  <a:pt x="3594498" y="5092936"/>
                </a:lnTo>
                <a:lnTo>
                  <a:pt x="3585975" y="5092246"/>
                </a:lnTo>
                <a:cubicBezTo>
                  <a:pt x="3571623" y="5090455"/>
                  <a:pt x="3549389" y="5104654"/>
                  <a:pt x="3536132" y="5101945"/>
                </a:cubicBezTo>
                <a:cubicBezTo>
                  <a:pt x="3513940" y="5106241"/>
                  <a:pt x="3488622" y="5099976"/>
                  <a:pt x="3473220" y="5105606"/>
                </a:cubicBezTo>
                <a:lnTo>
                  <a:pt x="3400725" y="5117654"/>
                </a:lnTo>
                <a:lnTo>
                  <a:pt x="3375935" y="5106247"/>
                </a:lnTo>
                <a:lnTo>
                  <a:pt x="3348219" y="5109860"/>
                </a:lnTo>
                <a:cubicBezTo>
                  <a:pt x="3337206" y="5110533"/>
                  <a:pt x="3327054" y="5111295"/>
                  <a:pt x="3319639" y="5114795"/>
                </a:cubicBezTo>
                <a:lnTo>
                  <a:pt x="3248529" y="5133347"/>
                </a:lnTo>
                <a:lnTo>
                  <a:pt x="3210308" y="5119794"/>
                </a:lnTo>
                <a:cubicBezTo>
                  <a:pt x="3206088" y="5117870"/>
                  <a:pt x="3200152" y="5117326"/>
                  <a:pt x="3190375" y="5119915"/>
                </a:cubicBezTo>
                <a:lnTo>
                  <a:pt x="3188145" y="5121096"/>
                </a:lnTo>
                <a:cubicBezTo>
                  <a:pt x="3182625" y="5119116"/>
                  <a:pt x="3141856" y="5121682"/>
                  <a:pt x="3108596" y="5122416"/>
                </a:cubicBezTo>
                <a:cubicBezTo>
                  <a:pt x="3055968" y="5124842"/>
                  <a:pt x="3048940" y="5117475"/>
                  <a:pt x="2988584" y="5125502"/>
                </a:cubicBezTo>
                <a:cubicBezTo>
                  <a:pt x="2928853" y="5129690"/>
                  <a:pt x="2917951" y="5124649"/>
                  <a:pt x="2876540" y="5133019"/>
                </a:cubicBezTo>
                <a:lnTo>
                  <a:pt x="2626864" y="5133771"/>
                </a:lnTo>
                <a:cubicBezTo>
                  <a:pt x="2562348" y="5111858"/>
                  <a:pt x="2563422" y="5142456"/>
                  <a:pt x="2491422" y="5135486"/>
                </a:cubicBezTo>
                <a:cubicBezTo>
                  <a:pt x="2433091" y="5200962"/>
                  <a:pt x="2455709" y="5160483"/>
                  <a:pt x="2415617" y="5168715"/>
                </a:cubicBezTo>
                <a:lnTo>
                  <a:pt x="2290098" y="5166151"/>
                </a:lnTo>
                <a:cubicBezTo>
                  <a:pt x="2257057" y="5152522"/>
                  <a:pt x="2202458" y="5187690"/>
                  <a:pt x="2161714" y="5169302"/>
                </a:cubicBezTo>
                <a:cubicBezTo>
                  <a:pt x="2122714" y="5172302"/>
                  <a:pt x="2080450" y="5180350"/>
                  <a:pt x="2056089" y="5184144"/>
                </a:cubicBezTo>
                <a:cubicBezTo>
                  <a:pt x="2019828" y="5191108"/>
                  <a:pt x="1978839" y="5203797"/>
                  <a:pt x="1944153" y="5211084"/>
                </a:cubicBezTo>
                <a:cubicBezTo>
                  <a:pt x="1925867" y="5199079"/>
                  <a:pt x="1896027" y="5224183"/>
                  <a:pt x="1847968" y="5227868"/>
                </a:cubicBezTo>
                <a:cubicBezTo>
                  <a:pt x="1827977" y="5213971"/>
                  <a:pt x="1815570" y="5230544"/>
                  <a:pt x="1777083" y="5212267"/>
                </a:cubicBezTo>
                <a:cubicBezTo>
                  <a:pt x="1775439" y="5214216"/>
                  <a:pt x="1773397" y="5216035"/>
                  <a:pt x="1771025" y="5217668"/>
                </a:cubicBezTo>
                <a:cubicBezTo>
                  <a:pt x="1757251" y="5227146"/>
                  <a:pt x="1735528" y="5228402"/>
                  <a:pt x="1722509" y="5220470"/>
                </a:cubicBezTo>
                <a:cubicBezTo>
                  <a:pt x="1691779" y="5208440"/>
                  <a:pt x="1662321" y="5203305"/>
                  <a:pt x="1633941" y="5200774"/>
                </a:cubicBezTo>
                <a:lnTo>
                  <a:pt x="1586145" y="5210184"/>
                </a:lnTo>
                <a:cubicBezTo>
                  <a:pt x="1567948" y="5215416"/>
                  <a:pt x="1545900" y="5226363"/>
                  <a:pt x="1524748" y="5232173"/>
                </a:cubicBezTo>
                <a:cubicBezTo>
                  <a:pt x="1502586" y="5235395"/>
                  <a:pt x="1478013" y="5230993"/>
                  <a:pt x="1459242" y="5245044"/>
                </a:cubicBezTo>
                <a:cubicBezTo>
                  <a:pt x="1421474" y="5260197"/>
                  <a:pt x="1374524" y="5244220"/>
                  <a:pt x="1349457" y="5280705"/>
                </a:cubicBezTo>
                <a:cubicBezTo>
                  <a:pt x="1273276" y="5302389"/>
                  <a:pt x="1121512" y="5336260"/>
                  <a:pt x="1009212" y="5361227"/>
                </a:cubicBezTo>
                <a:cubicBezTo>
                  <a:pt x="939016" y="5373529"/>
                  <a:pt x="866895" y="5370149"/>
                  <a:pt x="808572" y="5377024"/>
                </a:cubicBezTo>
                <a:cubicBezTo>
                  <a:pt x="802823" y="5374184"/>
                  <a:pt x="726016" y="5397963"/>
                  <a:pt x="719549" y="5396991"/>
                </a:cubicBezTo>
                <a:lnTo>
                  <a:pt x="698795" y="5397657"/>
                </a:lnTo>
                <a:cubicBezTo>
                  <a:pt x="689833" y="5401894"/>
                  <a:pt x="683492" y="5402495"/>
                  <a:pt x="678327" y="5401487"/>
                </a:cubicBezTo>
                <a:lnTo>
                  <a:pt x="672784" y="5399085"/>
                </a:lnTo>
                <a:lnTo>
                  <a:pt x="658406" y="5400696"/>
                </a:lnTo>
                <a:lnTo>
                  <a:pt x="629185" y="5401132"/>
                </a:lnTo>
                <a:lnTo>
                  <a:pt x="624558" y="5403782"/>
                </a:lnTo>
                <a:lnTo>
                  <a:pt x="581798" y="5408438"/>
                </a:lnTo>
                <a:cubicBezTo>
                  <a:pt x="581736" y="5408865"/>
                  <a:pt x="581671" y="5409294"/>
                  <a:pt x="581608" y="5409722"/>
                </a:cubicBezTo>
                <a:cubicBezTo>
                  <a:pt x="580204" y="5412704"/>
                  <a:pt x="577331" y="5415106"/>
                  <a:pt x="571299" y="5416358"/>
                </a:cubicBezTo>
                <a:cubicBezTo>
                  <a:pt x="551623" y="5426267"/>
                  <a:pt x="484499" y="5459654"/>
                  <a:pt x="463549" y="5469173"/>
                </a:cubicBezTo>
                <a:cubicBezTo>
                  <a:pt x="453136" y="5470720"/>
                  <a:pt x="449731" y="5472678"/>
                  <a:pt x="445606" y="5473465"/>
                </a:cubicBezTo>
                <a:lnTo>
                  <a:pt x="438799" y="5473893"/>
                </a:lnTo>
                <a:cubicBezTo>
                  <a:pt x="417222" y="5482183"/>
                  <a:pt x="343312" y="5513407"/>
                  <a:pt x="316138" y="5523213"/>
                </a:cubicBezTo>
                <a:cubicBezTo>
                  <a:pt x="298481" y="5517132"/>
                  <a:pt x="286556" y="5522972"/>
                  <a:pt x="275748" y="5532726"/>
                </a:cubicBezTo>
                <a:cubicBezTo>
                  <a:pt x="238274" y="5535784"/>
                  <a:pt x="207076" y="5552679"/>
                  <a:pt x="166496" y="5563424"/>
                </a:cubicBezTo>
                <a:lnTo>
                  <a:pt x="0" y="5629888"/>
                </a:lnTo>
                <a:close/>
              </a:path>
            </a:pathLst>
          </a:custGeom>
        </p:spPr>
      </p:pic>
    </p:spTree>
    <p:extLst>
      <p:ext uri="{BB962C8B-B14F-4D97-AF65-F5344CB8AC3E}">
        <p14:creationId xmlns:p14="http://schemas.microsoft.com/office/powerpoint/2010/main" val="208044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B4C583-2EA8-588E-1829-2C831E26014E}"/>
              </a:ext>
            </a:extLst>
          </p:cNvPr>
          <p:cNvSpPr>
            <a:spLocks noGrp="1"/>
          </p:cNvSpPr>
          <p:nvPr>
            <p:ph idx="1"/>
          </p:nvPr>
        </p:nvSpPr>
        <p:spPr>
          <a:xfrm>
            <a:off x="923925" y="400050"/>
            <a:ext cx="9937558" cy="5854327"/>
          </a:xfrm>
        </p:spPr>
        <p:txBody>
          <a:bodyPr>
            <a:normAutofit/>
          </a:bodyPr>
          <a:lstStyle/>
          <a:p>
            <a:pPr>
              <a:buFont typeface="Wingdings" panose="05000000000000000000" pitchFamily="2" charset="2"/>
              <a:buChar char="§"/>
            </a:pPr>
            <a:r>
              <a:rPr lang="en-US" sz="2200" dirty="0">
                <a:solidFill>
                  <a:schemeClr val="tx1"/>
                </a:solidFill>
                <a:latin typeface="Times New Roman" panose="02020603050405020304" pitchFamily="18" charset="0"/>
                <a:cs typeface="Times New Roman" panose="02020603050405020304" pitchFamily="18" charset="0"/>
              </a:rPr>
              <a:t>Home Security Cameras &amp; Video doorbells: </a:t>
            </a:r>
            <a:r>
              <a:rPr lang="en-US" sz="2200" i="0" dirty="0">
                <a:solidFill>
                  <a:schemeClr val="tx1"/>
                </a:solidFill>
                <a:effectLst/>
                <a:latin typeface="Times New Roman" panose="02020603050405020304" pitchFamily="18" charset="0"/>
                <a:cs typeface="Times New Roman" panose="02020603050405020304" pitchFamily="18" charset="0"/>
              </a:rPr>
              <a:t>A quality </a:t>
            </a:r>
            <a:r>
              <a:rPr lang="en-US" sz="2200" i="0" u="none" strike="noStrike" dirty="0">
                <a:solidFill>
                  <a:schemeClr val="tx1"/>
                </a:solidFill>
                <a:effectLst/>
                <a:latin typeface="Times New Roman" panose="02020603050405020304" pitchFamily="18" charset="0"/>
                <a:cs typeface="Times New Roman" panose="02020603050405020304" pitchFamily="18" charset="0"/>
              </a:rPr>
              <a:t>home security camera</a:t>
            </a:r>
            <a:r>
              <a:rPr lang="en-US" sz="2200" i="0" dirty="0">
                <a:solidFill>
                  <a:schemeClr val="tx1"/>
                </a:solidFill>
                <a:effectLst/>
                <a:latin typeface="Times New Roman" panose="02020603050405020304" pitchFamily="18" charset="0"/>
                <a:cs typeface="Times New Roman" panose="02020603050405020304" pitchFamily="18" charset="0"/>
              </a:rPr>
              <a:t> will enable you to keep a watchful eye on your home, especially while you’re away. Indoor models can help you monitor your children and pets, while outdoor models can catch prowlers in the act—and hopefully discourage them from coming around in the first place.</a:t>
            </a:r>
            <a:r>
              <a:rPr lang="en-US" sz="2200" dirty="0">
                <a:solidFill>
                  <a:schemeClr val="tx1"/>
                </a:solidFill>
                <a:latin typeface="Times New Roman" panose="02020603050405020304" pitchFamily="18" charset="0"/>
                <a:cs typeface="Times New Roman" panose="02020603050405020304" pitchFamily="18" charset="0"/>
              </a:rPr>
              <a:t> </a:t>
            </a:r>
            <a:r>
              <a:rPr lang="en-US" sz="2200" i="0" dirty="0">
                <a:solidFill>
                  <a:schemeClr val="tx1"/>
                </a:solidFill>
                <a:effectLst/>
                <a:latin typeface="Times New Roman" panose="02020603050405020304" pitchFamily="18" charset="0"/>
                <a:cs typeface="Times New Roman" panose="02020603050405020304" pitchFamily="18" charset="0"/>
              </a:rPr>
              <a:t>Cameras incorporated into doorbells can monitor your porch and let you interact with visitors without needing to approach the door—or even be home at the time. The best models can discern between people and pets and recognize the presence of a package left at your door.</a:t>
            </a:r>
          </a:p>
          <a:p>
            <a:pPr>
              <a:buFont typeface="Wingdings" panose="05000000000000000000" pitchFamily="2" charset="2"/>
              <a:buChar char="§"/>
            </a:pPr>
            <a:r>
              <a:rPr lang="en-US" sz="2200" dirty="0">
                <a:solidFill>
                  <a:schemeClr val="tx1"/>
                </a:solidFill>
                <a:latin typeface="Times New Roman" panose="02020603050405020304" pitchFamily="18" charset="0"/>
                <a:cs typeface="Times New Roman" panose="02020603050405020304" pitchFamily="18" charset="0"/>
              </a:rPr>
              <a:t>Smart Refrigerator: </a:t>
            </a:r>
            <a:r>
              <a:rPr lang="en-US" sz="2200" i="0" dirty="0">
                <a:solidFill>
                  <a:schemeClr val="tx1"/>
                </a:solidFill>
                <a:effectLst/>
                <a:latin typeface="Times New Roman" panose="02020603050405020304" pitchFamily="18" charset="0"/>
                <a:cs typeface="Times New Roman" panose="02020603050405020304" pitchFamily="18" charset="0"/>
              </a:rPr>
              <a:t>Smart refrigerators feature a touchscreen interface and the ability to connect to the internet through Wi-Fi to provide several additional features. Smart refrigerators include internal cameras, more flexible user-controlled cooling options, and the ability for you to interact with its features using your smartphone or tablet when away from home. Some smart refrigerators can even connect with other smart devices in your home; such as speakers, smart TVs, and even your smart dishwasher or smart microwave.</a:t>
            </a:r>
          </a:p>
        </p:txBody>
      </p:sp>
    </p:spTree>
    <p:extLst>
      <p:ext uri="{BB962C8B-B14F-4D97-AF65-F5344CB8AC3E}">
        <p14:creationId xmlns:p14="http://schemas.microsoft.com/office/powerpoint/2010/main" val="3726801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89ECE1-93D9-05D0-E588-05444FDDF384}"/>
              </a:ext>
            </a:extLst>
          </p:cNvPr>
          <p:cNvSpPr>
            <a:spLocks noGrp="1"/>
          </p:cNvSpPr>
          <p:nvPr>
            <p:ph idx="1"/>
          </p:nvPr>
        </p:nvSpPr>
        <p:spPr>
          <a:xfrm>
            <a:off x="1019175" y="419100"/>
            <a:ext cx="9842308" cy="5835277"/>
          </a:xfrm>
        </p:spPr>
        <p:txBody>
          <a:bodyPr/>
          <a:lstStyle/>
          <a:p>
            <a:r>
              <a:rPr lang="en-US" dirty="0">
                <a:latin typeface="Times New Roman" panose="02020603050405020304" pitchFamily="18" charset="0"/>
                <a:cs typeface="Times New Roman" panose="02020603050405020304" pitchFamily="18" charset="0"/>
              </a:rPr>
              <a:t>Smoke Detection and Alerts: </a:t>
            </a:r>
            <a:r>
              <a:rPr lang="en-US" b="0" i="0" dirty="0">
                <a:solidFill>
                  <a:srgbClr val="18262E"/>
                </a:solidFill>
                <a:effectLst/>
                <a:latin typeface="Times New Roman" panose="02020603050405020304" pitchFamily="18" charset="0"/>
                <a:cs typeface="Times New Roman" panose="02020603050405020304" pitchFamily="18" charset="0"/>
              </a:rPr>
              <a:t>Timely smoke and fire detection can make a significant difference in your safety. The system will automatically alert you and deploy sprinklers in case of fire to reduce spread. </a:t>
            </a:r>
          </a:p>
          <a:p>
            <a:r>
              <a:rPr lang="en-US" dirty="0">
                <a:latin typeface="Times New Roman" panose="02020603050405020304" pitchFamily="18" charset="0"/>
                <a:cs typeface="Times New Roman" panose="02020603050405020304" pitchFamily="18" charset="0"/>
              </a:rPr>
              <a:t>Automatic Irrigation: </a:t>
            </a:r>
            <a:r>
              <a:rPr lang="en-US" b="0" i="0" dirty="0">
                <a:solidFill>
                  <a:srgbClr val="666666"/>
                </a:solidFill>
                <a:effectLst/>
                <a:latin typeface="Times New Roman" panose="02020603050405020304" pitchFamily="18" charset="0"/>
                <a:cs typeface="Times New Roman" panose="02020603050405020304" pitchFamily="18" charset="0"/>
              </a:rPr>
              <a:t>To keep the garden and lawns in top shape without relying on the hose, smart sprinklers are a convenient solution. Once the irrigation system is installed, it can be switched on and controlled from anywhere with Wi-Fi. Features can even include scheduling and synchronization with weather apps to prevent overwatering when rain is sufficient. </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1937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D47E7-88A8-B09A-47D7-E6BF42B0C953}"/>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PROS OF A SMART HOME</a:t>
            </a:r>
          </a:p>
        </p:txBody>
      </p:sp>
      <p:sp>
        <p:nvSpPr>
          <p:cNvPr id="3" name="Content Placeholder 2">
            <a:extLst>
              <a:ext uri="{FF2B5EF4-FFF2-40B4-BE49-F238E27FC236}">
                <a16:creationId xmlns:a16="http://schemas.microsoft.com/office/drawing/2014/main" id="{913DC991-3AE7-7300-BF28-295A104C70C1}"/>
              </a:ext>
            </a:extLst>
          </p:cNvPr>
          <p:cNvSpPr>
            <a:spLocks noGrp="1"/>
          </p:cNvSpPr>
          <p:nvPr>
            <p:ph idx="1"/>
          </p:nvPr>
        </p:nvSpPr>
        <p:spPr/>
        <p:txBody>
          <a:bodyPr>
            <a:normAutofit lnSpcReduction="10000"/>
          </a:bodyPr>
          <a:lstStyle/>
          <a:p>
            <a:pPr algn="l"/>
            <a:r>
              <a:rPr lang="en-US" dirty="0">
                <a:latin typeface="Times New Roman" panose="02020603050405020304" pitchFamily="18" charset="0"/>
                <a:cs typeface="Times New Roman" panose="02020603050405020304" pitchFamily="18" charset="0"/>
              </a:rPr>
              <a:t>Increase in convenience: Smart home devices simplify everyday tasks </a:t>
            </a:r>
            <a:r>
              <a:rPr lang="en-US" b="0" i="0" dirty="0">
                <a:solidFill>
                  <a:srgbClr val="4F4F4F"/>
                </a:solidFill>
                <a:effectLst/>
                <a:latin typeface="Times New Roman" panose="02020603050405020304" pitchFamily="18" charset="0"/>
                <a:cs typeface="Times New Roman" panose="02020603050405020304" pitchFamily="18" charset="0"/>
              </a:rPr>
              <a:t>allowing you to relax when you’re at home as well as when you’re away from it. Many technological appliances include remote capabilities, so you can adjust things even if you’re physically outside of the home. No more worrying if you left too many lights on — now you can use your smartphone to turn everything off without needing to head home to check</a:t>
            </a:r>
          </a:p>
          <a:p>
            <a:pPr algn="l"/>
            <a:r>
              <a:rPr lang="en-US" b="0" i="0" dirty="0">
                <a:solidFill>
                  <a:srgbClr val="4F4F4F"/>
                </a:solidFill>
                <a:effectLst/>
                <a:latin typeface="Times New Roman" panose="02020603050405020304" pitchFamily="18" charset="0"/>
                <a:cs typeface="Times New Roman" panose="02020603050405020304" pitchFamily="18" charset="0"/>
              </a:rPr>
              <a:t>Higher quality of life: </a:t>
            </a:r>
          </a:p>
          <a:p>
            <a:pPr algn="l"/>
            <a:r>
              <a:rPr lang="en-US" dirty="0">
                <a:solidFill>
                  <a:srgbClr val="4F4F4F"/>
                </a:solidFill>
                <a:latin typeface="Times New Roman" panose="02020603050405020304" pitchFamily="18" charset="0"/>
                <a:cs typeface="Times New Roman" panose="02020603050405020304" pitchFamily="18" charset="0"/>
              </a:rPr>
              <a:t>Energy Efficiency: </a:t>
            </a:r>
            <a:r>
              <a:rPr lang="en-US" b="0" i="0" dirty="0">
                <a:solidFill>
                  <a:srgbClr val="4F4F4F"/>
                </a:solidFill>
                <a:effectLst/>
                <a:latin typeface="Times New Roman" panose="02020603050405020304" pitchFamily="18" charset="0"/>
                <a:cs typeface="Times New Roman" panose="02020603050405020304" pitchFamily="18" charset="0"/>
              </a:rPr>
              <a:t>Energy management devices like lighting controls, smart power strips, and smart plugs can all help to reduce both your impact on the environment, and your monthly utility bill.</a:t>
            </a:r>
          </a:p>
          <a:p>
            <a:pPr algn="l"/>
            <a:r>
              <a:rPr lang="en-US" dirty="0">
                <a:solidFill>
                  <a:srgbClr val="4F4F4F"/>
                </a:solidFill>
                <a:latin typeface="Times New Roman" panose="02020603050405020304" pitchFamily="18" charset="0"/>
                <a:cs typeface="Times New Roman" panose="02020603050405020304" pitchFamily="18" charset="0"/>
              </a:rPr>
              <a:t>Accessibility for all ages: </a:t>
            </a:r>
            <a:r>
              <a:rPr lang="en-US" b="0" i="0" dirty="0">
                <a:solidFill>
                  <a:srgbClr val="4F4F4F"/>
                </a:solidFill>
                <a:effectLst/>
                <a:latin typeface="Times New Roman" panose="02020603050405020304" pitchFamily="18" charset="0"/>
                <a:cs typeface="Times New Roman" panose="02020603050405020304" pitchFamily="18" charset="0"/>
              </a:rPr>
              <a:t>smart home technology is the increase in </a:t>
            </a:r>
            <a:r>
              <a:rPr lang="en-US" b="0" i="0" u="none" strike="noStrike" dirty="0">
                <a:solidFill>
                  <a:schemeClr val="tx1"/>
                </a:solidFill>
                <a:effectLst/>
                <a:latin typeface="Times New Roman" panose="02020603050405020304" pitchFamily="18" charset="0"/>
                <a:cs typeface="Times New Roman" panose="02020603050405020304" pitchFamily="18" charset="0"/>
              </a:rPr>
              <a:t>accessibility</a:t>
            </a:r>
            <a:r>
              <a:rPr lang="en-US" b="0" i="0" dirty="0">
                <a:solidFill>
                  <a:schemeClr val="tx1"/>
                </a:solidFill>
                <a:effectLst/>
                <a:latin typeface="Times New Roman" panose="02020603050405020304" pitchFamily="18" charset="0"/>
                <a:cs typeface="Times New Roman" panose="02020603050405020304" pitchFamily="18" charset="0"/>
              </a:rPr>
              <a:t> </a:t>
            </a:r>
            <a:r>
              <a:rPr lang="en-US" b="0" i="0" dirty="0">
                <a:solidFill>
                  <a:srgbClr val="4F4F4F"/>
                </a:solidFill>
                <a:effectLst/>
                <a:latin typeface="Times New Roman" panose="02020603050405020304" pitchFamily="18" charset="0"/>
                <a:cs typeface="Times New Roman" panose="02020603050405020304" pitchFamily="18" charset="0"/>
              </a:rPr>
              <a:t>around the house. Aging individuals or those with physical disabilities can now more easily access their home, offering complete control right at their fingertips.</a:t>
            </a:r>
            <a:r>
              <a:rPr lang="en-US" dirty="0">
                <a:solidFill>
                  <a:srgbClr val="4F4F4F"/>
                </a:solidFill>
                <a:latin typeface="Times New Roman" panose="02020603050405020304" pitchFamily="18" charset="0"/>
                <a:cs typeface="Times New Roman" panose="02020603050405020304" pitchFamily="18" charset="0"/>
              </a:rPr>
              <a:t> </a:t>
            </a:r>
            <a:endParaRPr lang="en-US" b="0" i="0" dirty="0">
              <a:solidFill>
                <a:srgbClr val="4F4F4F"/>
              </a:solidFill>
              <a:effectLst/>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7631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60385B-1B15-49F8-4B1D-A9C58B21B48F}"/>
              </a:ext>
            </a:extLst>
          </p:cNvPr>
          <p:cNvSpPr>
            <a:spLocks noGrp="1"/>
          </p:cNvSpPr>
          <p:nvPr>
            <p:ph idx="1"/>
          </p:nvPr>
        </p:nvSpPr>
        <p:spPr>
          <a:xfrm>
            <a:off x="1019175" y="1809750"/>
            <a:ext cx="9842308" cy="4444627"/>
          </a:xfrm>
        </p:spPr>
        <p:txBody>
          <a:bodyPr/>
          <a:lstStyle/>
          <a:p>
            <a:r>
              <a:rPr lang="en-US" dirty="0">
                <a:latin typeface="Times New Roman" panose="02020603050405020304" pitchFamily="18" charset="0"/>
                <a:cs typeface="Times New Roman" panose="02020603050405020304" pitchFamily="18" charset="0"/>
              </a:rPr>
              <a:t>Cost saving in the long run: </a:t>
            </a:r>
            <a:r>
              <a:rPr lang="en-US" b="0" i="0" dirty="0">
                <a:solidFill>
                  <a:srgbClr val="232323"/>
                </a:solidFill>
                <a:effectLst/>
                <a:latin typeface="Times New Roman" panose="02020603050405020304" pitchFamily="18" charset="0"/>
                <a:cs typeface="Times New Roman" panose="02020603050405020304" pitchFamily="18" charset="0"/>
              </a:rPr>
              <a:t>Since you can save large amounts of energy using smart home technologies, you can also save plenty of money in the long run.</a:t>
            </a:r>
          </a:p>
          <a:p>
            <a:r>
              <a:rPr lang="en-US" dirty="0">
                <a:solidFill>
                  <a:srgbClr val="232323"/>
                </a:solidFill>
                <a:latin typeface="Times New Roman" panose="02020603050405020304" pitchFamily="18" charset="0"/>
                <a:cs typeface="Times New Roman" panose="02020603050405020304" pitchFamily="18" charset="0"/>
              </a:rPr>
              <a:t>Suitable for people with disabilities: since a lot of smart home devices are voice controlled it relieves people from having to move around a lot.</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2130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E2926-4F52-AF02-62EA-3E9954EFD1B8}"/>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CONS OF A SMART HOME</a:t>
            </a:r>
          </a:p>
        </p:txBody>
      </p:sp>
      <p:sp>
        <p:nvSpPr>
          <p:cNvPr id="3" name="Content Placeholder 2">
            <a:extLst>
              <a:ext uri="{FF2B5EF4-FFF2-40B4-BE49-F238E27FC236}">
                <a16:creationId xmlns:a16="http://schemas.microsoft.com/office/drawing/2014/main" id="{996AE63F-01AF-0805-E47A-BCF264E9034F}"/>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Significant installation cost: Smart homes can be quite costly.</a:t>
            </a:r>
            <a:r>
              <a:rPr lang="en-US" b="0" i="0" dirty="0">
                <a:solidFill>
                  <a:srgbClr val="232323"/>
                </a:solidFill>
                <a:effectLst/>
                <a:latin typeface="Times New Roman" panose="02020603050405020304" pitchFamily="18" charset="0"/>
                <a:cs typeface="Times New Roman" panose="02020603050405020304" pitchFamily="18" charset="0"/>
              </a:rPr>
              <a:t> There might be significant installation costs which may amount to many thousands of dollars.</a:t>
            </a:r>
          </a:p>
          <a:p>
            <a:r>
              <a:rPr lang="en-US" dirty="0">
                <a:latin typeface="Times New Roman" panose="02020603050405020304" pitchFamily="18" charset="0"/>
                <a:cs typeface="Times New Roman" panose="02020603050405020304" pitchFamily="18" charset="0"/>
              </a:rPr>
              <a:t>Reliable internet connection is crucial: smart homes require a reliable internet connection. </a:t>
            </a:r>
            <a:r>
              <a:rPr lang="en-US" b="0" i="0" dirty="0">
                <a:solidFill>
                  <a:srgbClr val="232323"/>
                </a:solidFill>
                <a:effectLst/>
                <a:latin typeface="Times New Roman" panose="02020603050405020304" pitchFamily="18" charset="0"/>
                <a:cs typeface="Times New Roman" panose="02020603050405020304" pitchFamily="18" charset="0"/>
              </a:rPr>
              <a:t>For instance, if you live in an area where the internet connection is rather poor, you might experience serious issues since your smart home devices might not respond the way you want them to.</a:t>
            </a:r>
          </a:p>
          <a:p>
            <a:pPr algn="l" fontAlgn="base"/>
            <a:r>
              <a:rPr lang="en-US" dirty="0">
                <a:solidFill>
                  <a:srgbClr val="232323"/>
                </a:solidFill>
                <a:latin typeface="Times New Roman" panose="02020603050405020304" pitchFamily="18" charset="0"/>
                <a:cs typeface="Times New Roman" panose="02020603050405020304" pitchFamily="18" charset="0"/>
              </a:rPr>
              <a:t>Security issues: </a:t>
            </a:r>
            <a:r>
              <a:rPr lang="en-US" b="0" i="0" dirty="0">
                <a:solidFill>
                  <a:srgbClr val="232323"/>
                </a:solidFill>
                <a:effectLst/>
                <a:latin typeface="Times New Roman" panose="02020603050405020304" pitchFamily="18" charset="0"/>
                <a:cs typeface="Times New Roman" panose="02020603050405020304" pitchFamily="18" charset="0"/>
              </a:rPr>
              <a:t>There might also be some security issues associated with smart home technologies. For example, burglars could hack into your smart home system and open the lock in order to get access to your home.</a:t>
            </a:r>
          </a:p>
          <a:p>
            <a:pPr algn="l" fontAlgn="base"/>
            <a:r>
              <a:rPr lang="en-US" dirty="0">
                <a:solidFill>
                  <a:srgbClr val="232323"/>
                </a:solidFill>
                <a:latin typeface="Times New Roman" panose="02020603050405020304" pitchFamily="18" charset="0"/>
                <a:cs typeface="Times New Roman" panose="02020603050405020304" pitchFamily="18" charset="0"/>
              </a:rPr>
              <a:t>Helplessness if technology fails: </a:t>
            </a:r>
            <a:r>
              <a:rPr lang="en-US" b="0" i="0" dirty="0">
                <a:solidFill>
                  <a:srgbClr val="232323"/>
                </a:solidFill>
                <a:effectLst/>
                <a:latin typeface="Times New Roman" panose="02020603050405020304" pitchFamily="18" charset="0"/>
                <a:cs typeface="Times New Roman" panose="02020603050405020304" pitchFamily="18" charset="0"/>
              </a:rPr>
              <a:t>Since you always relied on this technology to work and adapted your behavior, you might feel lost in case your smart home technology will not work anymore. </a:t>
            </a:r>
            <a:r>
              <a:rPr lang="en-US" dirty="0">
                <a:solidFill>
                  <a:srgbClr val="232323"/>
                </a:solidFill>
                <a:latin typeface="Times New Roman" panose="02020603050405020304" pitchFamily="18" charset="0"/>
                <a:cs typeface="Times New Roman" panose="02020603050405020304" pitchFamily="18" charset="0"/>
              </a:rPr>
              <a:t>E</a:t>
            </a:r>
            <a:r>
              <a:rPr lang="en-US" b="0" i="0" dirty="0">
                <a:solidFill>
                  <a:srgbClr val="232323"/>
                </a:solidFill>
                <a:effectLst/>
                <a:latin typeface="Times New Roman" panose="02020603050405020304" pitchFamily="18" charset="0"/>
                <a:cs typeface="Times New Roman" panose="02020603050405020304" pitchFamily="18" charset="0"/>
              </a:rPr>
              <a:t>xcessive reliance on those technologies might not be a good thing</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4810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5458D3-9EAE-222D-8E15-0C6150AC1A7B}"/>
              </a:ext>
            </a:extLst>
          </p:cNvPr>
          <p:cNvSpPr>
            <a:spLocks noGrp="1"/>
          </p:cNvSpPr>
          <p:nvPr>
            <p:ph idx="1"/>
          </p:nvPr>
        </p:nvSpPr>
        <p:spPr/>
        <p:txBody>
          <a:bodyPr>
            <a:normAutofit/>
          </a:bodyPr>
          <a:lstStyle/>
          <a:p>
            <a:pPr algn="l"/>
            <a:r>
              <a:rPr lang="en-US" dirty="0">
                <a:latin typeface="Times New Roman" panose="02020603050405020304" pitchFamily="18" charset="0"/>
                <a:cs typeface="Times New Roman" panose="02020603050405020304" pitchFamily="18" charset="0"/>
              </a:rPr>
              <a:t>Vulnerabilities: </a:t>
            </a:r>
            <a:r>
              <a:rPr lang="en-US" b="0" i="0" dirty="0">
                <a:solidFill>
                  <a:srgbClr val="4F4F4F"/>
                </a:solidFill>
                <a:effectLst/>
                <a:latin typeface="Times New Roman" panose="02020603050405020304" pitchFamily="18" charset="0"/>
                <a:cs typeface="Times New Roman" panose="02020603050405020304" pitchFamily="18" charset="0"/>
              </a:rPr>
              <a:t>While we now have access to these awesome, interconnected devices that make our lives so much easier both at home and at work, they also make us more vulnerable to potential cybersecurity breaches. It’s important to remember that hackers can take control of your connected devices at any time.</a:t>
            </a:r>
          </a:p>
          <a:p>
            <a:pPr algn="l"/>
            <a:r>
              <a:rPr lang="en-US" b="0" i="0" dirty="0">
                <a:solidFill>
                  <a:srgbClr val="4F4F4F"/>
                </a:solidFill>
                <a:effectLst/>
                <a:latin typeface="Times New Roman" panose="02020603050405020304" pitchFamily="18" charset="0"/>
                <a:cs typeface="Times New Roman" panose="02020603050405020304" pitchFamily="18" charset="0"/>
              </a:rPr>
              <a:t>Maintenance and repair issues: </a:t>
            </a:r>
            <a:r>
              <a:rPr lang="en-US" b="0" i="0" dirty="0">
                <a:solidFill>
                  <a:srgbClr val="232323"/>
                </a:solidFill>
                <a:effectLst/>
                <a:latin typeface="Times New Roman" panose="02020603050405020304" pitchFamily="18" charset="0"/>
                <a:cs typeface="Times New Roman" panose="02020603050405020304" pitchFamily="18" charset="0"/>
              </a:rPr>
              <a:t>Many handymen are not skilled enough in this field yet and finding an export to fix those smart home technologies might not be easy.</a:t>
            </a:r>
          </a:p>
          <a:p>
            <a:pPr algn="l"/>
            <a:r>
              <a:rPr lang="en-US" dirty="0">
                <a:solidFill>
                  <a:srgbClr val="232323"/>
                </a:solidFill>
                <a:latin typeface="Times New Roman" panose="02020603050405020304" pitchFamily="18" charset="0"/>
                <a:cs typeface="Times New Roman" panose="02020603050405020304" pitchFamily="18" charset="0"/>
              </a:rPr>
              <a:t>Some initial learning efforts necessary</a:t>
            </a:r>
          </a:p>
          <a:p>
            <a:pPr algn="l" fontAlgn="base"/>
            <a:r>
              <a:rPr lang="en-US" b="0" i="0" dirty="0">
                <a:solidFill>
                  <a:srgbClr val="232323"/>
                </a:solidFill>
                <a:effectLst/>
                <a:latin typeface="Times New Roman" panose="02020603050405020304" pitchFamily="18" charset="0"/>
                <a:cs typeface="Times New Roman" panose="02020603050405020304" pitchFamily="18" charset="0"/>
              </a:rPr>
              <a:t>Surges are possible: Due to the interconnectedness of those household devices, also the probability of surges increases. If your home is not protected properly, this may increase the chance for fires and in the worst case, your house may burn down due to the use of too many smart household devices at the same time.</a:t>
            </a:r>
          </a:p>
          <a:p>
            <a:pPr algn="l"/>
            <a:endParaRPr lang="en-US" b="0" i="0" dirty="0">
              <a:solidFill>
                <a:srgbClr val="4F4F4F"/>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2311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90621-55DA-8813-46E1-52954D138A98}"/>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Effects of smart homes on HealthCare</a:t>
            </a:r>
          </a:p>
        </p:txBody>
      </p:sp>
      <p:sp>
        <p:nvSpPr>
          <p:cNvPr id="3" name="Content Placeholder 2">
            <a:extLst>
              <a:ext uri="{FF2B5EF4-FFF2-40B4-BE49-F238E27FC236}">
                <a16:creationId xmlns:a16="http://schemas.microsoft.com/office/drawing/2014/main" id="{2FE75834-0D85-8F81-F9A1-705456F7B500}"/>
              </a:ext>
            </a:extLst>
          </p:cNvPr>
          <p:cNvSpPr>
            <a:spLocks noGrp="1"/>
          </p:cNvSpPr>
          <p:nvPr>
            <p:ph idx="1"/>
          </p:nvPr>
        </p:nvSpPr>
        <p:spPr/>
        <p:txBody>
          <a:bodyPr/>
          <a:lstStyle/>
          <a:p>
            <a:pPr marL="0" indent="0">
              <a:buNone/>
            </a:pPr>
            <a:r>
              <a:rPr lang="en-US" dirty="0"/>
              <a:t>	</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Instead of hospitalization or institutionalization, the elderly and disabled can be assisted in their own environment 24h a day with numerous 'smart' devices. smart home is a promising and cost-effective way of improving home care for the elderly and the disabled in a non-obtrusive way, allowing greater independence, maintaining good health, and preventing social isolation. Smart homes are equipped with sensors, actuators, and/or biomedical monitors. The devices operate in a network connected to a remote center for data collection and processing. The remote center diagnoses the ongoing situation and initiates assistance procedures as required.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850705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140" name="Picture 4125">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4141" name="Ink 4127">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4141" name="Ink 4127">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4142" name="Rectangle 4129">
            <a:extLst>
              <a:ext uri="{FF2B5EF4-FFF2-40B4-BE49-F238E27FC236}">
                <a16:creationId xmlns:a16="http://schemas.microsoft.com/office/drawing/2014/main" id="{DF58F864-3E03-4ACC-B622-FC8A05463C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93178FEF-D32B-DCC2-CCA7-3A1266066871}"/>
              </a:ext>
            </a:extLst>
          </p:cNvPr>
          <p:cNvSpPr>
            <a:spLocks noGrp="1"/>
          </p:cNvSpPr>
          <p:nvPr>
            <p:ph type="title"/>
          </p:nvPr>
        </p:nvSpPr>
        <p:spPr>
          <a:xfrm>
            <a:off x="723901" y="1514970"/>
            <a:ext cx="5372100" cy="2051038"/>
          </a:xfrm>
        </p:spPr>
        <p:txBody>
          <a:bodyPr vert="horz" lIns="91440" tIns="45720" rIns="91440" bIns="45720" rtlCol="0" anchor="b">
            <a:normAutofit/>
          </a:bodyPr>
          <a:lstStyle/>
          <a:p>
            <a:pPr algn="ctr"/>
            <a:r>
              <a:rPr lang="en-US"/>
              <a:t>PEPPER ROBOT</a:t>
            </a:r>
          </a:p>
        </p:txBody>
      </p:sp>
      <p:sp>
        <p:nvSpPr>
          <p:cNvPr id="4143" name="Freeform: Shape 4131">
            <a:extLst>
              <a:ext uri="{FF2B5EF4-FFF2-40B4-BE49-F238E27FC236}">
                <a16:creationId xmlns:a16="http://schemas.microsoft.com/office/drawing/2014/main" id="{3C989A3A-C9E7-495B-A21A-834969F6C3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1584247" cy="834332"/>
          </a:xfrm>
          <a:custGeom>
            <a:avLst/>
            <a:gdLst>
              <a:gd name="connsiteX0" fmla="*/ 0 w 11584247"/>
              <a:gd name="connsiteY0" fmla="*/ 0 h 863981"/>
              <a:gd name="connsiteX1" fmla="*/ 11584247 w 11584247"/>
              <a:gd name="connsiteY1" fmla="*/ 0 h 863981"/>
              <a:gd name="connsiteX2" fmla="*/ 11575958 w 11584247"/>
              <a:gd name="connsiteY2" fmla="*/ 7123 h 863981"/>
              <a:gd name="connsiteX3" fmla="*/ 11345019 w 11584247"/>
              <a:gd name="connsiteY3" fmla="*/ 124938 h 863981"/>
              <a:gd name="connsiteX4" fmla="*/ 11216869 w 11584247"/>
              <a:gd name="connsiteY4" fmla="*/ 106667 h 863981"/>
              <a:gd name="connsiteX5" fmla="*/ 11164524 w 11584247"/>
              <a:gd name="connsiteY5" fmla="*/ 68135 h 863981"/>
              <a:gd name="connsiteX6" fmla="*/ 11145180 w 11584247"/>
              <a:gd name="connsiteY6" fmla="*/ 66243 h 863981"/>
              <a:gd name="connsiteX7" fmla="*/ 11106416 w 11584247"/>
              <a:gd name="connsiteY7" fmla="*/ 106767 h 863981"/>
              <a:gd name="connsiteX8" fmla="*/ 11053822 w 11584247"/>
              <a:gd name="connsiteY8" fmla="*/ 107772 h 863981"/>
              <a:gd name="connsiteX9" fmla="*/ 10991963 w 11584247"/>
              <a:gd name="connsiteY9" fmla="*/ 163440 h 863981"/>
              <a:gd name="connsiteX10" fmla="*/ 10784798 w 11584247"/>
              <a:gd name="connsiteY10" fmla="*/ 186456 h 863981"/>
              <a:gd name="connsiteX11" fmla="*/ 10727153 w 11584247"/>
              <a:gd name="connsiteY11" fmla="*/ 243863 h 863981"/>
              <a:gd name="connsiteX12" fmla="*/ 10701407 w 11584247"/>
              <a:gd name="connsiteY12" fmla="*/ 255564 h 863981"/>
              <a:gd name="connsiteX13" fmla="*/ 10660180 w 11584247"/>
              <a:gd name="connsiteY13" fmla="*/ 309868 h 863981"/>
              <a:gd name="connsiteX14" fmla="*/ 10510136 w 11584247"/>
              <a:gd name="connsiteY14" fmla="*/ 223982 h 863981"/>
              <a:gd name="connsiteX15" fmla="*/ 10310725 w 11584247"/>
              <a:gd name="connsiteY15" fmla="*/ 257181 h 863981"/>
              <a:gd name="connsiteX16" fmla="*/ 10124711 w 11584247"/>
              <a:gd name="connsiteY16" fmla="*/ 197981 h 863981"/>
              <a:gd name="connsiteX17" fmla="*/ 10016836 w 11584247"/>
              <a:gd name="connsiteY17" fmla="*/ 218259 h 863981"/>
              <a:gd name="connsiteX18" fmla="*/ 9987770 w 11584247"/>
              <a:gd name="connsiteY18" fmla="*/ 268441 h 863981"/>
              <a:gd name="connsiteX19" fmla="*/ 9712889 w 11584247"/>
              <a:gd name="connsiteY19" fmla="*/ 275231 h 863981"/>
              <a:gd name="connsiteX20" fmla="*/ 9645923 w 11584247"/>
              <a:gd name="connsiteY20" fmla="*/ 297473 h 863981"/>
              <a:gd name="connsiteX21" fmla="*/ 9580351 w 11584247"/>
              <a:gd name="connsiteY21" fmla="*/ 275174 h 863981"/>
              <a:gd name="connsiteX22" fmla="*/ 9477264 w 11584247"/>
              <a:gd name="connsiteY22" fmla="*/ 333736 h 863981"/>
              <a:gd name="connsiteX23" fmla="*/ 9323022 w 11584247"/>
              <a:gd name="connsiteY23" fmla="*/ 339499 h 863981"/>
              <a:gd name="connsiteX24" fmla="*/ 9231896 w 11584247"/>
              <a:gd name="connsiteY24" fmla="*/ 350924 h 863981"/>
              <a:gd name="connsiteX25" fmla="*/ 9199098 w 11584247"/>
              <a:gd name="connsiteY25" fmla="*/ 367794 h 863981"/>
              <a:gd name="connsiteX26" fmla="*/ 9152075 w 11584247"/>
              <a:gd name="connsiteY26" fmla="*/ 382929 h 863981"/>
              <a:gd name="connsiteX27" fmla="*/ 9070495 w 11584247"/>
              <a:gd name="connsiteY27" fmla="*/ 419337 h 863981"/>
              <a:gd name="connsiteX28" fmla="*/ 8958441 w 11584247"/>
              <a:gd name="connsiteY28" fmla="*/ 451389 h 863981"/>
              <a:gd name="connsiteX29" fmla="*/ 8869068 w 11584247"/>
              <a:gd name="connsiteY29" fmla="*/ 421230 h 863981"/>
              <a:gd name="connsiteX30" fmla="*/ 8863066 w 11584247"/>
              <a:gd name="connsiteY30" fmla="*/ 431598 h 863981"/>
              <a:gd name="connsiteX31" fmla="*/ 8805167 w 11584247"/>
              <a:gd name="connsiteY31" fmla="*/ 436877 h 863981"/>
              <a:gd name="connsiteX32" fmla="*/ 8593326 w 11584247"/>
              <a:gd name="connsiteY32" fmla="*/ 390816 h 863981"/>
              <a:gd name="connsiteX33" fmla="*/ 8480431 w 11584247"/>
              <a:gd name="connsiteY33" fmla="*/ 402916 h 863981"/>
              <a:gd name="connsiteX34" fmla="*/ 8441817 w 11584247"/>
              <a:gd name="connsiteY34" fmla="*/ 417619 h 863981"/>
              <a:gd name="connsiteX35" fmla="*/ 8377029 w 11584247"/>
              <a:gd name="connsiteY35" fmla="*/ 441608 h 863981"/>
              <a:gd name="connsiteX36" fmla="*/ 8332187 w 11584247"/>
              <a:gd name="connsiteY36" fmla="*/ 485172 h 863981"/>
              <a:gd name="connsiteX37" fmla="*/ 8276595 w 11584247"/>
              <a:gd name="connsiteY37" fmla="*/ 495073 h 863981"/>
              <a:gd name="connsiteX38" fmla="*/ 8259050 w 11584247"/>
              <a:gd name="connsiteY38" fmla="*/ 464220 h 863981"/>
              <a:gd name="connsiteX39" fmla="*/ 8201086 w 11584247"/>
              <a:gd name="connsiteY39" fmla="*/ 485570 h 863981"/>
              <a:gd name="connsiteX40" fmla="*/ 8113667 w 11584247"/>
              <a:gd name="connsiteY40" fmla="*/ 521596 h 863981"/>
              <a:gd name="connsiteX41" fmla="*/ 8062051 w 11584247"/>
              <a:gd name="connsiteY41" fmla="*/ 533812 h 863981"/>
              <a:gd name="connsiteX42" fmla="*/ 7922362 w 11584247"/>
              <a:gd name="connsiteY42" fmla="*/ 576478 h 863981"/>
              <a:gd name="connsiteX43" fmla="*/ 7783439 w 11584247"/>
              <a:gd name="connsiteY43" fmla="*/ 626299 h 863981"/>
              <a:gd name="connsiteX44" fmla="*/ 7721280 w 11584247"/>
              <a:gd name="connsiteY44" fmla="*/ 690417 h 863981"/>
              <a:gd name="connsiteX45" fmla="*/ 7713345 w 11584247"/>
              <a:gd name="connsiteY45" fmla="*/ 693363 h 863981"/>
              <a:gd name="connsiteX46" fmla="*/ 7691368 w 11584247"/>
              <a:gd name="connsiteY46" fmla="*/ 691272 h 863981"/>
              <a:gd name="connsiteX47" fmla="*/ 7683053 w 11584247"/>
              <a:gd name="connsiteY47" fmla="*/ 688814 h 863981"/>
              <a:gd name="connsiteX48" fmla="*/ 7670993 w 11584247"/>
              <a:gd name="connsiteY48" fmla="*/ 688775 h 863981"/>
              <a:gd name="connsiteX49" fmla="*/ 7670712 w 11584247"/>
              <a:gd name="connsiteY49" fmla="*/ 689306 h 863981"/>
              <a:gd name="connsiteX50" fmla="*/ 7659383 w 11584247"/>
              <a:gd name="connsiteY50" fmla="*/ 688227 h 863981"/>
              <a:gd name="connsiteX51" fmla="*/ 7603754 w 11584247"/>
              <a:gd name="connsiteY51" fmla="*/ 676226 h 863981"/>
              <a:gd name="connsiteX52" fmla="*/ 7532285 w 11584247"/>
              <a:gd name="connsiteY52" fmla="*/ 726440 h 863981"/>
              <a:gd name="connsiteX53" fmla="*/ 7502351 w 11584247"/>
              <a:gd name="connsiteY53" fmla="*/ 735020 h 863981"/>
              <a:gd name="connsiteX54" fmla="*/ 7486452 w 11584247"/>
              <a:gd name="connsiteY54" fmla="*/ 742445 h 863981"/>
              <a:gd name="connsiteX55" fmla="*/ 7485519 w 11584247"/>
              <a:gd name="connsiteY55" fmla="*/ 744742 h 863981"/>
              <a:gd name="connsiteX56" fmla="*/ 7432183 w 11584247"/>
              <a:gd name="connsiteY56" fmla="*/ 732969 h 863981"/>
              <a:gd name="connsiteX57" fmla="*/ 7425231 w 11584247"/>
              <a:gd name="connsiteY57" fmla="*/ 735688 h 863981"/>
              <a:gd name="connsiteX58" fmla="*/ 7390298 w 11584247"/>
              <a:gd name="connsiteY58" fmla="*/ 722535 h 863981"/>
              <a:gd name="connsiteX59" fmla="*/ 7372339 w 11584247"/>
              <a:gd name="connsiteY59" fmla="*/ 718662 h 863981"/>
              <a:gd name="connsiteX60" fmla="*/ 7367083 w 11584247"/>
              <a:gd name="connsiteY60" fmla="*/ 711540 h 863981"/>
              <a:gd name="connsiteX61" fmla="*/ 7340667 w 11584247"/>
              <a:gd name="connsiteY61" fmla="*/ 708883 h 863981"/>
              <a:gd name="connsiteX62" fmla="*/ 7337703 w 11584247"/>
              <a:gd name="connsiteY62" fmla="*/ 710851 h 863981"/>
              <a:gd name="connsiteX63" fmla="*/ 7315659 w 11584247"/>
              <a:gd name="connsiteY63" fmla="*/ 700203 h 863981"/>
              <a:gd name="connsiteX64" fmla="*/ 7296872 w 11584247"/>
              <a:gd name="connsiteY64" fmla="*/ 681057 h 863981"/>
              <a:gd name="connsiteX65" fmla="*/ 7073219 w 11584247"/>
              <a:gd name="connsiteY65" fmla="*/ 690480 h 863981"/>
              <a:gd name="connsiteX66" fmla="*/ 6877450 w 11584247"/>
              <a:gd name="connsiteY66" fmla="*/ 609704 h 863981"/>
              <a:gd name="connsiteX67" fmla="*/ 6756132 w 11584247"/>
              <a:gd name="connsiteY67" fmla="*/ 617104 h 863981"/>
              <a:gd name="connsiteX68" fmla="*/ 6717066 w 11584247"/>
              <a:gd name="connsiteY68" fmla="*/ 663516 h 863981"/>
              <a:gd name="connsiteX69" fmla="*/ 6414326 w 11584247"/>
              <a:gd name="connsiteY69" fmla="*/ 637792 h 863981"/>
              <a:gd name="connsiteX70" fmla="*/ 6337636 w 11584247"/>
              <a:gd name="connsiteY70" fmla="*/ 651977 h 863981"/>
              <a:gd name="connsiteX71" fmla="*/ 6268828 w 11584247"/>
              <a:gd name="connsiteY71" fmla="*/ 622080 h 863981"/>
              <a:gd name="connsiteX72" fmla="*/ 6241133 w 11584247"/>
              <a:gd name="connsiteY72" fmla="*/ 637096 h 863981"/>
              <a:gd name="connsiteX73" fmla="*/ 6236372 w 11584247"/>
              <a:gd name="connsiteY73" fmla="*/ 640150 h 863981"/>
              <a:gd name="connsiteX74" fmla="*/ 6217005 w 11584247"/>
              <a:gd name="connsiteY74" fmla="*/ 642256 h 863981"/>
              <a:gd name="connsiteX75" fmla="*/ 6211934 w 11584247"/>
              <a:gd name="connsiteY75" fmla="*/ 655497 h 863981"/>
              <a:gd name="connsiteX76" fmla="*/ 6183064 w 11584247"/>
              <a:gd name="connsiteY76" fmla="*/ 667728 h 863981"/>
              <a:gd name="connsiteX77" fmla="*/ 6147308 w 11584247"/>
              <a:gd name="connsiteY77" fmla="*/ 668073 h 863981"/>
              <a:gd name="connsiteX78" fmla="*/ 5977154 w 11584247"/>
              <a:gd name="connsiteY78" fmla="*/ 655579 h 863981"/>
              <a:gd name="connsiteX79" fmla="*/ 5875486 w 11584247"/>
              <a:gd name="connsiteY79" fmla="*/ 656164 h 863981"/>
              <a:gd name="connsiteX80" fmla="*/ 5837074 w 11584247"/>
              <a:gd name="connsiteY80" fmla="*/ 669047 h 863981"/>
              <a:gd name="connsiteX81" fmla="*/ 5783293 w 11584247"/>
              <a:gd name="connsiteY81" fmla="*/ 678526 h 863981"/>
              <a:gd name="connsiteX82" fmla="*/ 5688540 w 11584247"/>
              <a:gd name="connsiteY82" fmla="*/ 705055 h 863981"/>
              <a:gd name="connsiteX83" fmla="*/ 5560952 w 11584247"/>
              <a:gd name="connsiteY83" fmla="*/ 723655 h 863981"/>
              <a:gd name="connsiteX84" fmla="*/ 5467137 w 11584247"/>
              <a:gd name="connsiteY84" fmla="*/ 683142 h 863981"/>
              <a:gd name="connsiteX85" fmla="*/ 5459069 w 11584247"/>
              <a:gd name="connsiteY85" fmla="*/ 692731 h 863981"/>
              <a:gd name="connsiteX86" fmla="*/ 5394755 w 11584247"/>
              <a:gd name="connsiteY86" fmla="*/ 691136 h 863981"/>
              <a:gd name="connsiteX87" fmla="*/ 5168758 w 11584247"/>
              <a:gd name="connsiteY87" fmla="*/ 620360 h 863981"/>
              <a:gd name="connsiteX88" fmla="*/ 5043093 w 11584247"/>
              <a:gd name="connsiteY88" fmla="*/ 619043 h 863981"/>
              <a:gd name="connsiteX89" fmla="*/ 4998604 w 11584247"/>
              <a:gd name="connsiteY89" fmla="*/ 629087 h 863981"/>
              <a:gd name="connsiteX90" fmla="*/ 4924058 w 11584247"/>
              <a:gd name="connsiteY90" fmla="*/ 645263 h 863981"/>
              <a:gd name="connsiteX91" fmla="*/ 4868616 w 11584247"/>
              <a:gd name="connsiteY91" fmla="*/ 683240 h 863981"/>
              <a:gd name="connsiteX92" fmla="*/ 4806175 w 11584247"/>
              <a:gd name="connsiteY92" fmla="*/ 686507 h 863981"/>
              <a:gd name="connsiteX93" fmla="*/ 4791312 w 11584247"/>
              <a:gd name="connsiteY93" fmla="*/ 653788 h 863981"/>
              <a:gd name="connsiteX94" fmla="*/ 4724634 w 11584247"/>
              <a:gd name="connsiteY94" fmla="*/ 668150 h 863981"/>
              <a:gd name="connsiteX95" fmla="*/ 4623526 w 11584247"/>
              <a:gd name="connsiteY95" fmla="*/ 693607 h 863981"/>
              <a:gd name="connsiteX96" fmla="*/ 4565119 w 11584247"/>
              <a:gd name="connsiteY96" fmla="*/ 699644 h 863981"/>
              <a:gd name="connsiteX97" fmla="*/ 4405682 w 11584247"/>
              <a:gd name="connsiteY97" fmla="*/ 725524 h 863981"/>
              <a:gd name="connsiteX98" fmla="*/ 4246062 w 11584247"/>
              <a:gd name="connsiteY98" fmla="*/ 758603 h 863981"/>
              <a:gd name="connsiteX99" fmla="*/ 4151948 w 11584247"/>
              <a:gd name="connsiteY99" fmla="*/ 818594 h 863981"/>
              <a:gd name="connsiteX100" fmla="*/ 4020693 w 11584247"/>
              <a:gd name="connsiteY100" fmla="*/ 841422 h 863981"/>
              <a:gd name="connsiteX101" fmla="*/ 3998789 w 11584247"/>
              <a:gd name="connsiteY101" fmla="*/ 851161 h 863981"/>
              <a:gd name="connsiteX102" fmla="*/ 3968135 w 11584247"/>
              <a:gd name="connsiteY102" fmla="*/ 845925 h 863981"/>
              <a:gd name="connsiteX103" fmla="*/ 3845234 w 11584247"/>
              <a:gd name="connsiteY103" fmla="*/ 823068 h 863981"/>
              <a:gd name="connsiteX104" fmla="*/ 3748200 w 11584247"/>
              <a:gd name="connsiteY104" fmla="*/ 788335 h 863981"/>
              <a:gd name="connsiteX105" fmla="*/ 3628646 w 11584247"/>
              <a:gd name="connsiteY105" fmla="*/ 815284 h 863981"/>
              <a:gd name="connsiteX106" fmla="*/ 3555292 w 11584247"/>
              <a:gd name="connsiteY106" fmla="*/ 808248 h 863981"/>
              <a:gd name="connsiteX107" fmla="*/ 3434444 w 11584247"/>
              <a:gd name="connsiteY107" fmla="*/ 760907 h 863981"/>
              <a:gd name="connsiteX108" fmla="*/ 3276756 w 11584247"/>
              <a:gd name="connsiteY108" fmla="*/ 777750 h 863981"/>
              <a:gd name="connsiteX109" fmla="*/ 3245335 w 11584247"/>
              <a:gd name="connsiteY109" fmla="*/ 828674 h 863981"/>
              <a:gd name="connsiteX110" fmla="*/ 3202324 w 11584247"/>
              <a:gd name="connsiteY110" fmla="*/ 859861 h 863981"/>
              <a:gd name="connsiteX111" fmla="*/ 3182139 w 11584247"/>
              <a:gd name="connsiteY111" fmla="*/ 789189 h 863981"/>
              <a:gd name="connsiteX112" fmla="*/ 3044242 w 11584247"/>
              <a:gd name="connsiteY112" fmla="*/ 738181 h 863981"/>
              <a:gd name="connsiteX113" fmla="*/ 2975529 w 11584247"/>
              <a:gd name="connsiteY113" fmla="*/ 720730 h 863981"/>
              <a:gd name="connsiteX114" fmla="*/ 2868812 w 11584247"/>
              <a:gd name="connsiteY114" fmla="*/ 709829 h 863981"/>
              <a:gd name="connsiteX115" fmla="*/ 2836257 w 11584247"/>
              <a:gd name="connsiteY115" fmla="*/ 703641 h 863981"/>
              <a:gd name="connsiteX116" fmla="*/ 2511817 w 11584247"/>
              <a:gd name="connsiteY116" fmla="*/ 610129 h 863981"/>
              <a:gd name="connsiteX117" fmla="*/ 2323450 w 11584247"/>
              <a:gd name="connsiteY117" fmla="*/ 692063 h 863981"/>
              <a:gd name="connsiteX118" fmla="*/ 2112485 w 11584247"/>
              <a:gd name="connsiteY118" fmla="*/ 710292 h 863981"/>
              <a:gd name="connsiteX119" fmla="*/ 2047386 w 11584247"/>
              <a:gd name="connsiteY119" fmla="*/ 669854 h 863981"/>
              <a:gd name="connsiteX120" fmla="*/ 2014871 w 11584247"/>
              <a:gd name="connsiteY120" fmla="*/ 671556 h 863981"/>
              <a:gd name="connsiteX121" fmla="*/ 1961527 w 11584247"/>
              <a:gd name="connsiteY121" fmla="*/ 678730 h 863981"/>
              <a:gd name="connsiteX122" fmla="*/ 1878931 w 11584247"/>
              <a:gd name="connsiteY122" fmla="*/ 661482 h 863981"/>
              <a:gd name="connsiteX123" fmla="*/ 1713886 w 11584247"/>
              <a:gd name="connsiteY123" fmla="*/ 668713 h 863981"/>
              <a:gd name="connsiteX124" fmla="*/ 1434049 w 11584247"/>
              <a:gd name="connsiteY124" fmla="*/ 595668 h 863981"/>
              <a:gd name="connsiteX125" fmla="*/ 1177354 w 11584247"/>
              <a:gd name="connsiteY125" fmla="*/ 614359 h 863981"/>
              <a:gd name="connsiteX126" fmla="*/ 1088947 w 11584247"/>
              <a:gd name="connsiteY126" fmla="*/ 617056 h 863981"/>
              <a:gd name="connsiteX127" fmla="*/ 998946 w 11584247"/>
              <a:gd name="connsiteY127" fmla="*/ 688407 h 863981"/>
              <a:gd name="connsiteX128" fmla="*/ 850523 w 11584247"/>
              <a:gd name="connsiteY128" fmla="*/ 684071 h 863981"/>
              <a:gd name="connsiteX129" fmla="*/ 775514 w 11584247"/>
              <a:gd name="connsiteY129" fmla="*/ 737451 h 863981"/>
              <a:gd name="connsiteX130" fmla="*/ 603494 w 11584247"/>
              <a:gd name="connsiteY130" fmla="*/ 710500 h 863981"/>
              <a:gd name="connsiteX131" fmla="*/ 564233 w 11584247"/>
              <a:gd name="connsiteY131" fmla="*/ 721324 h 863981"/>
              <a:gd name="connsiteX132" fmla="*/ 511527 w 11584247"/>
              <a:gd name="connsiteY132" fmla="*/ 744248 h 863981"/>
              <a:gd name="connsiteX133" fmla="*/ 337049 w 11584247"/>
              <a:gd name="connsiteY133" fmla="*/ 755307 h 863981"/>
              <a:gd name="connsiteX134" fmla="*/ 218766 w 11584247"/>
              <a:gd name="connsiteY134" fmla="*/ 732207 h 863981"/>
              <a:gd name="connsiteX135" fmla="*/ 104041 w 11584247"/>
              <a:gd name="connsiteY135" fmla="*/ 738210 h 863981"/>
              <a:gd name="connsiteX136" fmla="*/ 15455 w 11584247"/>
              <a:gd name="connsiteY136" fmla="*/ 751614 h 863981"/>
              <a:gd name="connsiteX137" fmla="*/ 0 w 11584247"/>
              <a:gd name="connsiteY137" fmla="*/ 741620 h 86398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727153 w 11584247"/>
              <a:gd name="connsiteY11" fmla="*/ 243863 h 851161"/>
              <a:gd name="connsiteX12" fmla="*/ 10701407 w 11584247"/>
              <a:gd name="connsiteY12" fmla="*/ 255564 h 851161"/>
              <a:gd name="connsiteX13" fmla="*/ 10660180 w 11584247"/>
              <a:gd name="connsiteY13" fmla="*/ 309868 h 851161"/>
              <a:gd name="connsiteX14" fmla="*/ 10510136 w 11584247"/>
              <a:gd name="connsiteY14" fmla="*/ 223982 h 851161"/>
              <a:gd name="connsiteX15" fmla="*/ 10310725 w 11584247"/>
              <a:gd name="connsiteY15" fmla="*/ 257181 h 851161"/>
              <a:gd name="connsiteX16" fmla="*/ 10124711 w 11584247"/>
              <a:gd name="connsiteY16" fmla="*/ 197981 h 851161"/>
              <a:gd name="connsiteX17" fmla="*/ 10016836 w 11584247"/>
              <a:gd name="connsiteY17" fmla="*/ 218259 h 851161"/>
              <a:gd name="connsiteX18" fmla="*/ 9987770 w 11584247"/>
              <a:gd name="connsiteY18" fmla="*/ 268441 h 851161"/>
              <a:gd name="connsiteX19" fmla="*/ 9712889 w 11584247"/>
              <a:gd name="connsiteY19" fmla="*/ 275231 h 851161"/>
              <a:gd name="connsiteX20" fmla="*/ 9645923 w 11584247"/>
              <a:gd name="connsiteY20" fmla="*/ 297473 h 851161"/>
              <a:gd name="connsiteX21" fmla="*/ 9580351 w 11584247"/>
              <a:gd name="connsiteY21" fmla="*/ 275174 h 851161"/>
              <a:gd name="connsiteX22" fmla="*/ 9477264 w 11584247"/>
              <a:gd name="connsiteY22" fmla="*/ 333736 h 851161"/>
              <a:gd name="connsiteX23" fmla="*/ 9323022 w 11584247"/>
              <a:gd name="connsiteY23" fmla="*/ 339499 h 851161"/>
              <a:gd name="connsiteX24" fmla="*/ 9231896 w 11584247"/>
              <a:gd name="connsiteY24" fmla="*/ 350924 h 851161"/>
              <a:gd name="connsiteX25" fmla="*/ 9199098 w 11584247"/>
              <a:gd name="connsiteY25" fmla="*/ 367794 h 851161"/>
              <a:gd name="connsiteX26" fmla="*/ 9152075 w 11584247"/>
              <a:gd name="connsiteY26" fmla="*/ 382929 h 851161"/>
              <a:gd name="connsiteX27" fmla="*/ 9070495 w 11584247"/>
              <a:gd name="connsiteY27" fmla="*/ 419337 h 851161"/>
              <a:gd name="connsiteX28" fmla="*/ 8958441 w 11584247"/>
              <a:gd name="connsiteY28" fmla="*/ 451389 h 851161"/>
              <a:gd name="connsiteX29" fmla="*/ 8869068 w 11584247"/>
              <a:gd name="connsiteY29" fmla="*/ 421230 h 851161"/>
              <a:gd name="connsiteX30" fmla="*/ 8863066 w 11584247"/>
              <a:gd name="connsiteY30" fmla="*/ 431598 h 851161"/>
              <a:gd name="connsiteX31" fmla="*/ 8805167 w 11584247"/>
              <a:gd name="connsiteY31" fmla="*/ 436877 h 851161"/>
              <a:gd name="connsiteX32" fmla="*/ 8593326 w 11584247"/>
              <a:gd name="connsiteY32" fmla="*/ 390816 h 851161"/>
              <a:gd name="connsiteX33" fmla="*/ 8480431 w 11584247"/>
              <a:gd name="connsiteY33" fmla="*/ 402916 h 851161"/>
              <a:gd name="connsiteX34" fmla="*/ 8441817 w 11584247"/>
              <a:gd name="connsiteY34" fmla="*/ 417619 h 851161"/>
              <a:gd name="connsiteX35" fmla="*/ 8377029 w 11584247"/>
              <a:gd name="connsiteY35" fmla="*/ 441608 h 851161"/>
              <a:gd name="connsiteX36" fmla="*/ 8332187 w 11584247"/>
              <a:gd name="connsiteY36" fmla="*/ 485172 h 851161"/>
              <a:gd name="connsiteX37" fmla="*/ 8276595 w 11584247"/>
              <a:gd name="connsiteY37" fmla="*/ 495073 h 851161"/>
              <a:gd name="connsiteX38" fmla="*/ 8259050 w 11584247"/>
              <a:gd name="connsiteY38" fmla="*/ 464220 h 851161"/>
              <a:gd name="connsiteX39" fmla="*/ 8201086 w 11584247"/>
              <a:gd name="connsiteY39" fmla="*/ 485570 h 851161"/>
              <a:gd name="connsiteX40" fmla="*/ 8113667 w 11584247"/>
              <a:gd name="connsiteY40" fmla="*/ 521596 h 851161"/>
              <a:gd name="connsiteX41" fmla="*/ 8062051 w 11584247"/>
              <a:gd name="connsiteY41" fmla="*/ 533812 h 851161"/>
              <a:gd name="connsiteX42" fmla="*/ 7922362 w 11584247"/>
              <a:gd name="connsiteY42" fmla="*/ 576478 h 851161"/>
              <a:gd name="connsiteX43" fmla="*/ 7783439 w 11584247"/>
              <a:gd name="connsiteY43" fmla="*/ 626299 h 851161"/>
              <a:gd name="connsiteX44" fmla="*/ 7721280 w 11584247"/>
              <a:gd name="connsiteY44" fmla="*/ 690417 h 851161"/>
              <a:gd name="connsiteX45" fmla="*/ 7713345 w 11584247"/>
              <a:gd name="connsiteY45" fmla="*/ 693363 h 851161"/>
              <a:gd name="connsiteX46" fmla="*/ 7691368 w 11584247"/>
              <a:gd name="connsiteY46" fmla="*/ 691272 h 851161"/>
              <a:gd name="connsiteX47" fmla="*/ 7683053 w 11584247"/>
              <a:gd name="connsiteY47" fmla="*/ 688814 h 851161"/>
              <a:gd name="connsiteX48" fmla="*/ 7670993 w 11584247"/>
              <a:gd name="connsiteY48" fmla="*/ 688775 h 851161"/>
              <a:gd name="connsiteX49" fmla="*/ 7670712 w 11584247"/>
              <a:gd name="connsiteY49" fmla="*/ 689306 h 851161"/>
              <a:gd name="connsiteX50" fmla="*/ 7659383 w 11584247"/>
              <a:gd name="connsiteY50" fmla="*/ 688227 h 851161"/>
              <a:gd name="connsiteX51" fmla="*/ 7603754 w 11584247"/>
              <a:gd name="connsiteY51" fmla="*/ 676226 h 851161"/>
              <a:gd name="connsiteX52" fmla="*/ 7532285 w 11584247"/>
              <a:gd name="connsiteY52" fmla="*/ 726440 h 851161"/>
              <a:gd name="connsiteX53" fmla="*/ 7502351 w 11584247"/>
              <a:gd name="connsiteY53" fmla="*/ 735020 h 851161"/>
              <a:gd name="connsiteX54" fmla="*/ 7486452 w 11584247"/>
              <a:gd name="connsiteY54" fmla="*/ 742445 h 851161"/>
              <a:gd name="connsiteX55" fmla="*/ 7485519 w 11584247"/>
              <a:gd name="connsiteY55" fmla="*/ 744742 h 851161"/>
              <a:gd name="connsiteX56" fmla="*/ 7432183 w 11584247"/>
              <a:gd name="connsiteY56" fmla="*/ 732969 h 851161"/>
              <a:gd name="connsiteX57" fmla="*/ 7425231 w 11584247"/>
              <a:gd name="connsiteY57" fmla="*/ 735688 h 851161"/>
              <a:gd name="connsiteX58" fmla="*/ 7390298 w 11584247"/>
              <a:gd name="connsiteY58" fmla="*/ 722535 h 851161"/>
              <a:gd name="connsiteX59" fmla="*/ 7372339 w 11584247"/>
              <a:gd name="connsiteY59" fmla="*/ 718662 h 851161"/>
              <a:gd name="connsiteX60" fmla="*/ 7367083 w 11584247"/>
              <a:gd name="connsiteY60" fmla="*/ 711540 h 851161"/>
              <a:gd name="connsiteX61" fmla="*/ 7340667 w 11584247"/>
              <a:gd name="connsiteY61" fmla="*/ 708883 h 851161"/>
              <a:gd name="connsiteX62" fmla="*/ 7337703 w 11584247"/>
              <a:gd name="connsiteY62" fmla="*/ 710851 h 851161"/>
              <a:gd name="connsiteX63" fmla="*/ 7315659 w 11584247"/>
              <a:gd name="connsiteY63" fmla="*/ 700203 h 851161"/>
              <a:gd name="connsiteX64" fmla="*/ 7296872 w 11584247"/>
              <a:gd name="connsiteY64" fmla="*/ 681057 h 851161"/>
              <a:gd name="connsiteX65" fmla="*/ 7073219 w 11584247"/>
              <a:gd name="connsiteY65" fmla="*/ 690480 h 851161"/>
              <a:gd name="connsiteX66" fmla="*/ 6877450 w 11584247"/>
              <a:gd name="connsiteY66" fmla="*/ 609704 h 851161"/>
              <a:gd name="connsiteX67" fmla="*/ 6756132 w 11584247"/>
              <a:gd name="connsiteY67" fmla="*/ 617104 h 851161"/>
              <a:gd name="connsiteX68" fmla="*/ 6717066 w 11584247"/>
              <a:gd name="connsiteY68" fmla="*/ 663516 h 851161"/>
              <a:gd name="connsiteX69" fmla="*/ 6414326 w 11584247"/>
              <a:gd name="connsiteY69" fmla="*/ 637792 h 851161"/>
              <a:gd name="connsiteX70" fmla="*/ 6337636 w 11584247"/>
              <a:gd name="connsiteY70" fmla="*/ 651977 h 851161"/>
              <a:gd name="connsiteX71" fmla="*/ 6268828 w 11584247"/>
              <a:gd name="connsiteY71" fmla="*/ 622080 h 851161"/>
              <a:gd name="connsiteX72" fmla="*/ 6241133 w 11584247"/>
              <a:gd name="connsiteY72" fmla="*/ 637096 h 851161"/>
              <a:gd name="connsiteX73" fmla="*/ 6236372 w 11584247"/>
              <a:gd name="connsiteY73" fmla="*/ 640150 h 851161"/>
              <a:gd name="connsiteX74" fmla="*/ 6217005 w 11584247"/>
              <a:gd name="connsiteY74" fmla="*/ 642256 h 851161"/>
              <a:gd name="connsiteX75" fmla="*/ 6211934 w 11584247"/>
              <a:gd name="connsiteY75" fmla="*/ 655497 h 851161"/>
              <a:gd name="connsiteX76" fmla="*/ 6183064 w 11584247"/>
              <a:gd name="connsiteY76" fmla="*/ 667728 h 851161"/>
              <a:gd name="connsiteX77" fmla="*/ 6147308 w 11584247"/>
              <a:gd name="connsiteY77" fmla="*/ 668073 h 851161"/>
              <a:gd name="connsiteX78" fmla="*/ 5977154 w 11584247"/>
              <a:gd name="connsiteY78" fmla="*/ 655579 h 851161"/>
              <a:gd name="connsiteX79" fmla="*/ 5875486 w 11584247"/>
              <a:gd name="connsiteY79" fmla="*/ 656164 h 851161"/>
              <a:gd name="connsiteX80" fmla="*/ 5837074 w 11584247"/>
              <a:gd name="connsiteY80" fmla="*/ 669047 h 851161"/>
              <a:gd name="connsiteX81" fmla="*/ 5783293 w 11584247"/>
              <a:gd name="connsiteY81" fmla="*/ 678526 h 851161"/>
              <a:gd name="connsiteX82" fmla="*/ 5688540 w 11584247"/>
              <a:gd name="connsiteY82" fmla="*/ 705055 h 851161"/>
              <a:gd name="connsiteX83" fmla="*/ 5560952 w 11584247"/>
              <a:gd name="connsiteY83" fmla="*/ 723655 h 851161"/>
              <a:gd name="connsiteX84" fmla="*/ 5467137 w 11584247"/>
              <a:gd name="connsiteY84" fmla="*/ 683142 h 851161"/>
              <a:gd name="connsiteX85" fmla="*/ 5459069 w 11584247"/>
              <a:gd name="connsiteY85" fmla="*/ 692731 h 851161"/>
              <a:gd name="connsiteX86" fmla="*/ 5394755 w 11584247"/>
              <a:gd name="connsiteY86" fmla="*/ 691136 h 851161"/>
              <a:gd name="connsiteX87" fmla="*/ 5168758 w 11584247"/>
              <a:gd name="connsiteY87" fmla="*/ 620360 h 851161"/>
              <a:gd name="connsiteX88" fmla="*/ 5043093 w 11584247"/>
              <a:gd name="connsiteY88" fmla="*/ 619043 h 851161"/>
              <a:gd name="connsiteX89" fmla="*/ 4998604 w 11584247"/>
              <a:gd name="connsiteY89" fmla="*/ 629087 h 851161"/>
              <a:gd name="connsiteX90" fmla="*/ 4924058 w 11584247"/>
              <a:gd name="connsiteY90" fmla="*/ 645263 h 851161"/>
              <a:gd name="connsiteX91" fmla="*/ 4868616 w 11584247"/>
              <a:gd name="connsiteY91" fmla="*/ 683240 h 851161"/>
              <a:gd name="connsiteX92" fmla="*/ 4806175 w 11584247"/>
              <a:gd name="connsiteY92" fmla="*/ 686507 h 851161"/>
              <a:gd name="connsiteX93" fmla="*/ 4791312 w 11584247"/>
              <a:gd name="connsiteY93" fmla="*/ 653788 h 851161"/>
              <a:gd name="connsiteX94" fmla="*/ 4724634 w 11584247"/>
              <a:gd name="connsiteY94" fmla="*/ 668150 h 851161"/>
              <a:gd name="connsiteX95" fmla="*/ 4623526 w 11584247"/>
              <a:gd name="connsiteY95" fmla="*/ 693607 h 851161"/>
              <a:gd name="connsiteX96" fmla="*/ 4565119 w 11584247"/>
              <a:gd name="connsiteY96" fmla="*/ 699644 h 851161"/>
              <a:gd name="connsiteX97" fmla="*/ 4405682 w 11584247"/>
              <a:gd name="connsiteY97" fmla="*/ 725524 h 851161"/>
              <a:gd name="connsiteX98" fmla="*/ 4246062 w 11584247"/>
              <a:gd name="connsiteY98" fmla="*/ 758603 h 851161"/>
              <a:gd name="connsiteX99" fmla="*/ 4151948 w 11584247"/>
              <a:gd name="connsiteY99" fmla="*/ 818594 h 851161"/>
              <a:gd name="connsiteX100" fmla="*/ 4020693 w 11584247"/>
              <a:gd name="connsiteY100" fmla="*/ 841422 h 851161"/>
              <a:gd name="connsiteX101" fmla="*/ 3998789 w 11584247"/>
              <a:gd name="connsiteY101" fmla="*/ 851161 h 851161"/>
              <a:gd name="connsiteX102" fmla="*/ 3968135 w 11584247"/>
              <a:gd name="connsiteY102" fmla="*/ 845925 h 851161"/>
              <a:gd name="connsiteX103" fmla="*/ 3845234 w 11584247"/>
              <a:gd name="connsiteY103" fmla="*/ 823068 h 851161"/>
              <a:gd name="connsiteX104" fmla="*/ 3748200 w 11584247"/>
              <a:gd name="connsiteY104" fmla="*/ 788335 h 851161"/>
              <a:gd name="connsiteX105" fmla="*/ 3628646 w 11584247"/>
              <a:gd name="connsiteY105" fmla="*/ 815284 h 851161"/>
              <a:gd name="connsiteX106" fmla="*/ 3555292 w 11584247"/>
              <a:gd name="connsiteY106" fmla="*/ 808248 h 851161"/>
              <a:gd name="connsiteX107" fmla="*/ 3434444 w 11584247"/>
              <a:gd name="connsiteY107" fmla="*/ 760907 h 851161"/>
              <a:gd name="connsiteX108" fmla="*/ 3276756 w 11584247"/>
              <a:gd name="connsiteY108" fmla="*/ 777750 h 851161"/>
              <a:gd name="connsiteX109" fmla="*/ 3245335 w 11584247"/>
              <a:gd name="connsiteY109" fmla="*/ 828674 h 851161"/>
              <a:gd name="connsiteX110" fmla="*/ 3182139 w 11584247"/>
              <a:gd name="connsiteY110" fmla="*/ 789189 h 851161"/>
              <a:gd name="connsiteX111" fmla="*/ 3044242 w 11584247"/>
              <a:gd name="connsiteY111" fmla="*/ 738181 h 851161"/>
              <a:gd name="connsiteX112" fmla="*/ 2975529 w 11584247"/>
              <a:gd name="connsiteY112" fmla="*/ 720730 h 851161"/>
              <a:gd name="connsiteX113" fmla="*/ 2868812 w 11584247"/>
              <a:gd name="connsiteY113" fmla="*/ 709829 h 851161"/>
              <a:gd name="connsiteX114" fmla="*/ 2836257 w 11584247"/>
              <a:gd name="connsiteY114" fmla="*/ 703641 h 851161"/>
              <a:gd name="connsiteX115" fmla="*/ 2511817 w 11584247"/>
              <a:gd name="connsiteY115" fmla="*/ 610129 h 851161"/>
              <a:gd name="connsiteX116" fmla="*/ 2323450 w 11584247"/>
              <a:gd name="connsiteY116" fmla="*/ 692063 h 851161"/>
              <a:gd name="connsiteX117" fmla="*/ 2112485 w 11584247"/>
              <a:gd name="connsiteY117" fmla="*/ 710292 h 851161"/>
              <a:gd name="connsiteX118" fmla="*/ 2047386 w 11584247"/>
              <a:gd name="connsiteY118" fmla="*/ 669854 h 851161"/>
              <a:gd name="connsiteX119" fmla="*/ 2014871 w 11584247"/>
              <a:gd name="connsiteY119" fmla="*/ 671556 h 851161"/>
              <a:gd name="connsiteX120" fmla="*/ 1961527 w 11584247"/>
              <a:gd name="connsiteY120" fmla="*/ 678730 h 851161"/>
              <a:gd name="connsiteX121" fmla="*/ 1878931 w 11584247"/>
              <a:gd name="connsiteY121" fmla="*/ 661482 h 851161"/>
              <a:gd name="connsiteX122" fmla="*/ 1713886 w 11584247"/>
              <a:gd name="connsiteY122" fmla="*/ 668713 h 851161"/>
              <a:gd name="connsiteX123" fmla="*/ 1434049 w 11584247"/>
              <a:gd name="connsiteY123" fmla="*/ 595668 h 851161"/>
              <a:gd name="connsiteX124" fmla="*/ 1177354 w 11584247"/>
              <a:gd name="connsiteY124" fmla="*/ 614359 h 851161"/>
              <a:gd name="connsiteX125" fmla="*/ 1088947 w 11584247"/>
              <a:gd name="connsiteY125" fmla="*/ 617056 h 851161"/>
              <a:gd name="connsiteX126" fmla="*/ 998946 w 11584247"/>
              <a:gd name="connsiteY126" fmla="*/ 688407 h 851161"/>
              <a:gd name="connsiteX127" fmla="*/ 850523 w 11584247"/>
              <a:gd name="connsiteY127" fmla="*/ 684071 h 851161"/>
              <a:gd name="connsiteX128" fmla="*/ 775514 w 11584247"/>
              <a:gd name="connsiteY128" fmla="*/ 737451 h 851161"/>
              <a:gd name="connsiteX129" fmla="*/ 603494 w 11584247"/>
              <a:gd name="connsiteY129" fmla="*/ 710500 h 851161"/>
              <a:gd name="connsiteX130" fmla="*/ 564233 w 11584247"/>
              <a:gd name="connsiteY130" fmla="*/ 721324 h 851161"/>
              <a:gd name="connsiteX131" fmla="*/ 511527 w 11584247"/>
              <a:gd name="connsiteY131" fmla="*/ 744248 h 851161"/>
              <a:gd name="connsiteX132" fmla="*/ 337049 w 11584247"/>
              <a:gd name="connsiteY132" fmla="*/ 755307 h 851161"/>
              <a:gd name="connsiteX133" fmla="*/ 218766 w 11584247"/>
              <a:gd name="connsiteY133" fmla="*/ 732207 h 851161"/>
              <a:gd name="connsiteX134" fmla="*/ 104041 w 11584247"/>
              <a:gd name="connsiteY134" fmla="*/ 738210 h 851161"/>
              <a:gd name="connsiteX135" fmla="*/ 15455 w 11584247"/>
              <a:gd name="connsiteY135" fmla="*/ 751614 h 851161"/>
              <a:gd name="connsiteX136" fmla="*/ 0 w 11584247"/>
              <a:gd name="connsiteY136" fmla="*/ 741620 h 851161"/>
              <a:gd name="connsiteX137" fmla="*/ 0 w 11584247"/>
              <a:gd name="connsiteY137"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727153 w 11584247"/>
              <a:gd name="connsiteY11" fmla="*/ 243863 h 851161"/>
              <a:gd name="connsiteX12" fmla="*/ 10701407 w 11584247"/>
              <a:gd name="connsiteY12" fmla="*/ 255564 h 851161"/>
              <a:gd name="connsiteX13" fmla="*/ 10660180 w 11584247"/>
              <a:gd name="connsiteY13" fmla="*/ 309868 h 851161"/>
              <a:gd name="connsiteX14" fmla="*/ 10510136 w 11584247"/>
              <a:gd name="connsiteY14" fmla="*/ 223982 h 851161"/>
              <a:gd name="connsiteX15" fmla="*/ 10310725 w 11584247"/>
              <a:gd name="connsiteY15" fmla="*/ 257181 h 851161"/>
              <a:gd name="connsiteX16" fmla="*/ 10124711 w 11584247"/>
              <a:gd name="connsiteY16" fmla="*/ 197981 h 851161"/>
              <a:gd name="connsiteX17" fmla="*/ 10016836 w 11584247"/>
              <a:gd name="connsiteY17" fmla="*/ 218259 h 851161"/>
              <a:gd name="connsiteX18" fmla="*/ 9987770 w 11584247"/>
              <a:gd name="connsiteY18" fmla="*/ 268441 h 851161"/>
              <a:gd name="connsiteX19" fmla="*/ 9712889 w 11584247"/>
              <a:gd name="connsiteY19" fmla="*/ 275231 h 851161"/>
              <a:gd name="connsiteX20" fmla="*/ 9645923 w 11584247"/>
              <a:gd name="connsiteY20" fmla="*/ 297473 h 851161"/>
              <a:gd name="connsiteX21" fmla="*/ 9580351 w 11584247"/>
              <a:gd name="connsiteY21" fmla="*/ 275174 h 851161"/>
              <a:gd name="connsiteX22" fmla="*/ 9477264 w 11584247"/>
              <a:gd name="connsiteY22" fmla="*/ 333736 h 851161"/>
              <a:gd name="connsiteX23" fmla="*/ 9323022 w 11584247"/>
              <a:gd name="connsiteY23" fmla="*/ 339499 h 851161"/>
              <a:gd name="connsiteX24" fmla="*/ 9231896 w 11584247"/>
              <a:gd name="connsiteY24" fmla="*/ 350924 h 851161"/>
              <a:gd name="connsiteX25" fmla="*/ 9199098 w 11584247"/>
              <a:gd name="connsiteY25" fmla="*/ 367794 h 851161"/>
              <a:gd name="connsiteX26" fmla="*/ 9152075 w 11584247"/>
              <a:gd name="connsiteY26" fmla="*/ 382929 h 851161"/>
              <a:gd name="connsiteX27" fmla="*/ 9070495 w 11584247"/>
              <a:gd name="connsiteY27" fmla="*/ 419337 h 851161"/>
              <a:gd name="connsiteX28" fmla="*/ 8958441 w 11584247"/>
              <a:gd name="connsiteY28" fmla="*/ 451389 h 851161"/>
              <a:gd name="connsiteX29" fmla="*/ 8869068 w 11584247"/>
              <a:gd name="connsiteY29" fmla="*/ 421230 h 851161"/>
              <a:gd name="connsiteX30" fmla="*/ 8863066 w 11584247"/>
              <a:gd name="connsiteY30" fmla="*/ 431598 h 851161"/>
              <a:gd name="connsiteX31" fmla="*/ 8805167 w 11584247"/>
              <a:gd name="connsiteY31" fmla="*/ 436877 h 851161"/>
              <a:gd name="connsiteX32" fmla="*/ 8593326 w 11584247"/>
              <a:gd name="connsiteY32" fmla="*/ 390816 h 851161"/>
              <a:gd name="connsiteX33" fmla="*/ 8480431 w 11584247"/>
              <a:gd name="connsiteY33" fmla="*/ 402916 h 851161"/>
              <a:gd name="connsiteX34" fmla="*/ 8441817 w 11584247"/>
              <a:gd name="connsiteY34" fmla="*/ 417619 h 851161"/>
              <a:gd name="connsiteX35" fmla="*/ 8377029 w 11584247"/>
              <a:gd name="connsiteY35" fmla="*/ 441608 h 851161"/>
              <a:gd name="connsiteX36" fmla="*/ 8332187 w 11584247"/>
              <a:gd name="connsiteY36" fmla="*/ 485172 h 851161"/>
              <a:gd name="connsiteX37" fmla="*/ 8276595 w 11584247"/>
              <a:gd name="connsiteY37" fmla="*/ 495073 h 851161"/>
              <a:gd name="connsiteX38" fmla="*/ 8259050 w 11584247"/>
              <a:gd name="connsiteY38" fmla="*/ 464220 h 851161"/>
              <a:gd name="connsiteX39" fmla="*/ 8201086 w 11584247"/>
              <a:gd name="connsiteY39" fmla="*/ 485570 h 851161"/>
              <a:gd name="connsiteX40" fmla="*/ 8113667 w 11584247"/>
              <a:gd name="connsiteY40" fmla="*/ 521596 h 851161"/>
              <a:gd name="connsiteX41" fmla="*/ 8062051 w 11584247"/>
              <a:gd name="connsiteY41" fmla="*/ 533812 h 851161"/>
              <a:gd name="connsiteX42" fmla="*/ 7922362 w 11584247"/>
              <a:gd name="connsiteY42" fmla="*/ 576478 h 851161"/>
              <a:gd name="connsiteX43" fmla="*/ 7783439 w 11584247"/>
              <a:gd name="connsiteY43" fmla="*/ 626299 h 851161"/>
              <a:gd name="connsiteX44" fmla="*/ 7721280 w 11584247"/>
              <a:gd name="connsiteY44" fmla="*/ 690417 h 851161"/>
              <a:gd name="connsiteX45" fmla="*/ 7713345 w 11584247"/>
              <a:gd name="connsiteY45" fmla="*/ 693363 h 851161"/>
              <a:gd name="connsiteX46" fmla="*/ 7691368 w 11584247"/>
              <a:gd name="connsiteY46" fmla="*/ 691272 h 851161"/>
              <a:gd name="connsiteX47" fmla="*/ 7683053 w 11584247"/>
              <a:gd name="connsiteY47" fmla="*/ 688814 h 851161"/>
              <a:gd name="connsiteX48" fmla="*/ 7670993 w 11584247"/>
              <a:gd name="connsiteY48" fmla="*/ 688775 h 851161"/>
              <a:gd name="connsiteX49" fmla="*/ 7670712 w 11584247"/>
              <a:gd name="connsiteY49" fmla="*/ 689306 h 851161"/>
              <a:gd name="connsiteX50" fmla="*/ 7659383 w 11584247"/>
              <a:gd name="connsiteY50" fmla="*/ 688227 h 851161"/>
              <a:gd name="connsiteX51" fmla="*/ 7603754 w 11584247"/>
              <a:gd name="connsiteY51" fmla="*/ 676226 h 851161"/>
              <a:gd name="connsiteX52" fmla="*/ 7532285 w 11584247"/>
              <a:gd name="connsiteY52" fmla="*/ 726440 h 851161"/>
              <a:gd name="connsiteX53" fmla="*/ 7502351 w 11584247"/>
              <a:gd name="connsiteY53" fmla="*/ 735020 h 851161"/>
              <a:gd name="connsiteX54" fmla="*/ 7486452 w 11584247"/>
              <a:gd name="connsiteY54" fmla="*/ 742445 h 851161"/>
              <a:gd name="connsiteX55" fmla="*/ 7485519 w 11584247"/>
              <a:gd name="connsiteY55" fmla="*/ 744742 h 851161"/>
              <a:gd name="connsiteX56" fmla="*/ 7432183 w 11584247"/>
              <a:gd name="connsiteY56" fmla="*/ 732969 h 851161"/>
              <a:gd name="connsiteX57" fmla="*/ 7425231 w 11584247"/>
              <a:gd name="connsiteY57" fmla="*/ 735688 h 851161"/>
              <a:gd name="connsiteX58" fmla="*/ 7390298 w 11584247"/>
              <a:gd name="connsiteY58" fmla="*/ 722535 h 851161"/>
              <a:gd name="connsiteX59" fmla="*/ 7372339 w 11584247"/>
              <a:gd name="connsiteY59" fmla="*/ 718662 h 851161"/>
              <a:gd name="connsiteX60" fmla="*/ 7367083 w 11584247"/>
              <a:gd name="connsiteY60" fmla="*/ 711540 h 851161"/>
              <a:gd name="connsiteX61" fmla="*/ 7340667 w 11584247"/>
              <a:gd name="connsiteY61" fmla="*/ 708883 h 851161"/>
              <a:gd name="connsiteX62" fmla="*/ 7337703 w 11584247"/>
              <a:gd name="connsiteY62" fmla="*/ 710851 h 851161"/>
              <a:gd name="connsiteX63" fmla="*/ 7315659 w 11584247"/>
              <a:gd name="connsiteY63" fmla="*/ 700203 h 851161"/>
              <a:gd name="connsiteX64" fmla="*/ 7296872 w 11584247"/>
              <a:gd name="connsiteY64" fmla="*/ 681057 h 851161"/>
              <a:gd name="connsiteX65" fmla="*/ 7073219 w 11584247"/>
              <a:gd name="connsiteY65" fmla="*/ 690480 h 851161"/>
              <a:gd name="connsiteX66" fmla="*/ 6877450 w 11584247"/>
              <a:gd name="connsiteY66" fmla="*/ 609704 h 851161"/>
              <a:gd name="connsiteX67" fmla="*/ 6756132 w 11584247"/>
              <a:gd name="connsiteY67" fmla="*/ 617104 h 851161"/>
              <a:gd name="connsiteX68" fmla="*/ 6717066 w 11584247"/>
              <a:gd name="connsiteY68" fmla="*/ 663516 h 851161"/>
              <a:gd name="connsiteX69" fmla="*/ 6414326 w 11584247"/>
              <a:gd name="connsiteY69" fmla="*/ 637792 h 851161"/>
              <a:gd name="connsiteX70" fmla="*/ 6337636 w 11584247"/>
              <a:gd name="connsiteY70" fmla="*/ 651977 h 851161"/>
              <a:gd name="connsiteX71" fmla="*/ 6268828 w 11584247"/>
              <a:gd name="connsiteY71" fmla="*/ 622080 h 851161"/>
              <a:gd name="connsiteX72" fmla="*/ 6241133 w 11584247"/>
              <a:gd name="connsiteY72" fmla="*/ 637096 h 851161"/>
              <a:gd name="connsiteX73" fmla="*/ 6236372 w 11584247"/>
              <a:gd name="connsiteY73" fmla="*/ 640150 h 851161"/>
              <a:gd name="connsiteX74" fmla="*/ 6217005 w 11584247"/>
              <a:gd name="connsiteY74" fmla="*/ 642256 h 851161"/>
              <a:gd name="connsiteX75" fmla="*/ 6211934 w 11584247"/>
              <a:gd name="connsiteY75" fmla="*/ 655497 h 851161"/>
              <a:gd name="connsiteX76" fmla="*/ 6183064 w 11584247"/>
              <a:gd name="connsiteY76" fmla="*/ 667728 h 851161"/>
              <a:gd name="connsiteX77" fmla="*/ 6147308 w 11584247"/>
              <a:gd name="connsiteY77" fmla="*/ 668073 h 851161"/>
              <a:gd name="connsiteX78" fmla="*/ 5977154 w 11584247"/>
              <a:gd name="connsiteY78" fmla="*/ 655579 h 851161"/>
              <a:gd name="connsiteX79" fmla="*/ 5875486 w 11584247"/>
              <a:gd name="connsiteY79" fmla="*/ 656164 h 851161"/>
              <a:gd name="connsiteX80" fmla="*/ 5837074 w 11584247"/>
              <a:gd name="connsiteY80" fmla="*/ 669047 h 851161"/>
              <a:gd name="connsiteX81" fmla="*/ 5783293 w 11584247"/>
              <a:gd name="connsiteY81" fmla="*/ 678526 h 851161"/>
              <a:gd name="connsiteX82" fmla="*/ 5688540 w 11584247"/>
              <a:gd name="connsiteY82" fmla="*/ 705055 h 851161"/>
              <a:gd name="connsiteX83" fmla="*/ 5560952 w 11584247"/>
              <a:gd name="connsiteY83" fmla="*/ 723655 h 851161"/>
              <a:gd name="connsiteX84" fmla="*/ 5467137 w 11584247"/>
              <a:gd name="connsiteY84" fmla="*/ 683142 h 851161"/>
              <a:gd name="connsiteX85" fmla="*/ 5459069 w 11584247"/>
              <a:gd name="connsiteY85" fmla="*/ 692731 h 851161"/>
              <a:gd name="connsiteX86" fmla="*/ 5394755 w 11584247"/>
              <a:gd name="connsiteY86" fmla="*/ 691136 h 851161"/>
              <a:gd name="connsiteX87" fmla="*/ 5168758 w 11584247"/>
              <a:gd name="connsiteY87" fmla="*/ 620360 h 851161"/>
              <a:gd name="connsiteX88" fmla="*/ 5043093 w 11584247"/>
              <a:gd name="connsiteY88" fmla="*/ 619043 h 851161"/>
              <a:gd name="connsiteX89" fmla="*/ 4998604 w 11584247"/>
              <a:gd name="connsiteY89" fmla="*/ 629087 h 851161"/>
              <a:gd name="connsiteX90" fmla="*/ 4924058 w 11584247"/>
              <a:gd name="connsiteY90" fmla="*/ 645263 h 851161"/>
              <a:gd name="connsiteX91" fmla="*/ 4868616 w 11584247"/>
              <a:gd name="connsiteY91" fmla="*/ 683240 h 851161"/>
              <a:gd name="connsiteX92" fmla="*/ 4806175 w 11584247"/>
              <a:gd name="connsiteY92" fmla="*/ 686507 h 851161"/>
              <a:gd name="connsiteX93" fmla="*/ 4791312 w 11584247"/>
              <a:gd name="connsiteY93" fmla="*/ 653788 h 851161"/>
              <a:gd name="connsiteX94" fmla="*/ 4724634 w 11584247"/>
              <a:gd name="connsiteY94" fmla="*/ 668150 h 851161"/>
              <a:gd name="connsiteX95" fmla="*/ 4623526 w 11584247"/>
              <a:gd name="connsiteY95" fmla="*/ 693607 h 851161"/>
              <a:gd name="connsiteX96" fmla="*/ 4565119 w 11584247"/>
              <a:gd name="connsiteY96" fmla="*/ 699644 h 851161"/>
              <a:gd name="connsiteX97" fmla="*/ 4405682 w 11584247"/>
              <a:gd name="connsiteY97" fmla="*/ 725524 h 851161"/>
              <a:gd name="connsiteX98" fmla="*/ 4246062 w 11584247"/>
              <a:gd name="connsiteY98" fmla="*/ 758603 h 851161"/>
              <a:gd name="connsiteX99" fmla="*/ 4151948 w 11584247"/>
              <a:gd name="connsiteY99" fmla="*/ 818594 h 851161"/>
              <a:gd name="connsiteX100" fmla="*/ 4020693 w 11584247"/>
              <a:gd name="connsiteY100" fmla="*/ 841422 h 851161"/>
              <a:gd name="connsiteX101" fmla="*/ 3998789 w 11584247"/>
              <a:gd name="connsiteY101" fmla="*/ 851161 h 851161"/>
              <a:gd name="connsiteX102" fmla="*/ 3968135 w 11584247"/>
              <a:gd name="connsiteY102" fmla="*/ 845925 h 851161"/>
              <a:gd name="connsiteX103" fmla="*/ 3845234 w 11584247"/>
              <a:gd name="connsiteY103" fmla="*/ 823068 h 851161"/>
              <a:gd name="connsiteX104" fmla="*/ 3748200 w 11584247"/>
              <a:gd name="connsiteY104" fmla="*/ 788335 h 851161"/>
              <a:gd name="connsiteX105" fmla="*/ 3628646 w 11584247"/>
              <a:gd name="connsiteY105" fmla="*/ 815284 h 851161"/>
              <a:gd name="connsiteX106" fmla="*/ 3555292 w 11584247"/>
              <a:gd name="connsiteY106" fmla="*/ 808248 h 851161"/>
              <a:gd name="connsiteX107" fmla="*/ 3434444 w 11584247"/>
              <a:gd name="connsiteY107" fmla="*/ 760907 h 851161"/>
              <a:gd name="connsiteX108" fmla="*/ 3276756 w 11584247"/>
              <a:gd name="connsiteY108" fmla="*/ 777750 h 851161"/>
              <a:gd name="connsiteX109" fmla="*/ 3182139 w 11584247"/>
              <a:gd name="connsiteY109" fmla="*/ 789189 h 851161"/>
              <a:gd name="connsiteX110" fmla="*/ 3044242 w 11584247"/>
              <a:gd name="connsiteY110" fmla="*/ 738181 h 851161"/>
              <a:gd name="connsiteX111" fmla="*/ 2975529 w 11584247"/>
              <a:gd name="connsiteY111" fmla="*/ 720730 h 851161"/>
              <a:gd name="connsiteX112" fmla="*/ 2868812 w 11584247"/>
              <a:gd name="connsiteY112" fmla="*/ 709829 h 851161"/>
              <a:gd name="connsiteX113" fmla="*/ 2836257 w 11584247"/>
              <a:gd name="connsiteY113" fmla="*/ 703641 h 851161"/>
              <a:gd name="connsiteX114" fmla="*/ 2511817 w 11584247"/>
              <a:gd name="connsiteY114" fmla="*/ 610129 h 851161"/>
              <a:gd name="connsiteX115" fmla="*/ 2323450 w 11584247"/>
              <a:gd name="connsiteY115" fmla="*/ 692063 h 851161"/>
              <a:gd name="connsiteX116" fmla="*/ 2112485 w 11584247"/>
              <a:gd name="connsiteY116" fmla="*/ 710292 h 851161"/>
              <a:gd name="connsiteX117" fmla="*/ 2047386 w 11584247"/>
              <a:gd name="connsiteY117" fmla="*/ 669854 h 851161"/>
              <a:gd name="connsiteX118" fmla="*/ 2014871 w 11584247"/>
              <a:gd name="connsiteY118" fmla="*/ 671556 h 851161"/>
              <a:gd name="connsiteX119" fmla="*/ 1961527 w 11584247"/>
              <a:gd name="connsiteY119" fmla="*/ 678730 h 851161"/>
              <a:gd name="connsiteX120" fmla="*/ 1878931 w 11584247"/>
              <a:gd name="connsiteY120" fmla="*/ 661482 h 851161"/>
              <a:gd name="connsiteX121" fmla="*/ 1713886 w 11584247"/>
              <a:gd name="connsiteY121" fmla="*/ 668713 h 851161"/>
              <a:gd name="connsiteX122" fmla="*/ 1434049 w 11584247"/>
              <a:gd name="connsiteY122" fmla="*/ 595668 h 851161"/>
              <a:gd name="connsiteX123" fmla="*/ 1177354 w 11584247"/>
              <a:gd name="connsiteY123" fmla="*/ 614359 h 851161"/>
              <a:gd name="connsiteX124" fmla="*/ 1088947 w 11584247"/>
              <a:gd name="connsiteY124" fmla="*/ 617056 h 851161"/>
              <a:gd name="connsiteX125" fmla="*/ 998946 w 11584247"/>
              <a:gd name="connsiteY125" fmla="*/ 688407 h 851161"/>
              <a:gd name="connsiteX126" fmla="*/ 850523 w 11584247"/>
              <a:gd name="connsiteY126" fmla="*/ 684071 h 851161"/>
              <a:gd name="connsiteX127" fmla="*/ 775514 w 11584247"/>
              <a:gd name="connsiteY127" fmla="*/ 737451 h 851161"/>
              <a:gd name="connsiteX128" fmla="*/ 603494 w 11584247"/>
              <a:gd name="connsiteY128" fmla="*/ 710500 h 851161"/>
              <a:gd name="connsiteX129" fmla="*/ 564233 w 11584247"/>
              <a:gd name="connsiteY129" fmla="*/ 721324 h 851161"/>
              <a:gd name="connsiteX130" fmla="*/ 511527 w 11584247"/>
              <a:gd name="connsiteY130" fmla="*/ 744248 h 851161"/>
              <a:gd name="connsiteX131" fmla="*/ 337049 w 11584247"/>
              <a:gd name="connsiteY131" fmla="*/ 755307 h 851161"/>
              <a:gd name="connsiteX132" fmla="*/ 218766 w 11584247"/>
              <a:gd name="connsiteY132" fmla="*/ 732207 h 851161"/>
              <a:gd name="connsiteX133" fmla="*/ 104041 w 11584247"/>
              <a:gd name="connsiteY133" fmla="*/ 738210 h 851161"/>
              <a:gd name="connsiteX134" fmla="*/ 15455 w 11584247"/>
              <a:gd name="connsiteY134" fmla="*/ 751614 h 851161"/>
              <a:gd name="connsiteX135" fmla="*/ 0 w 11584247"/>
              <a:gd name="connsiteY135" fmla="*/ 741620 h 851161"/>
              <a:gd name="connsiteX136" fmla="*/ 0 w 11584247"/>
              <a:gd name="connsiteY136"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727153 w 11584247"/>
              <a:gd name="connsiteY11" fmla="*/ 243863 h 851161"/>
              <a:gd name="connsiteX12" fmla="*/ 10701407 w 11584247"/>
              <a:gd name="connsiteY12" fmla="*/ 255564 h 851161"/>
              <a:gd name="connsiteX13" fmla="*/ 10660180 w 11584247"/>
              <a:gd name="connsiteY13" fmla="*/ 309868 h 851161"/>
              <a:gd name="connsiteX14" fmla="*/ 10510136 w 11584247"/>
              <a:gd name="connsiteY14" fmla="*/ 223982 h 851161"/>
              <a:gd name="connsiteX15" fmla="*/ 10310725 w 11584247"/>
              <a:gd name="connsiteY15" fmla="*/ 257181 h 851161"/>
              <a:gd name="connsiteX16" fmla="*/ 10124711 w 11584247"/>
              <a:gd name="connsiteY16" fmla="*/ 197981 h 851161"/>
              <a:gd name="connsiteX17" fmla="*/ 10016836 w 11584247"/>
              <a:gd name="connsiteY17" fmla="*/ 218259 h 851161"/>
              <a:gd name="connsiteX18" fmla="*/ 9987770 w 11584247"/>
              <a:gd name="connsiteY18" fmla="*/ 268441 h 851161"/>
              <a:gd name="connsiteX19" fmla="*/ 9712889 w 11584247"/>
              <a:gd name="connsiteY19" fmla="*/ 275231 h 851161"/>
              <a:gd name="connsiteX20" fmla="*/ 9645923 w 11584247"/>
              <a:gd name="connsiteY20" fmla="*/ 297473 h 851161"/>
              <a:gd name="connsiteX21" fmla="*/ 9580351 w 11584247"/>
              <a:gd name="connsiteY21" fmla="*/ 275174 h 851161"/>
              <a:gd name="connsiteX22" fmla="*/ 9477264 w 11584247"/>
              <a:gd name="connsiteY22" fmla="*/ 333736 h 851161"/>
              <a:gd name="connsiteX23" fmla="*/ 9323022 w 11584247"/>
              <a:gd name="connsiteY23" fmla="*/ 339499 h 851161"/>
              <a:gd name="connsiteX24" fmla="*/ 9231896 w 11584247"/>
              <a:gd name="connsiteY24" fmla="*/ 350924 h 851161"/>
              <a:gd name="connsiteX25" fmla="*/ 9199098 w 11584247"/>
              <a:gd name="connsiteY25" fmla="*/ 367794 h 851161"/>
              <a:gd name="connsiteX26" fmla="*/ 9152075 w 11584247"/>
              <a:gd name="connsiteY26" fmla="*/ 382929 h 851161"/>
              <a:gd name="connsiteX27" fmla="*/ 9070495 w 11584247"/>
              <a:gd name="connsiteY27" fmla="*/ 419337 h 851161"/>
              <a:gd name="connsiteX28" fmla="*/ 8958441 w 11584247"/>
              <a:gd name="connsiteY28" fmla="*/ 451389 h 851161"/>
              <a:gd name="connsiteX29" fmla="*/ 8869068 w 11584247"/>
              <a:gd name="connsiteY29" fmla="*/ 421230 h 851161"/>
              <a:gd name="connsiteX30" fmla="*/ 8863066 w 11584247"/>
              <a:gd name="connsiteY30" fmla="*/ 431598 h 851161"/>
              <a:gd name="connsiteX31" fmla="*/ 8805167 w 11584247"/>
              <a:gd name="connsiteY31" fmla="*/ 436877 h 851161"/>
              <a:gd name="connsiteX32" fmla="*/ 8593326 w 11584247"/>
              <a:gd name="connsiteY32" fmla="*/ 390816 h 851161"/>
              <a:gd name="connsiteX33" fmla="*/ 8480431 w 11584247"/>
              <a:gd name="connsiteY33" fmla="*/ 402916 h 851161"/>
              <a:gd name="connsiteX34" fmla="*/ 8441817 w 11584247"/>
              <a:gd name="connsiteY34" fmla="*/ 417619 h 851161"/>
              <a:gd name="connsiteX35" fmla="*/ 8377029 w 11584247"/>
              <a:gd name="connsiteY35" fmla="*/ 441608 h 851161"/>
              <a:gd name="connsiteX36" fmla="*/ 8332187 w 11584247"/>
              <a:gd name="connsiteY36" fmla="*/ 485172 h 851161"/>
              <a:gd name="connsiteX37" fmla="*/ 8276595 w 11584247"/>
              <a:gd name="connsiteY37" fmla="*/ 495073 h 851161"/>
              <a:gd name="connsiteX38" fmla="*/ 8259050 w 11584247"/>
              <a:gd name="connsiteY38" fmla="*/ 464220 h 851161"/>
              <a:gd name="connsiteX39" fmla="*/ 8201086 w 11584247"/>
              <a:gd name="connsiteY39" fmla="*/ 485570 h 851161"/>
              <a:gd name="connsiteX40" fmla="*/ 8113667 w 11584247"/>
              <a:gd name="connsiteY40" fmla="*/ 521596 h 851161"/>
              <a:gd name="connsiteX41" fmla="*/ 8062051 w 11584247"/>
              <a:gd name="connsiteY41" fmla="*/ 533812 h 851161"/>
              <a:gd name="connsiteX42" fmla="*/ 7922362 w 11584247"/>
              <a:gd name="connsiteY42" fmla="*/ 576478 h 851161"/>
              <a:gd name="connsiteX43" fmla="*/ 7783439 w 11584247"/>
              <a:gd name="connsiteY43" fmla="*/ 626299 h 851161"/>
              <a:gd name="connsiteX44" fmla="*/ 7721280 w 11584247"/>
              <a:gd name="connsiteY44" fmla="*/ 690417 h 851161"/>
              <a:gd name="connsiteX45" fmla="*/ 7713345 w 11584247"/>
              <a:gd name="connsiteY45" fmla="*/ 693363 h 851161"/>
              <a:gd name="connsiteX46" fmla="*/ 7691368 w 11584247"/>
              <a:gd name="connsiteY46" fmla="*/ 691272 h 851161"/>
              <a:gd name="connsiteX47" fmla="*/ 7683053 w 11584247"/>
              <a:gd name="connsiteY47" fmla="*/ 688814 h 851161"/>
              <a:gd name="connsiteX48" fmla="*/ 7670993 w 11584247"/>
              <a:gd name="connsiteY48" fmla="*/ 688775 h 851161"/>
              <a:gd name="connsiteX49" fmla="*/ 7670712 w 11584247"/>
              <a:gd name="connsiteY49" fmla="*/ 689306 h 851161"/>
              <a:gd name="connsiteX50" fmla="*/ 7659383 w 11584247"/>
              <a:gd name="connsiteY50" fmla="*/ 688227 h 851161"/>
              <a:gd name="connsiteX51" fmla="*/ 7603754 w 11584247"/>
              <a:gd name="connsiteY51" fmla="*/ 676226 h 851161"/>
              <a:gd name="connsiteX52" fmla="*/ 7532285 w 11584247"/>
              <a:gd name="connsiteY52" fmla="*/ 726440 h 851161"/>
              <a:gd name="connsiteX53" fmla="*/ 7502351 w 11584247"/>
              <a:gd name="connsiteY53" fmla="*/ 735020 h 851161"/>
              <a:gd name="connsiteX54" fmla="*/ 7486452 w 11584247"/>
              <a:gd name="connsiteY54" fmla="*/ 742445 h 851161"/>
              <a:gd name="connsiteX55" fmla="*/ 7485519 w 11584247"/>
              <a:gd name="connsiteY55" fmla="*/ 744742 h 851161"/>
              <a:gd name="connsiteX56" fmla="*/ 7432183 w 11584247"/>
              <a:gd name="connsiteY56" fmla="*/ 732969 h 851161"/>
              <a:gd name="connsiteX57" fmla="*/ 7425231 w 11584247"/>
              <a:gd name="connsiteY57" fmla="*/ 735688 h 851161"/>
              <a:gd name="connsiteX58" fmla="*/ 7390298 w 11584247"/>
              <a:gd name="connsiteY58" fmla="*/ 722535 h 851161"/>
              <a:gd name="connsiteX59" fmla="*/ 7372339 w 11584247"/>
              <a:gd name="connsiteY59" fmla="*/ 718662 h 851161"/>
              <a:gd name="connsiteX60" fmla="*/ 7367083 w 11584247"/>
              <a:gd name="connsiteY60" fmla="*/ 711540 h 851161"/>
              <a:gd name="connsiteX61" fmla="*/ 7340667 w 11584247"/>
              <a:gd name="connsiteY61" fmla="*/ 708883 h 851161"/>
              <a:gd name="connsiteX62" fmla="*/ 7337703 w 11584247"/>
              <a:gd name="connsiteY62" fmla="*/ 710851 h 851161"/>
              <a:gd name="connsiteX63" fmla="*/ 7315659 w 11584247"/>
              <a:gd name="connsiteY63" fmla="*/ 700203 h 851161"/>
              <a:gd name="connsiteX64" fmla="*/ 7296872 w 11584247"/>
              <a:gd name="connsiteY64" fmla="*/ 681057 h 851161"/>
              <a:gd name="connsiteX65" fmla="*/ 7073219 w 11584247"/>
              <a:gd name="connsiteY65" fmla="*/ 690480 h 851161"/>
              <a:gd name="connsiteX66" fmla="*/ 6877450 w 11584247"/>
              <a:gd name="connsiteY66" fmla="*/ 609704 h 851161"/>
              <a:gd name="connsiteX67" fmla="*/ 6756132 w 11584247"/>
              <a:gd name="connsiteY67" fmla="*/ 617104 h 851161"/>
              <a:gd name="connsiteX68" fmla="*/ 6717066 w 11584247"/>
              <a:gd name="connsiteY68" fmla="*/ 663516 h 851161"/>
              <a:gd name="connsiteX69" fmla="*/ 6414326 w 11584247"/>
              <a:gd name="connsiteY69" fmla="*/ 637792 h 851161"/>
              <a:gd name="connsiteX70" fmla="*/ 6337636 w 11584247"/>
              <a:gd name="connsiteY70" fmla="*/ 651977 h 851161"/>
              <a:gd name="connsiteX71" fmla="*/ 6268828 w 11584247"/>
              <a:gd name="connsiteY71" fmla="*/ 622080 h 851161"/>
              <a:gd name="connsiteX72" fmla="*/ 6241133 w 11584247"/>
              <a:gd name="connsiteY72" fmla="*/ 637096 h 851161"/>
              <a:gd name="connsiteX73" fmla="*/ 6236372 w 11584247"/>
              <a:gd name="connsiteY73" fmla="*/ 640150 h 851161"/>
              <a:gd name="connsiteX74" fmla="*/ 6217005 w 11584247"/>
              <a:gd name="connsiteY74" fmla="*/ 642256 h 851161"/>
              <a:gd name="connsiteX75" fmla="*/ 6211934 w 11584247"/>
              <a:gd name="connsiteY75" fmla="*/ 655497 h 851161"/>
              <a:gd name="connsiteX76" fmla="*/ 6183064 w 11584247"/>
              <a:gd name="connsiteY76" fmla="*/ 667728 h 851161"/>
              <a:gd name="connsiteX77" fmla="*/ 6147308 w 11584247"/>
              <a:gd name="connsiteY77" fmla="*/ 668073 h 851161"/>
              <a:gd name="connsiteX78" fmla="*/ 5977154 w 11584247"/>
              <a:gd name="connsiteY78" fmla="*/ 655579 h 851161"/>
              <a:gd name="connsiteX79" fmla="*/ 5875486 w 11584247"/>
              <a:gd name="connsiteY79" fmla="*/ 656164 h 851161"/>
              <a:gd name="connsiteX80" fmla="*/ 5837074 w 11584247"/>
              <a:gd name="connsiteY80" fmla="*/ 669047 h 851161"/>
              <a:gd name="connsiteX81" fmla="*/ 5783293 w 11584247"/>
              <a:gd name="connsiteY81" fmla="*/ 678526 h 851161"/>
              <a:gd name="connsiteX82" fmla="*/ 5688540 w 11584247"/>
              <a:gd name="connsiteY82" fmla="*/ 705055 h 851161"/>
              <a:gd name="connsiteX83" fmla="*/ 5560952 w 11584247"/>
              <a:gd name="connsiteY83" fmla="*/ 723655 h 851161"/>
              <a:gd name="connsiteX84" fmla="*/ 5467137 w 11584247"/>
              <a:gd name="connsiteY84" fmla="*/ 683142 h 851161"/>
              <a:gd name="connsiteX85" fmla="*/ 5459069 w 11584247"/>
              <a:gd name="connsiteY85" fmla="*/ 692731 h 851161"/>
              <a:gd name="connsiteX86" fmla="*/ 5394755 w 11584247"/>
              <a:gd name="connsiteY86" fmla="*/ 691136 h 851161"/>
              <a:gd name="connsiteX87" fmla="*/ 5168758 w 11584247"/>
              <a:gd name="connsiteY87" fmla="*/ 620360 h 851161"/>
              <a:gd name="connsiteX88" fmla="*/ 5043093 w 11584247"/>
              <a:gd name="connsiteY88" fmla="*/ 619043 h 851161"/>
              <a:gd name="connsiteX89" fmla="*/ 4998604 w 11584247"/>
              <a:gd name="connsiteY89" fmla="*/ 629087 h 851161"/>
              <a:gd name="connsiteX90" fmla="*/ 4924058 w 11584247"/>
              <a:gd name="connsiteY90" fmla="*/ 645263 h 851161"/>
              <a:gd name="connsiteX91" fmla="*/ 4868616 w 11584247"/>
              <a:gd name="connsiteY91" fmla="*/ 683240 h 851161"/>
              <a:gd name="connsiteX92" fmla="*/ 4806175 w 11584247"/>
              <a:gd name="connsiteY92" fmla="*/ 686507 h 851161"/>
              <a:gd name="connsiteX93" fmla="*/ 4791312 w 11584247"/>
              <a:gd name="connsiteY93" fmla="*/ 653788 h 851161"/>
              <a:gd name="connsiteX94" fmla="*/ 4724634 w 11584247"/>
              <a:gd name="connsiteY94" fmla="*/ 668150 h 851161"/>
              <a:gd name="connsiteX95" fmla="*/ 4623526 w 11584247"/>
              <a:gd name="connsiteY95" fmla="*/ 693607 h 851161"/>
              <a:gd name="connsiteX96" fmla="*/ 4565119 w 11584247"/>
              <a:gd name="connsiteY96" fmla="*/ 699644 h 851161"/>
              <a:gd name="connsiteX97" fmla="*/ 4405682 w 11584247"/>
              <a:gd name="connsiteY97" fmla="*/ 725524 h 851161"/>
              <a:gd name="connsiteX98" fmla="*/ 4246062 w 11584247"/>
              <a:gd name="connsiteY98" fmla="*/ 758603 h 851161"/>
              <a:gd name="connsiteX99" fmla="*/ 4151948 w 11584247"/>
              <a:gd name="connsiteY99" fmla="*/ 818594 h 851161"/>
              <a:gd name="connsiteX100" fmla="*/ 4020693 w 11584247"/>
              <a:gd name="connsiteY100" fmla="*/ 841422 h 851161"/>
              <a:gd name="connsiteX101" fmla="*/ 3998789 w 11584247"/>
              <a:gd name="connsiteY101" fmla="*/ 851161 h 851161"/>
              <a:gd name="connsiteX102" fmla="*/ 3968135 w 11584247"/>
              <a:gd name="connsiteY102" fmla="*/ 845925 h 851161"/>
              <a:gd name="connsiteX103" fmla="*/ 3845234 w 11584247"/>
              <a:gd name="connsiteY103" fmla="*/ 823068 h 851161"/>
              <a:gd name="connsiteX104" fmla="*/ 3748200 w 11584247"/>
              <a:gd name="connsiteY104" fmla="*/ 788335 h 851161"/>
              <a:gd name="connsiteX105" fmla="*/ 3628646 w 11584247"/>
              <a:gd name="connsiteY105" fmla="*/ 815284 h 851161"/>
              <a:gd name="connsiteX106" fmla="*/ 3555292 w 11584247"/>
              <a:gd name="connsiteY106" fmla="*/ 808248 h 851161"/>
              <a:gd name="connsiteX107" fmla="*/ 3434444 w 11584247"/>
              <a:gd name="connsiteY107" fmla="*/ 760907 h 851161"/>
              <a:gd name="connsiteX108" fmla="*/ 3276756 w 11584247"/>
              <a:gd name="connsiteY108" fmla="*/ 777750 h 851161"/>
              <a:gd name="connsiteX109" fmla="*/ 3182139 w 11584247"/>
              <a:gd name="connsiteY109" fmla="*/ 789189 h 851161"/>
              <a:gd name="connsiteX110" fmla="*/ 3044242 w 11584247"/>
              <a:gd name="connsiteY110" fmla="*/ 738181 h 851161"/>
              <a:gd name="connsiteX111" fmla="*/ 2975529 w 11584247"/>
              <a:gd name="connsiteY111" fmla="*/ 720730 h 851161"/>
              <a:gd name="connsiteX112" fmla="*/ 2868812 w 11584247"/>
              <a:gd name="connsiteY112" fmla="*/ 709829 h 851161"/>
              <a:gd name="connsiteX113" fmla="*/ 2836257 w 11584247"/>
              <a:gd name="connsiteY113" fmla="*/ 703641 h 851161"/>
              <a:gd name="connsiteX114" fmla="*/ 2511817 w 11584247"/>
              <a:gd name="connsiteY114" fmla="*/ 610129 h 851161"/>
              <a:gd name="connsiteX115" fmla="*/ 2323450 w 11584247"/>
              <a:gd name="connsiteY115" fmla="*/ 692063 h 851161"/>
              <a:gd name="connsiteX116" fmla="*/ 2112485 w 11584247"/>
              <a:gd name="connsiteY116" fmla="*/ 710292 h 851161"/>
              <a:gd name="connsiteX117" fmla="*/ 2047386 w 11584247"/>
              <a:gd name="connsiteY117" fmla="*/ 669854 h 851161"/>
              <a:gd name="connsiteX118" fmla="*/ 2014871 w 11584247"/>
              <a:gd name="connsiteY118" fmla="*/ 671556 h 851161"/>
              <a:gd name="connsiteX119" fmla="*/ 1961527 w 11584247"/>
              <a:gd name="connsiteY119" fmla="*/ 678730 h 851161"/>
              <a:gd name="connsiteX120" fmla="*/ 1878931 w 11584247"/>
              <a:gd name="connsiteY120" fmla="*/ 661482 h 851161"/>
              <a:gd name="connsiteX121" fmla="*/ 1713886 w 11584247"/>
              <a:gd name="connsiteY121" fmla="*/ 668713 h 851161"/>
              <a:gd name="connsiteX122" fmla="*/ 1434049 w 11584247"/>
              <a:gd name="connsiteY122" fmla="*/ 595668 h 851161"/>
              <a:gd name="connsiteX123" fmla="*/ 1177354 w 11584247"/>
              <a:gd name="connsiteY123" fmla="*/ 614359 h 851161"/>
              <a:gd name="connsiteX124" fmla="*/ 1088947 w 11584247"/>
              <a:gd name="connsiteY124" fmla="*/ 617056 h 851161"/>
              <a:gd name="connsiteX125" fmla="*/ 998946 w 11584247"/>
              <a:gd name="connsiteY125" fmla="*/ 688407 h 851161"/>
              <a:gd name="connsiteX126" fmla="*/ 775514 w 11584247"/>
              <a:gd name="connsiteY126" fmla="*/ 737451 h 851161"/>
              <a:gd name="connsiteX127" fmla="*/ 603494 w 11584247"/>
              <a:gd name="connsiteY127" fmla="*/ 710500 h 851161"/>
              <a:gd name="connsiteX128" fmla="*/ 564233 w 11584247"/>
              <a:gd name="connsiteY128" fmla="*/ 721324 h 851161"/>
              <a:gd name="connsiteX129" fmla="*/ 511527 w 11584247"/>
              <a:gd name="connsiteY129" fmla="*/ 744248 h 851161"/>
              <a:gd name="connsiteX130" fmla="*/ 337049 w 11584247"/>
              <a:gd name="connsiteY130" fmla="*/ 755307 h 851161"/>
              <a:gd name="connsiteX131" fmla="*/ 218766 w 11584247"/>
              <a:gd name="connsiteY131" fmla="*/ 732207 h 851161"/>
              <a:gd name="connsiteX132" fmla="*/ 104041 w 11584247"/>
              <a:gd name="connsiteY132" fmla="*/ 738210 h 851161"/>
              <a:gd name="connsiteX133" fmla="*/ 15455 w 11584247"/>
              <a:gd name="connsiteY133" fmla="*/ 751614 h 851161"/>
              <a:gd name="connsiteX134" fmla="*/ 0 w 11584247"/>
              <a:gd name="connsiteY134" fmla="*/ 741620 h 851161"/>
              <a:gd name="connsiteX135" fmla="*/ 0 w 11584247"/>
              <a:gd name="connsiteY135"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727153 w 11584247"/>
              <a:gd name="connsiteY11" fmla="*/ 243863 h 851161"/>
              <a:gd name="connsiteX12" fmla="*/ 10701407 w 11584247"/>
              <a:gd name="connsiteY12" fmla="*/ 255564 h 851161"/>
              <a:gd name="connsiteX13" fmla="*/ 10660180 w 11584247"/>
              <a:gd name="connsiteY13" fmla="*/ 309868 h 851161"/>
              <a:gd name="connsiteX14" fmla="*/ 10510136 w 11584247"/>
              <a:gd name="connsiteY14" fmla="*/ 223982 h 851161"/>
              <a:gd name="connsiteX15" fmla="*/ 10310725 w 11584247"/>
              <a:gd name="connsiteY15" fmla="*/ 257181 h 851161"/>
              <a:gd name="connsiteX16" fmla="*/ 10124711 w 11584247"/>
              <a:gd name="connsiteY16" fmla="*/ 197981 h 851161"/>
              <a:gd name="connsiteX17" fmla="*/ 10016836 w 11584247"/>
              <a:gd name="connsiteY17" fmla="*/ 218259 h 851161"/>
              <a:gd name="connsiteX18" fmla="*/ 9987770 w 11584247"/>
              <a:gd name="connsiteY18" fmla="*/ 268441 h 851161"/>
              <a:gd name="connsiteX19" fmla="*/ 9712889 w 11584247"/>
              <a:gd name="connsiteY19" fmla="*/ 275231 h 851161"/>
              <a:gd name="connsiteX20" fmla="*/ 9645923 w 11584247"/>
              <a:gd name="connsiteY20" fmla="*/ 297473 h 851161"/>
              <a:gd name="connsiteX21" fmla="*/ 9580351 w 11584247"/>
              <a:gd name="connsiteY21" fmla="*/ 275174 h 851161"/>
              <a:gd name="connsiteX22" fmla="*/ 9477264 w 11584247"/>
              <a:gd name="connsiteY22" fmla="*/ 333736 h 851161"/>
              <a:gd name="connsiteX23" fmla="*/ 9323022 w 11584247"/>
              <a:gd name="connsiteY23" fmla="*/ 339499 h 851161"/>
              <a:gd name="connsiteX24" fmla="*/ 9231896 w 11584247"/>
              <a:gd name="connsiteY24" fmla="*/ 350924 h 851161"/>
              <a:gd name="connsiteX25" fmla="*/ 9199098 w 11584247"/>
              <a:gd name="connsiteY25" fmla="*/ 367794 h 851161"/>
              <a:gd name="connsiteX26" fmla="*/ 9152075 w 11584247"/>
              <a:gd name="connsiteY26" fmla="*/ 382929 h 851161"/>
              <a:gd name="connsiteX27" fmla="*/ 9070495 w 11584247"/>
              <a:gd name="connsiteY27" fmla="*/ 419337 h 851161"/>
              <a:gd name="connsiteX28" fmla="*/ 8958441 w 11584247"/>
              <a:gd name="connsiteY28" fmla="*/ 451389 h 851161"/>
              <a:gd name="connsiteX29" fmla="*/ 8869068 w 11584247"/>
              <a:gd name="connsiteY29" fmla="*/ 421230 h 851161"/>
              <a:gd name="connsiteX30" fmla="*/ 8863066 w 11584247"/>
              <a:gd name="connsiteY30" fmla="*/ 431598 h 851161"/>
              <a:gd name="connsiteX31" fmla="*/ 8805167 w 11584247"/>
              <a:gd name="connsiteY31" fmla="*/ 436877 h 851161"/>
              <a:gd name="connsiteX32" fmla="*/ 8593326 w 11584247"/>
              <a:gd name="connsiteY32" fmla="*/ 390816 h 851161"/>
              <a:gd name="connsiteX33" fmla="*/ 8480431 w 11584247"/>
              <a:gd name="connsiteY33" fmla="*/ 402916 h 851161"/>
              <a:gd name="connsiteX34" fmla="*/ 8441817 w 11584247"/>
              <a:gd name="connsiteY34" fmla="*/ 417619 h 851161"/>
              <a:gd name="connsiteX35" fmla="*/ 8377029 w 11584247"/>
              <a:gd name="connsiteY35" fmla="*/ 441608 h 851161"/>
              <a:gd name="connsiteX36" fmla="*/ 8332187 w 11584247"/>
              <a:gd name="connsiteY36" fmla="*/ 485172 h 851161"/>
              <a:gd name="connsiteX37" fmla="*/ 8276595 w 11584247"/>
              <a:gd name="connsiteY37" fmla="*/ 495073 h 851161"/>
              <a:gd name="connsiteX38" fmla="*/ 8259050 w 11584247"/>
              <a:gd name="connsiteY38" fmla="*/ 464220 h 851161"/>
              <a:gd name="connsiteX39" fmla="*/ 8201086 w 11584247"/>
              <a:gd name="connsiteY39" fmla="*/ 485570 h 851161"/>
              <a:gd name="connsiteX40" fmla="*/ 8113667 w 11584247"/>
              <a:gd name="connsiteY40" fmla="*/ 521596 h 851161"/>
              <a:gd name="connsiteX41" fmla="*/ 8062051 w 11584247"/>
              <a:gd name="connsiteY41" fmla="*/ 533812 h 851161"/>
              <a:gd name="connsiteX42" fmla="*/ 7922362 w 11584247"/>
              <a:gd name="connsiteY42" fmla="*/ 576478 h 851161"/>
              <a:gd name="connsiteX43" fmla="*/ 7783439 w 11584247"/>
              <a:gd name="connsiteY43" fmla="*/ 626299 h 851161"/>
              <a:gd name="connsiteX44" fmla="*/ 7721280 w 11584247"/>
              <a:gd name="connsiteY44" fmla="*/ 690417 h 851161"/>
              <a:gd name="connsiteX45" fmla="*/ 7713345 w 11584247"/>
              <a:gd name="connsiteY45" fmla="*/ 693363 h 851161"/>
              <a:gd name="connsiteX46" fmla="*/ 7691368 w 11584247"/>
              <a:gd name="connsiteY46" fmla="*/ 691272 h 851161"/>
              <a:gd name="connsiteX47" fmla="*/ 7683053 w 11584247"/>
              <a:gd name="connsiteY47" fmla="*/ 688814 h 851161"/>
              <a:gd name="connsiteX48" fmla="*/ 7670993 w 11584247"/>
              <a:gd name="connsiteY48" fmla="*/ 688775 h 851161"/>
              <a:gd name="connsiteX49" fmla="*/ 7670712 w 11584247"/>
              <a:gd name="connsiteY49" fmla="*/ 689306 h 851161"/>
              <a:gd name="connsiteX50" fmla="*/ 7659383 w 11584247"/>
              <a:gd name="connsiteY50" fmla="*/ 688227 h 851161"/>
              <a:gd name="connsiteX51" fmla="*/ 7603754 w 11584247"/>
              <a:gd name="connsiteY51" fmla="*/ 676226 h 851161"/>
              <a:gd name="connsiteX52" fmla="*/ 7532285 w 11584247"/>
              <a:gd name="connsiteY52" fmla="*/ 726440 h 851161"/>
              <a:gd name="connsiteX53" fmla="*/ 7502351 w 11584247"/>
              <a:gd name="connsiteY53" fmla="*/ 735020 h 851161"/>
              <a:gd name="connsiteX54" fmla="*/ 7486452 w 11584247"/>
              <a:gd name="connsiteY54" fmla="*/ 742445 h 851161"/>
              <a:gd name="connsiteX55" fmla="*/ 7485519 w 11584247"/>
              <a:gd name="connsiteY55" fmla="*/ 744742 h 851161"/>
              <a:gd name="connsiteX56" fmla="*/ 7432183 w 11584247"/>
              <a:gd name="connsiteY56" fmla="*/ 732969 h 851161"/>
              <a:gd name="connsiteX57" fmla="*/ 7425231 w 11584247"/>
              <a:gd name="connsiteY57" fmla="*/ 735688 h 851161"/>
              <a:gd name="connsiteX58" fmla="*/ 7390298 w 11584247"/>
              <a:gd name="connsiteY58" fmla="*/ 722535 h 851161"/>
              <a:gd name="connsiteX59" fmla="*/ 7372339 w 11584247"/>
              <a:gd name="connsiteY59" fmla="*/ 718662 h 851161"/>
              <a:gd name="connsiteX60" fmla="*/ 7367083 w 11584247"/>
              <a:gd name="connsiteY60" fmla="*/ 711540 h 851161"/>
              <a:gd name="connsiteX61" fmla="*/ 7340667 w 11584247"/>
              <a:gd name="connsiteY61" fmla="*/ 708883 h 851161"/>
              <a:gd name="connsiteX62" fmla="*/ 7337703 w 11584247"/>
              <a:gd name="connsiteY62" fmla="*/ 710851 h 851161"/>
              <a:gd name="connsiteX63" fmla="*/ 7315659 w 11584247"/>
              <a:gd name="connsiteY63" fmla="*/ 700203 h 851161"/>
              <a:gd name="connsiteX64" fmla="*/ 7296872 w 11584247"/>
              <a:gd name="connsiteY64" fmla="*/ 681057 h 851161"/>
              <a:gd name="connsiteX65" fmla="*/ 7073219 w 11584247"/>
              <a:gd name="connsiteY65" fmla="*/ 690480 h 851161"/>
              <a:gd name="connsiteX66" fmla="*/ 6877450 w 11584247"/>
              <a:gd name="connsiteY66" fmla="*/ 609704 h 851161"/>
              <a:gd name="connsiteX67" fmla="*/ 6756132 w 11584247"/>
              <a:gd name="connsiteY67" fmla="*/ 617104 h 851161"/>
              <a:gd name="connsiteX68" fmla="*/ 6414326 w 11584247"/>
              <a:gd name="connsiteY68" fmla="*/ 637792 h 851161"/>
              <a:gd name="connsiteX69" fmla="*/ 6337636 w 11584247"/>
              <a:gd name="connsiteY69" fmla="*/ 651977 h 851161"/>
              <a:gd name="connsiteX70" fmla="*/ 6268828 w 11584247"/>
              <a:gd name="connsiteY70" fmla="*/ 622080 h 851161"/>
              <a:gd name="connsiteX71" fmla="*/ 6241133 w 11584247"/>
              <a:gd name="connsiteY71" fmla="*/ 637096 h 851161"/>
              <a:gd name="connsiteX72" fmla="*/ 6236372 w 11584247"/>
              <a:gd name="connsiteY72" fmla="*/ 640150 h 851161"/>
              <a:gd name="connsiteX73" fmla="*/ 6217005 w 11584247"/>
              <a:gd name="connsiteY73" fmla="*/ 642256 h 851161"/>
              <a:gd name="connsiteX74" fmla="*/ 6211934 w 11584247"/>
              <a:gd name="connsiteY74" fmla="*/ 655497 h 851161"/>
              <a:gd name="connsiteX75" fmla="*/ 6183064 w 11584247"/>
              <a:gd name="connsiteY75" fmla="*/ 667728 h 851161"/>
              <a:gd name="connsiteX76" fmla="*/ 6147308 w 11584247"/>
              <a:gd name="connsiteY76" fmla="*/ 668073 h 851161"/>
              <a:gd name="connsiteX77" fmla="*/ 5977154 w 11584247"/>
              <a:gd name="connsiteY77" fmla="*/ 655579 h 851161"/>
              <a:gd name="connsiteX78" fmla="*/ 5875486 w 11584247"/>
              <a:gd name="connsiteY78" fmla="*/ 656164 h 851161"/>
              <a:gd name="connsiteX79" fmla="*/ 5837074 w 11584247"/>
              <a:gd name="connsiteY79" fmla="*/ 669047 h 851161"/>
              <a:gd name="connsiteX80" fmla="*/ 5783293 w 11584247"/>
              <a:gd name="connsiteY80" fmla="*/ 678526 h 851161"/>
              <a:gd name="connsiteX81" fmla="*/ 5688540 w 11584247"/>
              <a:gd name="connsiteY81" fmla="*/ 705055 h 851161"/>
              <a:gd name="connsiteX82" fmla="*/ 5560952 w 11584247"/>
              <a:gd name="connsiteY82" fmla="*/ 723655 h 851161"/>
              <a:gd name="connsiteX83" fmla="*/ 5467137 w 11584247"/>
              <a:gd name="connsiteY83" fmla="*/ 683142 h 851161"/>
              <a:gd name="connsiteX84" fmla="*/ 5459069 w 11584247"/>
              <a:gd name="connsiteY84" fmla="*/ 692731 h 851161"/>
              <a:gd name="connsiteX85" fmla="*/ 5394755 w 11584247"/>
              <a:gd name="connsiteY85" fmla="*/ 691136 h 851161"/>
              <a:gd name="connsiteX86" fmla="*/ 5168758 w 11584247"/>
              <a:gd name="connsiteY86" fmla="*/ 620360 h 851161"/>
              <a:gd name="connsiteX87" fmla="*/ 5043093 w 11584247"/>
              <a:gd name="connsiteY87" fmla="*/ 619043 h 851161"/>
              <a:gd name="connsiteX88" fmla="*/ 4998604 w 11584247"/>
              <a:gd name="connsiteY88" fmla="*/ 629087 h 851161"/>
              <a:gd name="connsiteX89" fmla="*/ 4924058 w 11584247"/>
              <a:gd name="connsiteY89" fmla="*/ 645263 h 851161"/>
              <a:gd name="connsiteX90" fmla="*/ 4868616 w 11584247"/>
              <a:gd name="connsiteY90" fmla="*/ 683240 h 851161"/>
              <a:gd name="connsiteX91" fmla="*/ 4806175 w 11584247"/>
              <a:gd name="connsiteY91" fmla="*/ 686507 h 851161"/>
              <a:gd name="connsiteX92" fmla="*/ 4791312 w 11584247"/>
              <a:gd name="connsiteY92" fmla="*/ 653788 h 851161"/>
              <a:gd name="connsiteX93" fmla="*/ 4724634 w 11584247"/>
              <a:gd name="connsiteY93" fmla="*/ 668150 h 851161"/>
              <a:gd name="connsiteX94" fmla="*/ 4623526 w 11584247"/>
              <a:gd name="connsiteY94" fmla="*/ 693607 h 851161"/>
              <a:gd name="connsiteX95" fmla="*/ 4565119 w 11584247"/>
              <a:gd name="connsiteY95" fmla="*/ 699644 h 851161"/>
              <a:gd name="connsiteX96" fmla="*/ 4405682 w 11584247"/>
              <a:gd name="connsiteY96" fmla="*/ 725524 h 851161"/>
              <a:gd name="connsiteX97" fmla="*/ 4246062 w 11584247"/>
              <a:gd name="connsiteY97" fmla="*/ 758603 h 851161"/>
              <a:gd name="connsiteX98" fmla="*/ 4151948 w 11584247"/>
              <a:gd name="connsiteY98" fmla="*/ 818594 h 851161"/>
              <a:gd name="connsiteX99" fmla="*/ 4020693 w 11584247"/>
              <a:gd name="connsiteY99" fmla="*/ 841422 h 851161"/>
              <a:gd name="connsiteX100" fmla="*/ 3998789 w 11584247"/>
              <a:gd name="connsiteY100" fmla="*/ 851161 h 851161"/>
              <a:gd name="connsiteX101" fmla="*/ 3968135 w 11584247"/>
              <a:gd name="connsiteY101" fmla="*/ 845925 h 851161"/>
              <a:gd name="connsiteX102" fmla="*/ 3845234 w 11584247"/>
              <a:gd name="connsiteY102" fmla="*/ 823068 h 851161"/>
              <a:gd name="connsiteX103" fmla="*/ 3748200 w 11584247"/>
              <a:gd name="connsiteY103" fmla="*/ 788335 h 851161"/>
              <a:gd name="connsiteX104" fmla="*/ 3628646 w 11584247"/>
              <a:gd name="connsiteY104" fmla="*/ 815284 h 851161"/>
              <a:gd name="connsiteX105" fmla="*/ 3555292 w 11584247"/>
              <a:gd name="connsiteY105" fmla="*/ 808248 h 851161"/>
              <a:gd name="connsiteX106" fmla="*/ 3434444 w 11584247"/>
              <a:gd name="connsiteY106" fmla="*/ 760907 h 851161"/>
              <a:gd name="connsiteX107" fmla="*/ 3276756 w 11584247"/>
              <a:gd name="connsiteY107" fmla="*/ 777750 h 851161"/>
              <a:gd name="connsiteX108" fmla="*/ 3182139 w 11584247"/>
              <a:gd name="connsiteY108" fmla="*/ 789189 h 851161"/>
              <a:gd name="connsiteX109" fmla="*/ 3044242 w 11584247"/>
              <a:gd name="connsiteY109" fmla="*/ 738181 h 851161"/>
              <a:gd name="connsiteX110" fmla="*/ 2975529 w 11584247"/>
              <a:gd name="connsiteY110" fmla="*/ 720730 h 851161"/>
              <a:gd name="connsiteX111" fmla="*/ 2868812 w 11584247"/>
              <a:gd name="connsiteY111" fmla="*/ 709829 h 851161"/>
              <a:gd name="connsiteX112" fmla="*/ 2836257 w 11584247"/>
              <a:gd name="connsiteY112" fmla="*/ 703641 h 851161"/>
              <a:gd name="connsiteX113" fmla="*/ 2511817 w 11584247"/>
              <a:gd name="connsiteY113" fmla="*/ 610129 h 851161"/>
              <a:gd name="connsiteX114" fmla="*/ 2323450 w 11584247"/>
              <a:gd name="connsiteY114" fmla="*/ 692063 h 851161"/>
              <a:gd name="connsiteX115" fmla="*/ 2112485 w 11584247"/>
              <a:gd name="connsiteY115" fmla="*/ 710292 h 851161"/>
              <a:gd name="connsiteX116" fmla="*/ 2047386 w 11584247"/>
              <a:gd name="connsiteY116" fmla="*/ 669854 h 851161"/>
              <a:gd name="connsiteX117" fmla="*/ 2014871 w 11584247"/>
              <a:gd name="connsiteY117" fmla="*/ 671556 h 851161"/>
              <a:gd name="connsiteX118" fmla="*/ 1961527 w 11584247"/>
              <a:gd name="connsiteY118" fmla="*/ 678730 h 851161"/>
              <a:gd name="connsiteX119" fmla="*/ 1878931 w 11584247"/>
              <a:gd name="connsiteY119" fmla="*/ 661482 h 851161"/>
              <a:gd name="connsiteX120" fmla="*/ 1713886 w 11584247"/>
              <a:gd name="connsiteY120" fmla="*/ 668713 h 851161"/>
              <a:gd name="connsiteX121" fmla="*/ 1434049 w 11584247"/>
              <a:gd name="connsiteY121" fmla="*/ 595668 h 851161"/>
              <a:gd name="connsiteX122" fmla="*/ 1177354 w 11584247"/>
              <a:gd name="connsiteY122" fmla="*/ 614359 h 851161"/>
              <a:gd name="connsiteX123" fmla="*/ 1088947 w 11584247"/>
              <a:gd name="connsiteY123" fmla="*/ 617056 h 851161"/>
              <a:gd name="connsiteX124" fmla="*/ 998946 w 11584247"/>
              <a:gd name="connsiteY124" fmla="*/ 688407 h 851161"/>
              <a:gd name="connsiteX125" fmla="*/ 775514 w 11584247"/>
              <a:gd name="connsiteY125" fmla="*/ 737451 h 851161"/>
              <a:gd name="connsiteX126" fmla="*/ 603494 w 11584247"/>
              <a:gd name="connsiteY126" fmla="*/ 710500 h 851161"/>
              <a:gd name="connsiteX127" fmla="*/ 564233 w 11584247"/>
              <a:gd name="connsiteY127" fmla="*/ 721324 h 851161"/>
              <a:gd name="connsiteX128" fmla="*/ 511527 w 11584247"/>
              <a:gd name="connsiteY128" fmla="*/ 744248 h 851161"/>
              <a:gd name="connsiteX129" fmla="*/ 337049 w 11584247"/>
              <a:gd name="connsiteY129" fmla="*/ 755307 h 851161"/>
              <a:gd name="connsiteX130" fmla="*/ 218766 w 11584247"/>
              <a:gd name="connsiteY130" fmla="*/ 732207 h 851161"/>
              <a:gd name="connsiteX131" fmla="*/ 104041 w 11584247"/>
              <a:gd name="connsiteY131" fmla="*/ 738210 h 851161"/>
              <a:gd name="connsiteX132" fmla="*/ 15455 w 11584247"/>
              <a:gd name="connsiteY132" fmla="*/ 751614 h 851161"/>
              <a:gd name="connsiteX133" fmla="*/ 0 w 11584247"/>
              <a:gd name="connsiteY133" fmla="*/ 741620 h 851161"/>
              <a:gd name="connsiteX134" fmla="*/ 0 w 11584247"/>
              <a:gd name="connsiteY134"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727153 w 11584247"/>
              <a:gd name="connsiteY11" fmla="*/ 243863 h 851161"/>
              <a:gd name="connsiteX12" fmla="*/ 10701407 w 11584247"/>
              <a:gd name="connsiteY12" fmla="*/ 255564 h 851161"/>
              <a:gd name="connsiteX13" fmla="*/ 10660180 w 11584247"/>
              <a:gd name="connsiteY13" fmla="*/ 309868 h 851161"/>
              <a:gd name="connsiteX14" fmla="*/ 10510136 w 11584247"/>
              <a:gd name="connsiteY14" fmla="*/ 223982 h 851161"/>
              <a:gd name="connsiteX15" fmla="*/ 10310725 w 11584247"/>
              <a:gd name="connsiteY15" fmla="*/ 257181 h 851161"/>
              <a:gd name="connsiteX16" fmla="*/ 10124711 w 11584247"/>
              <a:gd name="connsiteY16" fmla="*/ 197981 h 851161"/>
              <a:gd name="connsiteX17" fmla="*/ 10016836 w 11584247"/>
              <a:gd name="connsiteY17" fmla="*/ 218259 h 851161"/>
              <a:gd name="connsiteX18" fmla="*/ 9987770 w 11584247"/>
              <a:gd name="connsiteY18" fmla="*/ 268441 h 851161"/>
              <a:gd name="connsiteX19" fmla="*/ 9712889 w 11584247"/>
              <a:gd name="connsiteY19" fmla="*/ 275231 h 851161"/>
              <a:gd name="connsiteX20" fmla="*/ 9645923 w 11584247"/>
              <a:gd name="connsiteY20" fmla="*/ 297473 h 851161"/>
              <a:gd name="connsiteX21" fmla="*/ 9580351 w 11584247"/>
              <a:gd name="connsiteY21" fmla="*/ 275174 h 851161"/>
              <a:gd name="connsiteX22" fmla="*/ 9477264 w 11584247"/>
              <a:gd name="connsiteY22" fmla="*/ 333736 h 851161"/>
              <a:gd name="connsiteX23" fmla="*/ 9323022 w 11584247"/>
              <a:gd name="connsiteY23" fmla="*/ 339499 h 851161"/>
              <a:gd name="connsiteX24" fmla="*/ 9231896 w 11584247"/>
              <a:gd name="connsiteY24" fmla="*/ 350924 h 851161"/>
              <a:gd name="connsiteX25" fmla="*/ 9199098 w 11584247"/>
              <a:gd name="connsiteY25" fmla="*/ 367794 h 851161"/>
              <a:gd name="connsiteX26" fmla="*/ 9152075 w 11584247"/>
              <a:gd name="connsiteY26" fmla="*/ 382929 h 851161"/>
              <a:gd name="connsiteX27" fmla="*/ 9070495 w 11584247"/>
              <a:gd name="connsiteY27" fmla="*/ 419337 h 851161"/>
              <a:gd name="connsiteX28" fmla="*/ 8869068 w 11584247"/>
              <a:gd name="connsiteY28" fmla="*/ 421230 h 851161"/>
              <a:gd name="connsiteX29" fmla="*/ 8863066 w 11584247"/>
              <a:gd name="connsiteY29" fmla="*/ 431598 h 851161"/>
              <a:gd name="connsiteX30" fmla="*/ 8805167 w 11584247"/>
              <a:gd name="connsiteY30" fmla="*/ 436877 h 851161"/>
              <a:gd name="connsiteX31" fmla="*/ 8593326 w 11584247"/>
              <a:gd name="connsiteY31" fmla="*/ 390816 h 851161"/>
              <a:gd name="connsiteX32" fmla="*/ 8480431 w 11584247"/>
              <a:gd name="connsiteY32" fmla="*/ 402916 h 851161"/>
              <a:gd name="connsiteX33" fmla="*/ 8441817 w 11584247"/>
              <a:gd name="connsiteY33" fmla="*/ 417619 h 851161"/>
              <a:gd name="connsiteX34" fmla="*/ 8377029 w 11584247"/>
              <a:gd name="connsiteY34" fmla="*/ 441608 h 851161"/>
              <a:gd name="connsiteX35" fmla="*/ 8332187 w 11584247"/>
              <a:gd name="connsiteY35" fmla="*/ 485172 h 851161"/>
              <a:gd name="connsiteX36" fmla="*/ 8276595 w 11584247"/>
              <a:gd name="connsiteY36" fmla="*/ 495073 h 851161"/>
              <a:gd name="connsiteX37" fmla="*/ 8259050 w 11584247"/>
              <a:gd name="connsiteY37" fmla="*/ 464220 h 851161"/>
              <a:gd name="connsiteX38" fmla="*/ 8201086 w 11584247"/>
              <a:gd name="connsiteY38" fmla="*/ 485570 h 851161"/>
              <a:gd name="connsiteX39" fmla="*/ 8113667 w 11584247"/>
              <a:gd name="connsiteY39" fmla="*/ 521596 h 851161"/>
              <a:gd name="connsiteX40" fmla="*/ 8062051 w 11584247"/>
              <a:gd name="connsiteY40" fmla="*/ 533812 h 851161"/>
              <a:gd name="connsiteX41" fmla="*/ 7922362 w 11584247"/>
              <a:gd name="connsiteY41" fmla="*/ 576478 h 851161"/>
              <a:gd name="connsiteX42" fmla="*/ 7783439 w 11584247"/>
              <a:gd name="connsiteY42" fmla="*/ 626299 h 851161"/>
              <a:gd name="connsiteX43" fmla="*/ 7721280 w 11584247"/>
              <a:gd name="connsiteY43" fmla="*/ 690417 h 851161"/>
              <a:gd name="connsiteX44" fmla="*/ 7713345 w 11584247"/>
              <a:gd name="connsiteY44" fmla="*/ 693363 h 851161"/>
              <a:gd name="connsiteX45" fmla="*/ 7691368 w 11584247"/>
              <a:gd name="connsiteY45" fmla="*/ 691272 h 851161"/>
              <a:gd name="connsiteX46" fmla="*/ 7683053 w 11584247"/>
              <a:gd name="connsiteY46" fmla="*/ 688814 h 851161"/>
              <a:gd name="connsiteX47" fmla="*/ 7670993 w 11584247"/>
              <a:gd name="connsiteY47" fmla="*/ 688775 h 851161"/>
              <a:gd name="connsiteX48" fmla="*/ 7670712 w 11584247"/>
              <a:gd name="connsiteY48" fmla="*/ 689306 h 851161"/>
              <a:gd name="connsiteX49" fmla="*/ 7659383 w 11584247"/>
              <a:gd name="connsiteY49" fmla="*/ 688227 h 851161"/>
              <a:gd name="connsiteX50" fmla="*/ 7603754 w 11584247"/>
              <a:gd name="connsiteY50" fmla="*/ 676226 h 851161"/>
              <a:gd name="connsiteX51" fmla="*/ 7532285 w 11584247"/>
              <a:gd name="connsiteY51" fmla="*/ 726440 h 851161"/>
              <a:gd name="connsiteX52" fmla="*/ 7502351 w 11584247"/>
              <a:gd name="connsiteY52" fmla="*/ 735020 h 851161"/>
              <a:gd name="connsiteX53" fmla="*/ 7486452 w 11584247"/>
              <a:gd name="connsiteY53" fmla="*/ 742445 h 851161"/>
              <a:gd name="connsiteX54" fmla="*/ 7485519 w 11584247"/>
              <a:gd name="connsiteY54" fmla="*/ 744742 h 851161"/>
              <a:gd name="connsiteX55" fmla="*/ 7432183 w 11584247"/>
              <a:gd name="connsiteY55" fmla="*/ 732969 h 851161"/>
              <a:gd name="connsiteX56" fmla="*/ 7425231 w 11584247"/>
              <a:gd name="connsiteY56" fmla="*/ 735688 h 851161"/>
              <a:gd name="connsiteX57" fmla="*/ 7390298 w 11584247"/>
              <a:gd name="connsiteY57" fmla="*/ 722535 h 851161"/>
              <a:gd name="connsiteX58" fmla="*/ 7372339 w 11584247"/>
              <a:gd name="connsiteY58" fmla="*/ 718662 h 851161"/>
              <a:gd name="connsiteX59" fmla="*/ 7367083 w 11584247"/>
              <a:gd name="connsiteY59" fmla="*/ 711540 h 851161"/>
              <a:gd name="connsiteX60" fmla="*/ 7340667 w 11584247"/>
              <a:gd name="connsiteY60" fmla="*/ 708883 h 851161"/>
              <a:gd name="connsiteX61" fmla="*/ 7337703 w 11584247"/>
              <a:gd name="connsiteY61" fmla="*/ 710851 h 851161"/>
              <a:gd name="connsiteX62" fmla="*/ 7315659 w 11584247"/>
              <a:gd name="connsiteY62" fmla="*/ 700203 h 851161"/>
              <a:gd name="connsiteX63" fmla="*/ 7296872 w 11584247"/>
              <a:gd name="connsiteY63" fmla="*/ 681057 h 851161"/>
              <a:gd name="connsiteX64" fmla="*/ 7073219 w 11584247"/>
              <a:gd name="connsiteY64" fmla="*/ 690480 h 851161"/>
              <a:gd name="connsiteX65" fmla="*/ 6877450 w 11584247"/>
              <a:gd name="connsiteY65" fmla="*/ 609704 h 851161"/>
              <a:gd name="connsiteX66" fmla="*/ 6756132 w 11584247"/>
              <a:gd name="connsiteY66" fmla="*/ 617104 h 851161"/>
              <a:gd name="connsiteX67" fmla="*/ 6414326 w 11584247"/>
              <a:gd name="connsiteY67" fmla="*/ 637792 h 851161"/>
              <a:gd name="connsiteX68" fmla="*/ 6337636 w 11584247"/>
              <a:gd name="connsiteY68" fmla="*/ 651977 h 851161"/>
              <a:gd name="connsiteX69" fmla="*/ 6268828 w 11584247"/>
              <a:gd name="connsiteY69" fmla="*/ 622080 h 851161"/>
              <a:gd name="connsiteX70" fmla="*/ 6241133 w 11584247"/>
              <a:gd name="connsiteY70" fmla="*/ 637096 h 851161"/>
              <a:gd name="connsiteX71" fmla="*/ 6236372 w 11584247"/>
              <a:gd name="connsiteY71" fmla="*/ 640150 h 851161"/>
              <a:gd name="connsiteX72" fmla="*/ 6217005 w 11584247"/>
              <a:gd name="connsiteY72" fmla="*/ 642256 h 851161"/>
              <a:gd name="connsiteX73" fmla="*/ 6211934 w 11584247"/>
              <a:gd name="connsiteY73" fmla="*/ 655497 h 851161"/>
              <a:gd name="connsiteX74" fmla="*/ 6183064 w 11584247"/>
              <a:gd name="connsiteY74" fmla="*/ 667728 h 851161"/>
              <a:gd name="connsiteX75" fmla="*/ 6147308 w 11584247"/>
              <a:gd name="connsiteY75" fmla="*/ 668073 h 851161"/>
              <a:gd name="connsiteX76" fmla="*/ 5977154 w 11584247"/>
              <a:gd name="connsiteY76" fmla="*/ 655579 h 851161"/>
              <a:gd name="connsiteX77" fmla="*/ 5875486 w 11584247"/>
              <a:gd name="connsiteY77" fmla="*/ 656164 h 851161"/>
              <a:gd name="connsiteX78" fmla="*/ 5837074 w 11584247"/>
              <a:gd name="connsiteY78" fmla="*/ 669047 h 851161"/>
              <a:gd name="connsiteX79" fmla="*/ 5783293 w 11584247"/>
              <a:gd name="connsiteY79" fmla="*/ 678526 h 851161"/>
              <a:gd name="connsiteX80" fmla="*/ 5688540 w 11584247"/>
              <a:gd name="connsiteY80" fmla="*/ 705055 h 851161"/>
              <a:gd name="connsiteX81" fmla="*/ 5560952 w 11584247"/>
              <a:gd name="connsiteY81" fmla="*/ 723655 h 851161"/>
              <a:gd name="connsiteX82" fmla="*/ 5467137 w 11584247"/>
              <a:gd name="connsiteY82" fmla="*/ 683142 h 851161"/>
              <a:gd name="connsiteX83" fmla="*/ 5459069 w 11584247"/>
              <a:gd name="connsiteY83" fmla="*/ 692731 h 851161"/>
              <a:gd name="connsiteX84" fmla="*/ 5394755 w 11584247"/>
              <a:gd name="connsiteY84" fmla="*/ 691136 h 851161"/>
              <a:gd name="connsiteX85" fmla="*/ 5168758 w 11584247"/>
              <a:gd name="connsiteY85" fmla="*/ 620360 h 851161"/>
              <a:gd name="connsiteX86" fmla="*/ 5043093 w 11584247"/>
              <a:gd name="connsiteY86" fmla="*/ 619043 h 851161"/>
              <a:gd name="connsiteX87" fmla="*/ 4998604 w 11584247"/>
              <a:gd name="connsiteY87" fmla="*/ 629087 h 851161"/>
              <a:gd name="connsiteX88" fmla="*/ 4924058 w 11584247"/>
              <a:gd name="connsiteY88" fmla="*/ 645263 h 851161"/>
              <a:gd name="connsiteX89" fmla="*/ 4868616 w 11584247"/>
              <a:gd name="connsiteY89" fmla="*/ 683240 h 851161"/>
              <a:gd name="connsiteX90" fmla="*/ 4806175 w 11584247"/>
              <a:gd name="connsiteY90" fmla="*/ 686507 h 851161"/>
              <a:gd name="connsiteX91" fmla="*/ 4791312 w 11584247"/>
              <a:gd name="connsiteY91" fmla="*/ 653788 h 851161"/>
              <a:gd name="connsiteX92" fmla="*/ 4724634 w 11584247"/>
              <a:gd name="connsiteY92" fmla="*/ 668150 h 851161"/>
              <a:gd name="connsiteX93" fmla="*/ 4623526 w 11584247"/>
              <a:gd name="connsiteY93" fmla="*/ 693607 h 851161"/>
              <a:gd name="connsiteX94" fmla="*/ 4565119 w 11584247"/>
              <a:gd name="connsiteY94" fmla="*/ 699644 h 851161"/>
              <a:gd name="connsiteX95" fmla="*/ 4405682 w 11584247"/>
              <a:gd name="connsiteY95" fmla="*/ 725524 h 851161"/>
              <a:gd name="connsiteX96" fmla="*/ 4246062 w 11584247"/>
              <a:gd name="connsiteY96" fmla="*/ 758603 h 851161"/>
              <a:gd name="connsiteX97" fmla="*/ 4151948 w 11584247"/>
              <a:gd name="connsiteY97" fmla="*/ 818594 h 851161"/>
              <a:gd name="connsiteX98" fmla="*/ 4020693 w 11584247"/>
              <a:gd name="connsiteY98" fmla="*/ 841422 h 851161"/>
              <a:gd name="connsiteX99" fmla="*/ 3998789 w 11584247"/>
              <a:gd name="connsiteY99" fmla="*/ 851161 h 851161"/>
              <a:gd name="connsiteX100" fmla="*/ 3968135 w 11584247"/>
              <a:gd name="connsiteY100" fmla="*/ 845925 h 851161"/>
              <a:gd name="connsiteX101" fmla="*/ 3845234 w 11584247"/>
              <a:gd name="connsiteY101" fmla="*/ 823068 h 851161"/>
              <a:gd name="connsiteX102" fmla="*/ 3748200 w 11584247"/>
              <a:gd name="connsiteY102" fmla="*/ 788335 h 851161"/>
              <a:gd name="connsiteX103" fmla="*/ 3628646 w 11584247"/>
              <a:gd name="connsiteY103" fmla="*/ 815284 h 851161"/>
              <a:gd name="connsiteX104" fmla="*/ 3555292 w 11584247"/>
              <a:gd name="connsiteY104" fmla="*/ 808248 h 851161"/>
              <a:gd name="connsiteX105" fmla="*/ 3434444 w 11584247"/>
              <a:gd name="connsiteY105" fmla="*/ 760907 h 851161"/>
              <a:gd name="connsiteX106" fmla="*/ 3276756 w 11584247"/>
              <a:gd name="connsiteY106" fmla="*/ 777750 h 851161"/>
              <a:gd name="connsiteX107" fmla="*/ 3182139 w 11584247"/>
              <a:gd name="connsiteY107" fmla="*/ 789189 h 851161"/>
              <a:gd name="connsiteX108" fmla="*/ 3044242 w 11584247"/>
              <a:gd name="connsiteY108" fmla="*/ 738181 h 851161"/>
              <a:gd name="connsiteX109" fmla="*/ 2975529 w 11584247"/>
              <a:gd name="connsiteY109" fmla="*/ 720730 h 851161"/>
              <a:gd name="connsiteX110" fmla="*/ 2868812 w 11584247"/>
              <a:gd name="connsiteY110" fmla="*/ 709829 h 851161"/>
              <a:gd name="connsiteX111" fmla="*/ 2836257 w 11584247"/>
              <a:gd name="connsiteY111" fmla="*/ 703641 h 851161"/>
              <a:gd name="connsiteX112" fmla="*/ 2511817 w 11584247"/>
              <a:gd name="connsiteY112" fmla="*/ 610129 h 851161"/>
              <a:gd name="connsiteX113" fmla="*/ 2323450 w 11584247"/>
              <a:gd name="connsiteY113" fmla="*/ 692063 h 851161"/>
              <a:gd name="connsiteX114" fmla="*/ 2112485 w 11584247"/>
              <a:gd name="connsiteY114" fmla="*/ 710292 h 851161"/>
              <a:gd name="connsiteX115" fmla="*/ 2047386 w 11584247"/>
              <a:gd name="connsiteY115" fmla="*/ 669854 h 851161"/>
              <a:gd name="connsiteX116" fmla="*/ 2014871 w 11584247"/>
              <a:gd name="connsiteY116" fmla="*/ 671556 h 851161"/>
              <a:gd name="connsiteX117" fmla="*/ 1961527 w 11584247"/>
              <a:gd name="connsiteY117" fmla="*/ 678730 h 851161"/>
              <a:gd name="connsiteX118" fmla="*/ 1878931 w 11584247"/>
              <a:gd name="connsiteY118" fmla="*/ 661482 h 851161"/>
              <a:gd name="connsiteX119" fmla="*/ 1713886 w 11584247"/>
              <a:gd name="connsiteY119" fmla="*/ 668713 h 851161"/>
              <a:gd name="connsiteX120" fmla="*/ 1434049 w 11584247"/>
              <a:gd name="connsiteY120" fmla="*/ 595668 h 851161"/>
              <a:gd name="connsiteX121" fmla="*/ 1177354 w 11584247"/>
              <a:gd name="connsiteY121" fmla="*/ 614359 h 851161"/>
              <a:gd name="connsiteX122" fmla="*/ 1088947 w 11584247"/>
              <a:gd name="connsiteY122" fmla="*/ 617056 h 851161"/>
              <a:gd name="connsiteX123" fmla="*/ 998946 w 11584247"/>
              <a:gd name="connsiteY123" fmla="*/ 688407 h 851161"/>
              <a:gd name="connsiteX124" fmla="*/ 775514 w 11584247"/>
              <a:gd name="connsiteY124" fmla="*/ 737451 h 851161"/>
              <a:gd name="connsiteX125" fmla="*/ 603494 w 11584247"/>
              <a:gd name="connsiteY125" fmla="*/ 710500 h 851161"/>
              <a:gd name="connsiteX126" fmla="*/ 564233 w 11584247"/>
              <a:gd name="connsiteY126" fmla="*/ 721324 h 851161"/>
              <a:gd name="connsiteX127" fmla="*/ 511527 w 11584247"/>
              <a:gd name="connsiteY127" fmla="*/ 744248 h 851161"/>
              <a:gd name="connsiteX128" fmla="*/ 337049 w 11584247"/>
              <a:gd name="connsiteY128" fmla="*/ 755307 h 851161"/>
              <a:gd name="connsiteX129" fmla="*/ 218766 w 11584247"/>
              <a:gd name="connsiteY129" fmla="*/ 732207 h 851161"/>
              <a:gd name="connsiteX130" fmla="*/ 104041 w 11584247"/>
              <a:gd name="connsiteY130" fmla="*/ 738210 h 851161"/>
              <a:gd name="connsiteX131" fmla="*/ 15455 w 11584247"/>
              <a:gd name="connsiteY131" fmla="*/ 751614 h 851161"/>
              <a:gd name="connsiteX132" fmla="*/ 0 w 11584247"/>
              <a:gd name="connsiteY132" fmla="*/ 741620 h 851161"/>
              <a:gd name="connsiteX133" fmla="*/ 0 w 11584247"/>
              <a:gd name="connsiteY133"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727153 w 11584247"/>
              <a:gd name="connsiteY11" fmla="*/ 243863 h 851161"/>
              <a:gd name="connsiteX12" fmla="*/ 10701407 w 11584247"/>
              <a:gd name="connsiteY12" fmla="*/ 255564 h 851161"/>
              <a:gd name="connsiteX13" fmla="*/ 10660180 w 11584247"/>
              <a:gd name="connsiteY13" fmla="*/ 309868 h 851161"/>
              <a:gd name="connsiteX14" fmla="*/ 10510136 w 11584247"/>
              <a:gd name="connsiteY14" fmla="*/ 223982 h 851161"/>
              <a:gd name="connsiteX15" fmla="*/ 10310725 w 11584247"/>
              <a:gd name="connsiteY15" fmla="*/ 257181 h 851161"/>
              <a:gd name="connsiteX16" fmla="*/ 10124711 w 11584247"/>
              <a:gd name="connsiteY16" fmla="*/ 197981 h 851161"/>
              <a:gd name="connsiteX17" fmla="*/ 10016836 w 11584247"/>
              <a:gd name="connsiteY17" fmla="*/ 218259 h 851161"/>
              <a:gd name="connsiteX18" fmla="*/ 9987770 w 11584247"/>
              <a:gd name="connsiteY18" fmla="*/ 268441 h 851161"/>
              <a:gd name="connsiteX19" fmla="*/ 9712889 w 11584247"/>
              <a:gd name="connsiteY19" fmla="*/ 275231 h 851161"/>
              <a:gd name="connsiteX20" fmla="*/ 9645923 w 11584247"/>
              <a:gd name="connsiteY20" fmla="*/ 297473 h 851161"/>
              <a:gd name="connsiteX21" fmla="*/ 9580351 w 11584247"/>
              <a:gd name="connsiteY21" fmla="*/ 275174 h 851161"/>
              <a:gd name="connsiteX22" fmla="*/ 9477264 w 11584247"/>
              <a:gd name="connsiteY22" fmla="*/ 333736 h 851161"/>
              <a:gd name="connsiteX23" fmla="*/ 9323022 w 11584247"/>
              <a:gd name="connsiteY23" fmla="*/ 339499 h 851161"/>
              <a:gd name="connsiteX24" fmla="*/ 9231896 w 11584247"/>
              <a:gd name="connsiteY24" fmla="*/ 350924 h 851161"/>
              <a:gd name="connsiteX25" fmla="*/ 9199098 w 11584247"/>
              <a:gd name="connsiteY25" fmla="*/ 367794 h 851161"/>
              <a:gd name="connsiteX26" fmla="*/ 9152075 w 11584247"/>
              <a:gd name="connsiteY26" fmla="*/ 382929 h 851161"/>
              <a:gd name="connsiteX27" fmla="*/ 9070495 w 11584247"/>
              <a:gd name="connsiteY27" fmla="*/ 419337 h 851161"/>
              <a:gd name="connsiteX28" fmla="*/ 8869068 w 11584247"/>
              <a:gd name="connsiteY28" fmla="*/ 421230 h 851161"/>
              <a:gd name="connsiteX29" fmla="*/ 8863066 w 11584247"/>
              <a:gd name="connsiteY29" fmla="*/ 431598 h 851161"/>
              <a:gd name="connsiteX30" fmla="*/ 8805167 w 11584247"/>
              <a:gd name="connsiteY30" fmla="*/ 436877 h 851161"/>
              <a:gd name="connsiteX31" fmla="*/ 8593326 w 11584247"/>
              <a:gd name="connsiteY31" fmla="*/ 390816 h 851161"/>
              <a:gd name="connsiteX32" fmla="*/ 8480431 w 11584247"/>
              <a:gd name="connsiteY32" fmla="*/ 402916 h 851161"/>
              <a:gd name="connsiteX33" fmla="*/ 8441817 w 11584247"/>
              <a:gd name="connsiteY33" fmla="*/ 417619 h 851161"/>
              <a:gd name="connsiteX34" fmla="*/ 8377029 w 11584247"/>
              <a:gd name="connsiteY34" fmla="*/ 441608 h 851161"/>
              <a:gd name="connsiteX35" fmla="*/ 8332187 w 11584247"/>
              <a:gd name="connsiteY35" fmla="*/ 485172 h 851161"/>
              <a:gd name="connsiteX36" fmla="*/ 8276595 w 11584247"/>
              <a:gd name="connsiteY36" fmla="*/ 495073 h 851161"/>
              <a:gd name="connsiteX37" fmla="*/ 8259050 w 11584247"/>
              <a:gd name="connsiteY37" fmla="*/ 464220 h 851161"/>
              <a:gd name="connsiteX38" fmla="*/ 8201086 w 11584247"/>
              <a:gd name="connsiteY38" fmla="*/ 485570 h 851161"/>
              <a:gd name="connsiteX39" fmla="*/ 8113667 w 11584247"/>
              <a:gd name="connsiteY39" fmla="*/ 521596 h 851161"/>
              <a:gd name="connsiteX40" fmla="*/ 8062051 w 11584247"/>
              <a:gd name="connsiteY40" fmla="*/ 533812 h 851161"/>
              <a:gd name="connsiteX41" fmla="*/ 7922362 w 11584247"/>
              <a:gd name="connsiteY41" fmla="*/ 576478 h 851161"/>
              <a:gd name="connsiteX42" fmla="*/ 7783439 w 11584247"/>
              <a:gd name="connsiteY42" fmla="*/ 626299 h 851161"/>
              <a:gd name="connsiteX43" fmla="*/ 7721280 w 11584247"/>
              <a:gd name="connsiteY43" fmla="*/ 690417 h 851161"/>
              <a:gd name="connsiteX44" fmla="*/ 7713345 w 11584247"/>
              <a:gd name="connsiteY44" fmla="*/ 693363 h 851161"/>
              <a:gd name="connsiteX45" fmla="*/ 7691368 w 11584247"/>
              <a:gd name="connsiteY45" fmla="*/ 691272 h 851161"/>
              <a:gd name="connsiteX46" fmla="*/ 7683053 w 11584247"/>
              <a:gd name="connsiteY46" fmla="*/ 688814 h 851161"/>
              <a:gd name="connsiteX47" fmla="*/ 7670993 w 11584247"/>
              <a:gd name="connsiteY47" fmla="*/ 688775 h 851161"/>
              <a:gd name="connsiteX48" fmla="*/ 7670712 w 11584247"/>
              <a:gd name="connsiteY48" fmla="*/ 689306 h 851161"/>
              <a:gd name="connsiteX49" fmla="*/ 7659383 w 11584247"/>
              <a:gd name="connsiteY49" fmla="*/ 688227 h 851161"/>
              <a:gd name="connsiteX50" fmla="*/ 7603754 w 11584247"/>
              <a:gd name="connsiteY50" fmla="*/ 676226 h 851161"/>
              <a:gd name="connsiteX51" fmla="*/ 7532285 w 11584247"/>
              <a:gd name="connsiteY51" fmla="*/ 726440 h 851161"/>
              <a:gd name="connsiteX52" fmla="*/ 7502351 w 11584247"/>
              <a:gd name="connsiteY52" fmla="*/ 735020 h 851161"/>
              <a:gd name="connsiteX53" fmla="*/ 7486452 w 11584247"/>
              <a:gd name="connsiteY53" fmla="*/ 742445 h 851161"/>
              <a:gd name="connsiteX54" fmla="*/ 7485519 w 11584247"/>
              <a:gd name="connsiteY54" fmla="*/ 744742 h 851161"/>
              <a:gd name="connsiteX55" fmla="*/ 7432183 w 11584247"/>
              <a:gd name="connsiteY55" fmla="*/ 732969 h 851161"/>
              <a:gd name="connsiteX56" fmla="*/ 7425231 w 11584247"/>
              <a:gd name="connsiteY56" fmla="*/ 735688 h 851161"/>
              <a:gd name="connsiteX57" fmla="*/ 7390298 w 11584247"/>
              <a:gd name="connsiteY57" fmla="*/ 722535 h 851161"/>
              <a:gd name="connsiteX58" fmla="*/ 7372339 w 11584247"/>
              <a:gd name="connsiteY58" fmla="*/ 718662 h 851161"/>
              <a:gd name="connsiteX59" fmla="*/ 7367083 w 11584247"/>
              <a:gd name="connsiteY59" fmla="*/ 711540 h 851161"/>
              <a:gd name="connsiteX60" fmla="*/ 7340667 w 11584247"/>
              <a:gd name="connsiteY60" fmla="*/ 708883 h 851161"/>
              <a:gd name="connsiteX61" fmla="*/ 7337703 w 11584247"/>
              <a:gd name="connsiteY61" fmla="*/ 710851 h 851161"/>
              <a:gd name="connsiteX62" fmla="*/ 7315659 w 11584247"/>
              <a:gd name="connsiteY62" fmla="*/ 700203 h 851161"/>
              <a:gd name="connsiteX63" fmla="*/ 7296872 w 11584247"/>
              <a:gd name="connsiteY63" fmla="*/ 681057 h 851161"/>
              <a:gd name="connsiteX64" fmla="*/ 7073219 w 11584247"/>
              <a:gd name="connsiteY64" fmla="*/ 690480 h 851161"/>
              <a:gd name="connsiteX65" fmla="*/ 6877450 w 11584247"/>
              <a:gd name="connsiteY65" fmla="*/ 609704 h 851161"/>
              <a:gd name="connsiteX66" fmla="*/ 6756132 w 11584247"/>
              <a:gd name="connsiteY66" fmla="*/ 617104 h 851161"/>
              <a:gd name="connsiteX67" fmla="*/ 6414326 w 11584247"/>
              <a:gd name="connsiteY67" fmla="*/ 637792 h 851161"/>
              <a:gd name="connsiteX68" fmla="*/ 6337636 w 11584247"/>
              <a:gd name="connsiteY68" fmla="*/ 651977 h 851161"/>
              <a:gd name="connsiteX69" fmla="*/ 6268828 w 11584247"/>
              <a:gd name="connsiteY69" fmla="*/ 622080 h 851161"/>
              <a:gd name="connsiteX70" fmla="*/ 6241133 w 11584247"/>
              <a:gd name="connsiteY70" fmla="*/ 637096 h 851161"/>
              <a:gd name="connsiteX71" fmla="*/ 6236372 w 11584247"/>
              <a:gd name="connsiteY71" fmla="*/ 640150 h 851161"/>
              <a:gd name="connsiteX72" fmla="*/ 6217005 w 11584247"/>
              <a:gd name="connsiteY72" fmla="*/ 642256 h 851161"/>
              <a:gd name="connsiteX73" fmla="*/ 6211934 w 11584247"/>
              <a:gd name="connsiteY73" fmla="*/ 655497 h 851161"/>
              <a:gd name="connsiteX74" fmla="*/ 6183064 w 11584247"/>
              <a:gd name="connsiteY74" fmla="*/ 667728 h 851161"/>
              <a:gd name="connsiteX75" fmla="*/ 6147308 w 11584247"/>
              <a:gd name="connsiteY75" fmla="*/ 668073 h 851161"/>
              <a:gd name="connsiteX76" fmla="*/ 5977154 w 11584247"/>
              <a:gd name="connsiteY76" fmla="*/ 655579 h 851161"/>
              <a:gd name="connsiteX77" fmla="*/ 5875486 w 11584247"/>
              <a:gd name="connsiteY77" fmla="*/ 656164 h 851161"/>
              <a:gd name="connsiteX78" fmla="*/ 5837074 w 11584247"/>
              <a:gd name="connsiteY78" fmla="*/ 669047 h 851161"/>
              <a:gd name="connsiteX79" fmla="*/ 5783293 w 11584247"/>
              <a:gd name="connsiteY79" fmla="*/ 678526 h 851161"/>
              <a:gd name="connsiteX80" fmla="*/ 5688540 w 11584247"/>
              <a:gd name="connsiteY80" fmla="*/ 705055 h 851161"/>
              <a:gd name="connsiteX81" fmla="*/ 5467137 w 11584247"/>
              <a:gd name="connsiteY81" fmla="*/ 683142 h 851161"/>
              <a:gd name="connsiteX82" fmla="*/ 5459069 w 11584247"/>
              <a:gd name="connsiteY82" fmla="*/ 692731 h 851161"/>
              <a:gd name="connsiteX83" fmla="*/ 5394755 w 11584247"/>
              <a:gd name="connsiteY83" fmla="*/ 691136 h 851161"/>
              <a:gd name="connsiteX84" fmla="*/ 5168758 w 11584247"/>
              <a:gd name="connsiteY84" fmla="*/ 620360 h 851161"/>
              <a:gd name="connsiteX85" fmla="*/ 5043093 w 11584247"/>
              <a:gd name="connsiteY85" fmla="*/ 619043 h 851161"/>
              <a:gd name="connsiteX86" fmla="*/ 4998604 w 11584247"/>
              <a:gd name="connsiteY86" fmla="*/ 629087 h 851161"/>
              <a:gd name="connsiteX87" fmla="*/ 4924058 w 11584247"/>
              <a:gd name="connsiteY87" fmla="*/ 645263 h 851161"/>
              <a:gd name="connsiteX88" fmla="*/ 4868616 w 11584247"/>
              <a:gd name="connsiteY88" fmla="*/ 683240 h 851161"/>
              <a:gd name="connsiteX89" fmla="*/ 4806175 w 11584247"/>
              <a:gd name="connsiteY89" fmla="*/ 686507 h 851161"/>
              <a:gd name="connsiteX90" fmla="*/ 4791312 w 11584247"/>
              <a:gd name="connsiteY90" fmla="*/ 653788 h 851161"/>
              <a:gd name="connsiteX91" fmla="*/ 4724634 w 11584247"/>
              <a:gd name="connsiteY91" fmla="*/ 668150 h 851161"/>
              <a:gd name="connsiteX92" fmla="*/ 4623526 w 11584247"/>
              <a:gd name="connsiteY92" fmla="*/ 693607 h 851161"/>
              <a:gd name="connsiteX93" fmla="*/ 4565119 w 11584247"/>
              <a:gd name="connsiteY93" fmla="*/ 699644 h 851161"/>
              <a:gd name="connsiteX94" fmla="*/ 4405682 w 11584247"/>
              <a:gd name="connsiteY94" fmla="*/ 725524 h 851161"/>
              <a:gd name="connsiteX95" fmla="*/ 4246062 w 11584247"/>
              <a:gd name="connsiteY95" fmla="*/ 758603 h 851161"/>
              <a:gd name="connsiteX96" fmla="*/ 4151948 w 11584247"/>
              <a:gd name="connsiteY96" fmla="*/ 818594 h 851161"/>
              <a:gd name="connsiteX97" fmla="*/ 4020693 w 11584247"/>
              <a:gd name="connsiteY97" fmla="*/ 841422 h 851161"/>
              <a:gd name="connsiteX98" fmla="*/ 3998789 w 11584247"/>
              <a:gd name="connsiteY98" fmla="*/ 851161 h 851161"/>
              <a:gd name="connsiteX99" fmla="*/ 3968135 w 11584247"/>
              <a:gd name="connsiteY99" fmla="*/ 845925 h 851161"/>
              <a:gd name="connsiteX100" fmla="*/ 3845234 w 11584247"/>
              <a:gd name="connsiteY100" fmla="*/ 823068 h 851161"/>
              <a:gd name="connsiteX101" fmla="*/ 3748200 w 11584247"/>
              <a:gd name="connsiteY101" fmla="*/ 788335 h 851161"/>
              <a:gd name="connsiteX102" fmla="*/ 3628646 w 11584247"/>
              <a:gd name="connsiteY102" fmla="*/ 815284 h 851161"/>
              <a:gd name="connsiteX103" fmla="*/ 3555292 w 11584247"/>
              <a:gd name="connsiteY103" fmla="*/ 808248 h 851161"/>
              <a:gd name="connsiteX104" fmla="*/ 3434444 w 11584247"/>
              <a:gd name="connsiteY104" fmla="*/ 760907 h 851161"/>
              <a:gd name="connsiteX105" fmla="*/ 3276756 w 11584247"/>
              <a:gd name="connsiteY105" fmla="*/ 777750 h 851161"/>
              <a:gd name="connsiteX106" fmla="*/ 3182139 w 11584247"/>
              <a:gd name="connsiteY106" fmla="*/ 789189 h 851161"/>
              <a:gd name="connsiteX107" fmla="*/ 3044242 w 11584247"/>
              <a:gd name="connsiteY107" fmla="*/ 738181 h 851161"/>
              <a:gd name="connsiteX108" fmla="*/ 2975529 w 11584247"/>
              <a:gd name="connsiteY108" fmla="*/ 720730 h 851161"/>
              <a:gd name="connsiteX109" fmla="*/ 2868812 w 11584247"/>
              <a:gd name="connsiteY109" fmla="*/ 709829 h 851161"/>
              <a:gd name="connsiteX110" fmla="*/ 2836257 w 11584247"/>
              <a:gd name="connsiteY110" fmla="*/ 703641 h 851161"/>
              <a:gd name="connsiteX111" fmla="*/ 2511817 w 11584247"/>
              <a:gd name="connsiteY111" fmla="*/ 610129 h 851161"/>
              <a:gd name="connsiteX112" fmla="*/ 2323450 w 11584247"/>
              <a:gd name="connsiteY112" fmla="*/ 692063 h 851161"/>
              <a:gd name="connsiteX113" fmla="*/ 2112485 w 11584247"/>
              <a:gd name="connsiteY113" fmla="*/ 710292 h 851161"/>
              <a:gd name="connsiteX114" fmla="*/ 2047386 w 11584247"/>
              <a:gd name="connsiteY114" fmla="*/ 669854 h 851161"/>
              <a:gd name="connsiteX115" fmla="*/ 2014871 w 11584247"/>
              <a:gd name="connsiteY115" fmla="*/ 671556 h 851161"/>
              <a:gd name="connsiteX116" fmla="*/ 1961527 w 11584247"/>
              <a:gd name="connsiteY116" fmla="*/ 678730 h 851161"/>
              <a:gd name="connsiteX117" fmla="*/ 1878931 w 11584247"/>
              <a:gd name="connsiteY117" fmla="*/ 661482 h 851161"/>
              <a:gd name="connsiteX118" fmla="*/ 1713886 w 11584247"/>
              <a:gd name="connsiteY118" fmla="*/ 668713 h 851161"/>
              <a:gd name="connsiteX119" fmla="*/ 1434049 w 11584247"/>
              <a:gd name="connsiteY119" fmla="*/ 595668 h 851161"/>
              <a:gd name="connsiteX120" fmla="*/ 1177354 w 11584247"/>
              <a:gd name="connsiteY120" fmla="*/ 614359 h 851161"/>
              <a:gd name="connsiteX121" fmla="*/ 1088947 w 11584247"/>
              <a:gd name="connsiteY121" fmla="*/ 617056 h 851161"/>
              <a:gd name="connsiteX122" fmla="*/ 998946 w 11584247"/>
              <a:gd name="connsiteY122" fmla="*/ 688407 h 851161"/>
              <a:gd name="connsiteX123" fmla="*/ 775514 w 11584247"/>
              <a:gd name="connsiteY123" fmla="*/ 737451 h 851161"/>
              <a:gd name="connsiteX124" fmla="*/ 603494 w 11584247"/>
              <a:gd name="connsiteY124" fmla="*/ 710500 h 851161"/>
              <a:gd name="connsiteX125" fmla="*/ 564233 w 11584247"/>
              <a:gd name="connsiteY125" fmla="*/ 721324 h 851161"/>
              <a:gd name="connsiteX126" fmla="*/ 511527 w 11584247"/>
              <a:gd name="connsiteY126" fmla="*/ 744248 h 851161"/>
              <a:gd name="connsiteX127" fmla="*/ 337049 w 11584247"/>
              <a:gd name="connsiteY127" fmla="*/ 755307 h 851161"/>
              <a:gd name="connsiteX128" fmla="*/ 218766 w 11584247"/>
              <a:gd name="connsiteY128" fmla="*/ 732207 h 851161"/>
              <a:gd name="connsiteX129" fmla="*/ 104041 w 11584247"/>
              <a:gd name="connsiteY129" fmla="*/ 738210 h 851161"/>
              <a:gd name="connsiteX130" fmla="*/ 15455 w 11584247"/>
              <a:gd name="connsiteY130" fmla="*/ 751614 h 851161"/>
              <a:gd name="connsiteX131" fmla="*/ 0 w 11584247"/>
              <a:gd name="connsiteY131" fmla="*/ 741620 h 851161"/>
              <a:gd name="connsiteX132" fmla="*/ 0 w 11584247"/>
              <a:gd name="connsiteY132"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727153 w 11584247"/>
              <a:gd name="connsiteY11" fmla="*/ 243863 h 851161"/>
              <a:gd name="connsiteX12" fmla="*/ 10701407 w 11584247"/>
              <a:gd name="connsiteY12" fmla="*/ 255564 h 851161"/>
              <a:gd name="connsiteX13" fmla="*/ 10660180 w 11584247"/>
              <a:gd name="connsiteY13" fmla="*/ 309868 h 851161"/>
              <a:gd name="connsiteX14" fmla="*/ 10510136 w 11584247"/>
              <a:gd name="connsiteY14" fmla="*/ 223982 h 851161"/>
              <a:gd name="connsiteX15" fmla="*/ 10310725 w 11584247"/>
              <a:gd name="connsiteY15" fmla="*/ 257181 h 851161"/>
              <a:gd name="connsiteX16" fmla="*/ 10124711 w 11584247"/>
              <a:gd name="connsiteY16" fmla="*/ 197981 h 851161"/>
              <a:gd name="connsiteX17" fmla="*/ 9987770 w 11584247"/>
              <a:gd name="connsiteY17" fmla="*/ 268441 h 851161"/>
              <a:gd name="connsiteX18" fmla="*/ 9712889 w 11584247"/>
              <a:gd name="connsiteY18" fmla="*/ 275231 h 851161"/>
              <a:gd name="connsiteX19" fmla="*/ 9645923 w 11584247"/>
              <a:gd name="connsiteY19" fmla="*/ 297473 h 851161"/>
              <a:gd name="connsiteX20" fmla="*/ 9580351 w 11584247"/>
              <a:gd name="connsiteY20" fmla="*/ 275174 h 851161"/>
              <a:gd name="connsiteX21" fmla="*/ 9477264 w 11584247"/>
              <a:gd name="connsiteY21" fmla="*/ 333736 h 851161"/>
              <a:gd name="connsiteX22" fmla="*/ 9323022 w 11584247"/>
              <a:gd name="connsiteY22" fmla="*/ 339499 h 851161"/>
              <a:gd name="connsiteX23" fmla="*/ 9231896 w 11584247"/>
              <a:gd name="connsiteY23" fmla="*/ 350924 h 851161"/>
              <a:gd name="connsiteX24" fmla="*/ 9199098 w 11584247"/>
              <a:gd name="connsiteY24" fmla="*/ 367794 h 851161"/>
              <a:gd name="connsiteX25" fmla="*/ 9152075 w 11584247"/>
              <a:gd name="connsiteY25" fmla="*/ 382929 h 851161"/>
              <a:gd name="connsiteX26" fmla="*/ 9070495 w 11584247"/>
              <a:gd name="connsiteY26" fmla="*/ 419337 h 851161"/>
              <a:gd name="connsiteX27" fmla="*/ 8869068 w 11584247"/>
              <a:gd name="connsiteY27" fmla="*/ 421230 h 851161"/>
              <a:gd name="connsiteX28" fmla="*/ 8863066 w 11584247"/>
              <a:gd name="connsiteY28" fmla="*/ 431598 h 851161"/>
              <a:gd name="connsiteX29" fmla="*/ 8805167 w 11584247"/>
              <a:gd name="connsiteY29" fmla="*/ 436877 h 851161"/>
              <a:gd name="connsiteX30" fmla="*/ 8593326 w 11584247"/>
              <a:gd name="connsiteY30" fmla="*/ 390816 h 851161"/>
              <a:gd name="connsiteX31" fmla="*/ 8480431 w 11584247"/>
              <a:gd name="connsiteY31" fmla="*/ 402916 h 851161"/>
              <a:gd name="connsiteX32" fmla="*/ 8441817 w 11584247"/>
              <a:gd name="connsiteY32" fmla="*/ 417619 h 851161"/>
              <a:gd name="connsiteX33" fmla="*/ 8377029 w 11584247"/>
              <a:gd name="connsiteY33" fmla="*/ 441608 h 851161"/>
              <a:gd name="connsiteX34" fmla="*/ 8332187 w 11584247"/>
              <a:gd name="connsiteY34" fmla="*/ 485172 h 851161"/>
              <a:gd name="connsiteX35" fmla="*/ 8276595 w 11584247"/>
              <a:gd name="connsiteY35" fmla="*/ 495073 h 851161"/>
              <a:gd name="connsiteX36" fmla="*/ 8259050 w 11584247"/>
              <a:gd name="connsiteY36" fmla="*/ 464220 h 851161"/>
              <a:gd name="connsiteX37" fmla="*/ 8201086 w 11584247"/>
              <a:gd name="connsiteY37" fmla="*/ 485570 h 851161"/>
              <a:gd name="connsiteX38" fmla="*/ 8113667 w 11584247"/>
              <a:gd name="connsiteY38" fmla="*/ 521596 h 851161"/>
              <a:gd name="connsiteX39" fmla="*/ 8062051 w 11584247"/>
              <a:gd name="connsiteY39" fmla="*/ 533812 h 851161"/>
              <a:gd name="connsiteX40" fmla="*/ 7922362 w 11584247"/>
              <a:gd name="connsiteY40" fmla="*/ 576478 h 851161"/>
              <a:gd name="connsiteX41" fmla="*/ 7783439 w 11584247"/>
              <a:gd name="connsiteY41" fmla="*/ 626299 h 851161"/>
              <a:gd name="connsiteX42" fmla="*/ 7721280 w 11584247"/>
              <a:gd name="connsiteY42" fmla="*/ 690417 h 851161"/>
              <a:gd name="connsiteX43" fmla="*/ 7713345 w 11584247"/>
              <a:gd name="connsiteY43" fmla="*/ 693363 h 851161"/>
              <a:gd name="connsiteX44" fmla="*/ 7691368 w 11584247"/>
              <a:gd name="connsiteY44" fmla="*/ 691272 h 851161"/>
              <a:gd name="connsiteX45" fmla="*/ 7683053 w 11584247"/>
              <a:gd name="connsiteY45" fmla="*/ 688814 h 851161"/>
              <a:gd name="connsiteX46" fmla="*/ 7670993 w 11584247"/>
              <a:gd name="connsiteY46" fmla="*/ 688775 h 851161"/>
              <a:gd name="connsiteX47" fmla="*/ 7670712 w 11584247"/>
              <a:gd name="connsiteY47" fmla="*/ 689306 h 851161"/>
              <a:gd name="connsiteX48" fmla="*/ 7659383 w 11584247"/>
              <a:gd name="connsiteY48" fmla="*/ 688227 h 851161"/>
              <a:gd name="connsiteX49" fmla="*/ 7603754 w 11584247"/>
              <a:gd name="connsiteY49" fmla="*/ 676226 h 851161"/>
              <a:gd name="connsiteX50" fmla="*/ 7532285 w 11584247"/>
              <a:gd name="connsiteY50" fmla="*/ 726440 h 851161"/>
              <a:gd name="connsiteX51" fmla="*/ 7502351 w 11584247"/>
              <a:gd name="connsiteY51" fmla="*/ 735020 h 851161"/>
              <a:gd name="connsiteX52" fmla="*/ 7486452 w 11584247"/>
              <a:gd name="connsiteY52" fmla="*/ 742445 h 851161"/>
              <a:gd name="connsiteX53" fmla="*/ 7485519 w 11584247"/>
              <a:gd name="connsiteY53" fmla="*/ 744742 h 851161"/>
              <a:gd name="connsiteX54" fmla="*/ 7432183 w 11584247"/>
              <a:gd name="connsiteY54" fmla="*/ 732969 h 851161"/>
              <a:gd name="connsiteX55" fmla="*/ 7425231 w 11584247"/>
              <a:gd name="connsiteY55" fmla="*/ 735688 h 851161"/>
              <a:gd name="connsiteX56" fmla="*/ 7390298 w 11584247"/>
              <a:gd name="connsiteY56" fmla="*/ 722535 h 851161"/>
              <a:gd name="connsiteX57" fmla="*/ 7372339 w 11584247"/>
              <a:gd name="connsiteY57" fmla="*/ 718662 h 851161"/>
              <a:gd name="connsiteX58" fmla="*/ 7367083 w 11584247"/>
              <a:gd name="connsiteY58" fmla="*/ 711540 h 851161"/>
              <a:gd name="connsiteX59" fmla="*/ 7340667 w 11584247"/>
              <a:gd name="connsiteY59" fmla="*/ 708883 h 851161"/>
              <a:gd name="connsiteX60" fmla="*/ 7337703 w 11584247"/>
              <a:gd name="connsiteY60" fmla="*/ 710851 h 851161"/>
              <a:gd name="connsiteX61" fmla="*/ 7315659 w 11584247"/>
              <a:gd name="connsiteY61" fmla="*/ 700203 h 851161"/>
              <a:gd name="connsiteX62" fmla="*/ 7296872 w 11584247"/>
              <a:gd name="connsiteY62" fmla="*/ 681057 h 851161"/>
              <a:gd name="connsiteX63" fmla="*/ 7073219 w 11584247"/>
              <a:gd name="connsiteY63" fmla="*/ 690480 h 851161"/>
              <a:gd name="connsiteX64" fmla="*/ 6877450 w 11584247"/>
              <a:gd name="connsiteY64" fmla="*/ 609704 h 851161"/>
              <a:gd name="connsiteX65" fmla="*/ 6756132 w 11584247"/>
              <a:gd name="connsiteY65" fmla="*/ 617104 h 851161"/>
              <a:gd name="connsiteX66" fmla="*/ 6414326 w 11584247"/>
              <a:gd name="connsiteY66" fmla="*/ 637792 h 851161"/>
              <a:gd name="connsiteX67" fmla="*/ 6337636 w 11584247"/>
              <a:gd name="connsiteY67" fmla="*/ 651977 h 851161"/>
              <a:gd name="connsiteX68" fmla="*/ 6268828 w 11584247"/>
              <a:gd name="connsiteY68" fmla="*/ 622080 h 851161"/>
              <a:gd name="connsiteX69" fmla="*/ 6241133 w 11584247"/>
              <a:gd name="connsiteY69" fmla="*/ 637096 h 851161"/>
              <a:gd name="connsiteX70" fmla="*/ 6236372 w 11584247"/>
              <a:gd name="connsiteY70" fmla="*/ 640150 h 851161"/>
              <a:gd name="connsiteX71" fmla="*/ 6217005 w 11584247"/>
              <a:gd name="connsiteY71" fmla="*/ 642256 h 851161"/>
              <a:gd name="connsiteX72" fmla="*/ 6211934 w 11584247"/>
              <a:gd name="connsiteY72" fmla="*/ 655497 h 851161"/>
              <a:gd name="connsiteX73" fmla="*/ 6183064 w 11584247"/>
              <a:gd name="connsiteY73" fmla="*/ 667728 h 851161"/>
              <a:gd name="connsiteX74" fmla="*/ 6147308 w 11584247"/>
              <a:gd name="connsiteY74" fmla="*/ 668073 h 851161"/>
              <a:gd name="connsiteX75" fmla="*/ 5977154 w 11584247"/>
              <a:gd name="connsiteY75" fmla="*/ 655579 h 851161"/>
              <a:gd name="connsiteX76" fmla="*/ 5875486 w 11584247"/>
              <a:gd name="connsiteY76" fmla="*/ 656164 h 851161"/>
              <a:gd name="connsiteX77" fmla="*/ 5837074 w 11584247"/>
              <a:gd name="connsiteY77" fmla="*/ 669047 h 851161"/>
              <a:gd name="connsiteX78" fmla="*/ 5783293 w 11584247"/>
              <a:gd name="connsiteY78" fmla="*/ 678526 h 851161"/>
              <a:gd name="connsiteX79" fmla="*/ 5688540 w 11584247"/>
              <a:gd name="connsiteY79" fmla="*/ 705055 h 851161"/>
              <a:gd name="connsiteX80" fmla="*/ 5467137 w 11584247"/>
              <a:gd name="connsiteY80" fmla="*/ 683142 h 851161"/>
              <a:gd name="connsiteX81" fmla="*/ 5459069 w 11584247"/>
              <a:gd name="connsiteY81" fmla="*/ 692731 h 851161"/>
              <a:gd name="connsiteX82" fmla="*/ 5394755 w 11584247"/>
              <a:gd name="connsiteY82" fmla="*/ 691136 h 851161"/>
              <a:gd name="connsiteX83" fmla="*/ 5168758 w 11584247"/>
              <a:gd name="connsiteY83" fmla="*/ 620360 h 851161"/>
              <a:gd name="connsiteX84" fmla="*/ 5043093 w 11584247"/>
              <a:gd name="connsiteY84" fmla="*/ 619043 h 851161"/>
              <a:gd name="connsiteX85" fmla="*/ 4998604 w 11584247"/>
              <a:gd name="connsiteY85" fmla="*/ 629087 h 851161"/>
              <a:gd name="connsiteX86" fmla="*/ 4924058 w 11584247"/>
              <a:gd name="connsiteY86" fmla="*/ 645263 h 851161"/>
              <a:gd name="connsiteX87" fmla="*/ 4868616 w 11584247"/>
              <a:gd name="connsiteY87" fmla="*/ 683240 h 851161"/>
              <a:gd name="connsiteX88" fmla="*/ 4806175 w 11584247"/>
              <a:gd name="connsiteY88" fmla="*/ 686507 h 851161"/>
              <a:gd name="connsiteX89" fmla="*/ 4791312 w 11584247"/>
              <a:gd name="connsiteY89" fmla="*/ 653788 h 851161"/>
              <a:gd name="connsiteX90" fmla="*/ 4724634 w 11584247"/>
              <a:gd name="connsiteY90" fmla="*/ 668150 h 851161"/>
              <a:gd name="connsiteX91" fmla="*/ 4623526 w 11584247"/>
              <a:gd name="connsiteY91" fmla="*/ 693607 h 851161"/>
              <a:gd name="connsiteX92" fmla="*/ 4565119 w 11584247"/>
              <a:gd name="connsiteY92" fmla="*/ 699644 h 851161"/>
              <a:gd name="connsiteX93" fmla="*/ 4405682 w 11584247"/>
              <a:gd name="connsiteY93" fmla="*/ 725524 h 851161"/>
              <a:gd name="connsiteX94" fmla="*/ 4246062 w 11584247"/>
              <a:gd name="connsiteY94" fmla="*/ 758603 h 851161"/>
              <a:gd name="connsiteX95" fmla="*/ 4151948 w 11584247"/>
              <a:gd name="connsiteY95" fmla="*/ 818594 h 851161"/>
              <a:gd name="connsiteX96" fmla="*/ 4020693 w 11584247"/>
              <a:gd name="connsiteY96" fmla="*/ 841422 h 851161"/>
              <a:gd name="connsiteX97" fmla="*/ 3998789 w 11584247"/>
              <a:gd name="connsiteY97" fmla="*/ 851161 h 851161"/>
              <a:gd name="connsiteX98" fmla="*/ 3968135 w 11584247"/>
              <a:gd name="connsiteY98" fmla="*/ 845925 h 851161"/>
              <a:gd name="connsiteX99" fmla="*/ 3845234 w 11584247"/>
              <a:gd name="connsiteY99" fmla="*/ 823068 h 851161"/>
              <a:gd name="connsiteX100" fmla="*/ 3748200 w 11584247"/>
              <a:gd name="connsiteY100" fmla="*/ 788335 h 851161"/>
              <a:gd name="connsiteX101" fmla="*/ 3628646 w 11584247"/>
              <a:gd name="connsiteY101" fmla="*/ 815284 h 851161"/>
              <a:gd name="connsiteX102" fmla="*/ 3555292 w 11584247"/>
              <a:gd name="connsiteY102" fmla="*/ 808248 h 851161"/>
              <a:gd name="connsiteX103" fmla="*/ 3434444 w 11584247"/>
              <a:gd name="connsiteY103" fmla="*/ 760907 h 851161"/>
              <a:gd name="connsiteX104" fmla="*/ 3276756 w 11584247"/>
              <a:gd name="connsiteY104" fmla="*/ 777750 h 851161"/>
              <a:gd name="connsiteX105" fmla="*/ 3182139 w 11584247"/>
              <a:gd name="connsiteY105" fmla="*/ 789189 h 851161"/>
              <a:gd name="connsiteX106" fmla="*/ 3044242 w 11584247"/>
              <a:gd name="connsiteY106" fmla="*/ 738181 h 851161"/>
              <a:gd name="connsiteX107" fmla="*/ 2975529 w 11584247"/>
              <a:gd name="connsiteY107" fmla="*/ 720730 h 851161"/>
              <a:gd name="connsiteX108" fmla="*/ 2868812 w 11584247"/>
              <a:gd name="connsiteY108" fmla="*/ 709829 h 851161"/>
              <a:gd name="connsiteX109" fmla="*/ 2836257 w 11584247"/>
              <a:gd name="connsiteY109" fmla="*/ 703641 h 851161"/>
              <a:gd name="connsiteX110" fmla="*/ 2511817 w 11584247"/>
              <a:gd name="connsiteY110" fmla="*/ 610129 h 851161"/>
              <a:gd name="connsiteX111" fmla="*/ 2323450 w 11584247"/>
              <a:gd name="connsiteY111" fmla="*/ 692063 h 851161"/>
              <a:gd name="connsiteX112" fmla="*/ 2112485 w 11584247"/>
              <a:gd name="connsiteY112" fmla="*/ 710292 h 851161"/>
              <a:gd name="connsiteX113" fmla="*/ 2047386 w 11584247"/>
              <a:gd name="connsiteY113" fmla="*/ 669854 h 851161"/>
              <a:gd name="connsiteX114" fmla="*/ 2014871 w 11584247"/>
              <a:gd name="connsiteY114" fmla="*/ 671556 h 851161"/>
              <a:gd name="connsiteX115" fmla="*/ 1961527 w 11584247"/>
              <a:gd name="connsiteY115" fmla="*/ 678730 h 851161"/>
              <a:gd name="connsiteX116" fmla="*/ 1878931 w 11584247"/>
              <a:gd name="connsiteY116" fmla="*/ 661482 h 851161"/>
              <a:gd name="connsiteX117" fmla="*/ 1713886 w 11584247"/>
              <a:gd name="connsiteY117" fmla="*/ 668713 h 851161"/>
              <a:gd name="connsiteX118" fmla="*/ 1434049 w 11584247"/>
              <a:gd name="connsiteY118" fmla="*/ 595668 h 851161"/>
              <a:gd name="connsiteX119" fmla="*/ 1177354 w 11584247"/>
              <a:gd name="connsiteY119" fmla="*/ 614359 h 851161"/>
              <a:gd name="connsiteX120" fmla="*/ 1088947 w 11584247"/>
              <a:gd name="connsiteY120" fmla="*/ 617056 h 851161"/>
              <a:gd name="connsiteX121" fmla="*/ 998946 w 11584247"/>
              <a:gd name="connsiteY121" fmla="*/ 688407 h 851161"/>
              <a:gd name="connsiteX122" fmla="*/ 775514 w 11584247"/>
              <a:gd name="connsiteY122" fmla="*/ 737451 h 851161"/>
              <a:gd name="connsiteX123" fmla="*/ 603494 w 11584247"/>
              <a:gd name="connsiteY123" fmla="*/ 710500 h 851161"/>
              <a:gd name="connsiteX124" fmla="*/ 564233 w 11584247"/>
              <a:gd name="connsiteY124" fmla="*/ 721324 h 851161"/>
              <a:gd name="connsiteX125" fmla="*/ 511527 w 11584247"/>
              <a:gd name="connsiteY125" fmla="*/ 744248 h 851161"/>
              <a:gd name="connsiteX126" fmla="*/ 337049 w 11584247"/>
              <a:gd name="connsiteY126" fmla="*/ 755307 h 851161"/>
              <a:gd name="connsiteX127" fmla="*/ 218766 w 11584247"/>
              <a:gd name="connsiteY127" fmla="*/ 732207 h 851161"/>
              <a:gd name="connsiteX128" fmla="*/ 104041 w 11584247"/>
              <a:gd name="connsiteY128" fmla="*/ 738210 h 851161"/>
              <a:gd name="connsiteX129" fmla="*/ 15455 w 11584247"/>
              <a:gd name="connsiteY129" fmla="*/ 751614 h 851161"/>
              <a:gd name="connsiteX130" fmla="*/ 0 w 11584247"/>
              <a:gd name="connsiteY130" fmla="*/ 741620 h 851161"/>
              <a:gd name="connsiteX131" fmla="*/ 0 w 11584247"/>
              <a:gd name="connsiteY131"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727153 w 11584247"/>
              <a:gd name="connsiteY11" fmla="*/ 243863 h 851161"/>
              <a:gd name="connsiteX12" fmla="*/ 10701407 w 11584247"/>
              <a:gd name="connsiteY12" fmla="*/ 255564 h 851161"/>
              <a:gd name="connsiteX13" fmla="*/ 10660180 w 11584247"/>
              <a:gd name="connsiteY13" fmla="*/ 309868 h 851161"/>
              <a:gd name="connsiteX14" fmla="*/ 10510136 w 11584247"/>
              <a:gd name="connsiteY14" fmla="*/ 223982 h 851161"/>
              <a:gd name="connsiteX15" fmla="*/ 10310725 w 11584247"/>
              <a:gd name="connsiteY15" fmla="*/ 257181 h 851161"/>
              <a:gd name="connsiteX16" fmla="*/ 10124711 w 11584247"/>
              <a:gd name="connsiteY16" fmla="*/ 197981 h 851161"/>
              <a:gd name="connsiteX17" fmla="*/ 9987770 w 11584247"/>
              <a:gd name="connsiteY17" fmla="*/ 268441 h 851161"/>
              <a:gd name="connsiteX18" fmla="*/ 9712889 w 11584247"/>
              <a:gd name="connsiteY18" fmla="*/ 275231 h 851161"/>
              <a:gd name="connsiteX19" fmla="*/ 9645923 w 11584247"/>
              <a:gd name="connsiteY19" fmla="*/ 297473 h 851161"/>
              <a:gd name="connsiteX20" fmla="*/ 9477264 w 11584247"/>
              <a:gd name="connsiteY20" fmla="*/ 333736 h 851161"/>
              <a:gd name="connsiteX21" fmla="*/ 9323022 w 11584247"/>
              <a:gd name="connsiteY21" fmla="*/ 339499 h 851161"/>
              <a:gd name="connsiteX22" fmla="*/ 9231896 w 11584247"/>
              <a:gd name="connsiteY22" fmla="*/ 350924 h 851161"/>
              <a:gd name="connsiteX23" fmla="*/ 9199098 w 11584247"/>
              <a:gd name="connsiteY23" fmla="*/ 367794 h 851161"/>
              <a:gd name="connsiteX24" fmla="*/ 9152075 w 11584247"/>
              <a:gd name="connsiteY24" fmla="*/ 382929 h 851161"/>
              <a:gd name="connsiteX25" fmla="*/ 9070495 w 11584247"/>
              <a:gd name="connsiteY25" fmla="*/ 419337 h 851161"/>
              <a:gd name="connsiteX26" fmla="*/ 8869068 w 11584247"/>
              <a:gd name="connsiteY26" fmla="*/ 421230 h 851161"/>
              <a:gd name="connsiteX27" fmla="*/ 8863066 w 11584247"/>
              <a:gd name="connsiteY27" fmla="*/ 431598 h 851161"/>
              <a:gd name="connsiteX28" fmla="*/ 8805167 w 11584247"/>
              <a:gd name="connsiteY28" fmla="*/ 436877 h 851161"/>
              <a:gd name="connsiteX29" fmla="*/ 8593326 w 11584247"/>
              <a:gd name="connsiteY29" fmla="*/ 390816 h 851161"/>
              <a:gd name="connsiteX30" fmla="*/ 8480431 w 11584247"/>
              <a:gd name="connsiteY30" fmla="*/ 402916 h 851161"/>
              <a:gd name="connsiteX31" fmla="*/ 8441817 w 11584247"/>
              <a:gd name="connsiteY31" fmla="*/ 417619 h 851161"/>
              <a:gd name="connsiteX32" fmla="*/ 8377029 w 11584247"/>
              <a:gd name="connsiteY32" fmla="*/ 441608 h 851161"/>
              <a:gd name="connsiteX33" fmla="*/ 8332187 w 11584247"/>
              <a:gd name="connsiteY33" fmla="*/ 485172 h 851161"/>
              <a:gd name="connsiteX34" fmla="*/ 8276595 w 11584247"/>
              <a:gd name="connsiteY34" fmla="*/ 495073 h 851161"/>
              <a:gd name="connsiteX35" fmla="*/ 8259050 w 11584247"/>
              <a:gd name="connsiteY35" fmla="*/ 464220 h 851161"/>
              <a:gd name="connsiteX36" fmla="*/ 8201086 w 11584247"/>
              <a:gd name="connsiteY36" fmla="*/ 485570 h 851161"/>
              <a:gd name="connsiteX37" fmla="*/ 8113667 w 11584247"/>
              <a:gd name="connsiteY37" fmla="*/ 521596 h 851161"/>
              <a:gd name="connsiteX38" fmla="*/ 8062051 w 11584247"/>
              <a:gd name="connsiteY38" fmla="*/ 533812 h 851161"/>
              <a:gd name="connsiteX39" fmla="*/ 7922362 w 11584247"/>
              <a:gd name="connsiteY39" fmla="*/ 576478 h 851161"/>
              <a:gd name="connsiteX40" fmla="*/ 7783439 w 11584247"/>
              <a:gd name="connsiteY40" fmla="*/ 626299 h 851161"/>
              <a:gd name="connsiteX41" fmla="*/ 7721280 w 11584247"/>
              <a:gd name="connsiteY41" fmla="*/ 690417 h 851161"/>
              <a:gd name="connsiteX42" fmla="*/ 7713345 w 11584247"/>
              <a:gd name="connsiteY42" fmla="*/ 693363 h 851161"/>
              <a:gd name="connsiteX43" fmla="*/ 7691368 w 11584247"/>
              <a:gd name="connsiteY43" fmla="*/ 691272 h 851161"/>
              <a:gd name="connsiteX44" fmla="*/ 7683053 w 11584247"/>
              <a:gd name="connsiteY44" fmla="*/ 688814 h 851161"/>
              <a:gd name="connsiteX45" fmla="*/ 7670993 w 11584247"/>
              <a:gd name="connsiteY45" fmla="*/ 688775 h 851161"/>
              <a:gd name="connsiteX46" fmla="*/ 7670712 w 11584247"/>
              <a:gd name="connsiteY46" fmla="*/ 689306 h 851161"/>
              <a:gd name="connsiteX47" fmla="*/ 7659383 w 11584247"/>
              <a:gd name="connsiteY47" fmla="*/ 688227 h 851161"/>
              <a:gd name="connsiteX48" fmla="*/ 7603754 w 11584247"/>
              <a:gd name="connsiteY48" fmla="*/ 676226 h 851161"/>
              <a:gd name="connsiteX49" fmla="*/ 7532285 w 11584247"/>
              <a:gd name="connsiteY49" fmla="*/ 726440 h 851161"/>
              <a:gd name="connsiteX50" fmla="*/ 7502351 w 11584247"/>
              <a:gd name="connsiteY50" fmla="*/ 735020 h 851161"/>
              <a:gd name="connsiteX51" fmla="*/ 7486452 w 11584247"/>
              <a:gd name="connsiteY51" fmla="*/ 742445 h 851161"/>
              <a:gd name="connsiteX52" fmla="*/ 7485519 w 11584247"/>
              <a:gd name="connsiteY52" fmla="*/ 744742 h 851161"/>
              <a:gd name="connsiteX53" fmla="*/ 7432183 w 11584247"/>
              <a:gd name="connsiteY53" fmla="*/ 732969 h 851161"/>
              <a:gd name="connsiteX54" fmla="*/ 7425231 w 11584247"/>
              <a:gd name="connsiteY54" fmla="*/ 735688 h 851161"/>
              <a:gd name="connsiteX55" fmla="*/ 7390298 w 11584247"/>
              <a:gd name="connsiteY55" fmla="*/ 722535 h 851161"/>
              <a:gd name="connsiteX56" fmla="*/ 7372339 w 11584247"/>
              <a:gd name="connsiteY56" fmla="*/ 718662 h 851161"/>
              <a:gd name="connsiteX57" fmla="*/ 7367083 w 11584247"/>
              <a:gd name="connsiteY57" fmla="*/ 711540 h 851161"/>
              <a:gd name="connsiteX58" fmla="*/ 7340667 w 11584247"/>
              <a:gd name="connsiteY58" fmla="*/ 708883 h 851161"/>
              <a:gd name="connsiteX59" fmla="*/ 7337703 w 11584247"/>
              <a:gd name="connsiteY59" fmla="*/ 710851 h 851161"/>
              <a:gd name="connsiteX60" fmla="*/ 7315659 w 11584247"/>
              <a:gd name="connsiteY60" fmla="*/ 700203 h 851161"/>
              <a:gd name="connsiteX61" fmla="*/ 7296872 w 11584247"/>
              <a:gd name="connsiteY61" fmla="*/ 681057 h 851161"/>
              <a:gd name="connsiteX62" fmla="*/ 7073219 w 11584247"/>
              <a:gd name="connsiteY62" fmla="*/ 690480 h 851161"/>
              <a:gd name="connsiteX63" fmla="*/ 6877450 w 11584247"/>
              <a:gd name="connsiteY63" fmla="*/ 609704 h 851161"/>
              <a:gd name="connsiteX64" fmla="*/ 6756132 w 11584247"/>
              <a:gd name="connsiteY64" fmla="*/ 617104 h 851161"/>
              <a:gd name="connsiteX65" fmla="*/ 6414326 w 11584247"/>
              <a:gd name="connsiteY65" fmla="*/ 637792 h 851161"/>
              <a:gd name="connsiteX66" fmla="*/ 6337636 w 11584247"/>
              <a:gd name="connsiteY66" fmla="*/ 651977 h 851161"/>
              <a:gd name="connsiteX67" fmla="*/ 6268828 w 11584247"/>
              <a:gd name="connsiteY67" fmla="*/ 622080 h 851161"/>
              <a:gd name="connsiteX68" fmla="*/ 6241133 w 11584247"/>
              <a:gd name="connsiteY68" fmla="*/ 637096 h 851161"/>
              <a:gd name="connsiteX69" fmla="*/ 6236372 w 11584247"/>
              <a:gd name="connsiteY69" fmla="*/ 640150 h 851161"/>
              <a:gd name="connsiteX70" fmla="*/ 6217005 w 11584247"/>
              <a:gd name="connsiteY70" fmla="*/ 642256 h 851161"/>
              <a:gd name="connsiteX71" fmla="*/ 6211934 w 11584247"/>
              <a:gd name="connsiteY71" fmla="*/ 655497 h 851161"/>
              <a:gd name="connsiteX72" fmla="*/ 6183064 w 11584247"/>
              <a:gd name="connsiteY72" fmla="*/ 667728 h 851161"/>
              <a:gd name="connsiteX73" fmla="*/ 6147308 w 11584247"/>
              <a:gd name="connsiteY73" fmla="*/ 668073 h 851161"/>
              <a:gd name="connsiteX74" fmla="*/ 5977154 w 11584247"/>
              <a:gd name="connsiteY74" fmla="*/ 655579 h 851161"/>
              <a:gd name="connsiteX75" fmla="*/ 5875486 w 11584247"/>
              <a:gd name="connsiteY75" fmla="*/ 656164 h 851161"/>
              <a:gd name="connsiteX76" fmla="*/ 5837074 w 11584247"/>
              <a:gd name="connsiteY76" fmla="*/ 669047 h 851161"/>
              <a:gd name="connsiteX77" fmla="*/ 5783293 w 11584247"/>
              <a:gd name="connsiteY77" fmla="*/ 678526 h 851161"/>
              <a:gd name="connsiteX78" fmla="*/ 5688540 w 11584247"/>
              <a:gd name="connsiteY78" fmla="*/ 705055 h 851161"/>
              <a:gd name="connsiteX79" fmla="*/ 5467137 w 11584247"/>
              <a:gd name="connsiteY79" fmla="*/ 683142 h 851161"/>
              <a:gd name="connsiteX80" fmla="*/ 5459069 w 11584247"/>
              <a:gd name="connsiteY80" fmla="*/ 692731 h 851161"/>
              <a:gd name="connsiteX81" fmla="*/ 5394755 w 11584247"/>
              <a:gd name="connsiteY81" fmla="*/ 691136 h 851161"/>
              <a:gd name="connsiteX82" fmla="*/ 5168758 w 11584247"/>
              <a:gd name="connsiteY82" fmla="*/ 620360 h 851161"/>
              <a:gd name="connsiteX83" fmla="*/ 5043093 w 11584247"/>
              <a:gd name="connsiteY83" fmla="*/ 619043 h 851161"/>
              <a:gd name="connsiteX84" fmla="*/ 4998604 w 11584247"/>
              <a:gd name="connsiteY84" fmla="*/ 629087 h 851161"/>
              <a:gd name="connsiteX85" fmla="*/ 4924058 w 11584247"/>
              <a:gd name="connsiteY85" fmla="*/ 645263 h 851161"/>
              <a:gd name="connsiteX86" fmla="*/ 4868616 w 11584247"/>
              <a:gd name="connsiteY86" fmla="*/ 683240 h 851161"/>
              <a:gd name="connsiteX87" fmla="*/ 4806175 w 11584247"/>
              <a:gd name="connsiteY87" fmla="*/ 686507 h 851161"/>
              <a:gd name="connsiteX88" fmla="*/ 4791312 w 11584247"/>
              <a:gd name="connsiteY88" fmla="*/ 653788 h 851161"/>
              <a:gd name="connsiteX89" fmla="*/ 4724634 w 11584247"/>
              <a:gd name="connsiteY89" fmla="*/ 668150 h 851161"/>
              <a:gd name="connsiteX90" fmla="*/ 4623526 w 11584247"/>
              <a:gd name="connsiteY90" fmla="*/ 693607 h 851161"/>
              <a:gd name="connsiteX91" fmla="*/ 4565119 w 11584247"/>
              <a:gd name="connsiteY91" fmla="*/ 699644 h 851161"/>
              <a:gd name="connsiteX92" fmla="*/ 4405682 w 11584247"/>
              <a:gd name="connsiteY92" fmla="*/ 725524 h 851161"/>
              <a:gd name="connsiteX93" fmla="*/ 4246062 w 11584247"/>
              <a:gd name="connsiteY93" fmla="*/ 758603 h 851161"/>
              <a:gd name="connsiteX94" fmla="*/ 4151948 w 11584247"/>
              <a:gd name="connsiteY94" fmla="*/ 818594 h 851161"/>
              <a:gd name="connsiteX95" fmla="*/ 4020693 w 11584247"/>
              <a:gd name="connsiteY95" fmla="*/ 841422 h 851161"/>
              <a:gd name="connsiteX96" fmla="*/ 3998789 w 11584247"/>
              <a:gd name="connsiteY96" fmla="*/ 851161 h 851161"/>
              <a:gd name="connsiteX97" fmla="*/ 3968135 w 11584247"/>
              <a:gd name="connsiteY97" fmla="*/ 845925 h 851161"/>
              <a:gd name="connsiteX98" fmla="*/ 3845234 w 11584247"/>
              <a:gd name="connsiteY98" fmla="*/ 823068 h 851161"/>
              <a:gd name="connsiteX99" fmla="*/ 3748200 w 11584247"/>
              <a:gd name="connsiteY99" fmla="*/ 788335 h 851161"/>
              <a:gd name="connsiteX100" fmla="*/ 3628646 w 11584247"/>
              <a:gd name="connsiteY100" fmla="*/ 815284 h 851161"/>
              <a:gd name="connsiteX101" fmla="*/ 3555292 w 11584247"/>
              <a:gd name="connsiteY101" fmla="*/ 808248 h 851161"/>
              <a:gd name="connsiteX102" fmla="*/ 3434444 w 11584247"/>
              <a:gd name="connsiteY102" fmla="*/ 760907 h 851161"/>
              <a:gd name="connsiteX103" fmla="*/ 3276756 w 11584247"/>
              <a:gd name="connsiteY103" fmla="*/ 777750 h 851161"/>
              <a:gd name="connsiteX104" fmla="*/ 3182139 w 11584247"/>
              <a:gd name="connsiteY104" fmla="*/ 789189 h 851161"/>
              <a:gd name="connsiteX105" fmla="*/ 3044242 w 11584247"/>
              <a:gd name="connsiteY105" fmla="*/ 738181 h 851161"/>
              <a:gd name="connsiteX106" fmla="*/ 2975529 w 11584247"/>
              <a:gd name="connsiteY106" fmla="*/ 720730 h 851161"/>
              <a:gd name="connsiteX107" fmla="*/ 2868812 w 11584247"/>
              <a:gd name="connsiteY107" fmla="*/ 709829 h 851161"/>
              <a:gd name="connsiteX108" fmla="*/ 2836257 w 11584247"/>
              <a:gd name="connsiteY108" fmla="*/ 703641 h 851161"/>
              <a:gd name="connsiteX109" fmla="*/ 2511817 w 11584247"/>
              <a:gd name="connsiteY109" fmla="*/ 610129 h 851161"/>
              <a:gd name="connsiteX110" fmla="*/ 2323450 w 11584247"/>
              <a:gd name="connsiteY110" fmla="*/ 692063 h 851161"/>
              <a:gd name="connsiteX111" fmla="*/ 2112485 w 11584247"/>
              <a:gd name="connsiteY111" fmla="*/ 710292 h 851161"/>
              <a:gd name="connsiteX112" fmla="*/ 2047386 w 11584247"/>
              <a:gd name="connsiteY112" fmla="*/ 669854 h 851161"/>
              <a:gd name="connsiteX113" fmla="*/ 2014871 w 11584247"/>
              <a:gd name="connsiteY113" fmla="*/ 671556 h 851161"/>
              <a:gd name="connsiteX114" fmla="*/ 1961527 w 11584247"/>
              <a:gd name="connsiteY114" fmla="*/ 678730 h 851161"/>
              <a:gd name="connsiteX115" fmla="*/ 1878931 w 11584247"/>
              <a:gd name="connsiteY115" fmla="*/ 661482 h 851161"/>
              <a:gd name="connsiteX116" fmla="*/ 1713886 w 11584247"/>
              <a:gd name="connsiteY116" fmla="*/ 668713 h 851161"/>
              <a:gd name="connsiteX117" fmla="*/ 1434049 w 11584247"/>
              <a:gd name="connsiteY117" fmla="*/ 595668 h 851161"/>
              <a:gd name="connsiteX118" fmla="*/ 1177354 w 11584247"/>
              <a:gd name="connsiteY118" fmla="*/ 614359 h 851161"/>
              <a:gd name="connsiteX119" fmla="*/ 1088947 w 11584247"/>
              <a:gd name="connsiteY119" fmla="*/ 617056 h 851161"/>
              <a:gd name="connsiteX120" fmla="*/ 998946 w 11584247"/>
              <a:gd name="connsiteY120" fmla="*/ 688407 h 851161"/>
              <a:gd name="connsiteX121" fmla="*/ 775514 w 11584247"/>
              <a:gd name="connsiteY121" fmla="*/ 737451 h 851161"/>
              <a:gd name="connsiteX122" fmla="*/ 603494 w 11584247"/>
              <a:gd name="connsiteY122" fmla="*/ 710500 h 851161"/>
              <a:gd name="connsiteX123" fmla="*/ 564233 w 11584247"/>
              <a:gd name="connsiteY123" fmla="*/ 721324 h 851161"/>
              <a:gd name="connsiteX124" fmla="*/ 511527 w 11584247"/>
              <a:gd name="connsiteY124" fmla="*/ 744248 h 851161"/>
              <a:gd name="connsiteX125" fmla="*/ 337049 w 11584247"/>
              <a:gd name="connsiteY125" fmla="*/ 755307 h 851161"/>
              <a:gd name="connsiteX126" fmla="*/ 218766 w 11584247"/>
              <a:gd name="connsiteY126" fmla="*/ 732207 h 851161"/>
              <a:gd name="connsiteX127" fmla="*/ 104041 w 11584247"/>
              <a:gd name="connsiteY127" fmla="*/ 738210 h 851161"/>
              <a:gd name="connsiteX128" fmla="*/ 15455 w 11584247"/>
              <a:gd name="connsiteY128" fmla="*/ 751614 h 851161"/>
              <a:gd name="connsiteX129" fmla="*/ 0 w 11584247"/>
              <a:gd name="connsiteY129" fmla="*/ 741620 h 851161"/>
              <a:gd name="connsiteX130" fmla="*/ 0 w 11584247"/>
              <a:gd name="connsiteY130"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727153 w 11584247"/>
              <a:gd name="connsiteY11" fmla="*/ 243863 h 851161"/>
              <a:gd name="connsiteX12" fmla="*/ 10701407 w 11584247"/>
              <a:gd name="connsiteY12" fmla="*/ 255564 h 851161"/>
              <a:gd name="connsiteX13" fmla="*/ 10660180 w 11584247"/>
              <a:gd name="connsiteY13" fmla="*/ 309868 h 851161"/>
              <a:gd name="connsiteX14" fmla="*/ 10510136 w 11584247"/>
              <a:gd name="connsiteY14" fmla="*/ 223982 h 851161"/>
              <a:gd name="connsiteX15" fmla="*/ 10310725 w 11584247"/>
              <a:gd name="connsiteY15" fmla="*/ 257181 h 851161"/>
              <a:gd name="connsiteX16" fmla="*/ 10124711 w 11584247"/>
              <a:gd name="connsiteY16" fmla="*/ 278771 h 851161"/>
              <a:gd name="connsiteX17" fmla="*/ 9987770 w 11584247"/>
              <a:gd name="connsiteY17" fmla="*/ 268441 h 851161"/>
              <a:gd name="connsiteX18" fmla="*/ 9712889 w 11584247"/>
              <a:gd name="connsiteY18" fmla="*/ 275231 h 851161"/>
              <a:gd name="connsiteX19" fmla="*/ 9645923 w 11584247"/>
              <a:gd name="connsiteY19" fmla="*/ 297473 h 851161"/>
              <a:gd name="connsiteX20" fmla="*/ 9477264 w 11584247"/>
              <a:gd name="connsiteY20" fmla="*/ 333736 h 851161"/>
              <a:gd name="connsiteX21" fmla="*/ 9323022 w 11584247"/>
              <a:gd name="connsiteY21" fmla="*/ 339499 h 851161"/>
              <a:gd name="connsiteX22" fmla="*/ 9231896 w 11584247"/>
              <a:gd name="connsiteY22" fmla="*/ 350924 h 851161"/>
              <a:gd name="connsiteX23" fmla="*/ 9199098 w 11584247"/>
              <a:gd name="connsiteY23" fmla="*/ 367794 h 851161"/>
              <a:gd name="connsiteX24" fmla="*/ 9152075 w 11584247"/>
              <a:gd name="connsiteY24" fmla="*/ 382929 h 851161"/>
              <a:gd name="connsiteX25" fmla="*/ 9070495 w 11584247"/>
              <a:gd name="connsiteY25" fmla="*/ 419337 h 851161"/>
              <a:gd name="connsiteX26" fmla="*/ 8869068 w 11584247"/>
              <a:gd name="connsiteY26" fmla="*/ 421230 h 851161"/>
              <a:gd name="connsiteX27" fmla="*/ 8863066 w 11584247"/>
              <a:gd name="connsiteY27" fmla="*/ 431598 h 851161"/>
              <a:gd name="connsiteX28" fmla="*/ 8805167 w 11584247"/>
              <a:gd name="connsiteY28" fmla="*/ 436877 h 851161"/>
              <a:gd name="connsiteX29" fmla="*/ 8593326 w 11584247"/>
              <a:gd name="connsiteY29" fmla="*/ 390816 h 851161"/>
              <a:gd name="connsiteX30" fmla="*/ 8480431 w 11584247"/>
              <a:gd name="connsiteY30" fmla="*/ 402916 h 851161"/>
              <a:gd name="connsiteX31" fmla="*/ 8441817 w 11584247"/>
              <a:gd name="connsiteY31" fmla="*/ 417619 h 851161"/>
              <a:gd name="connsiteX32" fmla="*/ 8377029 w 11584247"/>
              <a:gd name="connsiteY32" fmla="*/ 441608 h 851161"/>
              <a:gd name="connsiteX33" fmla="*/ 8332187 w 11584247"/>
              <a:gd name="connsiteY33" fmla="*/ 485172 h 851161"/>
              <a:gd name="connsiteX34" fmla="*/ 8276595 w 11584247"/>
              <a:gd name="connsiteY34" fmla="*/ 495073 h 851161"/>
              <a:gd name="connsiteX35" fmla="*/ 8259050 w 11584247"/>
              <a:gd name="connsiteY35" fmla="*/ 464220 h 851161"/>
              <a:gd name="connsiteX36" fmla="*/ 8201086 w 11584247"/>
              <a:gd name="connsiteY36" fmla="*/ 485570 h 851161"/>
              <a:gd name="connsiteX37" fmla="*/ 8113667 w 11584247"/>
              <a:gd name="connsiteY37" fmla="*/ 521596 h 851161"/>
              <a:gd name="connsiteX38" fmla="*/ 8062051 w 11584247"/>
              <a:gd name="connsiteY38" fmla="*/ 533812 h 851161"/>
              <a:gd name="connsiteX39" fmla="*/ 7922362 w 11584247"/>
              <a:gd name="connsiteY39" fmla="*/ 576478 h 851161"/>
              <a:gd name="connsiteX40" fmla="*/ 7783439 w 11584247"/>
              <a:gd name="connsiteY40" fmla="*/ 626299 h 851161"/>
              <a:gd name="connsiteX41" fmla="*/ 7721280 w 11584247"/>
              <a:gd name="connsiteY41" fmla="*/ 690417 h 851161"/>
              <a:gd name="connsiteX42" fmla="*/ 7713345 w 11584247"/>
              <a:gd name="connsiteY42" fmla="*/ 693363 h 851161"/>
              <a:gd name="connsiteX43" fmla="*/ 7691368 w 11584247"/>
              <a:gd name="connsiteY43" fmla="*/ 691272 h 851161"/>
              <a:gd name="connsiteX44" fmla="*/ 7683053 w 11584247"/>
              <a:gd name="connsiteY44" fmla="*/ 688814 h 851161"/>
              <a:gd name="connsiteX45" fmla="*/ 7670993 w 11584247"/>
              <a:gd name="connsiteY45" fmla="*/ 688775 h 851161"/>
              <a:gd name="connsiteX46" fmla="*/ 7670712 w 11584247"/>
              <a:gd name="connsiteY46" fmla="*/ 689306 h 851161"/>
              <a:gd name="connsiteX47" fmla="*/ 7659383 w 11584247"/>
              <a:gd name="connsiteY47" fmla="*/ 688227 h 851161"/>
              <a:gd name="connsiteX48" fmla="*/ 7603754 w 11584247"/>
              <a:gd name="connsiteY48" fmla="*/ 676226 h 851161"/>
              <a:gd name="connsiteX49" fmla="*/ 7532285 w 11584247"/>
              <a:gd name="connsiteY49" fmla="*/ 726440 h 851161"/>
              <a:gd name="connsiteX50" fmla="*/ 7502351 w 11584247"/>
              <a:gd name="connsiteY50" fmla="*/ 735020 h 851161"/>
              <a:gd name="connsiteX51" fmla="*/ 7486452 w 11584247"/>
              <a:gd name="connsiteY51" fmla="*/ 742445 h 851161"/>
              <a:gd name="connsiteX52" fmla="*/ 7485519 w 11584247"/>
              <a:gd name="connsiteY52" fmla="*/ 744742 h 851161"/>
              <a:gd name="connsiteX53" fmla="*/ 7432183 w 11584247"/>
              <a:gd name="connsiteY53" fmla="*/ 732969 h 851161"/>
              <a:gd name="connsiteX54" fmla="*/ 7425231 w 11584247"/>
              <a:gd name="connsiteY54" fmla="*/ 735688 h 851161"/>
              <a:gd name="connsiteX55" fmla="*/ 7390298 w 11584247"/>
              <a:gd name="connsiteY55" fmla="*/ 722535 h 851161"/>
              <a:gd name="connsiteX56" fmla="*/ 7372339 w 11584247"/>
              <a:gd name="connsiteY56" fmla="*/ 718662 h 851161"/>
              <a:gd name="connsiteX57" fmla="*/ 7367083 w 11584247"/>
              <a:gd name="connsiteY57" fmla="*/ 711540 h 851161"/>
              <a:gd name="connsiteX58" fmla="*/ 7340667 w 11584247"/>
              <a:gd name="connsiteY58" fmla="*/ 708883 h 851161"/>
              <a:gd name="connsiteX59" fmla="*/ 7337703 w 11584247"/>
              <a:gd name="connsiteY59" fmla="*/ 710851 h 851161"/>
              <a:gd name="connsiteX60" fmla="*/ 7315659 w 11584247"/>
              <a:gd name="connsiteY60" fmla="*/ 700203 h 851161"/>
              <a:gd name="connsiteX61" fmla="*/ 7296872 w 11584247"/>
              <a:gd name="connsiteY61" fmla="*/ 681057 h 851161"/>
              <a:gd name="connsiteX62" fmla="*/ 7073219 w 11584247"/>
              <a:gd name="connsiteY62" fmla="*/ 690480 h 851161"/>
              <a:gd name="connsiteX63" fmla="*/ 6877450 w 11584247"/>
              <a:gd name="connsiteY63" fmla="*/ 609704 h 851161"/>
              <a:gd name="connsiteX64" fmla="*/ 6756132 w 11584247"/>
              <a:gd name="connsiteY64" fmla="*/ 617104 h 851161"/>
              <a:gd name="connsiteX65" fmla="*/ 6414326 w 11584247"/>
              <a:gd name="connsiteY65" fmla="*/ 637792 h 851161"/>
              <a:gd name="connsiteX66" fmla="*/ 6337636 w 11584247"/>
              <a:gd name="connsiteY66" fmla="*/ 651977 h 851161"/>
              <a:gd name="connsiteX67" fmla="*/ 6268828 w 11584247"/>
              <a:gd name="connsiteY67" fmla="*/ 622080 h 851161"/>
              <a:gd name="connsiteX68" fmla="*/ 6241133 w 11584247"/>
              <a:gd name="connsiteY68" fmla="*/ 637096 h 851161"/>
              <a:gd name="connsiteX69" fmla="*/ 6236372 w 11584247"/>
              <a:gd name="connsiteY69" fmla="*/ 640150 h 851161"/>
              <a:gd name="connsiteX70" fmla="*/ 6217005 w 11584247"/>
              <a:gd name="connsiteY70" fmla="*/ 642256 h 851161"/>
              <a:gd name="connsiteX71" fmla="*/ 6211934 w 11584247"/>
              <a:gd name="connsiteY71" fmla="*/ 655497 h 851161"/>
              <a:gd name="connsiteX72" fmla="*/ 6183064 w 11584247"/>
              <a:gd name="connsiteY72" fmla="*/ 667728 h 851161"/>
              <a:gd name="connsiteX73" fmla="*/ 6147308 w 11584247"/>
              <a:gd name="connsiteY73" fmla="*/ 668073 h 851161"/>
              <a:gd name="connsiteX74" fmla="*/ 5977154 w 11584247"/>
              <a:gd name="connsiteY74" fmla="*/ 655579 h 851161"/>
              <a:gd name="connsiteX75" fmla="*/ 5875486 w 11584247"/>
              <a:gd name="connsiteY75" fmla="*/ 656164 h 851161"/>
              <a:gd name="connsiteX76" fmla="*/ 5837074 w 11584247"/>
              <a:gd name="connsiteY76" fmla="*/ 669047 h 851161"/>
              <a:gd name="connsiteX77" fmla="*/ 5783293 w 11584247"/>
              <a:gd name="connsiteY77" fmla="*/ 678526 h 851161"/>
              <a:gd name="connsiteX78" fmla="*/ 5688540 w 11584247"/>
              <a:gd name="connsiteY78" fmla="*/ 705055 h 851161"/>
              <a:gd name="connsiteX79" fmla="*/ 5467137 w 11584247"/>
              <a:gd name="connsiteY79" fmla="*/ 683142 h 851161"/>
              <a:gd name="connsiteX80" fmla="*/ 5459069 w 11584247"/>
              <a:gd name="connsiteY80" fmla="*/ 692731 h 851161"/>
              <a:gd name="connsiteX81" fmla="*/ 5394755 w 11584247"/>
              <a:gd name="connsiteY81" fmla="*/ 691136 h 851161"/>
              <a:gd name="connsiteX82" fmla="*/ 5168758 w 11584247"/>
              <a:gd name="connsiteY82" fmla="*/ 620360 h 851161"/>
              <a:gd name="connsiteX83" fmla="*/ 5043093 w 11584247"/>
              <a:gd name="connsiteY83" fmla="*/ 619043 h 851161"/>
              <a:gd name="connsiteX84" fmla="*/ 4998604 w 11584247"/>
              <a:gd name="connsiteY84" fmla="*/ 629087 h 851161"/>
              <a:gd name="connsiteX85" fmla="*/ 4924058 w 11584247"/>
              <a:gd name="connsiteY85" fmla="*/ 645263 h 851161"/>
              <a:gd name="connsiteX86" fmla="*/ 4868616 w 11584247"/>
              <a:gd name="connsiteY86" fmla="*/ 683240 h 851161"/>
              <a:gd name="connsiteX87" fmla="*/ 4806175 w 11584247"/>
              <a:gd name="connsiteY87" fmla="*/ 686507 h 851161"/>
              <a:gd name="connsiteX88" fmla="*/ 4791312 w 11584247"/>
              <a:gd name="connsiteY88" fmla="*/ 653788 h 851161"/>
              <a:gd name="connsiteX89" fmla="*/ 4724634 w 11584247"/>
              <a:gd name="connsiteY89" fmla="*/ 668150 h 851161"/>
              <a:gd name="connsiteX90" fmla="*/ 4623526 w 11584247"/>
              <a:gd name="connsiteY90" fmla="*/ 693607 h 851161"/>
              <a:gd name="connsiteX91" fmla="*/ 4565119 w 11584247"/>
              <a:gd name="connsiteY91" fmla="*/ 699644 h 851161"/>
              <a:gd name="connsiteX92" fmla="*/ 4405682 w 11584247"/>
              <a:gd name="connsiteY92" fmla="*/ 725524 h 851161"/>
              <a:gd name="connsiteX93" fmla="*/ 4246062 w 11584247"/>
              <a:gd name="connsiteY93" fmla="*/ 758603 h 851161"/>
              <a:gd name="connsiteX94" fmla="*/ 4151948 w 11584247"/>
              <a:gd name="connsiteY94" fmla="*/ 818594 h 851161"/>
              <a:gd name="connsiteX95" fmla="*/ 4020693 w 11584247"/>
              <a:gd name="connsiteY95" fmla="*/ 841422 h 851161"/>
              <a:gd name="connsiteX96" fmla="*/ 3998789 w 11584247"/>
              <a:gd name="connsiteY96" fmla="*/ 851161 h 851161"/>
              <a:gd name="connsiteX97" fmla="*/ 3968135 w 11584247"/>
              <a:gd name="connsiteY97" fmla="*/ 845925 h 851161"/>
              <a:gd name="connsiteX98" fmla="*/ 3845234 w 11584247"/>
              <a:gd name="connsiteY98" fmla="*/ 823068 h 851161"/>
              <a:gd name="connsiteX99" fmla="*/ 3748200 w 11584247"/>
              <a:gd name="connsiteY99" fmla="*/ 788335 h 851161"/>
              <a:gd name="connsiteX100" fmla="*/ 3628646 w 11584247"/>
              <a:gd name="connsiteY100" fmla="*/ 815284 h 851161"/>
              <a:gd name="connsiteX101" fmla="*/ 3555292 w 11584247"/>
              <a:gd name="connsiteY101" fmla="*/ 808248 h 851161"/>
              <a:gd name="connsiteX102" fmla="*/ 3434444 w 11584247"/>
              <a:gd name="connsiteY102" fmla="*/ 760907 h 851161"/>
              <a:gd name="connsiteX103" fmla="*/ 3276756 w 11584247"/>
              <a:gd name="connsiteY103" fmla="*/ 777750 h 851161"/>
              <a:gd name="connsiteX104" fmla="*/ 3182139 w 11584247"/>
              <a:gd name="connsiteY104" fmla="*/ 789189 h 851161"/>
              <a:gd name="connsiteX105" fmla="*/ 3044242 w 11584247"/>
              <a:gd name="connsiteY105" fmla="*/ 738181 h 851161"/>
              <a:gd name="connsiteX106" fmla="*/ 2975529 w 11584247"/>
              <a:gd name="connsiteY106" fmla="*/ 720730 h 851161"/>
              <a:gd name="connsiteX107" fmla="*/ 2868812 w 11584247"/>
              <a:gd name="connsiteY107" fmla="*/ 709829 h 851161"/>
              <a:gd name="connsiteX108" fmla="*/ 2836257 w 11584247"/>
              <a:gd name="connsiteY108" fmla="*/ 703641 h 851161"/>
              <a:gd name="connsiteX109" fmla="*/ 2511817 w 11584247"/>
              <a:gd name="connsiteY109" fmla="*/ 610129 h 851161"/>
              <a:gd name="connsiteX110" fmla="*/ 2323450 w 11584247"/>
              <a:gd name="connsiteY110" fmla="*/ 692063 h 851161"/>
              <a:gd name="connsiteX111" fmla="*/ 2112485 w 11584247"/>
              <a:gd name="connsiteY111" fmla="*/ 710292 h 851161"/>
              <a:gd name="connsiteX112" fmla="*/ 2047386 w 11584247"/>
              <a:gd name="connsiteY112" fmla="*/ 669854 h 851161"/>
              <a:gd name="connsiteX113" fmla="*/ 2014871 w 11584247"/>
              <a:gd name="connsiteY113" fmla="*/ 671556 h 851161"/>
              <a:gd name="connsiteX114" fmla="*/ 1961527 w 11584247"/>
              <a:gd name="connsiteY114" fmla="*/ 678730 h 851161"/>
              <a:gd name="connsiteX115" fmla="*/ 1878931 w 11584247"/>
              <a:gd name="connsiteY115" fmla="*/ 661482 h 851161"/>
              <a:gd name="connsiteX116" fmla="*/ 1713886 w 11584247"/>
              <a:gd name="connsiteY116" fmla="*/ 668713 h 851161"/>
              <a:gd name="connsiteX117" fmla="*/ 1434049 w 11584247"/>
              <a:gd name="connsiteY117" fmla="*/ 595668 h 851161"/>
              <a:gd name="connsiteX118" fmla="*/ 1177354 w 11584247"/>
              <a:gd name="connsiteY118" fmla="*/ 614359 h 851161"/>
              <a:gd name="connsiteX119" fmla="*/ 1088947 w 11584247"/>
              <a:gd name="connsiteY119" fmla="*/ 617056 h 851161"/>
              <a:gd name="connsiteX120" fmla="*/ 998946 w 11584247"/>
              <a:gd name="connsiteY120" fmla="*/ 688407 h 851161"/>
              <a:gd name="connsiteX121" fmla="*/ 775514 w 11584247"/>
              <a:gd name="connsiteY121" fmla="*/ 737451 h 851161"/>
              <a:gd name="connsiteX122" fmla="*/ 603494 w 11584247"/>
              <a:gd name="connsiteY122" fmla="*/ 710500 h 851161"/>
              <a:gd name="connsiteX123" fmla="*/ 564233 w 11584247"/>
              <a:gd name="connsiteY123" fmla="*/ 721324 h 851161"/>
              <a:gd name="connsiteX124" fmla="*/ 511527 w 11584247"/>
              <a:gd name="connsiteY124" fmla="*/ 744248 h 851161"/>
              <a:gd name="connsiteX125" fmla="*/ 337049 w 11584247"/>
              <a:gd name="connsiteY125" fmla="*/ 755307 h 851161"/>
              <a:gd name="connsiteX126" fmla="*/ 218766 w 11584247"/>
              <a:gd name="connsiteY126" fmla="*/ 732207 h 851161"/>
              <a:gd name="connsiteX127" fmla="*/ 104041 w 11584247"/>
              <a:gd name="connsiteY127" fmla="*/ 738210 h 851161"/>
              <a:gd name="connsiteX128" fmla="*/ 15455 w 11584247"/>
              <a:gd name="connsiteY128" fmla="*/ 751614 h 851161"/>
              <a:gd name="connsiteX129" fmla="*/ 0 w 11584247"/>
              <a:gd name="connsiteY129" fmla="*/ 741620 h 851161"/>
              <a:gd name="connsiteX130" fmla="*/ 0 w 11584247"/>
              <a:gd name="connsiteY130"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727153 w 11584247"/>
              <a:gd name="connsiteY11" fmla="*/ 243863 h 851161"/>
              <a:gd name="connsiteX12" fmla="*/ 10701407 w 11584247"/>
              <a:gd name="connsiteY12" fmla="*/ 255564 h 851161"/>
              <a:gd name="connsiteX13" fmla="*/ 10660180 w 11584247"/>
              <a:gd name="connsiteY13" fmla="*/ 309868 h 851161"/>
              <a:gd name="connsiteX14" fmla="*/ 10510136 w 11584247"/>
              <a:gd name="connsiteY14" fmla="*/ 223982 h 851161"/>
              <a:gd name="connsiteX15" fmla="*/ 10310725 w 11584247"/>
              <a:gd name="connsiteY15" fmla="*/ 257181 h 851161"/>
              <a:gd name="connsiteX16" fmla="*/ 10124711 w 11584247"/>
              <a:gd name="connsiteY16" fmla="*/ 278771 h 851161"/>
              <a:gd name="connsiteX17" fmla="*/ 9987770 w 11584247"/>
              <a:gd name="connsiteY17" fmla="*/ 268441 h 851161"/>
              <a:gd name="connsiteX18" fmla="*/ 9712889 w 11584247"/>
              <a:gd name="connsiteY18" fmla="*/ 275231 h 851161"/>
              <a:gd name="connsiteX19" fmla="*/ 9645923 w 11584247"/>
              <a:gd name="connsiteY19" fmla="*/ 297473 h 851161"/>
              <a:gd name="connsiteX20" fmla="*/ 9477264 w 11584247"/>
              <a:gd name="connsiteY20" fmla="*/ 333736 h 851161"/>
              <a:gd name="connsiteX21" fmla="*/ 9323022 w 11584247"/>
              <a:gd name="connsiteY21" fmla="*/ 339499 h 851161"/>
              <a:gd name="connsiteX22" fmla="*/ 9231896 w 11584247"/>
              <a:gd name="connsiteY22" fmla="*/ 350924 h 851161"/>
              <a:gd name="connsiteX23" fmla="*/ 9199098 w 11584247"/>
              <a:gd name="connsiteY23" fmla="*/ 367794 h 851161"/>
              <a:gd name="connsiteX24" fmla="*/ 9152075 w 11584247"/>
              <a:gd name="connsiteY24" fmla="*/ 382929 h 851161"/>
              <a:gd name="connsiteX25" fmla="*/ 9070495 w 11584247"/>
              <a:gd name="connsiteY25" fmla="*/ 419337 h 851161"/>
              <a:gd name="connsiteX26" fmla="*/ 8869068 w 11584247"/>
              <a:gd name="connsiteY26" fmla="*/ 421230 h 851161"/>
              <a:gd name="connsiteX27" fmla="*/ 8863066 w 11584247"/>
              <a:gd name="connsiteY27" fmla="*/ 431598 h 851161"/>
              <a:gd name="connsiteX28" fmla="*/ 8805167 w 11584247"/>
              <a:gd name="connsiteY28" fmla="*/ 436877 h 851161"/>
              <a:gd name="connsiteX29" fmla="*/ 8593326 w 11584247"/>
              <a:gd name="connsiteY29" fmla="*/ 390816 h 851161"/>
              <a:gd name="connsiteX30" fmla="*/ 8480431 w 11584247"/>
              <a:gd name="connsiteY30" fmla="*/ 402916 h 851161"/>
              <a:gd name="connsiteX31" fmla="*/ 8441817 w 11584247"/>
              <a:gd name="connsiteY31" fmla="*/ 417619 h 851161"/>
              <a:gd name="connsiteX32" fmla="*/ 8377029 w 11584247"/>
              <a:gd name="connsiteY32" fmla="*/ 441608 h 851161"/>
              <a:gd name="connsiteX33" fmla="*/ 8332187 w 11584247"/>
              <a:gd name="connsiteY33" fmla="*/ 485172 h 851161"/>
              <a:gd name="connsiteX34" fmla="*/ 8276595 w 11584247"/>
              <a:gd name="connsiteY34" fmla="*/ 495073 h 851161"/>
              <a:gd name="connsiteX35" fmla="*/ 8259050 w 11584247"/>
              <a:gd name="connsiteY35" fmla="*/ 464220 h 851161"/>
              <a:gd name="connsiteX36" fmla="*/ 8201086 w 11584247"/>
              <a:gd name="connsiteY36" fmla="*/ 485570 h 851161"/>
              <a:gd name="connsiteX37" fmla="*/ 8113667 w 11584247"/>
              <a:gd name="connsiteY37" fmla="*/ 521596 h 851161"/>
              <a:gd name="connsiteX38" fmla="*/ 8062051 w 11584247"/>
              <a:gd name="connsiteY38" fmla="*/ 533812 h 851161"/>
              <a:gd name="connsiteX39" fmla="*/ 7922362 w 11584247"/>
              <a:gd name="connsiteY39" fmla="*/ 576478 h 851161"/>
              <a:gd name="connsiteX40" fmla="*/ 7783439 w 11584247"/>
              <a:gd name="connsiteY40" fmla="*/ 626299 h 851161"/>
              <a:gd name="connsiteX41" fmla="*/ 7721280 w 11584247"/>
              <a:gd name="connsiteY41" fmla="*/ 690417 h 851161"/>
              <a:gd name="connsiteX42" fmla="*/ 7713345 w 11584247"/>
              <a:gd name="connsiteY42" fmla="*/ 693363 h 851161"/>
              <a:gd name="connsiteX43" fmla="*/ 7691368 w 11584247"/>
              <a:gd name="connsiteY43" fmla="*/ 691272 h 851161"/>
              <a:gd name="connsiteX44" fmla="*/ 7683053 w 11584247"/>
              <a:gd name="connsiteY44" fmla="*/ 688814 h 851161"/>
              <a:gd name="connsiteX45" fmla="*/ 7670993 w 11584247"/>
              <a:gd name="connsiteY45" fmla="*/ 688775 h 851161"/>
              <a:gd name="connsiteX46" fmla="*/ 7670712 w 11584247"/>
              <a:gd name="connsiteY46" fmla="*/ 689306 h 851161"/>
              <a:gd name="connsiteX47" fmla="*/ 7659383 w 11584247"/>
              <a:gd name="connsiteY47" fmla="*/ 688227 h 851161"/>
              <a:gd name="connsiteX48" fmla="*/ 7603754 w 11584247"/>
              <a:gd name="connsiteY48" fmla="*/ 676226 h 851161"/>
              <a:gd name="connsiteX49" fmla="*/ 7532285 w 11584247"/>
              <a:gd name="connsiteY49" fmla="*/ 726440 h 851161"/>
              <a:gd name="connsiteX50" fmla="*/ 7502351 w 11584247"/>
              <a:gd name="connsiteY50" fmla="*/ 735020 h 851161"/>
              <a:gd name="connsiteX51" fmla="*/ 7486452 w 11584247"/>
              <a:gd name="connsiteY51" fmla="*/ 742445 h 851161"/>
              <a:gd name="connsiteX52" fmla="*/ 7485519 w 11584247"/>
              <a:gd name="connsiteY52" fmla="*/ 744742 h 851161"/>
              <a:gd name="connsiteX53" fmla="*/ 7432183 w 11584247"/>
              <a:gd name="connsiteY53" fmla="*/ 732969 h 851161"/>
              <a:gd name="connsiteX54" fmla="*/ 7425231 w 11584247"/>
              <a:gd name="connsiteY54" fmla="*/ 735688 h 851161"/>
              <a:gd name="connsiteX55" fmla="*/ 7390298 w 11584247"/>
              <a:gd name="connsiteY55" fmla="*/ 722535 h 851161"/>
              <a:gd name="connsiteX56" fmla="*/ 7372339 w 11584247"/>
              <a:gd name="connsiteY56" fmla="*/ 718662 h 851161"/>
              <a:gd name="connsiteX57" fmla="*/ 7367083 w 11584247"/>
              <a:gd name="connsiteY57" fmla="*/ 711540 h 851161"/>
              <a:gd name="connsiteX58" fmla="*/ 7340667 w 11584247"/>
              <a:gd name="connsiteY58" fmla="*/ 708883 h 851161"/>
              <a:gd name="connsiteX59" fmla="*/ 7337703 w 11584247"/>
              <a:gd name="connsiteY59" fmla="*/ 710851 h 851161"/>
              <a:gd name="connsiteX60" fmla="*/ 7315659 w 11584247"/>
              <a:gd name="connsiteY60" fmla="*/ 700203 h 851161"/>
              <a:gd name="connsiteX61" fmla="*/ 7296872 w 11584247"/>
              <a:gd name="connsiteY61" fmla="*/ 681057 h 851161"/>
              <a:gd name="connsiteX62" fmla="*/ 7073219 w 11584247"/>
              <a:gd name="connsiteY62" fmla="*/ 690480 h 851161"/>
              <a:gd name="connsiteX63" fmla="*/ 6877450 w 11584247"/>
              <a:gd name="connsiteY63" fmla="*/ 609704 h 851161"/>
              <a:gd name="connsiteX64" fmla="*/ 6756132 w 11584247"/>
              <a:gd name="connsiteY64" fmla="*/ 617104 h 851161"/>
              <a:gd name="connsiteX65" fmla="*/ 6414326 w 11584247"/>
              <a:gd name="connsiteY65" fmla="*/ 637792 h 851161"/>
              <a:gd name="connsiteX66" fmla="*/ 6337636 w 11584247"/>
              <a:gd name="connsiteY66" fmla="*/ 651977 h 851161"/>
              <a:gd name="connsiteX67" fmla="*/ 6268828 w 11584247"/>
              <a:gd name="connsiteY67" fmla="*/ 622080 h 851161"/>
              <a:gd name="connsiteX68" fmla="*/ 6241133 w 11584247"/>
              <a:gd name="connsiteY68" fmla="*/ 637096 h 851161"/>
              <a:gd name="connsiteX69" fmla="*/ 6236372 w 11584247"/>
              <a:gd name="connsiteY69" fmla="*/ 640150 h 851161"/>
              <a:gd name="connsiteX70" fmla="*/ 6217005 w 11584247"/>
              <a:gd name="connsiteY70" fmla="*/ 642256 h 851161"/>
              <a:gd name="connsiteX71" fmla="*/ 6211934 w 11584247"/>
              <a:gd name="connsiteY71" fmla="*/ 655497 h 851161"/>
              <a:gd name="connsiteX72" fmla="*/ 6183064 w 11584247"/>
              <a:gd name="connsiteY72" fmla="*/ 667728 h 851161"/>
              <a:gd name="connsiteX73" fmla="*/ 6147308 w 11584247"/>
              <a:gd name="connsiteY73" fmla="*/ 668073 h 851161"/>
              <a:gd name="connsiteX74" fmla="*/ 5977154 w 11584247"/>
              <a:gd name="connsiteY74" fmla="*/ 655579 h 851161"/>
              <a:gd name="connsiteX75" fmla="*/ 5875486 w 11584247"/>
              <a:gd name="connsiteY75" fmla="*/ 656164 h 851161"/>
              <a:gd name="connsiteX76" fmla="*/ 5837074 w 11584247"/>
              <a:gd name="connsiteY76" fmla="*/ 669047 h 851161"/>
              <a:gd name="connsiteX77" fmla="*/ 5783293 w 11584247"/>
              <a:gd name="connsiteY77" fmla="*/ 678526 h 851161"/>
              <a:gd name="connsiteX78" fmla="*/ 5688540 w 11584247"/>
              <a:gd name="connsiteY78" fmla="*/ 705055 h 851161"/>
              <a:gd name="connsiteX79" fmla="*/ 5467137 w 11584247"/>
              <a:gd name="connsiteY79" fmla="*/ 683142 h 851161"/>
              <a:gd name="connsiteX80" fmla="*/ 5459069 w 11584247"/>
              <a:gd name="connsiteY80" fmla="*/ 692731 h 851161"/>
              <a:gd name="connsiteX81" fmla="*/ 5394755 w 11584247"/>
              <a:gd name="connsiteY81" fmla="*/ 691136 h 851161"/>
              <a:gd name="connsiteX82" fmla="*/ 5168758 w 11584247"/>
              <a:gd name="connsiteY82" fmla="*/ 620360 h 851161"/>
              <a:gd name="connsiteX83" fmla="*/ 5043093 w 11584247"/>
              <a:gd name="connsiteY83" fmla="*/ 619043 h 851161"/>
              <a:gd name="connsiteX84" fmla="*/ 4998604 w 11584247"/>
              <a:gd name="connsiteY84" fmla="*/ 629087 h 851161"/>
              <a:gd name="connsiteX85" fmla="*/ 4924058 w 11584247"/>
              <a:gd name="connsiteY85" fmla="*/ 645263 h 851161"/>
              <a:gd name="connsiteX86" fmla="*/ 4868616 w 11584247"/>
              <a:gd name="connsiteY86" fmla="*/ 683240 h 851161"/>
              <a:gd name="connsiteX87" fmla="*/ 4806175 w 11584247"/>
              <a:gd name="connsiteY87" fmla="*/ 686507 h 851161"/>
              <a:gd name="connsiteX88" fmla="*/ 4791312 w 11584247"/>
              <a:gd name="connsiteY88" fmla="*/ 653788 h 851161"/>
              <a:gd name="connsiteX89" fmla="*/ 4724634 w 11584247"/>
              <a:gd name="connsiteY89" fmla="*/ 668150 h 851161"/>
              <a:gd name="connsiteX90" fmla="*/ 4623526 w 11584247"/>
              <a:gd name="connsiteY90" fmla="*/ 693607 h 851161"/>
              <a:gd name="connsiteX91" fmla="*/ 4565119 w 11584247"/>
              <a:gd name="connsiteY91" fmla="*/ 699644 h 851161"/>
              <a:gd name="connsiteX92" fmla="*/ 4405682 w 11584247"/>
              <a:gd name="connsiteY92" fmla="*/ 725524 h 851161"/>
              <a:gd name="connsiteX93" fmla="*/ 4246062 w 11584247"/>
              <a:gd name="connsiteY93" fmla="*/ 758603 h 851161"/>
              <a:gd name="connsiteX94" fmla="*/ 4151948 w 11584247"/>
              <a:gd name="connsiteY94" fmla="*/ 818594 h 851161"/>
              <a:gd name="connsiteX95" fmla="*/ 4020693 w 11584247"/>
              <a:gd name="connsiteY95" fmla="*/ 841422 h 851161"/>
              <a:gd name="connsiteX96" fmla="*/ 3998789 w 11584247"/>
              <a:gd name="connsiteY96" fmla="*/ 851161 h 851161"/>
              <a:gd name="connsiteX97" fmla="*/ 3968135 w 11584247"/>
              <a:gd name="connsiteY97" fmla="*/ 845925 h 851161"/>
              <a:gd name="connsiteX98" fmla="*/ 3845234 w 11584247"/>
              <a:gd name="connsiteY98" fmla="*/ 823068 h 851161"/>
              <a:gd name="connsiteX99" fmla="*/ 3748200 w 11584247"/>
              <a:gd name="connsiteY99" fmla="*/ 788335 h 851161"/>
              <a:gd name="connsiteX100" fmla="*/ 3628646 w 11584247"/>
              <a:gd name="connsiteY100" fmla="*/ 815284 h 851161"/>
              <a:gd name="connsiteX101" fmla="*/ 3555292 w 11584247"/>
              <a:gd name="connsiteY101" fmla="*/ 808248 h 851161"/>
              <a:gd name="connsiteX102" fmla="*/ 3434444 w 11584247"/>
              <a:gd name="connsiteY102" fmla="*/ 760907 h 851161"/>
              <a:gd name="connsiteX103" fmla="*/ 3276756 w 11584247"/>
              <a:gd name="connsiteY103" fmla="*/ 777750 h 851161"/>
              <a:gd name="connsiteX104" fmla="*/ 3182139 w 11584247"/>
              <a:gd name="connsiteY104" fmla="*/ 789189 h 851161"/>
              <a:gd name="connsiteX105" fmla="*/ 3044242 w 11584247"/>
              <a:gd name="connsiteY105" fmla="*/ 738181 h 851161"/>
              <a:gd name="connsiteX106" fmla="*/ 2975529 w 11584247"/>
              <a:gd name="connsiteY106" fmla="*/ 720730 h 851161"/>
              <a:gd name="connsiteX107" fmla="*/ 2868812 w 11584247"/>
              <a:gd name="connsiteY107" fmla="*/ 709829 h 851161"/>
              <a:gd name="connsiteX108" fmla="*/ 2836257 w 11584247"/>
              <a:gd name="connsiteY108" fmla="*/ 703641 h 851161"/>
              <a:gd name="connsiteX109" fmla="*/ 2511817 w 11584247"/>
              <a:gd name="connsiteY109" fmla="*/ 610129 h 851161"/>
              <a:gd name="connsiteX110" fmla="*/ 2323450 w 11584247"/>
              <a:gd name="connsiteY110" fmla="*/ 692063 h 851161"/>
              <a:gd name="connsiteX111" fmla="*/ 2112485 w 11584247"/>
              <a:gd name="connsiteY111" fmla="*/ 710292 h 851161"/>
              <a:gd name="connsiteX112" fmla="*/ 2047386 w 11584247"/>
              <a:gd name="connsiteY112" fmla="*/ 669854 h 851161"/>
              <a:gd name="connsiteX113" fmla="*/ 2014871 w 11584247"/>
              <a:gd name="connsiteY113" fmla="*/ 671556 h 851161"/>
              <a:gd name="connsiteX114" fmla="*/ 1961527 w 11584247"/>
              <a:gd name="connsiteY114" fmla="*/ 678730 h 851161"/>
              <a:gd name="connsiteX115" fmla="*/ 1878931 w 11584247"/>
              <a:gd name="connsiteY115" fmla="*/ 661482 h 851161"/>
              <a:gd name="connsiteX116" fmla="*/ 1713886 w 11584247"/>
              <a:gd name="connsiteY116" fmla="*/ 668713 h 851161"/>
              <a:gd name="connsiteX117" fmla="*/ 1434049 w 11584247"/>
              <a:gd name="connsiteY117" fmla="*/ 595668 h 851161"/>
              <a:gd name="connsiteX118" fmla="*/ 1177354 w 11584247"/>
              <a:gd name="connsiteY118" fmla="*/ 614359 h 851161"/>
              <a:gd name="connsiteX119" fmla="*/ 1088947 w 11584247"/>
              <a:gd name="connsiteY119" fmla="*/ 617056 h 851161"/>
              <a:gd name="connsiteX120" fmla="*/ 998946 w 11584247"/>
              <a:gd name="connsiteY120" fmla="*/ 688407 h 851161"/>
              <a:gd name="connsiteX121" fmla="*/ 775514 w 11584247"/>
              <a:gd name="connsiteY121" fmla="*/ 737451 h 851161"/>
              <a:gd name="connsiteX122" fmla="*/ 603494 w 11584247"/>
              <a:gd name="connsiteY122" fmla="*/ 710500 h 851161"/>
              <a:gd name="connsiteX123" fmla="*/ 564233 w 11584247"/>
              <a:gd name="connsiteY123" fmla="*/ 721324 h 851161"/>
              <a:gd name="connsiteX124" fmla="*/ 511527 w 11584247"/>
              <a:gd name="connsiteY124" fmla="*/ 744248 h 851161"/>
              <a:gd name="connsiteX125" fmla="*/ 337049 w 11584247"/>
              <a:gd name="connsiteY125" fmla="*/ 755307 h 851161"/>
              <a:gd name="connsiteX126" fmla="*/ 218766 w 11584247"/>
              <a:gd name="connsiteY126" fmla="*/ 732207 h 851161"/>
              <a:gd name="connsiteX127" fmla="*/ 104041 w 11584247"/>
              <a:gd name="connsiteY127" fmla="*/ 738210 h 851161"/>
              <a:gd name="connsiteX128" fmla="*/ 15455 w 11584247"/>
              <a:gd name="connsiteY128" fmla="*/ 751614 h 851161"/>
              <a:gd name="connsiteX129" fmla="*/ 0 w 11584247"/>
              <a:gd name="connsiteY129" fmla="*/ 741620 h 851161"/>
              <a:gd name="connsiteX130" fmla="*/ 0 w 11584247"/>
              <a:gd name="connsiteY130"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727153 w 11584247"/>
              <a:gd name="connsiteY11" fmla="*/ 243863 h 851161"/>
              <a:gd name="connsiteX12" fmla="*/ 10701407 w 11584247"/>
              <a:gd name="connsiteY12" fmla="*/ 255564 h 851161"/>
              <a:gd name="connsiteX13" fmla="*/ 10510136 w 11584247"/>
              <a:gd name="connsiteY13" fmla="*/ 223982 h 851161"/>
              <a:gd name="connsiteX14" fmla="*/ 10310725 w 11584247"/>
              <a:gd name="connsiteY14" fmla="*/ 257181 h 851161"/>
              <a:gd name="connsiteX15" fmla="*/ 10124711 w 11584247"/>
              <a:gd name="connsiteY15" fmla="*/ 278771 h 851161"/>
              <a:gd name="connsiteX16" fmla="*/ 9987770 w 11584247"/>
              <a:gd name="connsiteY16" fmla="*/ 268441 h 851161"/>
              <a:gd name="connsiteX17" fmla="*/ 9712889 w 11584247"/>
              <a:gd name="connsiteY17" fmla="*/ 275231 h 851161"/>
              <a:gd name="connsiteX18" fmla="*/ 9645923 w 11584247"/>
              <a:gd name="connsiteY18" fmla="*/ 297473 h 851161"/>
              <a:gd name="connsiteX19" fmla="*/ 9477264 w 11584247"/>
              <a:gd name="connsiteY19" fmla="*/ 333736 h 851161"/>
              <a:gd name="connsiteX20" fmla="*/ 9323022 w 11584247"/>
              <a:gd name="connsiteY20" fmla="*/ 339499 h 851161"/>
              <a:gd name="connsiteX21" fmla="*/ 9231896 w 11584247"/>
              <a:gd name="connsiteY21" fmla="*/ 350924 h 851161"/>
              <a:gd name="connsiteX22" fmla="*/ 9199098 w 11584247"/>
              <a:gd name="connsiteY22" fmla="*/ 367794 h 851161"/>
              <a:gd name="connsiteX23" fmla="*/ 9152075 w 11584247"/>
              <a:gd name="connsiteY23" fmla="*/ 382929 h 851161"/>
              <a:gd name="connsiteX24" fmla="*/ 9070495 w 11584247"/>
              <a:gd name="connsiteY24" fmla="*/ 419337 h 851161"/>
              <a:gd name="connsiteX25" fmla="*/ 8869068 w 11584247"/>
              <a:gd name="connsiteY25" fmla="*/ 421230 h 851161"/>
              <a:gd name="connsiteX26" fmla="*/ 8863066 w 11584247"/>
              <a:gd name="connsiteY26" fmla="*/ 431598 h 851161"/>
              <a:gd name="connsiteX27" fmla="*/ 8805167 w 11584247"/>
              <a:gd name="connsiteY27" fmla="*/ 436877 h 851161"/>
              <a:gd name="connsiteX28" fmla="*/ 8593326 w 11584247"/>
              <a:gd name="connsiteY28" fmla="*/ 390816 h 851161"/>
              <a:gd name="connsiteX29" fmla="*/ 8480431 w 11584247"/>
              <a:gd name="connsiteY29" fmla="*/ 402916 h 851161"/>
              <a:gd name="connsiteX30" fmla="*/ 8441817 w 11584247"/>
              <a:gd name="connsiteY30" fmla="*/ 417619 h 851161"/>
              <a:gd name="connsiteX31" fmla="*/ 8377029 w 11584247"/>
              <a:gd name="connsiteY31" fmla="*/ 441608 h 851161"/>
              <a:gd name="connsiteX32" fmla="*/ 8332187 w 11584247"/>
              <a:gd name="connsiteY32" fmla="*/ 485172 h 851161"/>
              <a:gd name="connsiteX33" fmla="*/ 8276595 w 11584247"/>
              <a:gd name="connsiteY33" fmla="*/ 495073 h 851161"/>
              <a:gd name="connsiteX34" fmla="*/ 8259050 w 11584247"/>
              <a:gd name="connsiteY34" fmla="*/ 464220 h 851161"/>
              <a:gd name="connsiteX35" fmla="*/ 8201086 w 11584247"/>
              <a:gd name="connsiteY35" fmla="*/ 485570 h 851161"/>
              <a:gd name="connsiteX36" fmla="*/ 8113667 w 11584247"/>
              <a:gd name="connsiteY36" fmla="*/ 521596 h 851161"/>
              <a:gd name="connsiteX37" fmla="*/ 8062051 w 11584247"/>
              <a:gd name="connsiteY37" fmla="*/ 533812 h 851161"/>
              <a:gd name="connsiteX38" fmla="*/ 7922362 w 11584247"/>
              <a:gd name="connsiteY38" fmla="*/ 576478 h 851161"/>
              <a:gd name="connsiteX39" fmla="*/ 7783439 w 11584247"/>
              <a:gd name="connsiteY39" fmla="*/ 626299 h 851161"/>
              <a:gd name="connsiteX40" fmla="*/ 7721280 w 11584247"/>
              <a:gd name="connsiteY40" fmla="*/ 690417 h 851161"/>
              <a:gd name="connsiteX41" fmla="*/ 7713345 w 11584247"/>
              <a:gd name="connsiteY41" fmla="*/ 693363 h 851161"/>
              <a:gd name="connsiteX42" fmla="*/ 7691368 w 11584247"/>
              <a:gd name="connsiteY42" fmla="*/ 691272 h 851161"/>
              <a:gd name="connsiteX43" fmla="*/ 7683053 w 11584247"/>
              <a:gd name="connsiteY43" fmla="*/ 688814 h 851161"/>
              <a:gd name="connsiteX44" fmla="*/ 7670993 w 11584247"/>
              <a:gd name="connsiteY44" fmla="*/ 688775 h 851161"/>
              <a:gd name="connsiteX45" fmla="*/ 7670712 w 11584247"/>
              <a:gd name="connsiteY45" fmla="*/ 689306 h 851161"/>
              <a:gd name="connsiteX46" fmla="*/ 7659383 w 11584247"/>
              <a:gd name="connsiteY46" fmla="*/ 688227 h 851161"/>
              <a:gd name="connsiteX47" fmla="*/ 7603754 w 11584247"/>
              <a:gd name="connsiteY47" fmla="*/ 676226 h 851161"/>
              <a:gd name="connsiteX48" fmla="*/ 7532285 w 11584247"/>
              <a:gd name="connsiteY48" fmla="*/ 726440 h 851161"/>
              <a:gd name="connsiteX49" fmla="*/ 7502351 w 11584247"/>
              <a:gd name="connsiteY49" fmla="*/ 735020 h 851161"/>
              <a:gd name="connsiteX50" fmla="*/ 7486452 w 11584247"/>
              <a:gd name="connsiteY50" fmla="*/ 742445 h 851161"/>
              <a:gd name="connsiteX51" fmla="*/ 7485519 w 11584247"/>
              <a:gd name="connsiteY51" fmla="*/ 744742 h 851161"/>
              <a:gd name="connsiteX52" fmla="*/ 7432183 w 11584247"/>
              <a:gd name="connsiteY52" fmla="*/ 732969 h 851161"/>
              <a:gd name="connsiteX53" fmla="*/ 7425231 w 11584247"/>
              <a:gd name="connsiteY53" fmla="*/ 735688 h 851161"/>
              <a:gd name="connsiteX54" fmla="*/ 7390298 w 11584247"/>
              <a:gd name="connsiteY54" fmla="*/ 722535 h 851161"/>
              <a:gd name="connsiteX55" fmla="*/ 7372339 w 11584247"/>
              <a:gd name="connsiteY55" fmla="*/ 718662 h 851161"/>
              <a:gd name="connsiteX56" fmla="*/ 7367083 w 11584247"/>
              <a:gd name="connsiteY56" fmla="*/ 711540 h 851161"/>
              <a:gd name="connsiteX57" fmla="*/ 7340667 w 11584247"/>
              <a:gd name="connsiteY57" fmla="*/ 708883 h 851161"/>
              <a:gd name="connsiteX58" fmla="*/ 7337703 w 11584247"/>
              <a:gd name="connsiteY58" fmla="*/ 710851 h 851161"/>
              <a:gd name="connsiteX59" fmla="*/ 7315659 w 11584247"/>
              <a:gd name="connsiteY59" fmla="*/ 700203 h 851161"/>
              <a:gd name="connsiteX60" fmla="*/ 7296872 w 11584247"/>
              <a:gd name="connsiteY60" fmla="*/ 681057 h 851161"/>
              <a:gd name="connsiteX61" fmla="*/ 7073219 w 11584247"/>
              <a:gd name="connsiteY61" fmla="*/ 690480 h 851161"/>
              <a:gd name="connsiteX62" fmla="*/ 6877450 w 11584247"/>
              <a:gd name="connsiteY62" fmla="*/ 609704 h 851161"/>
              <a:gd name="connsiteX63" fmla="*/ 6756132 w 11584247"/>
              <a:gd name="connsiteY63" fmla="*/ 617104 h 851161"/>
              <a:gd name="connsiteX64" fmla="*/ 6414326 w 11584247"/>
              <a:gd name="connsiteY64" fmla="*/ 637792 h 851161"/>
              <a:gd name="connsiteX65" fmla="*/ 6337636 w 11584247"/>
              <a:gd name="connsiteY65" fmla="*/ 651977 h 851161"/>
              <a:gd name="connsiteX66" fmla="*/ 6268828 w 11584247"/>
              <a:gd name="connsiteY66" fmla="*/ 622080 h 851161"/>
              <a:gd name="connsiteX67" fmla="*/ 6241133 w 11584247"/>
              <a:gd name="connsiteY67" fmla="*/ 637096 h 851161"/>
              <a:gd name="connsiteX68" fmla="*/ 6236372 w 11584247"/>
              <a:gd name="connsiteY68" fmla="*/ 640150 h 851161"/>
              <a:gd name="connsiteX69" fmla="*/ 6217005 w 11584247"/>
              <a:gd name="connsiteY69" fmla="*/ 642256 h 851161"/>
              <a:gd name="connsiteX70" fmla="*/ 6211934 w 11584247"/>
              <a:gd name="connsiteY70" fmla="*/ 655497 h 851161"/>
              <a:gd name="connsiteX71" fmla="*/ 6183064 w 11584247"/>
              <a:gd name="connsiteY71" fmla="*/ 667728 h 851161"/>
              <a:gd name="connsiteX72" fmla="*/ 6147308 w 11584247"/>
              <a:gd name="connsiteY72" fmla="*/ 668073 h 851161"/>
              <a:gd name="connsiteX73" fmla="*/ 5977154 w 11584247"/>
              <a:gd name="connsiteY73" fmla="*/ 655579 h 851161"/>
              <a:gd name="connsiteX74" fmla="*/ 5875486 w 11584247"/>
              <a:gd name="connsiteY74" fmla="*/ 656164 h 851161"/>
              <a:gd name="connsiteX75" fmla="*/ 5837074 w 11584247"/>
              <a:gd name="connsiteY75" fmla="*/ 669047 h 851161"/>
              <a:gd name="connsiteX76" fmla="*/ 5783293 w 11584247"/>
              <a:gd name="connsiteY76" fmla="*/ 678526 h 851161"/>
              <a:gd name="connsiteX77" fmla="*/ 5688540 w 11584247"/>
              <a:gd name="connsiteY77" fmla="*/ 705055 h 851161"/>
              <a:gd name="connsiteX78" fmla="*/ 5467137 w 11584247"/>
              <a:gd name="connsiteY78" fmla="*/ 683142 h 851161"/>
              <a:gd name="connsiteX79" fmla="*/ 5459069 w 11584247"/>
              <a:gd name="connsiteY79" fmla="*/ 692731 h 851161"/>
              <a:gd name="connsiteX80" fmla="*/ 5394755 w 11584247"/>
              <a:gd name="connsiteY80" fmla="*/ 691136 h 851161"/>
              <a:gd name="connsiteX81" fmla="*/ 5168758 w 11584247"/>
              <a:gd name="connsiteY81" fmla="*/ 620360 h 851161"/>
              <a:gd name="connsiteX82" fmla="*/ 5043093 w 11584247"/>
              <a:gd name="connsiteY82" fmla="*/ 619043 h 851161"/>
              <a:gd name="connsiteX83" fmla="*/ 4998604 w 11584247"/>
              <a:gd name="connsiteY83" fmla="*/ 629087 h 851161"/>
              <a:gd name="connsiteX84" fmla="*/ 4924058 w 11584247"/>
              <a:gd name="connsiteY84" fmla="*/ 645263 h 851161"/>
              <a:gd name="connsiteX85" fmla="*/ 4868616 w 11584247"/>
              <a:gd name="connsiteY85" fmla="*/ 683240 h 851161"/>
              <a:gd name="connsiteX86" fmla="*/ 4806175 w 11584247"/>
              <a:gd name="connsiteY86" fmla="*/ 686507 h 851161"/>
              <a:gd name="connsiteX87" fmla="*/ 4791312 w 11584247"/>
              <a:gd name="connsiteY87" fmla="*/ 653788 h 851161"/>
              <a:gd name="connsiteX88" fmla="*/ 4724634 w 11584247"/>
              <a:gd name="connsiteY88" fmla="*/ 668150 h 851161"/>
              <a:gd name="connsiteX89" fmla="*/ 4623526 w 11584247"/>
              <a:gd name="connsiteY89" fmla="*/ 693607 h 851161"/>
              <a:gd name="connsiteX90" fmla="*/ 4565119 w 11584247"/>
              <a:gd name="connsiteY90" fmla="*/ 699644 h 851161"/>
              <a:gd name="connsiteX91" fmla="*/ 4405682 w 11584247"/>
              <a:gd name="connsiteY91" fmla="*/ 725524 h 851161"/>
              <a:gd name="connsiteX92" fmla="*/ 4246062 w 11584247"/>
              <a:gd name="connsiteY92" fmla="*/ 758603 h 851161"/>
              <a:gd name="connsiteX93" fmla="*/ 4151948 w 11584247"/>
              <a:gd name="connsiteY93" fmla="*/ 818594 h 851161"/>
              <a:gd name="connsiteX94" fmla="*/ 4020693 w 11584247"/>
              <a:gd name="connsiteY94" fmla="*/ 841422 h 851161"/>
              <a:gd name="connsiteX95" fmla="*/ 3998789 w 11584247"/>
              <a:gd name="connsiteY95" fmla="*/ 851161 h 851161"/>
              <a:gd name="connsiteX96" fmla="*/ 3968135 w 11584247"/>
              <a:gd name="connsiteY96" fmla="*/ 845925 h 851161"/>
              <a:gd name="connsiteX97" fmla="*/ 3845234 w 11584247"/>
              <a:gd name="connsiteY97" fmla="*/ 823068 h 851161"/>
              <a:gd name="connsiteX98" fmla="*/ 3748200 w 11584247"/>
              <a:gd name="connsiteY98" fmla="*/ 788335 h 851161"/>
              <a:gd name="connsiteX99" fmla="*/ 3628646 w 11584247"/>
              <a:gd name="connsiteY99" fmla="*/ 815284 h 851161"/>
              <a:gd name="connsiteX100" fmla="*/ 3555292 w 11584247"/>
              <a:gd name="connsiteY100" fmla="*/ 808248 h 851161"/>
              <a:gd name="connsiteX101" fmla="*/ 3434444 w 11584247"/>
              <a:gd name="connsiteY101" fmla="*/ 760907 h 851161"/>
              <a:gd name="connsiteX102" fmla="*/ 3276756 w 11584247"/>
              <a:gd name="connsiteY102" fmla="*/ 777750 h 851161"/>
              <a:gd name="connsiteX103" fmla="*/ 3182139 w 11584247"/>
              <a:gd name="connsiteY103" fmla="*/ 789189 h 851161"/>
              <a:gd name="connsiteX104" fmla="*/ 3044242 w 11584247"/>
              <a:gd name="connsiteY104" fmla="*/ 738181 h 851161"/>
              <a:gd name="connsiteX105" fmla="*/ 2975529 w 11584247"/>
              <a:gd name="connsiteY105" fmla="*/ 720730 h 851161"/>
              <a:gd name="connsiteX106" fmla="*/ 2868812 w 11584247"/>
              <a:gd name="connsiteY106" fmla="*/ 709829 h 851161"/>
              <a:gd name="connsiteX107" fmla="*/ 2836257 w 11584247"/>
              <a:gd name="connsiteY107" fmla="*/ 703641 h 851161"/>
              <a:gd name="connsiteX108" fmla="*/ 2511817 w 11584247"/>
              <a:gd name="connsiteY108" fmla="*/ 610129 h 851161"/>
              <a:gd name="connsiteX109" fmla="*/ 2323450 w 11584247"/>
              <a:gd name="connsiteY109" fmla="*/ 692063 h 851161"/>
              <a:gd name="connsiteX110" fmla="*/ 2112485 w 11584247"/>
              <a:gd name="connsiteY110" fmla="*/ 710292 h 851161"/>
              <a:gd name="connsiteX111" fmla="*/ 2047386 w 11584247"/>
              <a:gd name="connsiteY111" fmla="*/ 669854 h 851161"/>
              <a:gd name="connsiteX112" fmla="*/ 2014871 w 11584247"/>
              <a:gd name="connsiteY112" fmla="*/ 671556 h 851161"/>
              <a:gd name="connsiteX113" fmla="*/ 1961527 w 11584247"/>
              <a:gd name="connsiteY113" fmla="*/ 678730 h 851161"/>
              <a:gd name="connsiteX114" fmla="*/ 1878931 w 11584247"/>
              <a:gd name="connsiteY114" fmla="*/ 661482 h 851161"/>
              <a:gd name="connsiteX115" fmla="*/ 1713886 w 11584247"/>
              <a:gd name="connsiteY115" fmla="*/ 668713 h 851161"/>
              <a:gd name="connsiteX116" fmla="*/ 1434049 w 11584247"/>
              <a:gd name="connsiteY116" fmla="*/ 595668 h 851161"/>
              <a:gd name="connsiteX117" fmla="*/ 1177354 w 11584247"/>
              <a:gd name="connsiteY117" fmla="*/ 614359 h 851161"/>
              <a:gd name="connsiteX118" fmla="*/ 1088947 w 11584247"/>
              <a:gd name="connsiteY118" fmla="*/ 617056 h 851161"/>
              <a:gd name="connsiteX119" fmla="*/ 998946 w 11584247"/>
              <a:gd name="connsiteY119" fmla="*/ 688407 h 851161"/>
              <a:gd name="connsiteX120" fmla="*/ 775514 w 11584247"/>
              <a:gd name="connsiteY120" fmla="*/ 737451 h 851161"/>
              <a:gd name="connsiteX121" fmla="*/ 603494 w 11584247"/>
              <a:gd name="connsiteY121" fmla="*/ 710500 h 851161"/>
              <a:gd name="connsiteX122" fmla="*/ 564233 w 11584247"/>
              <a:gd name="connsiteY122" fmla="*/ 721324 h 851161"/>
              <a:gd name="connsiteX123" fmla="*/ 511527 w 11584247"/>
              <a:gd name="connsiteY123" fmla="*/ 744248 h 851161"/>
              <a:gd name="connsiteX124" fmla="*/ 337049 w 11584247"/>
              <a:gd name="connsiteY124" fmla="*/ 755307 h 851161"/>
              <a:gd name="connsiteX125" fmla="*/ 218766 w 11584247"/>
              <a:gd name="connsiteY125" fmla="*/ 732207 h 851161"/>
              <a:gd name="connsiteX126" fmla="*/ 104041 w 11584247"/>
              <a:gd name="connsiteY126" fmla="*/ 738210 h 851161"/>
              <a:gd name="connsiteX127" fmla="*/ 15455 w 11584247"/>
              <a:gd name="connsiteY127" fmla="*/ 751614 h 851161"/>
              <a:gd name="connsiteX128" fmla="*/ 0 w 11584247"/>
              <a:gd name="connsiteY128" fmla="*/ 741620 h 851161"/>
              <a:gd name="connsiteX129" fmla="*/ 0 w 11584247"/>
              <a:gd name="connsiteY129"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727153 w 11584247"/>
              <a:gd name="connsiteY11" fmla="*/ 243863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88540 w 11584247"/>
              <a:gd name="connsiteY76" fmla="*/ 705055 h 851161"/>
              <a:gd name="connsiteX77" fmla="*/ 5467137 w 11584247"/>
              <a:gd name="connsiteY77" fmla="*/ 683142 h 851161"/>
              <a:gd name="connsiteX78" fmla="*/ 5459069 w 11584247"/>
              <a:gd name="connsiteY78" fmla="*/ 692731 h 851161"/>
              <a:gd name="connsiteX79" fmla="*/ 5394755 w 11584247"/>
              <a:gd name="connsiteY79" fmla="*/ 691136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46062 w 11584247"/>
              <a:gd name="connsiteY91" fmla="*/ 758603 h 851161"/>
              <a:gd name="connsiteX92" fmla="*/ 4151948 w 11584247"/>
              <a:gd name="connsiteY92" fmla="*/ 818594 h 851161"/>
              <a:gd name="connsiteX93" fmla="*/ 4020693 w 11584247"/>
              <a:gd name="connsiteY93" fmla="*/ 841422 h 851161"/>
              <a:gd name="connsiteX94" fmla="*/ 3998789 w 11584247"/>
              <a:gd name="connsiteY94" fmla="*/ 851161 h 851161"/>
              <a:gd name="connsiteX95" fmla="*/ 3968135 w 11584247"/>
              <a:gd name="connsiteY95" fmla="*/ 845925 h 851161"/>
              <a:gd name="connsiteX96" fmla="*/ 3845234 w 11584247"/>
              <a:gd name="connsiteY96" fmla="*/ 823068 h 851161"/>
              <a:gd name="connsiteX97" fmla="*/ 3748200 w 11584247"/>
              <a:gd name="connsiteY97" fmla="*/ 788335 h 851161"/>
              <a:gd name="connsiteX98" fmla="*/ 3628646 w 11584247"/>
              <a:gd name="connsiteY98" fmla="*/ 815284 h 851161"/>
              <a:gd name="connsiteX99" fmla="*/ 3555292 w 11584247"/>
              <a:gd name="connsiteY99" fmla="*/ 808248 h 851161"/>
              <a:gd name="connsiteX100" fmla="*/ 3434444 w 11584247"/>
              <a:gd name="connsiteY100" fmla="*/ 760907 h 851161"/>
              <a:gd name="connsiteX101" fmla="*/ 3276756 w 11584247"/>
              <a:gd name="connsiteY101" fmla="*/ 777750 h 851161"/>
              <a:gd name="connsiteX102" fmla="*/ 3182139 w 11584247"/>
              <a:gd name="connsiteY102" fmla="*/ 789189 h 851161"/>
              <a:gd name="connsiteX103" fmla="*/ 3044242 w 11584247"/>
              <a:gd name="connsiteY103" fmla="*/ 738181 h 851161"/>
              <a:gd name="connsiteX104" fmla="*/ 2975529 w 11584247"/>
              <a:gd name="connsiteY104" fmla="*/ 720730 h 851161"/>
              <a:gd name="connsiteX105" fmla="*/ 2868812 w 11584247"/>
              <a:gd name="connsiteY105" fmla="*/ 709829 h 851161"/>
              <a:gd name="connsiteX106" fmla="*/ 2836257 w 11584247"/>
              <a:gd name="connsiteY106" fmla="*/ 703641 h 851161"/>
              <a:gd name="connsiteX107" fmla="*/ 2511817 w 11584247"/>
              <a:gd name="connsiteY107" fmla="*/ 610129 h 851161"/>
              <a:gd name="connsiteX108" fmla="*/ 2323450 w 11584247"/>
              <a:gd name="connsiteY108" fmla="*/ 692063 h 851161"/>
              <a:gd name="connsiteX109" fmla="*/ 2112485 w 11584247"/>
              <a:gd name="connsiteY109" fmla="*/ 710292 h 851161"/>
              <a:gd name="connsiteX110" fmla="*/ 2047386 w 11584247"/>
              <a:gd name="connsiteY110" fmla="*/ 669854 h 851161"/>
              <a:gd name="connsiteX111" fmla="*/ 2014871 w 11584247"/>
              <a:gd name="connsiteY111" fmla="*/ 671556 h 851161"/>
              <a:gd name="connsiteX112" fmla="*/ 1961527 w 11584247"/>
              <a:gd name="connsiteY112" fmla="*/ 678730 h 851161"/>
              <a:gd name="connsiteX113" fmla="*/ 1878931 w 11584247"/>
              <a:gd name="connsiteY113" fmla="*/ 661482 h 851161"/>
              <a:gd name="connsiteX114" fmla="*/ 1713886 w 11584247"/>
              <a:gd name="connsiteY114" fmla="*/ 668713 h 851161"/>
              <a:gd name="connsiteX115" fmla="*/ 1434049 w 11584247"/>
              <a:gd name="connsiteY115" fmla="*/ 595668 h 851161"/>
              <a:gd name="connsiteX116" fmla="*/ 1177354 w 11584247"/>
              <a:gd name="connsiteY116" fmla="*/ 614359 h 851161"/>
              <a:gd name="connsiteX117" fmla="*/ 1088947 w 11584247"/>
              <a:gd name="connsiteY117" fmla="*/ 617056 h 851161"/>
              <a:gd name="connsiteX118" fmla="*/ 998946 w 11584247"/>
              <a:gd name="connsiteY118" fmla="*/ 688407 h 851161"/>
              <a:gd name="connsiteX119" fmla="*/ 775514 w 11584247"/>
              <a:gd name="connsiteY119" fmla="*/ 737451 h 851161"/>
              <a:gd name="connsiteX120" fmla="*/ 603494 w 11584247"/>
              <a:gd name="connsiteY120" fmla="*/ 710500 h 851161"/>
              <a:gd name="connsiteX121" fmla="*/ 564233 w 11584247"/>
              <a:gd name="connsiteY121" fmla="*/ 721324 h 851161"/>
              <a:gd name="connsiteX122" fmla="*/ 511527 w 11584247"/>
              <a:gd name="connsiteY122" fmla="*/ 744248 h 851161"/>
              <a:gd name="connsiteX123" fmla="*/ 337049 w 11584247"/>
              <a:gd name="connsiteY123" fmla="*/ 755307 h 851161"/>
              <a:gd name="connsiteX124" fmla="*/ 218766 w 11584247"/>
              <a:gd name="connsiteY124" fmla="*/ 732207 h 851161"/>
              <a:gd name="connsiteX125" fmla="*/ 104041 w 11584247"/>
              <a:gd name="connsiteY125" fmla="*/ 738210 h 851161"/>
              <a:gd name="connsiteX126" fmla="*/ 15455 w 11584247"/>
              <a:gd name="connsiteY126" fmla="*/ 751614 h 851161"/>
              <a:gd name="connsiteX127" fmla="*/ 0 w 11584247"/>
              <a:gd name="connsiteY127" fmla="*/ 741620 h 851161"/>
              <a:gd name="connsiteX128" fmla="*/ 0 w 11584247"/>
              <a:gd name="connsiteY128"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88540 w 11584247"/>
              <a:gd name="connsiteY76" fmla="*/ 705055 h 851161"/>
              <a:gd name="connsiteX77" fmla="*/ 5467137 w 11584247"/>
              <a:gd name="connsiteY77" fmla="*/ 683142 h 851161"/>
              <a:gd name="connsiteX78" fmla="*/ 5459069 w 11584247"/>
              <a:gd name="connsiteY78" fmla="*/ 692731 h 851161"/>
              <a:gd name="connsiteX79" fmla="*/ 5394755 w 11584247"/>
              <a:gd name="connsiteY79" fmla="*/ 691136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46062 w 11584247"/>
              <a:gd name="connsiteY91" fmla="*/ 758603 h 851161"/>
              <a:gd name="connsiteX92" fmla="*/ 4151948 w 11584247"/>
              <a:gd name="connsiteY92" fmla="*/ 818594 h 851161"/>
              <a:gd name="connsiteX93" fmla="*/ 4020693 w 11584247"/>
              <a:gd name="connsiteY93" fmla="*/ 841422 h 851161"/>
              <a:gd name="connsiteX94" fmla="*/ 3998789 w 11584247"/>
              <a:gd name="connsiteY94" fmla="*/ 851161 h 851161"/>
              <a:gd name="connsiteX95" fmla="*/ 3968135 w 11584247"/>
              <a:gd name="connsiteY95" fmla="*/ 845925 h 851161"/>
              <a:gd name="connsiteX96" fmla="*/ 3845234 w 11584247"/>
              <a:gd name="connsiteY96" fmla="*/ 823068 h 851161"/>
              <a:gd name="connsiteX97" fmla="*/ 3748200 w 11584247"/>
              <a:gd name="connsiteY97" fmla="*/ 788335 h 851161"/>
              <a:gd name="connsiteX98" fmla="*/ 3628646 w 11584247"/>
              <a:gd name="connsiteY98" fmla="*/ 815284 h 851161"/>
              <a:gd name="connsiteX99" fmla="*/ 3555292 w 11584247"/>
              <a:gd name="connsiteY99" fmla="*/ 808248 h 851161"/>
              <a:gd name="connsiteX100" fmla="*/ 3434444 w 11584247"/>
              <a:gd name="connsiteY100" fmla="*/ 760907 h 851161"/>
              <a:gd name="connsiteX101" fmla="*/ 3276756 w 11584247"/>
              <a:gd name="connsiteY101" fmla="*/ 777750 h 851161"/>
              <a:gd name="connsiteX102" fmla="*/ 3182139 w 11584247"/>
              <a:gd name="connsiteY102" fmla="*/ 789189 h 851161"/>
              <a:gd name="connsiteX103" fmla="*/ 3044242 w 11584247"/>
              <a:gd name="connsiteY103" fmla="*/ 738181 h 851161"/>
              <a:gd name="connsiteX104" fmla="*/ 2975529 w 11584247"/>
              <a:gd name="connsiteY104" fmla="*/ 720730 h 851161"/>
              <a:gd name="connsiteX105" fmla="*/ 2868812 w 11584247"/>
              <a:gd name="connsiteY105" fmla="*/ 709829 h 851161"/>
              <a:gd name="connsiteX106" fmla="*/ 2836257 w 11584247"/>
              <a:gd name="connsiteY106" fmla="*/ 703641 h 851161"/>
              <a:gd name="connsiteX107" fmla="*/ 2511817 w 11584247"/>
              <a:gd name="connsiteY107" fmla="*/ 610129 h 851161"/>
              <a:gd name="connsiteX108" fmla="*/ 2323450 w 11584247"/>
              <a:gd name="connsiteY108" fmla="*/ 692063 h 851161"/>
              <a:gd name="connsiteX109" fmla="*/ 2112485 w 11584247"/>
              <a:gd name="connsiteY109" fmla="*/ 710292 h 851161"/>
              <a:gd name="connsiteX110" fmla="*/ 2047386 w 11584247"/>
              <a:gd name="connsiteY110" fmla="*/ 669854 h 851161"/>
              <a:gd name="connsiteX111" fmla="*/ 2014871 w 11584247"/>
              <a:gd name="connsiteY111" fmla="*/ 671556 h 851161"/>
              <a:gd name="connsiteX112" fmla="*/ 1961527 w 11584247"/>
              <a:gd name="connsiteY112" fmla="*/ 678730 h 851161"/>
              <a:gd name="connsiteX113" fmla="*/ 1878931 w 11584247"/>
              <a:gd name="connsiteY113" fmla="*/ 661482 h 851161"/>
              <a:gd name="connsiteX114" fmla="*/ 1713886 w 11584247"/>
              <a:gd name="connsiteY114" fmla="*/ 668713 h 851161"/>
              <a:gd name="connsiteX115" fmla="*/ 1434049 w 11584247"/>
              <a:gd name="connsiteY115" fmla="*/ 595668 h 851161"/>
              <a:gd name="connsiteX116" fmla="*/ 1177354 w 11584247"/>
              <a:gd name="connsiteY116" fmla="*/ 614359 h 851161"/>
              <a:gd name="connsiteX117" fmla="*/ 1088947 w 11584247"/>
              <a:gd name="connsiteY117" fmla="*/ 617056 h 851161"/>
              <a:gd name="connsiteX118" fmla="*/ 998946 w 11584247"/>
              <a:gd name="connsiteY118" fmla="*/ 688407 h 851161"/>
              <a:gd name="connsiteX119" fmla="*/ 775514 w 11584247"/>
              <a:gd name="connsiteY119" fmla="*/ 737451 h 851161"/>
              <a:gd name="connsiteX120" fmla="*/ 603494 w 11584247"/>
              <a:gd name="connsiteY120" fmla="*/ 710500 h 851161"/>
              <a:gd name="connsiteX121" fmla="*/ 564233 w 11584247"/>
              <a:gd name="connsiteY121" fmla="*/ 721324 h 851161"/>
              <a:gd name="connsiteX122" fmla="*/ 511527 w 11584247"/>
              <a:gd name="connsiteY122" fmla="*/ 744248 h 851161"/>
              <a:gd name="connsiteX123" fmla="*/ 337049 w 11584247"/>
              <a:gd name="connsiteY123" fmla="*/ 755307 h 851161"/>
              <a:gd name="connsiteX124" fmla="*/ 218766 w 11584247"/>
              <a:gd name="connsiteY124" fmla="*/ 732207 h 851161"/>
              <a:gd name="connsiteX125" fmla="*/ 104041 w 11584247"/>
              <a:gd name="connsiteY125" fmla="*/ 738210 h 851161"/>
              <a:gd name="connsiteX126" fmla="*/ 15455 w 11584247"/>
              <a:gd name="connsiteY126" fmla="*/ 751614 h 851161"/>
              <a:gd name="connsiteX127" fmla="*/ 0 w 11584247"/>
              <a:gd name="connsiteY127" fmla="*/ 741620 h 851161"/>
              <a:gd name="connsiteX128" fmla="*/ 0 w 11584247"/>
              <a:gd name="connsiteY128"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88540 w 11584247"/>
              <a:gd name="connsiteY76" fmla="*/ 705055 h 851161"/>
              <a:gd name="connsiteX77" fmla="*/ 5467137 w 11584247"/>
              <a:gd name="connsiteY77" fmla="*/ 683142 h 851161"/>
              <a:gd name="connsiteX78" fmla="*/ 5459069 w 11584247"/>
              <a:gd name="connsiteY78" fmla="*/ 692731 h 851161"/>
              <a:gd name="connsiteX79" fmla="*/ 5394755 w 11584247"/>
              <a:gd name="connsiteY79" fmla="*/ 691136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46062 w 11584247"/>
              <a:gd name="connsiteY91" fmla="*/ 758603 h 851161"/>
              <a:gd name="connsiteX92" fmla="*/ 4151948 w 11584247"/>
              <a:gd name="connsiteY92" fmla="*/ 818594 h 851161"/>
              <a:gd name="connsiteX93" fmla="*/ 4020693 w 11584247"/>
              <a:gd name="connsiteY93" fmla="*/ 841422 h 851161"/>
              <a:gd name="connsiteX94" fmla="*/ 3998789 w 11584247"/>
              <a:gd name="connsiteY94" fmla="*/ 851161 h 851161"/>
              <a:gd name="connsiteX95" fmla="*/ 3968135 w 11584247"/>
              <a:gd name="connsiteY95" fmla="*/ 845925 h 851161"/>
              <a:gd name="connsiteX96" fmla="*/ 3845234 w 11584247"/>
              <a:gd name="connsiteY96" fmla="*/ 823068 h 851161"/>
              <a:gd name="connsiteX97" fmla="*/ 3748200 w 11584247"/>
              <a:gd name="connsiteY97" fmla="*/ 788335 h 851161"/>
              <a:gd name="connsiteX98" fmla="*/ 3628646 w 11584247"/>
              <a:gd name="connsiteY98" fmla="*/ 815284 h 851161"/>
              <a:gd name="connsiteX99" fmla="*/ 3555292 w 11584247"/>
              <a:gd name="connsiteY99" fmla="*/ 808248 h 851161"/>
              <a:gd name="connsiteX100" fmla="*/ 3434444 w 11584247"/>
              <a:gd name="connsiteY100" fmla="*/ 760907 h 851161"/>
              <a:gd name="connsiteX101" fmla="*/ 3276756 w 11584247"/>
              <a:gd name="connsiteY101" fmla="*/ 777750 h 851161"/>
              <a:gd name="connsiteX102" fmla="*/ 3182139 w 11584247"/>
              <a:gd name="connsiteY102" fmla="*/ 789189 h 851161"/>
              <a:gd name="connsiteX103" fmla="*/ 3044242 w 11584247"/>
              <a:gd name="connsiteY103" fmla="*/ 738181 h 851161"/>
              <a:gd name="connsiteX104" fmla="*/ 2975529 w 11584247"/>
              <a:gd name="connsiteY104" fmla="*/ 720730 h 851161"/>
              <a:gd name="connsiteX105" fmla="*/ 2868812 w 11584247"/>
              <a:gd name="connsiteY105" fmla="*/ 709829 h 851161"/>
              <a:gd name="connsiteX106" fmla="*/ 2836257 w 11584247"/>
              <a:gd name="connsiteY106" fmla="*/ 703641 h 851161"/>
              <a:gd name="connsiteX107" fmla="*/ 2511817 w 11584247"/>
              <a:gd name="connsiteY107" fmla="*/ 610129 h 851161"/>
              <a:gd name="connsiteX108" fmla="*/ 2323450 w 11584247"/>
              <a:gd name="connsiteY108" fmla="*/ 692063 h 851161"/>
              <a:gd name="connsiteX109" fmla="*/ 2112485 w 11584247"/>
              <a:gd name="connsiteY109" fmla="*/ 710292 h 851161"/>
              <a:gd name="connsiteX110" fmla="*/ 2047386 w 11584247"/>
              <a:gd name="connsiteY110" fmla="*/ 669854 h 851161"/>
              <a:gd name="connsiteX111" fmla="*/ 2014871 w 11584247"/>
              <a:gd name="connsiteY111" fmla="*/ 671556 h 851161"/>
              <a:gd name="connsiteX112" fmla="*/ 1961527 w 11584247"/>
              <a:gd name="connsiteY112" fmla="*/ 678730 h 851161"/>
              <a:gd name="connsiteX113" fmla="*/ 1878931 w 11584247"/>
              <a:gd name="connsiteY113" fmla="*/ 661482 h 851161"/>
              <a:gd name="connsiteX114" fmla="*/ 1713886 w 11584247"/>
              <a:gd name="connsiteY114" fmla="*/ 668713 h 851161"/>
              <a:gd name="connsiteX115" fmla="*/ 1434049 w 11584247"/>
              <a:gd name="connsiteY115" fmla="*/ 595668 h 851161"/>
              <a:gd name="connsiteX116" fmla="*/ 1177354 w 11584247"/>
              <a:gd name="connsiteY116" fmla="*/ 614359 h 851161"/>
              <a:gd name="connsiteX117" fmla="*/ 1088947 w 11584247"/>
              <a:gd name="connsiteY117" fmla="*/ 617056 h 851161"/>
              <a:gd name="connsiteX118" fmla="*/ 998946 w 11584247"/>
              <a:gd name="connsiteY118" fmla="*/ 688407 h 851161"/>
              <a:gd name="connsiteX119" fmla="*/ 775514 w 11584247"/>
              <a:gd name="connsiteY119" fmla="*/ 737451 h 851161"/>
              <a:gd name="connsiteX120" fmla="*/ 603494 w 11584247"/>
              <a:gd name="connsiteY120" fmla="*/ 710500 h 851161"/>
              <a:gd name="connsiteX121" fmla="*/ 564233 w 11584247"/>
              <a:gd name="connsiteY121" fmla="*/ 721324 h 851161"/>
              <a:gd name="connsiteX122" fmla="*/ 511527 w 11584247"/>
              <a:gd name="connsiteY122" fmla="*/ 744248 h 851161"/>
              <a:gd name="connsiteX123" fmla="*/ 337049 w 11584247"/>
              <a:gd name="connsiteY123" fmla="*/ 755307 h 851161"/>
              <a:gd name="connsiteX124" fmla="*/ 218766 w 11584247"/>
              <a:gd name="connsiteY124" fmla="*/ 732207 h 851161"/>
              <a:gd name="connsiteX125" fmla="*/ 104041 w 11584247"/>
              <a:gd name="connsiteY125" fmla="*/ 738210 h 851161"/>
              <a:gd name="connsiteX126" fmla="*/ 15455 w 11584247"/>
              <a:gd name="connsiteY126" fmla="*/ 751614 h 851161"/>
              <a:gd name="connsiteX127" fmla="*/ 0 w 11584247"/>
              <a:gd name="connsiteY127" fmla="*/ 741620 h 851161"/>
              <a:gd name="connsiteX128" fmla="*/ 0 w 11584247"/>
              <a:gd name="connsiteY128"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88540 w 11584247"/>
              <a:gd name="connsiteY76" fmla="*/ 705055 h 851161"/>
              <a:gd name="connsiteX77" fmla="*/ 5467137 w 11584247"/>
              <a:gd name="connsiteY77" fmla="*/ 683142 h 851161"/>
              <a:gd name="connsiteX78" fmla="*/ 5459069 w 11584247"/>
              <a:gd name="connsiteY78" fmla="*/ 692731 h 851161"/>
              <a:gd name="connsiteX79" fmla="*/ 5394755 w 11584247"/>
              <a:gd name="connsiteY79" fmla="*/ 691136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46062 w 11584247"/>
              <a:gd name="connsiteY91" fmla="*/ 758603 h 851161"/>
              <a:gd name="connsiteX92" fmla="*/ 4151948 w 11584247"/>
              <a:gd name="connsiteY92" fmla="*/ 818594 h 851161"/>
              <a:gd name="connsiteX93" fmla="*/ 4020693 w 11584247"/>
              <a:gd name="connsiteY93" fmla="*/ 841422 h 851161"/>
              <a:gd name="connsiteX94" fmla="*/ 3998789 w 11584247"/>
              <a:gd name="connsiteY94" fmla="*/ 851161 h 851161"/>
              <a:gd name="connsiteX95" fmla="*/ 3968135 w 11584247"/>
              <a:gd name="connsiteY95" fmla="*/ 845925 h 851161"/>
              <a:gd name="connsiteX96" fmla="*/ 3845234 w 11584247"/>
              <a:gd name="connsiteY96" fmla="*/ 823068 h 851161"/>
              <a:gd name="connsiteX97" fmla="*/ 3748200 w 11584247"/>
              <a:gd name="connsiteY97" fmla="*/ 788335 h 851161"/>
              <a:gd name="connsiteX98" fmla="*/ 3628646 w 11584247"/>
              <a:gd name="connsiteY98" fmla="*/ 815284 h 851161"/>
              <a:gd name="connsiteX99" fmla="*/ 3555292 w 11584247"/>
              <a:gd name="connsiteY99" fmla="*/ 808248 h 851161"/>
              <a:gd name="connsiteX100" fmla="*/ 3434444 w 11584247"/>
              <a:gd name="connsiteY100" fmla="*/ 760907 h 851161"/>
              <a:gd name="connsiteX101" fmla="*/ 3276756 w 11584247"/>
              <a:gd name="connsiteY101" fmla="*/ 777750 h 851161"/>
              <a:gd name="connsiteX102" fmla="*/ 3182139 w 11584247"/>
              <a:gd name="connsiteY102" fmla="*/ 789189 h 851161"/>
              <a:gd name="connsiteX103" fmla="*/ 3044242 w 11584247"/>
              <a:gd name="connsiteY103" fmla="*/ 738181 h 851161"/>
              <a:gd name="connsiteX104" fmla="*/ 2975529 w 11584247"/>
              <a:gd name="connsiteY104" fmla="*/ 720730 h 851161"/>
              <a:gd name="connsiteX105" fmla="*/ 2868812 w 11584247"/>
              <a:gd name="connsiteY105" fmla="*/ 709829 h 851161"/>
              <a:gd name="connsiteX106" fmla="*/ 2836257 w 11584247"/>
              <a:gd name="connsiteY106" fmla="*/ 703641 h 851161"/>
              <a:gd name="connsiteX107" fmla="*/ 2511817 w 11584247"/>
              <a:gd name="connsiteY107" fmla="*/ 610129 h 851161"/>
              <a:gd name="connsiteX108" fmla="*/ 2323450 w 11584247"/>
              <a:gd name="connsiteY108" fmla="*/ 692063 h 851161"/>
              <a:gd name="connsiteX109" fmla="*/ 2112485 w 11584247"/>
              <a:gd name="connsiteY109" fmla="*/ 710292 h 851161"/>
              <a:gd name="connsiteX110" fmla="*/ 2047386 w 11584247"/>
              <a:gd name="connsiteY110" fmla="*/ 669854 h 851161"/>
              <a:gd name="connsiteX111" fmla="*/ 2014871 w 11584247"/>
              <a:gd name="connsiteY111" fmla="*/ 671556 h 851161"/>
              <a:gd name="connsiteX112" fmla="*/ 1961527 w 11584247"/>
              <a:gd name="connsiteY112" fmla="*/ 678730 h 851161"/>
              <a:gd name="connsiteX113" fmla="*/ 1878931 w 11584247"/>
              <a:gd name="connsiteY113" fmla="*/ 661482 h 851161"/>
              <a:gd name="connsiteX114" fmla="*/ 1713886 w 11584247"/>
              <a:gd name="connsiteY114" fmla="*/ 668713 h 851161"/>
              <a:gd name="connsiteX115" fmla="*/ 1434049 w 11584247"/>
              <a:gd name="connsiteY115" fmla="*/ 595668 h 851161"/>
              <a:gd name="connsiteX116" fmla="*/ 1177354 w 11584247"/>
              <a:gd name="connsiteY116" fmla="*/ 614359 h 851161"/>
              <a:gd name="connsiteX117" fmla="*/ 1088947 w 11584247"/>
              <a:gd name="connsiteY117" fmla="*/ 617056 h 851161"/>
              <a:gd name="connsiteX118" fmla="*/ 998946 w 11584247"/>
              <a:gd name="connsiteY118" fmla="*/ 688407 h 851161"/>
              <a:gd name="connsiteX119" fmla="*/ 775514 w 11584247"/>
              <a:gd name="connsiteY119" fmla="*/ 737451 h 851161"/>
              <a:gd name="connsiteX120" fmla="*/ 603494 w 11584247"/>
              <a:gd name="connsiteY120" fmla="*/ 710500 h 851161"/>
              <a:gd name="connsiteX121" fmla="*/ 564233 w 11584247"/>
              <a:gd name="connsiteY121" fmla="*/ 721324 h 851161"/>
              <a:gd name="connsiteX122" fmla="*/ 511527 w 11584247"/>
              <a:gd name="connsiteY122" fmla="*/ 744248 h 851161"/>
              <a:gd name="connsiteX123" fmla="*/ 337049 w 11584247"/>
              <a:gd name="connsiteY123" fmla="*/ 755307 h 851161"/>
              <a:gd name="connsiteX124" fmla="*/ 218766 w 11584247"/>
              <a:gd name="connsiteY124" fmla="*/ 732207 h 851161"/>
              <a:gd name="connsiteX125" fmla="*/ 104041 w 11584247"/>
              <a:gd name="connsiteY125" fmla="*/ 738210 h 851161"/>
              <a:gd name="connsiteX126" fmla="*/ 15455 w 11584247"/>
              <a:gd name="connsiteY126" fmla="*/ 751614 h 851161"/>
              <a:gd name="connsiteX127" fmla="*/ 0 w 11584247"/>
              <a:gd name="connsiteY127" fmla="*/ 741620 h 851161"/>
              <a:gd name="connsiteX128" fmla="*/ 0 w 11584247"/>
              <a:gd name="connsiteY128"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73851 w 11584247"/>
              <a:gd name="connsiteY76" fmla="*/ 675677 h 851161"/>
              <a:gd name="connsiteX77" fmla="*/ 5467137 w 11584247"/>
              <a:gd name="connsiteY77" fmla="*/ 683142 h 851161"/>
              <a:gd name="connsiteX78" fmla="*/ 5459069 w 11584247"/>
              <a:gd name="connsiteY78" fmla="*/ 692731 h 851161"/>
              <a:gd name="connsiteX79" fmla="*/ 5394755 w 11584247"/>
              <a:gd name="connsiteY79" fmla="*/ 691136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46062 w 11584247"/>
              <a:gd name="connsiteY91" fmla="*/ 758603 h 851161"/>
              <a:gd name="connsiteX92" fmla="*/ 4151948 w 11584247"/>
              <a:gd name="connsiteY92" fmla="*/ 818594 h 851161"/>
              <a:gd name="connsiteX93" fmla="*/ 4020693 w 11584247"/>
              <a:gd name="connsiteY93" fmla="*/ 841422 h 851161"/>
              <a:gd name="connsiteX94" fmla="*/ 3998789 w 11584247"/>
              <a:gd name="connsiteY94" fmla="*/ 851161 h 851161"/>
              <a:gd name="connsiteX95" fmla="*/ 3968135 w 11584247"/>
              <a:gd name="connsiteY95" fmla="*/ 845925 h 851161"/>
              <a:gd name="connsiteX96" fmla="*/ 3845234 w 11584247"/>
              <a:gd name="connsiteY96" fmla="*/ 823068 h 851161"/>
              <a:gd name="connsiteX97" fmla="*/ 3748200 w 11584247"/>
              <a:gd name="connsiteY97" fmla="*/ 788335 h 851161"/>
              <a:gd name="connsiteX98" fmla="*/ 3628646 w 11584247"/>
              <a:gd name="connsiteY98" fmla="*/ 815284 h 851161"/>
              <a:gd name="connsiteX99" fmla="*/ 3555292 w 11584247"/>
              <a:gd name="connsiteY99" fmla="*/ 808248 h 851161"/>
              <a:gd name="connsiteX100" fmla="*/ 3434444 w 11584247"/>
              <a:gd name="connsiteY100" fmla="*/ 760907 h 851161"/>
              <a:gd name="connsiteX101" fmla="*/ 3276756 w 11584247"/>
              <a:gd name="connsiteY101" fmla="*/ 777750 h 851161"/>
              <a:gd name="connsiteX102" fmla="*/ 3182139 w 11584247"/>
              <a:gd name="connsiteY102" fmla="*/ 789189 h 851161"/>
              <a:gd name="connsiteX103" fmla="*/ 3044242 w 11584247"/>
              <a:gd name="connsiteY103" fmla="*/ 738181 h 851161"/>
              <a:gd name="connsiteX104" fmla="*/ 2975529 w 11584247"/>
              <a:gd name="connsiteY104" fmla="*/ 720730 h 851161"/>
              <a:gd name="connsiteX105" fmla="*/ 2868812 w 11584247"/>
              <a:gd name="connsiteY105" fmla="*/ 709829 h 851161"/>
              <a:gd name="connsiteX106" fmla="*/ 2836257 w 11584247"/>
              <a:gd name="connsiteY106" fmla="*/ 703641 h 851161"/>
              <a:gd name="connsiteX107" fmla="*/ 2511817 w 11584247"/>
              <a:gd name="connsiteY107" fmla="*/ 610129 h 851161"/>
              <a:gd name="connsiteX108" fmla="*/ 2323450 w 11584247"/>
              <a:gd name="connsiteY108" fmla="*/ 692063 h 851161"/>
              <a:gd name="connsiteX109" fmla="*/ 2112485 w 11584247"/>
              <a:gd name="connsiteY109" fmla="*/ 710292 h 851161"/>
              <a:gd name="connsiteX110" fmla="*/ 2047386 w 11584247"/>
              <a:gd name="connsiteY110" fmla="*/ 669854 h 851161"/>
              <a:gd name="connsiteX111" fmla="*/ 2014871 w 11584247"/>
              <a:gd name="connsiteY111" fmla="*/ 671556 h 851161"/>
              <a:gd name="connsiteX112" fmla="*/ 1961527 w 11584247"/>
              <a:gd name="connsiteY112" fmla="*/ 678730 h 851161"/>
              <a:gd name="connsiteX113" fmla="*/ 1878931 w 11584247"/>
              <a:gd name="connsiteY113" fmla="*/ 661482 h 851161"/>
              <a:gd name="connsiteX114" fmla="*/ 1713886 w 11584247"/>
              <a:gd name="connsiteY114" fmla="*/ 668713 h 851161"/>
              <a:gd name="connsiteX115" fmla="*/ 1434049 w 11584247"/>
              <a:gd name="connsiteY115" fmla="*/ 595668 h 851161"/>
              <a:gd name="connsiteX116" fmla="*/ 1177354 w 11584247"/>
              <a:gd name="connsiteY116" fmla="*/ 614359 h 851161"/>
              <a:gd name="connsiteX117" fmla="*/ 1088947 w 11584247"/>
              <a:gd name="connsiteY117" fmla="*/ 617056 h 851161"/>
              <a:gd name="connsiteX118" fmla="*/ 998946 w 11584247"/>
              <a:gd name="connsiteY118" fmla="*/ 688407 h 851161"/>
              <a:gd name="connsiteX119" fmla="*/ 775514 w 11584247"/>
              <a:gd name="connsiteY119" fmla="*/ 737451 h 851161"/>
              <a:gd name="connsiteX120" fmla="*/ 603494 w 11584247"/>
              <a:gd name="connsiteY120" fmla="*/ 710500 h 851161"/>
              <a:gd name="connsiteX121" fmla="*/ 564233 w 11584247"/>
              <a:gd name="connsiteY121" fmla="*/ 721324 h 851161"/>
              <a:gd name="connsiteX122" fmla="*/ 511527 w 11584247"/>
              <a:gd name="connsiteY122" fmla="*/ 744248 h 851161"/>
              <a:gd name="connsiteX123" fmla="*/ 337049 w 11584247"/>
              <a:gd name="connsiteY123" fmla="*/ 755307 h 851161"/>
              <a:gd name="connsiteX124" fmla="*/ 218766 w 11584247"/>
              <a:gd name="connsiteY124" fmla="*/ 732207 h 851161"/>
              <a:gd name="connsiteX125" fmla="*/ 104041 w 11584247"/>
              <a:gd name="connsiteY125" fmla="*/ 738210 h 851161"/>
              <a:gd name="connsiteX126" fmla="*/ 15455 w 11584247"/>
              <a:gd name="connsiteY126" fmla="*/ 751614 h 851161"/>
              <a:gd name="connsiteX127" fmla="*/ 0 w 11584247"/>
              <a:gd name="connsiteY127" fmla="*/ 741620 h 851161"/>
              <a:gd name="connsiteX128" fmla="*/ 0 w 11584247"/>
              <a:gd name="connsiteY128"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73851 w 11584247"/>
              <a:gd name="connsiteY76" fmla="*/ 675677 h 851161"/>
              <a:gd name="connsiteX77" fmla="*/ 5467137 w 11584247"/>
              <a:gd name="connsiteY77" fmla="*/ 683142 h 851161"/>
              <a:gd name="connsiteX78" fmla="*/ 5459069 w 11584247"/>
              <a:gd name="connsiteY78" fmla="*/ 692731 h 851161"/>
              <a:gd name="connsiteX79" fmla="*/ 5394755 w 11584247"/>
              <a:gd name="connsiteY79" fmla="*/ 691136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46062 w 11584247"/>
              <a:gd name="connsiteY91" fmla="*/ 758603 h 851161"/>
              <a:gd name="connsiteX92" fmla="*/ 4151948 w 11584247"/>
              <a:gd name="connsiteY92" fmla="*/ 818594 h 851161"/>
              <a:gd name="connsiteX93" fmla="*/ 4020693 w 11584247"/>
              <a:gd name="connsiteY93" fmla="*/ 841422 h 851161"/>
              <a:gd name="connsiteX94" fmla="*/ 3998789 w 11584247"/>
              <a:gd name="connsiteY94" fmla="*/ 851161 h 851161"/>
              <a:gd name="connsiteX95" fmla="*/ 3968135 w 11584247"/>
              <a:gd name="connsiteY95" fmla="*/ 845925 h 851161"/>
              <a:gd name="connsiteX96" fmla="*/ 3845234 w 11584247"/>
              <a:gd name="connsiteY96" fmla="*/ 823068 h 851161"/>
              <a:gd name="connsiteX97" fmla="*/ 3748200 w 11584247"/>
              <a:gd name="connsiteY97" fmla="*/ 788335 h 851161"/>
              <a:gd name="connsiteX98" fmla="*/ 3628646 w 11584247"/>
              <a:gd name="connsiteY98" fmla="*/ 815284 h 851161"/>
              <a:gd name="connsiteX99" fmla="*/ 3555292 w 11584247"/>
              <a:gd name="connsiteY99" fmla="*/ 808248 h 851161"/>
              <a:gd name="connsiteX100" fmla="*/ 3434444 w 11584247"/>
              <a:gd name="connsiteY100" fmla="*/ 760907 h 851161"/>
              <a:gd name="connsiteX101" fmla="*/ 3276756 w 11584247"/>
              <a:gd name="connsiteY101" fmla="*/ 777750 h 851161"/>
              <a:gd name="connsiteX102" fmla="*/ 3182139 w 11584247"/>
              <a:gd name="connsiteY102" fmla="*/ 789189 h 851161"/>
              <a:gd name="connsiteX103" fmla="*/ 3044242 w 11584247"/>
              <a:gd name="connsiteY103" fmla="*/ 738181 h 851161"/>
              <a:gd name="connsiteX104" fmla="*/ 2975529 w 11584247"/>
              <a:gd name="connsiteY104" fmla="*/ 720730 h 851161"/>
              <a:gd name="connsiteX105" fmla="*/ 2868812 w 11584247"/>
              <a:gd name="connsiteY105" fmla="*/ 709829 h 851161"/>
              <a:gd name="connsiteX106" fmla="*/ 2836257 w 11584247"/>
              <a:gd name="connsiteY106" fmla="*/ 703641 h 851161"/>
              <a:gd name="connsiteX107" fmla="*/ 2511817 w 11584247"/>
              <a:gd name="connsiteY107" fmla="*/ 610129 h 851161"/>
              <a:gd name="connsiteX108" fmla="*/ 2323450 w 11584247"/>
              <a:gd name="connsiteY108" fmla="*/ 692063 h 851161"/>
              <a:gd name="connsiteX109" fmla="*/ 2112485 w 11584247"/>
              <a:gd name="connsiteY109" fmla="*/ 710292 h 851161"/>
              <a:gd name="connsiteX110" fmla="*/ 2047386 w 11584247"/>
              <a:gd name="connsiteY110" fmla="*/ 669854 h 851161"/>
              <a:gd name="connsiteX111" fmla="*/ 2014871 w 11584247"/>
              <a:gd name="connsiteY111" fmla="*/ 671556 h 851161"/>
              <a:gd name="connsiteX112" fmla="*/ 1961527 w 11584247"/>
              <a:gd name="connsiteY112" fmla="*/ 678730 h 851161"/>
              <a:gd name="connsiteX113" fmla="*/ 1878931 w 11584247"/>
              <a:gd name="connsiteY113" fmla="*/ 661482 h 851161"/>
              <a:gd name="connsiteX114" fmla="*/ 1713886 w 11584247"/>
              <a:gd name="connsiteY114" fmla="*/ 668713 h 851161"/>
              <a:gd name="connsiteX115" fmla="*/ 1434049 w 11584247"/>
              <a:gd name="connsiteY115" fmla="*/ 595668 h 851161"/>
              <a:gd name="connsiteX116" fmla="*/ 1177354 w 11584247"/>
              <a:gd name="connsiteY116" fmla="*/ 614359 h 851161"/>
              <a:gd name="connsiteX117" fmla="*/ 1088947 w 11584247"/>
              <a:gd name="connsiteY117" fmla="*/ 617056 h 851161"/>
              <a:gd name="connsiteX118" fmla="*/ 998946 w 11584247"/>
              <a:gd name="connsiteY118" fmla="*/ 688407 h 851161"/>
              <a:gd name="connsiteX119" fmla="*/ 775514 w 11584247"/>
              <a:gd name="connsiteY119" fmla="*/ 737451 h 851161"/>
              <a:gd name="connsiteX120" fmla="*/ 603494 w 11584247"/>
              <a:gd name="connsiteY120" fmla="*/ 710500 h 851161"/>
              <a:gd name="connsiteX121" fmla="*/ 564233 w 11584247"/>
              <a:gd name="connsiteY121" fmla="*/ 721324 h 851161"/>
              <a:gd name="connsiteX122" fmla="*/ 511527 w 11584247"/>
              <a:gd name="connsiteY122" fmla="*/ 744248 h 851161"/>
              <a:gd name="connsiteX123" fmla="*/ 337049 w 11584247"/>
              <a:gd name="connsiteY123" fmla="*/ 755307 h 851161"/>
              <a:gd name="connsiteX124" fmla="*/ 218766 w 11584247"/>
              <a:gd name="connsiteY124" fmla="*/ 732207 h 851161"/>
              <a:gd name="connsiteX125" fmla="*/ 104041 w 11584247"/>
              <a:gd name="connsiteY125" fmla="*/ 738210 h 851161"/>
              <a:gd name="connsiteX126" fmla="*/ 15455 w 11584247"/>
              <a:gd name="connsiteY126" fmla="*/ 751614 h 851161"/>
              <a:gd name="connsiteX127" fmla="*/ 0 w 11584247"/>
              <a:gd name="connsiteY127" fmla="*/ 741620 h 851161"/>
              <a:gd name="connsiteX128" fmla="*/ 0 w 11584247"/>
              <a:gd name="connsiteY128"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73851 w 11584247"/>
              <a:gd name="connsiteY76" fmla="*/ 675677 h 851161"/>
              <a:gd name="connsiteX77" fmla="*/ 5467137 w 11584247"/>
              <a:gd name="connsiteY77" fmla="*/ 683142 h 851161"/>
              <a:gd name="connsiteX78" fmla="*/ 5459069 w 11584247"/>
              <a:gd name="connsiteY78" fmla="*/ 692731 h 851161"/>
              <a:gd name="connsiteX79" fmla="*/ 5394755 w 11584247"/>
              <a:gd name="connsiteY79" fmla="*/ 691136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46062 w 11584247"/>
              <a:gd name="connsiteY91" fmla="*/ 758603 h 851161"/>
              <a:gd name="connsiteX92" fmla="*/ 4151948 w 11584247"/>
              <a:gd name="connsiteY92" fmla="*/ 818594 h 851161"/>
              <a:gd name="connsiteX93" fmla="*/ 4020693 w 11584247"/>
              <a:gd name="connsiteY93" fmla="*/ 841422 h 851161"/>
              <a:gd name="connsiteX94" fmla="*/ 3998789 w 11584247"/>
              <a:gd name="connsiteY94" fmla="*/ 851161 h 851161"/>
              <a:gd name="connsiteX95" fmla="*/ 3968135 w 11584247"/>
              <a:gd name="connsiteY95" fmla="*/ 845925 h 851161"/>
              <a:gd name="connsiteX96" fmla="*/ 3845234 w 11584247"/>
              <a:gd name="connsiteY96" fmla="*/ 823068 h 851161"/>
              <a:gd name="connsiteX97" fmla="*/ 3748200 w 11584247"/>
              <a:gd name="connsiteY97" fmla="*/ 788335 h 851161"/>
              <a:gd name="connsiteX98" fmla="*/ 3628646 w 11584247"/>
              <a:gd name="connsiteY98" fmla="*/ 815284 h 851161"/>
              <a:gd name="connsiteX99" fmla="*/ 3555292 w 11584247"/>
              <a:gd name="connsiteY99" fmla="*/ 808248 h 851161"/>
              <a:gd name="connsiteX100" fmla="*/ 3434444 w 11584247"/>
              <a:gd name="connsiteY100" fmla="*/ 760907 h 851161"/>
              <a:gd name="connsiteX101" fmla="*/ 3276756 w 11584247"/>
              <a:gd name="connsiteY101" fmla="*/ 777750 h 851161"/>
              <a:gd name="connsiteX102" fmla="*/ 3182139 w 11584247"/>
              <a:gd name="connsiteY102" fmla="*/ 789189 h 851161"/>
              <a:gd name="connsiteX103" fmla="*/ 3044242 w 11584247"/>
              <a:gd name="connsiteY103" fmla="*/ 738181 h 851161"/>
              <a:gd name="connsiteX104" fmla="*/ 2975529 w 11584247"/>
              <a:gd name="connsiteY104" fmla="*/ 720730 h 851161"/>
              <a:gd name="connsiteX105" fmla="*/ 2868812 w 11584247"/>
              <a:gd name="connsiteY105" fmla="*/ 709829 h 851161"/>
              <a:gd name="connsiteX106" fmla="*/ 2836257 w 11584247"/>
              <a:gd name="connsiteY106" fmla="*/ 703641 h 851161"/>
              <a:gd name="connsiteX107" fmla="*/ 2504472 w 11584247"/>
              <a:gd name="connsiteY107" fmla="*/ 654196 h 851161"/>
              <a:gd name="connsiteX108" fmla="*/ 2323450 w 11584247"/>
              <a:gd name="connsiteY108" fmla="*/ 692063 h 851161"/>
              <a:gd name="connsiteX109" fmla="*/ 2112485 w 11584247"/>
              <a:gd name="connsiteY109" fmla="*/ 710292 h 851161"/>
              <a:gd name="connsiteX110" fmla="*/ 2047386 w 11584247"/>
              <a:gd name="connsiteY110" fmla="*/ 669854 h 851161"/>
              <a:gd name="connsiteX111" fmla="*/ 2014871 w 11584247"/>
              <a:gd name="connsiteY111" fmla="*/ 671556 h 851161"/>
              <a:gd name="connsiteX112" fmla="*/ 1961527 w 11584247"/>
              <a:gd name="connsiteY112" fmla="*/ 678730 h 851161"/>
              <a:gd name="connsiteX113" fmla="*/ 1878931 w 11584247"/>
              <a:gd name="connsiteY113" fmla="*/ 661482 h 851161"/>
              <a:gd name="connsiteX114" fmla="*/ 1713886 w 11584247"/>
              <a:gd name="connsiteY114" fmla="*/ 668713 h 851161"/>
              <a:gd name="connsiteX115" fmla="*/ 1434049 w 11584247"/>
              <a:gd name="connsiteY115" fmla="*/ 595668 h 851161"/>
              <a:gd name="connsiteX116" fmla="*/ 1177354 w 11584247"/>
              <a:gd name="connsiteY116" fmla="*/ 614359 h 851161"/>
              <a:gd name="connsiteX117" fmla="*/ 1088947 w 11584247"/>
              <a:gd name="connsiteY117" fmla="*/ 617056 h 851161"/>
              <a:gd name="connsiteX118" fmla="*/ 998946 w 11584247"/>
              <a:gd name="connsiteY118" fmla="*/ 688407 h 851161"/>
              <a:gd name="connsiteX119" fmla="*/ 775514 w 11584247"/>
              <a:gd name="connsiteY119" fmla="*/ 737451 h 851161"/>
              <a:gd name="connsiteX120" fmla="*/ 603494 w 11584247"/>
              <a:gd name="connsiteY120" fmla="*/ 710500 h 851161"/>
              <a:gd name="connsiteX121" fmla="*/ 564233 w 11584247"/>
              <a:gd name="connsiteY121" fmla="*/ 721324 h 851161"/>
              <a:gd name="connsiteX122" fmla="*/ 511527 w 11584247"/>
              <a:gd name="connsiteY122" fmla="*/ 744248 h 851161"/>
              <a:gd name="connsiteX123" fmla="*/ 337049 w 11584247"/>
              <a:gd name="connsiteY123" fmla="*/ 755307 h 851161"/>
              <a:gd name="connsiteX124" fmla="*/ 218766 w 11584247"/>
              <a:gd name="connsiteY124" fmla="*/ 732207 h 851161"/>
              <a:gd name="connsiteX125" fmla="*/ 104041 w 11584247"/>
              <a:gd name="connsiteY125" fmla="*/ 738210 h 851161"/>
              <a:gd name="connsiteX126" fmla="*/ 15455 w 11584247"/>
              <a:gd name="connsiteY126" fmla="*/ 751614 h 851161"/>
              <a:gd name="connsiteX127" fmla="*/ 0 w 11584247"/>
              <a:gd name="connsiteY127" fmla="*/ 741620 h 851161"/>
              <a:gd name="connsiteX128" fmla="*/ 0 w 11584247"/>
              <a:gd name="connsiteY128"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73851 w 11584247"/>
              <a:gd name="connsiteY76" fmla="*/ 675677 h 851161"/>
              <a:gd name="connsiteX77" fmla="*/ 5467137 w 11584247"/>
              <a:gd name="connsiteY77" fmla="*/ 683142 h 851161"/>
              <a:gd name="connsiteX78" fmla="*/ 5459069 w 11584247"/>
              <a:gd name="connsiteY78" fmla="*/ 692731 h 851161"/>
              <a:gd name="connsiteX79" fmla="*/ 5394755 w 11584247"/>
              <a:gd name="connsiteY79" fmla="*/ 691136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46062 w 11584247"/>
              <a:gd name="connsiteY91" fmla="*/ 758603 h 851161"/>
              <a:gd name="connsiteX92" fmla="*/ 4151948 w 11584247"/>
              <a:gd name="connsiteY92" fmla="*/ 818594 h 851161"/>
              <a:gd name="connsiteX93" fmla="*/ 4020693 w 11584247"/>
              <a:gd name="connsiteY93" fmla="*/ 841422 h 851161"/>
              <a:gd name="connsiteX94" fmla="*/ 3998789 w 11584247"/>
              <a:gd name="connsiteY94" fmla="*/ 851161 h 851161"/>
              <a:gd name="connsiteX95" fmla="*/ 3968135 w 11584247"/>
              <a:gd name="connsiteY95" fmla="*/ 845925 h 851161"/>
              <a:gd name="connsiteX96" fmla="*/ 3845234 w 11584247"/>
              <a:gd name="connsiteY96" fmla="*/ 823068 h 851161"/>
              <a:gd name="connsiteX97" fmla="*/ 3748200 w 11584247"/>
              <a:gd name="connsiteY97" fmla="*/ 788335 h 851161"/>
              <a:gd name="connsiteX98" fmla="*/ 3628646 w 11584247"/>
              <a:gd name="connsiteY98" fmla="*/ 815284 h 851161"/>
              <a:gd name="connsiteX99" fmla="*/ 3434444 w 11584247"/>
              <a:gd name="connsiteY99" fmla="*/ 760907 h 851161"/>
              <a:gd name="connsiteX100" fmla="*/ 3276756 w 11584247"/>
              <a:gd name="connsiteY100" fmla="*/ 777750 h 851161"/>
              <a:gd name="connsiteX101" fmla="*/ 3182139 w 11584247"/>
              <a:gd name="connsiteY101" fmla="*/ 789189 h 851161"/>
              <a:gd name="connsiteX102" fmla="*/ 3044242 w 11584247"/>
              <a:gd name="connsiteY102" fmla="*/ 738181 h 851161"/>
              <a:gd name="connsiteX103" fmla="*/ 2975529 w 11584247"/>
              <a:gd name="connsiteY103" fmla="*/ 720730 h 851161"/>
              <a:gd name="connsiteX104" fmla="*/ 2868812 w 11584247"/>
              <a:gd name="connsiteY104" fmla="*/ 709829 h 851161"/>
              <a:gd name="connsiteX105" fmla="*/ 2836257 w 11584247"/>
              <a:gd name="connsiteY105" fmla="*/ 703641 h 851161"/>
              <a:gd name="connsiteX106" fmla="*/ 2504472 w 11584247"/>
              <a:gd name="connsiteY106" fmla="*/ 654196 h 851161"/>
              <a:gd name="connsiteX107" fmla="*/ 2323450 w 11584247"/>
              <a:gd name="connsiteY107" fmla="*/ 692063 h 851161"/>
              <a:gd name="connsiteX108" fmla="*/ 2112485 w 11584247"/>
              <a:gd name="connsiteY108" fmla="*/ 710292 h 851161"/>
              <a:gd name="connsiteX109" fmla="*/ 2047386 w 11584247"/>
              <a:gd name="connsiteY109" fmla="*/ 669854 h 851161"/>
              <a:gd name="connsiteX110" fmla="*/ 2014871 w 11584247"/>
              <a:gd name="connsiteY110" fmla="*/ 671556 h 851161"/>
              <a:gd name="connsiteX111" fmla="*/ 1961527 w 11584247"/>
              <a:gd name="connsiteY111" fmla="*/ 678730 h 851161"/>
              <a:gd name="connsiteX112" fmla="*/ 1878931 w 11584247"/>
              <a:gd name="connsiteY112" fmla="*/ 661482 h 851161"/>
              <a:gd name="connsiteX113" fmla="*/ 1713886 w 11584247"/>
              <a:gd name="connsiteY113" fmla="*/ 668713 h 851161"/>
              <a:gd name="connsiteX114" fmla="*/ 1434049 w 11584247"/>
              <a:gd name="connsiteY114" fmla="*/ 595668 h 851161"/>
              <a:gd name="connsiteX115" fmla="*/ 1177354 w 11584247"/>
              <a:gd name="connsiteY115" fmla="*/ 614359 h 851161"/>
              <a:gd name="connsiteX116" fmla="*/ 1088947 w 11584247"/>
              <a:gd name="connsiteY116" fmla="*/ 617056 h 851161"/>
              <a:gd name="connsiteX117" fmla="*/ 998946 w 11584247"/>
              <a:gd name="connsiteY117" fmla="*/ 688407 h 851161"/>
              <a:gd name="connsiteX118" fmla="*/ 775514 w 11584247"/>
              <a:gd name="connsiteY118" fmla="*/ 737451 h 851161"/>
              <a:gd name="connsiteX119" fmla="*/ 603494 w 11584247"/>
              <a:gd name="connsiteY119" fmla="*/ 710500 h 851161"/>
              <a:gd name="connsiteX120" fmla="*/ 564233 w 11584247"/>
              <a:gd name="connsiteY120" fmla="*/ 721324 h 851161"/>
              <a:gd name="connsiteX121" fmla="*/ 511527 w 11584247"/>
              <a:gd name="connsiteY121" fmla="*/ 744248 h 851161"/>
              <a:gd name="connsiteX122" fmla="*/ 337049 w 11584247"/>
              <a:gd name="connsiteY122" fmla="*/ 755307 h 851161"/>
              <a:gd name="connsiteX123" fmla="*/ 218766 w 11584247"/>
              <a:gd name="connsiteY123" fmla="*/ 732207 h 851161"/>
              <a:gd name="connsiteX124" fmla="*/ 104041 w 11584247"/>
              <a:gd name="connsiteY124" fmla="*/ 738210 h 851161"/>
              <a:gd name="connsiteX125" fmla="*/ 15455 w 11584247"/>
              <a:gd name="connsiteY125" fmla="*/ 751614 h 851161"/>
              <a:gd name="connsiteX126" fmla="*/ 0 w 11584247"/>
              <a:gd name="connsiteY126" fmla="*/ 741620 h 851161"/>
              <a:gd name="connsiteX127" fmla="*/ 0 w 11584247"/>
              <a:gd name="connsiteY127"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73851 w 11584247"/>
              <a:gd name="connsiteY76" fmla="*/ 675677 h 851161"/>
              <a:gd name="connsiteX77" fmla="*/ 5467137 w 11584247"/>
              <a:gd name="connsiteY77" fmla="*/ 683142 h 851161"/>
              <a:gd name="connsiteX78" fmla="*/ 5459069 w 11584247"/>
              <a:gd name="connsiteY78" fmla="*/ 692731 h 851161"/>
              <a:gd name="connsiteX79" fmla="*/ 5394755 w 11584247"/>
              <a:gd name="connsiteY79" fmla="*/ 691136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46062 w 11584247"/>
              <a:gd name="connsiteY91" fmla="*/ 758603 h 851161"/>
              <a:gd name="connsiteX92" fmla="*/ 4151948 w 11584247"/>
              <a:gd name="connsiteY92" fmla="*/ 818594 h 851161"/>
              <a:gd name="connsiteX93" fmla="*/ 4020693 w 11584247"/>
              <a:gd name="connsiteY93" fmla="*/ 841422 h 851161"/>
              <a:gd name="connsiteX94" fmla="*/ 3998789 w 11584247"/>
              <a:gd name="connsiteY94" fmla="*/ 851161 h 851161"/>
              <a:gd name="connsiteX95" fmla="*/ 3968135 w 11584247"/>
              <a:gd name="connsiteY95" fmla="*/ 845925 h 851161"/>
              <a:gd name="connsiteX96" fmla="*/ 3845234 w 11584247"/>
              <a:gd name="connsiteY96" fmla="*/ 823068 h 851161"/>
              <a:gd name="connsiteX97" fmla="*/ 3748200 w 11584247"/>
              <a:gd name="connsiteY97" fmla="*/ 788335 h 851161"/>
              <a:gd name="connsiteX98" fmla="*/ 3628646 w 11584247"/>
              <a:gd name="connsiteY98" fmla="*/ 815284 h 851161"/>
              <a:gd name="connsiteX99" fmla="*/ 3434444 w 11584247"/>
              <a:gd name="connsiteY99" fmla="*/ 760907 h 851161"/>
              <a:gd name="connsiteX100" fmla="*/ 3276756 w 11584247"/>
              <a:gd name="connsiteY100" fmla="*/ 777750 h 851161"/>
              <a:gd name="connsiteX101" fmla="*/ 3044242 w 11584247"/>
              <a:gd name="connsiteY101" fmla="*/ 738181 h 851161"/>
              <a:gd name="connsiteX102" fmla="*/ 2975529 w 11584247"/>
              <a:gd name="connsiteY102" fmla="*/ 720730 h 851161"/>
              <a:gd name="connsiteX103" fmla="*/ 2868812 w 11584247"/>
              <a:gd name="connsiteY103" fmla="*/ 709829 h 851161"/>
              <a:gd name="connsiteX104" fmla="*/ 2836257 w 11584247"/>
              <a:gd name="connsiteY104" fmla="*/ 703641 h 851161"/>
              <a:gd name="connsiteX105" fmla="*/ 2504472 w 11584247"/>
              <a:gd name="connsiteY105" fmla="*/ 654196 h 851161"/>
              <a:gd name="connsiteX106" fmla="*/ 2323450 w 11584247"/>
              <a:gd name="connsiteY106" fmla="*/ 692063 h 851161"/>
              <a:gd name="connsiteX107" fmla="*/ 2112485 w 11584247"/>
              <a:gd name="connsiteY107" fmla="*/ 710292 h 851161"/>
              <a:gd name="connsiteX108" fmla="*/ 2047386 w 11584247"/>
              <a:gd name="connsiteY108" fmla="*/ 669854 h 851161"/>
              <a:gd name="connsiteX109" fmla="*/ 2014871 w 11584247"/>
              <a:gd name="connsiteY109" fmla="*/ 671556 h 851161"/>
              <a:gd name="connsiteX110" fmla="*/ 1961527 w 11584247"/>
              <a:gd name="connsiteY110" fmla="*/ 678730 h 851161"/>
              <a:gd name="connsiteX111" fmla="*/ 1878931 w 11584247"/>
              <a:gd name="connsiteY111" fmla="*/ 661482 h 851161"/>
              <a:gd name="connsiteX112" fmla="*/ 1713886 w 11584247"/>
              <a:gd name="connsiteY112" fmla="*/ 668713 h 851161"/>
              <a:gd name="connsiteX113" fmla="*/ 1434049 w 11584247"/>
              <a:gd name="connsiteY113" fmla="*/ 595668 h 851161"/>
              <a:gd name="connsiteX114" fmla="*/ 1177354 w 11584247"/>
              <a:gd name="connsiteY114" fmla="*/ 614359 h 851161"/>
              <a:gd name="connsiteX115" fmla="*/ 1088947 w 11584247"/>
              <a:gd name="connsiteY115" fmla="*/ 617056 h 851161"/>
              <a:gd name="connsiteX116" fmla="*/ 998946 w 11584247"/>
              <a:gd name="connsiteY116" fmla="*/ 688407 h 851161"/>
              <a:gd name="connsiteX117" fmla="*/ 775514 w 11584247"/>
              <a:gd name="connsiteY117" fmla="*/ 737451 h 851161"/>
              <a:gd name="connsiteX118" fmla="*/ 603494 w 11584247"/>
              <a:gd name="connsiteY118" fmla="*/ 710500 h 851161"/>
              <a:gd name="connsiteX119" fmla="*/ 564233 w 11584247"/>
              <a:gd name="connsiteY119" fmla="*/ 721324 h 851161"/>
              <a:gd name="connsiteX120" fmla="*/ 511527 w 11584247"/>
              <a:gd name="connsiteY120" fmla="*/ 744248 h 851161"/>
              <a:gd name="connsiteX121" fmla="*/ 337049 w 11584247"/>
              <a:gd name="connsiteY121" fmla="*/ 755307 h 851161"/>
              <a:gd name="connsiteX122" fmla="*/ 218766 w 11584247"/>
              <a:gd name="connsiteY122" fmla="*/ 732207 h 851161"/>
              <a:gd name="connsiteX123" fmla="*/ 104041 w 11584247"/>
              <a:gd name="connsiteY123" fmla="*/ 738210 h 851161"/>
              <a:gd name="connsiteX124" fmla="*/ 15455 w 11584247"/>
              <a:gd name="connsiteY124" fmla="*/ 751614 h 851161"/>
              <a:gd name="connsiteX125" fmla="*/ 0 w 11584247"/>
              <a:gd name="connsiteY125" fmla="*/ 741620 h 851161"/>
              <a:gd name="connsiteX126" fmla="*/ 0 w 11584247"/>
              <a:gd name="connsiteY126"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73851 w 11584247"/>
              <a:gd name="connsiteY76" fmla="*/ 675677 h 851161"/>
              <a:gd name="connsiteX77" fmla="*/ 5467137 w 11584247"/>
              <a:gd name="connsiteY77" fmla="*/ 683142 h 851161"/>
              <a:gd name="connsiteX78" fmla="*/ 5459069 w 11584247"/>
              <a:gd name="connsiteY78" fmla="*/ 692731 h 851161"/>
              <a:gd name="connsiteX79" fmla="*/ 5394755 w 11584247"/>
              <a:gd name="connsiteY79" fmla="*/ 691136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46062 w 11584247"/>
              <a:gd name="connsiteY91" fmla="*/ 758603 h 851161"/>
              <a:gd name="connsiteX92" fmla="*/ 4151948 w 11584247"/>
              <a:gd name="connsiteY92" fmla="*/ 818594 h 851161"/>
              <a:gd name="connsiteX93" fmla="*/ 4020693 w 11584247"/>
              <a:gd name="connsiteY93" fmla="*/ 841422 h 851161"/>
              <a:gd name="connsiteX94" fmla="*/ 3998789 w 11584247"/>
              <a:gd name="connsiteY94" fmla="*/ 851161 h 851161"/>
              <a:gd name="connsiteX95" fmla="*/ 3968135 w 11584247"/>
              <a:gd name="connsiteY95" fmla="*/ 845925 h 851161"/>
              <a:gd name="connsiteX96" fmla="*/ 3845234 w 11584247"/>
              <a:gd name="connsiteY96" fmla="*/ 823068 h 851161"/>
              <a:gd name="connsiteX97" fmla="*/ 3748200 w 11584247"/>
              <a:gd name="connsiteY97" fmla="*/ 788335 h 851161"/>
              <a:gd name="connsiteX98" fmla="*/ 3628646 w 11584247"/>
              <a:gd name="connsiteY98" fmla="*/ 815284 h 851161"/>
              <a:gd name="connsiteX99" fmla="*/ 3434444 w 11584247"/>
              <a:gd name="connsiteY99" fmla="*/ 760907 h 851161"/>
              <a:gd name="connsiteX100" fmla="*/ 3276756 w 11584247"/>
              <a:gd name="connsiteY100" fmla="*/ 777750 h 851161"/>
              <a:gd name="connsiteX101" fmla="*/ 3044242 w 11584247"/>
              <a:gd name="connsiteY101" fmla="*/ 738181 h 851161"/>
              <a:gd name="connsiteX102" fmla="*/ 2975529 w 11584247"/>
              <a:gd name="connsiteY102" fmla="*/ 720730 h 851161"/>
              <a:gd name="connsiteX103" fmla="*/ 2868812 w 11584247"/>
              <a:gd name="connsiteY103" fmla="*/ 709829 h 851161"/>
              <a:gd name="connsiteX104" fmla="*/ 2836257 w 11584247"/>
              <a:gd name="connsiteY104" fmla="*/ 703641 h 851161"/>
              <a:gd name="connsiteX105" fmla="*/ 2504472 w 11584247"/>
              <a:gd name="connsiteY105" fmla="*/ 654196 h 851161"/>
              <a:gd name="connsiteX106" fmla="*/ 2323450 w 11584247"/>
              <a:gd name="connsiteY106" fmla="*/ 692063 h 851161"/>
              <a:gd name="connsiteX107" fmla="*/ 2047386 w 11584247"/>
              <a:gd name="connsiteY107" fmla="*/ 669854 h 851161"/>
              <a:gd name="connsiteX108" fmla="*/ 2014871 w 11584247"/>
              <a:gd name="connsiteY108" fmla="*/ 671556 h 851161"/>
              <a:gd name="connsiteX109" fmla="*/ 1961527 w 11584247"/>
              <a:gd name="connsiteY109" fmla="*/ 678730 h 851161"/>
              <a:gd name="connsiteX110" fmla="*/ 1878931 w 11584247"/>
              <a:gd name="connsiteY110" fmla="*/ 661482 h 851161"/>
              <a:gd name="connsiteX111" fmla="*/ 1713886 w 11584247"/>
              <a:gd name="connsiteY111" fmla="*/ 668713 h 851161"/>
              <a:gd name="connsiteX112" fmla="*/ 1434049 w 11584247"/>
              <a:gd name="connsiteY112" fmla="*/ 595668 h 851161"/>
              <a:gd name="connsiteX113" fmla="*/ 1177354 w 11584247"/>
              <a:gd name="connsiteY113" fmla="*/ 614359 h 851161"/>
              <a:gd name="connsiteX114" fmla="*/ 1088947 w 11584247"/>
              <a:gd name="connsiteY114" fmla="*/ 617056 h 851161"/>
              <a:gd name="connsiteX115" fmla="*/ 998946 w 11584247"/>
              <a:gd name="connsiteY115" fmla="*/ 688407 h 851161"/>
              <a:gd name="connsiteX116" fmla="*/ 775514 w 11584247"/>
              <a:gd name="connsiteY116" fmla="*/ 737451 h 851161"/>
              <a:gd name="connsiteX117" fmla="*/ 603494 w 11584247"/>
              <a:gd name="connsiteY117" fmla="*/ 710500 h 851161"/>
              <a:gd name="connsiteX118" fmla="*/ 564233 w 11584247"/>
              <a:gd name="connsiteY118" fmla="*/ 721324 h 851161"/>
              <a:gd name="connsiteX119" fmla="*/ 511527 w 11584247"/>
              <a:gd name="connsiteY119" fmla="*/ 744248 h 851161"/>
              <a:gd name="connsiteX120" fmla="*/ 337049 w 11584247"/>
              <a:gd name="connsiteY120" fmla="*/ 755307 h 851161"/>
              <a:gd name="connsiteX121" fmla="*/ 218766 w 11584247"/>
              <a:gd name="connsiteY121" fmla="*/ 732207 h 851161"/>
              <a:gd name="connsiteX122" fmla="*/ 104041 w 11584247"/>
              <a:gd name="connsiteY122" fmla="*/ 738210 h 851161"/>
              <a:gd name="connsiteX123" fmla="*/ 15455 w 11584247"/>
              <a:gd name="connsiteY123" fmla="*/ 751614 h 851161"/>
              <a:gd name="connsiteX124" fmla="*/ 0 w 11584247"/>
              <a:gd name="connsiteY124" fmla="*/ 741620 h 851161"/>
              <a:gd name="connsiteX125" fmla="*/ 0 w 11584247"/>
              <a:gd name="connsiteY125"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73851 w 11584247"/>
              <a:gd name="connsiteY76" fmla="*/ 675677 h 851161"/>
              <a:gd name="connsiteX77" fmla="*/ 5467137 w 11584247"/>
              <a:gd name="connsiteY77" fmla="*/ 683142 h 851161"/>
              <a:gd name="connsiteX78" fmla="*/ 5459069 w 11584247"/>
              <a:gd name="connsiteY78" fmla="*/ 692731 h 851161"/>
              <a:gd name="connsiteX79" fmla="*/ 5365377 w 11584247"/>
              <a:gd name="connsiteY79" fmla="*/ 639724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46062 w 11584247"/>
              <a:gd name="connsiteY91" fmla="*/ 758603 h 851161"/>
              <a:gd name="connsiteX92" fmla="*/ 4151948 w 11584247"/>
              <a:gd name="connsiteY92" fmla="*/ 818594 h 851161"/>
              <a:gd name="connsiteX93" fmla="*/ 4020693 w 11584247"/>
              <a:gd name="connsiteY93" fmla="*/ 841422 h 851161"/>
              <a:gd name="connsiteX94" fmla="*/ 3998789 w 11584247"/>
              <a:gd name="connsiteY94" fmla="*/ 851161 h 851161"/>
              <a:gd name="connsiteX95" fmla="*/ 3968135 w 11584247"/>
              <a:gd name="connsiteY95" fmla="*/ 845925 h 851161"/>
              <a:gd name="connsiteX96" fmla="*/ 3845234 w 11584247"/>
              <a:gd name="connsiteY96" fmla="*/ 823068 h 851161"/>
              <a:gd name="connsiteX97" fmla="*/ 3748200 w 11584247"/>
              <a:gd name="connsiteY97" fmla="*/ 788335 h 851161"/>
              <a:gd name="connsiteX98" fmla="*/ 3628646 w 11584247"/>
              <a:gd name="connsiteY98" fmla="*/ 815284 h 851161"/>
              <a:gd name="connsiteX99" fmla="*/ 3434444 w 11584247"/>
              <a:gd name="connsiteY99" fmla="*/ 760907 h 851161"/>
              <a:gd name="connsiteX100" fmla="*/ 3276756 w 11584247"/>
              <a:gd name="connsiteY100" fmla="*/ 777750 h 851161"/>
              <a:gd name="connsiteX101" fmla="*/ 3044242 w 11584247"/>
              <a:gd name="connsiteY101" fmla="*/ 738181 h 851161"/>
              <a:gd name="connsiteX102" fmla="*/ 2975529 w 11584247"/>
              <a:gd name="connsiteY102" fmla="*/ 720730 h 851161"/>
              <a:gd name="connsiteX103" fmla="*/ 2868812 w 11584247"/>
              <a:gd name="connsiteY103" fmla="*/ 709829 h 851161"/>
              <a:gd name="connsiteX104" fmla="*/ 2836257 w 11584247"/>
              <a:gd name="connsiteY104" fmla="*/ 703641 h 851161"/>
              <a:gd name="connsiteX105" fmla="*/ 2504472 w 11584247"/>
              <a:gd name="connsiteY105" fmla="*/ 654196 h 851161"/>
              <a:gd name="connsiteX106" fmla="*/ 2323450 w 11584247"/>
              <a:gd name="connsiteY106" fmla="*/ 692063 h 851161"/>
              <a:gd name="connsiteX107" fmla="*/ 2047386 w 11584247"/>
              <a:gd name="connsiteY107" fmla="*/ 669854 h 851161"/>
              <a:gd name="connsiteX108" fmla="*/ 2014871 w 11584247"/>
              <a:gd name="connsiteY108" fmla="*/ 671556 h 851161"/>
              <a:gd name="connsiteX109" fmla="*/ 1961527 w 11584247"/>
              <a:gd name="connsiteY109" fmla="*/ 678730 h 851161"/>
              <a:gd name="connsiteX110" fmla="*/ 1878931 w 11584247"/>
              <a:gd name="connsiteY110" fmla="*/ 661482 h 851161"/>
              <a:gd name="connsiteX111" fmla="*/ 1713886 w 11584247"/>
              <a:gd name="connsiteY111" fmla="*/ 668713 h 851161"/>
              <a:gd name="connsiteX112" fmla="*/ 1434049 w 11584247"/>
              <a:gd name="connsiteY112" fmla="*/ 595668 h 851161"/>
              <a:gd name="connsiteX113" fmla="*/ 1177354 w 11584247"/>
              <a:gd name="connsiteY113" fmla="*/ 614359 h 851161"/>
              <a:gd name="connsiteX114" fmla="*/ 1088947 w 11584247"/>
              <a:gd name="connsiteY114" fmla="*/ 617056 h 851161"/>
              <a:gd name="connsiteX115" fmla="*/ 998946 w 11584247"/>
              <a:gd name="connsiteY115" fmla="*/ 688407 h 851161"/>
              <a:gd name="connsiteX116" fmla="*/ 775514 w 11584247"/>
              <a:gd name="connsiteY116" fmla="*/ 737451 h 851161"/>
              <a:gd name="connsiteX117" fmla="*/ 603494 w 11584247"/>
              <a:gd name="connsiteY117" fmla="*/ 710500 h 851161"/>
              <a:gd name="connsiteX118" fmla="*/ 564233 w 11584247"/>
              <a:gd name="connsiteY118" fmla="*/ 721324 h 851161"/>
              <a:gd name="connsiteX119" fmla="*/ 511527 w 11584247"/>
              <a:gd name="connsiteY119" fmla="*/ 744248 h 851161"/>
              <a:gd name="connsiteX120" fmla="*/ 337049 w 11584247"/>
              <a:gd name="connsiteY120" fmla="*/ 755307 h 851161"/>
              <a:gd name="connsiteX121" fmla="*/ 218766 w 11584247"/>
              <a:gd name="connsiteY121" fmla="*/ 732207 h 851161"/>
              <a:gd name="connsiteX122" fmla="*/ 104041 w 11584247"/>
              <a:gd name="connsiteY122" fmla="*/ 738210 h 851161"/>
              <a:gd name="connsiteX123" fmla="*/ 15455 w 11584247"/>
              <a:gd name="connsiteY123" fmla="*/ 751614 h 851161"/>
              <a:gd name="connsiteX124" fmla="*/ 0 w 11584247"/>
              <a:gd name="connsiteY124" fmla="*/ 741620 h 851161"/>
              <a:gd name="connsiteX125" fmla="*/ 0 w 11584247"/>
              <a:gd name="connsiteY125"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73851 w 11584247"/>
              <a:gd name="connsiteY76" fmla="*/ 675677 h 851161"/>
              <a:gd name="connsiteX77" fmla="*/ 5467137 w 11584247"/>
              <a:gd name="connsiteY77" fmla="*/ 683142 h 851161"/>
              <a:gd name="connsiteX78" fmla="*/ 5459069 w 11584247"/>
              <a:gd name="connsiteY78" fmla="*/ 641319 h 851161"/>
              <a:gd name="connsiteX79" fmla="*/ 5365377 w 11584247"/>
              <a:gd name="connsiteY79" fmla="*/ 639724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46062 w 11584247"/>
              <a:gd name="connsiteY91" fmla="*/ 758603 h 851161"/>
              <a:gd name="connsiteX92" fmla="*/ 4151948 w 11584247"/>
              <a:gd name="connsiteY92" fmla="*/ 818594 h 851161"/>
              <a:gd name="connsiteX93" fmla="*/ 4020693 w 11584247"/>
              <a:gd name="connsiteY93" fmla="*/ 841422 h 851161"/>
              <a:gd name="connsiteX94" fmla="*/ 3998789 w 11584247"/>
              <a:gd name="connsiteY94" fmla="*/ 851161 h 851161"/>
              <a:gd name="connsiteX95" fmla="*/ 3968135 w 11584247"/>
              <a:gd name="connsiteY95" fmla="*/ 845925 h 851161"/>
              <a:gd name="connsiteX96" fmla="*/ 3845234 w 11584247"/>
              <a:gd name="connsiteY96" fmla="*/ 823068 h 851161"/>
              <a:gd name="connsiteX97" fmla="*/ 3748200 w 11584247"/>
              <a:gd name="connsiteY97" fmla="*/ 788335 h 851161"/>
              <a:gd name="connsiteX98" fmla="*/ 3628646 w 11584247"/>
              <a:gd name="connsiteY98" fmla="*/ 815284 h 851161"/>
              <a:gd name="connsiteX99" fmla="*/ 3434444 w 11584247"/>
              <a:gd name="connsiteY99" fmla="*/ 760907 h 851161"/>
              <a:gd name="connsiteX100" fmla="*/ 3276756 w 11584247"/>
              <a:gd name="connsiteY100" fmla="*/ 777750 h 851161"/>
              <a:gd name="connsiteX101" fmla="*/ 3044242 w 11584247"/>
              <a:gd name="connsiteY101" fmla="*/ 738181 h 851161"/>
              <a:gd name="connsiteX102" fmla="*/ 2975529 w 11584247"/>
              <a:gd name="connsiteY102" fmla="*/ 720730 h 851161"/>
              <a:gd name="connsiteX103" fmla="*/ 2868812 w 11584247"/>
              <a:gd name="connsiteY103" fmla="*/ 709829 h 851161"/>
              <a:gd name="connsiteX104" fmla="*/ 2836257 w 11584247"/>
              <a:gd name="connsiteY104" fmla="*/ 703641 h 851161"/>
              <a:gd name="connsiteX105" fmla="*/ 2504472 w 11584247"/>
              <a:gd name="connsiteY105" fmla="*/ 654196 h 851161"/>
              <a:gd name="connsiteX106" fmla="*/ 2323450 w 11584247"/>
              <a:gd name="connsiteY106" fmla="*/ 692063 h 851161"/>
              <a:gd name="connsiteX107" fmla="*/ 2047386 w 11584247"/>
              <a:gd name="connsiteY107" fmla="*/ 669854 h 851161"/>
              <a:gd name="connsiteX108" fmla="*/ 2014871 w 11584247"/>
              <a:gd name="connsiteY108" fmla="*/ 671556 h 851161"/>
              <a:gd name="connsiteX109" fmla="*/ 1961527 w 11584247"/>
              <a:gd name="connsiteY109" fmla="*/ 678730 h 851161"/>
              <a:gd name="connsiteX110" fmla="*/ 1878931 w 11584247"/>
              <a:gd name="connsiteY110" fmla="*/ 661482 h 851161"/>
              <a:gd name="connsiteX111" fmla="*/ 1713886 w 11584247"/>
              <a:gd name="connsiteY111" fmla="*/ 668713 h 851161"/>
              <a:gd name="connsiteX112" fmla="*/ 1434049 w 11584247"/>
              <a:gd name="connsiteY112" fmla="*/ 595668 h 851161"/>
              <a:gd name="connsiteX113" fmla="*/ 1177354 w 11584247"/>
              <a:gd name="connsiteY113" fmla="*/ 614359 h 851161"/>
              <a:gd name="connsiteX114" fmla="*/ 1088947 w 11584247"/>
              <a:gd name="connsiteY114" fmla="*/ 617056 h 851161"/>
              <a:gd name="connsiteX115" fmla="*/ 998946 w 11584247"/>
              <a:gd name="connsiteY115" fmla="*/ 688407 h 851161"/>
              <a:gd name="connsiteX116" fmla="*/ 775514 w 11584247"/>
              <a:gd name="connsiteY116" fmla="*/ 737451 h 851161"/>
              <a:gd name="connsiteX117" fmla="*/ 603494 w 11584247"/>
              <a:gd name="connsiteY117" fmla="*/ 710500 h 851161"/>
              <a:gd name="connsiteX118" fmla="*/ 564233 w 11584247"/>
              <a:gd name="connsiteY118" fmla="*/ 721324 h 851161"/>
              <a:gd name="connsiteX119" fmla="*/ 511527 w 11584247"/>
              <a:gd name="connsiteY119" fmla="*/ 744248 h 851161"/>
              <a:gd name="connsiteX120" fmla="*/ 337049 w 11584247"/>
              <a:gd name="connsiteY120" fmla="*/ 755307 h 851161"/>
              <a:gd name="connsiteX121" fmla="*/ 218766 w 11584247"/>
              <a:gd name="connsiteY121" fmla="*/ 732207 h 851161"/>
              <a:gd name="connsiteX122" fmla="*/ 104041 w 11584247"/>
              <a:gd name="connsiteY122" fmla="*/ 738210 h 851161"/>
              <a:gd name="connsiteX123" fmla="*/ 15455 w 11584247"/>
              <a:gd name="connsiteY123" fmla="*/ 751614 h 851161"/>
              <a:gd name="connsiteX124" fmla="*/ 0 w 11584247"/>
              <a:gd name="connsiteY124" fmla="*/ 741620 h 851161"/>
              <a:gd name="connsiteX125" fmla="*/ 0 w 11584247"/>
              <a:gd name="connsiteY125"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73851 w 11584247"/>
              <a:gd name="connsiteY76" fmla="*/ 675677 h 851161"/>
              <a:gd name="connsiteX77" fmla="*/ 5467137 w 11584247"/>
              <a:gd name="connsiteY77" fmla="*/ 683142 h 851161"/>
              <a:gd name="connsiteX78" fmla="*/ 5459069 w 11584247"/>
              <a:gd name="connsiteY78" fmla="*/ 641319 h 851161"/>
              <a:gd name="connsiteX79" fmla="*/ 5365377 w 11584247"/>
              <a:gd name="connsiteY79" fmla="*/ 639724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46062 w 11584247"/>
              <a:gd name="connsiteY91" fmla="*/ 758603 h 851161"/>
              <a:gd name="connsiteX92" fmla="*/ 4020693 w 11584247"/>
              <a:gd name="connsiteY92" fmla="*/ 841422 h 851161"/>
              <a:gd name="connsiteX93" fmla="*/ 3998789 w 11584247"/>
              <a:gd name="connsiteY93" fmla="*/ 851161 h 851161"/>
              <a:gd name="connsiteX94" fmla="*/ 3968135 w 11584247"/>
              <a:gd name="connsiteY94" fmla="*/ 845925 h 851161"/>
              <a:gd name="connsiteX95" fmla="*/ 3845234 w 11584247"/>
              <a:gd name="connsiteY95" fmla="*/ 823068 h 851161"/>
              <a:gd name="connsiteX96" fmla="*/ 3748200 w 11584247"/>
              <a:gd name="connsiteY96" fmla="*/ 788335 h 851161"/>
              <a:gd name="connsiteX97" fmla="*/ 3628646 w 11584247"/>
              <a:gd name="connsiteY97" fmla="*/ 815284 h 851161"/>
              <a:gd name="connsiteX98" fmla="*/ 3434444 w 11584247"/>
              <a:gd name="connsiteY98" fmla="*/ 760907 h 851161"/>
              <a:gd name="connsiteX99" fmla="*/ 3276756 w 11584247"/>
              <a:gd name="connsiteY99" fmla="*/ 777750 h 851161"/>
              <a:gd name="connsiteX100" fmla="*/ 3044242 w 11584247"/>
              <a:gd name="connsiteY100" fmla="*/ 738181 h 851161"/>
              <a:gd name="connsiteX101" fmla="*/ 2975529 w 11584247"/>
              <a:gd name="connsiteY101" fmla="*/ 720730 h 851161"/>
              <a:gd name="connsiteX102" fmla="*/ 2868812 w 11584247"/>
              <a:gd name="connsiteY102" fmla="*/ 709829 h 851161"/>
              <a:gd name="connsiteX103" fmla="*/ 2836257 w 11584247"/>
              <a:gd name="connsiteY103" fmla="*/ 703641 h 851161"/>
              <a:gd name="connsiteX104" fmla="*/ 2504472 w 11584247"/>
              <a:gd name="connsiteY104" fmla="*/ 654196 h 851161"/>
              <a:gd name="connsiteX105" fmla="*/ 2323450 w 11584247"/>
              <a:gd name="connsiteY105" fmla="*/ 692063 h 851161"/>
              <a:gd name="connsiteX106" fmla="*/ 2047386 w 11584247"/>
              <a:gd name="connsiteY106" fmla="*/ 669854 h 851161"/>
              <a:gd name="connsiteX107" fmla="*/ 2014871 w 11584247"/>
              <a:gd name="connsiteY107" fmla="*/ 671556 h 851161"/>
              <a:gd name="connsiteX108" fmla="*/ 1961527 w 11584247"/>
              <a:gd name="connsiteY108" fmla="*/ 678730 h 851161"/>
              <a:gd name="connsiteX109" fmla="*/ 1878931 w 11584247"/>
              <a:gd name="connsiteY109" fmla="*/ 661482 h 851161"/>
              <a:gd name="connsiteX110" fmla="*/ 1713886 w 11584247"/>
              <a:gd name="connsiteY110" fmla="*/ 668713 h 851161"/>
              <a:gd name="connsiteX111" fmla="*/ 1434049 w 11584247"/>
              <a:gd name="connsiteY111" fmla="*/ 595668 h 851161"/>
              <a:gd name="connsiteX112" fmla="*/ 1177354 w 11584247"/>
              <a:gd name="connsiteY112" fmla="*/ 614359 h 851161"/>
              <a:gd name="connsiteX113" fmla="*/ 1088947 w 11584247"/>
              <a:gd name="connsiteY113" fmla="*/ 617056 h 851161"/>
              <a:gd name="connsiteX114" fmla="*/ 998946 w 11584247"/>
              <a:gd name="connsiteY114" fmla="*/ 688407 h 851161"/>
              <a:gd name="connsiteX115" fmla="*/ 775514 w 11584247"/>
              <a:gd name="connsiteY115" fmla="*/ 737451 h 851161"/>
              <a:gd name="connsiteX116" fmla="*/ 603494 w 11584247"/>
              <a:gd name="connsiteY116" fmla="*/ 710500 h 851161"/>
              <a:gd name="connsiteX117" fmla="*/ 564233 w 11584247"/>
              <a:gd name="connsiteY117" fmla="*/ 721324 h 851161"/>
              <a:gd name="connsiteX118" fmla="*/ 511527 w 11584247"/>
              <a:gd name="connsiteY118" fmla="*/ 744248 h 851161"/>
              <a:gd name="connsiteX119" fmla="*/ 337049 w 11584247"/>
              <a:gd name="connsiteY119" fmla="*/ 755307 h 851161"/>
              <a:gd name="connsiteX120" fmla="*/ 218766 w 11584247"/>
              <a:gd name="connsiteY120" fmla="*/ 732207 h 851161"/>
              <a:gd name="connsiteX121" fmla="*/ 104041 w 11584247"/>
              <a:gd name="connsiteY121" fmla="*/ 738210 h 851161"/>
              <a:gd name="connsiteX122" fmla="*/ 15455 w 11584247"/>
              <a:gd name="connsiteY122" fmla="*/ 751614 h 851161"/>
              <a:gd name="connsiteX123" fmla="*/ 0 w 11584247"/>
              <a:gd name="connsiteY123" fmla="*/ 741620 h 851161"/>
              <a:gd name="connsiteX124" fmla="*/ 0 w 11584247"/>
              <a:gd name="connsiteY124"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73851 w 11584247"/>
              <a:gd name="connsiteY76" fmla="*/ 675677 h 851161"/>
              <a:gd name="connsiteX77" fmla="*/ 5467137 w 11584247"/>
              <a:gd name="connsiteY77" fmla="*/ 683142 h 851161"/>
              <a:gd name="connsiteX78" fmla="*/ 5459069 w 11584247"/>
              <a:gd name="connsiteY78" fmla="*/ 641319 h 851161"/>
              <a:gd name="connsiteX79" fmla="*/ 5365377 w 11584247"/>
              <a:gd name="connsiteY79" fmla="*/ 639724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38717 w 11584247"/>
              <a:gd name="connsiteY91" fmla="*/ 780637 h 851161"/>
              <a:gd name="connsiteX92" fmla="*/ 4020693 w 11584247"/>
              <a:gd name="connsiteY92" fmla="*/ 841422 h 851161"/>
              <a:gd name="connsiteX93" fmla="*/ 3998789 w 11584247"/>
              <a:gd name="connsiteY93" fmla="*/ 851161 h 851161"/>
              <a:gd name="connsiteX94" fmla="*/ 3968135 w 11584247"/>
              <a:gd name="connsiteY94" fmla="*/ 845925 h 851161"/>
              <a:gd name="connsiteX95" fmla="*/ 3845234 w 11584247"/>
              <a:gd name="connsiteY95" fmla="*/ 823068 h 851161"/>
              <a:gd name="connsiteX96" fmla="*/ 3748200 w 11584247"/>
              <a:gd name="connsiteY96" fmla="*/ 788335 h 851161"/>
              <a:gd name="connsiteX97" fmla="*/ 3628646 w 11584247"/>
              <a:gd name="connsiteY97" fmla="*/ 815284 h 851161"/>
              <a:gd name="connsiteX98" fmla="*/ 3434444 w 11584247"/>
              <a:gd name="connsiteY98" fmla="*/ 760907 h 851161"/>
              <a:gd name="connsiteX99" fmla="*/ 3276756 w 11584247"/>
              <a:gd name="connsiteY99" fmla="*/ 777750 h 851161"/>
              <a:gd name="connsiteX100" fmla="*/ 3044242 w 11584247"/>
              <a:gd name="connsiteY100" fmla="*/ 738181 h 851161"/>
              <a:gd name="connsiteX101" fmla="*/ 2975529 w 11584247"/>
              <a:gd name="connsiteY101" fmla="*/ 720730 h 851161"/>
              <a:gd name="connsiteX102" fmla="*/ 2868812 w 11584247"/>
              <a:gd name="connsiteY102" fmla="*/ 709829 h 851161"/>
              <a:gd name="connsiteX103" fmla="*/ 2836257 w 11584247"/>
              <a:gd name="connsiteY103" fmla="*/ 703641 h 851161"/>
              <a:gd name="connsiteX104" fmla="*/ 2504472 w 11584247"/>
              <a:gd name="connsiteY104" fmla="*/ 654196 h 851161"/>
              <a:gd name="connsiteX105" fmla="*/ 2323450 w 11584247"/>
              <a:gd name="connsiteY105" fmla="*/ 692063 h 851161"/>
              <a:gd name="connsiteX106" fmla="*/ 2047386 w 11584247"/>
              <a:gd name="connsiteY106" fmla="*/ 669854 h 851161"/>
              <a:gd name="connsiteX107" fmla="*/ 2014871 w 11584247"/>
              <a:gd name="connsiteY107" fmla="*/ 671556 h 851161"/>
              <a:gd name="connsiteX108" fmla="*/ 1961527 w 11584247"/>
              <a:gd name="connsiteY108" fmla="*/ 678730 h 851161"/>
              <a:gd name="connsiteX109" fmla="*/ 1878931 w 11584247"/>
              <a:gd name="connsiteY109" fmla="*/ 661482 h 851161"/>
              <a:gd name="connsiteX110" fmla="*/ 1713886 w 11584247"/>
              <a:gd name="connsiteY110" fmla="*/ 668713 h 851161"/>
              <a:gd name="connsiteX111" fmla="*/ 1434049 w 11584247"/>
              <a:gd name="connsiteY111" fmla="*/ 595668 h 851161"/>
              <a:gd name="connsiteX112" fmla="*/ 1177354 w 11584247"/>
              <a:gd name="connsiteY112" fmla="*/ 614359 h 851161"/>
              <a:gd name="connsiteX113" fmla="*/ 1088947 w 11584247"/>
              <a:gd name="connsiteY113" fmla="*/ 617056 h 851161"/>
              <a:gd name="connsiteX114" fmla="*/ 998946 w 11584247"/>
              <a:gd name="connsiteY114" fmla="*/ 688407 h 851161"/>
              <a:gd name="connsiteX115" fmla="*/ 775514 w 11584247"/>
              <a:gd name="connsiteY115" fmla="*/ 737451 h 851161"/>
              <a:gd name="connsiteX116" fmla="*/ 603494 w 11584247"/>
              <a:gd name="connsiteY116" fmla="*/ 710500 h 851161"/>
              <a:gd name="connsiteX117" fmla="*/ 564233 w 11584247"/>
              <a:gd name="connsiteY117" fmla="*/ 721324 h 851161"/>
              <a:gd name="connsiteX118" fmla="*/ 511527 w 11584247"/>
              <a:gd name="connsiteY118" fmla="*/ 744248 h 851161"/>
              <a:gd name="connsiteX119" fmla="*/ 337049 w 11584247"/>
              <a:gd name="connsiteY119" fmla="*/ 755307 h 851161"/>
              <a:gd name="connsiteX120" fmla="*/ 218766 w 11584247"/>
              <a:gd name="connsiteY120" fmla="*/ 732207 h 851161"/>
              <a:gd name="connsiteX121" fmla="*/ 104041 w 11584247"/>
              <a:gd name="connsiteY121" fmla="*/ 738210 h 851161"/>
              <a:gd name="connsiteX122" fmla="*/ 15455 w 11584247"/>
              <a:gd name="connsiteY122" fmla="*/ 751614 h 851161"/>
              <a:gd name="connsiteX123" fmla="*/ 0 w 11584247"/>
              <a:gd name="connsiteY123" fmla="*/ 741620 h 851161"/>
              <a:gd name="connsiteX124" fmla="*/ 0 w 11584247"/>
              <a:gd name="connsiteY124"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73851 w 11584247"/>
              <a:gd name="connsiteY76" fmla="*/ 675677 h 851161"/>
              <a:gd name="connsiteX77" fmla="*/ 5467137 w 11584247"/>
              <a:gd name="connsiteY77" fmla="*/ 683142 h 851161"/>
              <a:gd name="connsiteX78" fmla="*/ 5459069 w 11584247"/>
              <a:gd name="connsiteY78" fmla="*/ 641319 h 851161"/>
              <a:gd name="connsiteX79" fmla="*/ 5365377 w 11584247"/>
              <a:gd name="connsiteY79" fmla="*/ 639724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38717 w 11584247"/>
              <a:gd name="connsiteY91" fmla="*/ 780637 h 851161"/>
              <a:gd name="connsiteX92" fmla="*/ 4020693 w 11584247"/>
              <a:gd name="connsiteY92" fmla="*/ 841422 h 851161"/>
              <a:gd name="connsiteX93" fmla="*/ 3998789 w 11584247"/>
              <a:gd name="connsiteY93" fmla="*/ 851161 h 851161"/>
              <a:gd name="connsiteX94" fmla="*/ 3968135 w 11584247"/>
              <a:gd name="connsiteY94" fmla="*/ 845925 h 851161"/>
              <a:gd name="connsiteX95" fmla="*/ 3845234 w 11584247"/>
              <a:gd name="connsiteY95" fmla="*/ 823068 h 851161"/>
              <a:gd name="connsiteX96" fmla="*/ 3748200 w 11584247"/>
              <a:gd name="connsiteY96" fmla="*/ 788335 h 851161"/>
              <a:gd name="connsiteX97" fmla="*/ 3665369 w 11584247"/>
              <a:gd name="connsiteY97" fmla="*/ 785906 h 851161"/>
              <a:gd name="connsiteX98" fmla="*/ 3434444 w 11584247"/>
              <a:gd name="connsiteY98" fmla="*/ 760907 h 851161"/>
              <a:gd name="connsiteX99" fmla="*/ 3276756 w 11584247"/>
              <a:gd name="connsiteY99" fmla="*/ 777750 h 851161"/>
              <a:gd name="connsiteX100" fmla="*/ 3044242 w 11584247"/>
              <a:gd name="connsiteY100" fmla="*/ 738181 h 851161"/>
              <a:gd name="connsiteX101" fmla="*/ 2975529 w 11584247"/>
              <a:gd name="connsiteY101" fmla="*/ 720730 h 851161"/>
              <a:gd name="connsiteX102" fmla="*/ 2868812 w 11584247"/>
              <a:gd name="connsiteY102" fmla="*/ 709829 h 851161"/>
              <a:gd name="connsiteX103" fmla="*/ 2836257 w 11584247"/>
              <a:gd name="connsiteY103" fmla="*/ 703641 h 851161"/>
              <a:gd name="connsiteX104" fmla="*/ 2504472 w 11584247"/>
              <a:gd name="connsiteY104" fmla="*/ 654196 h 851161"/>
              <a:gd name="connsiteX105" fmla="*/ 2323450 w 11584247"/>
              <a:gd name="connsiteY105" fmla="*/ 692063 h 851161"/>
              <a:gd name="connsiteX106" fmla="*/ 2047386 w 11584247"/>
              <a:gd name="connsiteY106" fmla="*/ 669854 h 851161"/>
              <a:gd name="connsiteX107" fmla="*/ 2014871 w 11584247"/>
              <a:gd name="connsiteY107" fmla="*/ 671556 h 851161"/>
              <a:gd name="connsiteX108" fmla="*/ 1961527 w 11584247"/>
              <a:gd name="connsiteY108" fmla="*/ 678730 h 851161"/>
              <a:gd name="connsiteX109" fmla="*/ 1878931 w 11584247"/>
              <a:gd name="connsiteY109" fmla="*/ 661482 h 851161"/>
              <a:gd name="connsiteX110" fmla="*/ 1713886 w 11584247"/>
              <a:gd name="connsiteY110" fmla="*/ 668713 h 851161"/>
              <a:gd name="connsiteX111" fmla="*/ 1434049 w 11584247"/>
              <a:gd name="connsiteY111" fmla="*/ 595668 h 851161"/>
              <a:gd name="connsiteX112" fmla="*/ 1177354 w 11584247"/>
              <a:gd name="connsiteY112" fmla="*/ 614359 h 851161"/>
              <a:gd name="connsiteX113" fmla="*/ 1088947 w 11584247"/>
              <a:gd name="connsiteY113" fmla="*/ 617056 h 851161"/>
              <a:gd name="connsiteX114" fmla="*/ 998946 w 11584247"/>
              <a:gd name="connsiteY114" fmla="*/ 688407 h 851161"/>
              <a:gd name="connsiteX115" fmla="*/ 775514 w 11584247"/>
              <a:gd name="connsiteY115" fmla="*/ 737451 h 851161"/>
              <a:gd name="connsiteX116" fmla="*/ 603494 w 11584247"/>
              <a:gd name="connsiteY116" fmla="*/ 710500 h 851161"/>
              <a:gd name="connsiteX117" fmla="*/ 564233 w 11584247"/>
              <a:gd name="connsiteY117" fmla="*/ 721324 h 851161"/>
              <a:gd name="connsiteX118" fmla="*/ 511527 w 11584247"/>
              <a:gd name="connsiteY118" fmla="*/ 744248 h 851161"/>
              <a:gd name="connsiteX119" fmla="*/ 337049 w 11584247"/>
              <a:gd name="connsiteY119" fmla="*/ 755307 h 851161"/>
              <a:gd name="connsiteX120" fmla="*/ 218766 w 11584247"/>
              <a:gd name="connsiteY120" fmla="*/ 732207 h 851161"/>
              <a:gd name="connsiteX121" fmla="*/ 104041 w 11584247"/>
              <a:gd name="connsiteY121" fmla="*/ 738210 h 851161"/>
              <a:gd name="connsiteX122" fmla="*/ 15455 w 11584247"/>
              <a:gd name="connsiteY122" fmla="*/ 751614 h 851161"/>
              <a:gd name="connsiteX123" fmla="*/ 0 w 11584247"/>
              <a:gd name="connsiteY123" fmla="*/ 741620 h 851161"/>
              <a:gd name="connsiteX124" fmla="*/ 0 w 11584247"/>
              <a:gd name="connsiteY124"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73851 w 11584247"/>
              <a:gd name="connsiteY76" fmla="*/ 675677 h 851161"/>
              <a:gd name="connsiteX77" fmla="*/ 5467137 w 11584247"/>
              <a:gd name="connsiteY77" fmla="*/ 683142 h 851161"/>
              <a:gd name="connsiteX78" fmla="*/ 5459069 w 11584247"/>
              <a:gd name="connsiteY78" fmla="*/ 641319 h 851161"/>
              <a:gd name="connsiteX79" fmla="*/ 5365377 w 11584247"/>
              <a:gd name="connsiteY79" fmla="*/ 639724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38717 w 11584247"/>
              <a:gd name="connsiteY91" fmla="*/ 780637 h 851161"/>
              <a:gd name="connsiteX92" fmla="*/ 4020693 w 11584247"/>
              <a:gd name="connsiteY92" fmla="*/ 841422 h 851161"/>
              <a:gd name="connsiteX93" fmla="*/ 3998789 w 11584247"/>
              <a:gd name="connsiteY93" fmla="*/ 851161 h 851161"/>
              <a:gd name="connsiteX94" fmla="*/ 3968135 w 11584247"/>
              <a:gd name="connsiteY94" fmla="*/ 845925 h 851161"/>
              <a:gd name="connsiteX95" fmla="*/ 3845234 w 11584247"/>
              <a:gd name="connsiteY95" fmla="*/ 823068 h 851161"/>
              <a:gd name="connsiteX96" fmla="*/ 3748200 w 11584247"/>
              <a:gd name="connsiteY96" fmla="*/ 788335 h 851161"/>
              <a:gd name="connsiteX97" fmla="*/ 3665369 w 11584247"/>
              <a:gd name="connsiteY97" fmla="*/ 785906 h 851161"/>
              <a:gd name="connsiteX98" fmla="*/ 3434444 w 11584247"/>
              <a:gd name="connsiteY98" fmla="*/ 760907 h 851161"/>
              <a:gd name="connsiteX99" fmla="*/ 3298790 w 11584247"/>
              <a:gd name="connsiteY99" fmla="*/ 755716 h 851161"/>
              <a:gd name="connsiteX100" fmla="*/ 3044242 w 11584247"/>
              <a:gd name="connsiteY100" fmla="*/ 738181 h 851161"/>
              <a:gd name="connsiteX101" fmla="*/ 2975529 w 11584247"/>
              <a:gd name="connsiteY101" fmla="*/ 720730 h 851161"/>
              <a:gd name="connsiteX102" fmla="*/ 2868812 w 11584247"/>
              <a:gd name="connsiteY102" fmla="*/ 709829 h 851161"/>
              <a:gd name="connsiteX103" fmla="*/ 2836257 w 11584247"/>
              <a:gd name="connsiteY103" fmla="*/ 703641 h 851161"/>
              <a:gd name="connsiteX104" fmla="*/ 2504472 w 11584247"/>
              <a:gd name="connsiteY104" fmla="*/ 654196 h 851161"/>
              <a:gd name="connsiteX105" fmla="*/ 2323450 w 11584247"/>
              <a:gd name="connsiteY105" fmla="*/ 692063 h 851161"/>
              <a:gd name="connsiteX106" fmla="*/ 2047386 w 11584247"/>
              <a:gd name="connsiteY106" fmla="*/ 669854 h 851161"/>
              <a:gd name="connsiteX107" fmla="*/ 2014871 w 11584247"/>
              <a:gd name="connsiteY107" fmla="*/ 671556 h 851161"/>
              <a:gd name="connsiteX108" fmla="*/ 1961527 w 11584247"/>
              <a:gd name="connsiteY108" fmla="*/ 678730 h 851161"/>
              <a:gd name="connsiteX109" fmla="*/ 1878931 w 11584247"/>
              <a:gd name="connsiteY109" fmla="*/ 661482 h 851161"/>
              <a:gd name="connsiteX110" fmla="*/ 1713886 w 11584247"/>
              <a:gd name="connsiteY110" fmla="*/ 668713 h 851161"/>
              <a:gd name="connsiteX111" fmla="*/ 1434049 w 11584247"/>
              <a:gd name="connsiteY111" fmla="*/ 595668 h 851161"/>
              <a:gd name="connsiteX112" fmla="*/ 1177354 w 11584247"/>
              <a:gd name="connsiteY112" fmla="*/ 614359 h 851161"/>
              <a:gd name="connsiteX113" fmla="*/ 1088947 w 11584247"/>
              <a:gd name="connsiteY113" fmla="*/ 617056 h 851161"/>
              <a:gd name="connsiteX114" fmla="*/ 998946 w 11584247"/>
              <a:gd name="connsiteY114" fmla="*/ 688407 h 851161"/>
              <a:gd name="connsiteX115" fmla="*/ 775514 w 11584247"/>
              <a:gd name="connsiteY115" fmla="*/ 737451 h 851161"/>
              <a:gd name="connsiteX116" fmla="*/ 603494 w 11584247"/>
              <a:gd name="connsiteY116" fmla="*/ 710500 h 851161"/>
              <a:gd name="connsiteX117" fmla="*/ 564233 w 11584247"/>
              <a:gd name="connsiteY117" fmla="*/ 721324 h 851161"/>
              <a:gd name="connsiteX118" fmla="*/ 511527 w 11584247"/>
              <a:gd name="connsiteY118" fmla="*/ 744248 h 851161"/>
              <a:gd name="connsiteX119" fmla="*/ 337049 w 11584247"/>
              <a:gd name="connsiteY119" fmla="*/ 755307 h 851161"/>
              <a:gd name="connsiteX120" fmla="*/ 218766 w 11584247"/>
              <a:gd name="connsiteY120" fmla="*/ 732207 h 851161"/>
              <a:gd name="connsiteX121" fmla="*/ 104041 w 11584247"/>
              <a:gd name="connsiteY121" fmla="*/ 738210 h 851161"/>
              <a:gd name="connsiteX122" fmla="*/ 15455 w 11584247"/>
              <a:gd name="connsiteY122" fmla="*/ 751614 h 851161"/>
              <a:gd name="connsiteX123" fmla="*/ 0 w 11584247"/>
              <a:gd name="connsiteY123" fmla="*/ 741620 h 851161"/>
              <a:gd name="connsiteX124" fmla="*/ 0 w 11584247"/>
              <a:gd name="connsiteY124"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76595 w 11584247"/>
              <a:gd name="connsiteY31" fmla="*/ 495073 h 851161"/>
              <a:gd name="connsiteX32" fmla="*/ 8259050 w 11584247"/>
              <a:gd name="connsiteY32" fmla="*/ 464220 h 851161"/>
              <a:gd name="connsiteX33" fmla="*/ 8201086 w 11584247"/>
              <a:gd name="connsiteY33" fmla="*/ 485570 h 851161"/>
              <a:gd name="connsiteX34" fmla="*/ 8113667 w 11584247"/>
              <a:gd name="connsiteY34" fmla="*/ 521596 h 851161"/>
              <a:gd name="connsiteX35" fmla="*/ 8062051 w 11584247"/>
              <a:gd name="connsiteY35" fmla="*/ 533812 h 851161"/>
              <a:gd name="connsiteX36" fmla="*/ 7922362 w 11584247"/>
              <a:gd name="connsiteY36" fmla="*/ 576478 h 851161"/>
              <a:gd name="connsiteX37" fmla="*/ 7783439 w 11584247"/>
              <a:gd name="connsiteY37" fmla="*/ 626299 h 851161"/>
              <a:gd name="connsiteX38" fmla="*/ 7721280 w 11584247"/>
              <a:gd name="connsiteY38" fmla="*/ 690417 h 851161"/>
              <a:gd name="connsiteX39" fmla="*/ 7713345 w 11584247"/>
              <a:gd name="connsiteY39" fmla="*/ 693363 h 851161"/>
              <a:gd name="connsiteX40" fmla="*/ 7691368 w 11584247"/>
              <a:gd name="connsiteY40" fmla="*/ 691272 h 851161"/>
              <a:gd name="connsiteX41" fmla="*/ 7683053 w 11584247"/>
              <a:gd name="connsiteY41" fmla="*/ 688814 h 851161"/>
              <a:gd name="connsiteX42" fmla="*/ 7670993 w 11584247"/>
              <a:gd name="connsiteY42" fmla="*/ 688775 h 851161"/>
              <a:gd name="connsiteX43" fmla="*/ 7670712 w 11584247"/>
              <a:gd name="connsiteY43" fmla="*/ 689306 h 851161"/>
              <a:gd name="connsiteX44" fmla="*/ 7659383 w 11584247"/>
              <a:gd name="connsiteY44" fmla="*/ 688227 h 851161"/>
              <a:gd name="connsiteX45" fmla="*/ 7603754 w 11584247"/>
              <a:gd name="connsiteY45" fmla="*/ 676226 h 851161"/>
              <a:gd name="connsiteX46" fmla="*/ 7532285 w 11584247"/>
              <a:gd name="connsiteY46" fmla="*/ 726440 h 851161"/>
              <a:gd name="connsiteX47" fmla="*/ 7502351 w 11584247"/>
              <a:gd name="connsiteY47" fmla="*/ 735020 h 851161"/>
              <a:gd name="connsiteX48" fmla="*/ 7486452 w 11584247"/>
              <a:gd name="connsiteY48" fmla="*/ 742445 h 851161"/>
              <a:gd name="connsiteX49" fmla="*/ 7485519 w 11584247"/>
              <a:gd name="connsiteY49" fmla="*/ 744742 h 851161"/>
              <a:gd name="connsiteX50" fmla="*/ 7432183 w 11584247"/>
              <a:gd name="connsiteY50" fmla="*/ 732969 h 851161"/>
              <a:gd name="connsiteX51" fmla="*/ 7425231 w 11584247"/>
              <a:gd name="connsiteY51" fmla="*/ 735688 h 851161"/>
              <a:gd name="connsiteX52" fmla="*/ 7390298 w 11584247"/>
              <a:gd name="connsiteY52" fmla="*/ 722535 h 851161"/>
              <a:gd name="connsiteX53" fmla="*/ 7372339 w 11584247"/>
              <a:gd name="connsiteY53" fmla="*/ 718662 h 851161"/>
              <a:gd name="connsiteX54" fmla="*/ 7367083 w 11584247"/>
              <a:gd name="connsiteY54" fmla="*/ 711540 h 851161"/>
              <a:gd name="connsiteX55" fmla="*/ 7340667 w 11584247"/>
              <a:gd name="connsiteY55" fmla="*/ 708883 h 851161"/>
              <a:gd name="connsiteX56" fmla="*/ 7337703 w 11584247"/>
              <a:gd name="connsiteY56" fmla="*/ 710851 h 851161"/>
              <a:gd name="connsiteX57" fmla="*/ 7315659 w 11584247"/>
              <a:gd name="connsiteY57" fmla="*/ 700203 h 851161"/>
              <a:gd name="connsiteX58" fmla="*/ 7296872 w 11584247"/>
              <a:gd name="connsiteY58" fmla="*/ 681057 h 851161"/>
              <a:gd name="connsiteX59" fmla="*/ 7073219 w 11584247"/>
              <a:gd name="connsiteY59" fmla="*/ 690480 h 851161"/>
              <a:gd name="connsiteX60" fmla="*/ 6877450 w 11584247"/>
              <a:gd name="connsiteY60" fmla="*/ 609704 h 851161"/>
              <a:gd name="connsiteX61" fmla="*/ 6756132 w 11584247"/>
              <a:gd name="connsiteY61" fmla="*/ 617104 h 851161"/>
              <a:gd name="connsiteX62" fmla="*/ 6414326 w 11584247"/>
              <a:gd name="connsiteY62" fmla="*/ 637792 h 851161"/>
              <a:gd name="connsiteX63" fmla="*/ 6337636 w 11584247"/>
              <a:gd name="connsiteY63" fmla="*/ 651977 h 851161"/>
              <a:gd name="connsiteX64" fmla="*/ 6268828 w 11584247"/>
              <a:gd name="connsiteY64" fmla="*/ 622080 h 851161"/>
              <a:gd name="connsiteX65" fmla="*/ 6241133 w 11584247"/>
              <a:gd name="connsiteY65" fmla="*/ 637096 h 851161"/>
              <a:gd name="connsiteX66" fmla="*/ 6236372 w 11584247"/>
              <a:gd name="connsiteY66" fmla="*/ 640150 h 851161"/>
              <a:gd name="connsiteX67" fmla="*/ 6217005 w 11584247"/>
              <a:gd name="connsiteY67" fmla="*/ 642256 h 851161"/>
              <a:gd name="connsiteX68" fmla="*/ 6211934 w 11584247"/>
              <a:gd name="connsiteY68" fmla="*/ 655497 h 851161"/>
              <a:gd name="connsiteX69" fmla="*/ 6183064 w 11584247"/>
              <a:gd name="connsiteY69" fmla="*/ 667728 h 851161"/>
              <a:gd name="connsiteX70" fmla="*/ 6147308 w 11584247"/>
              <a:gd name="connsiteY70" fmla="*/ 668073 h 851161"/>
              <a:gd name="connsiteX71" fmla="*/ 5977154 w 11584247"/>
              <a:gd name="connsiteY71" fmla="*/ 655579 h 851161"/>
              <a:gd name="connsiteX72" fmla="*/ 5875486 w 11584247"/>
              <a:gd name="connsiteY72" fmla="*/ 656164 h 851161"/>
              <a:gd name="connsiteX73" fmla="*/ 5837074 w 11584247"/>
              <a:gd name="connsiteY73" fmla="*/ 669047 h 851161"/>
              <a:gd name="connsiteX74" fmla="*/ 5783293 w 11584247"/>
              <a:gd name="connsiteY74" fmla="*/ 678526 h 851161"/>
              <a:gd name="connsiteX75" fmla="*/ 5673851 w 11584247"/>
              <a:gd name="connsiteY75" fmla="*/ 675677 h 851161"/>
              <a:gd name="connsiteX76" fmla="*/ 5467137 w 11584247"/>
              <a:gd name="connsiteY76" fmla="*/ 683142 h 851161"/>
              <a:gd name="connsiteX77" fmla="*/ 5459069 w 11584247"/>
              <a:gd name="connsiteY77" fmla="*/ 641319 h 851161"/>
              <a:gd name="connsiteX78" fmla="*/ 5365377 w 11584247"/>
              <a:gd name="connsiteY78" fmla="*/ 639724 h 851161"/>
              <a:gd name="connsiteX79" fmla="*/ 5168758 w 11584247"/>
              <a:gd name="connsiteY79" fmla="*/ 620360 h 851161"/>
              <a:gd name="connsiteX80" fmla="*/ 5043093 w 11584247"/>
              <a:gd name="connsiteY80" fmla="*/ 619043 h 851161"/>
              <a:gd name="connsiteX81" fmla="*/ 4998604 w 11584247"/>
              <a:gd name="connsiteY81" fmla="*/ 629087 h 851161"/>
              <a:gd name="connsiteX82" fmla="*/ 4924058 w 11584247"/>
              <a:gd name="connsiteY82" fmla="*/ 645263 h 851161"/>
              <a:gd name="connsiteX83" fmla="*/ 4868616 w 11584247"/>
              <a:gd name="connsiteY83" fmla="*/ 683240 h 851161"/>
              <a:gd name="connsiteX84" fmla="*/ 4806175 w 11584247"/>
              <a:gd name="connsiteY84" fmla="*/ 686507 h 851161"/>
              <a:gd name="connsiteX85" fmla="*/ 4791312 w 11584247"/>
              <a:gd name="connsiteY85" fmla="*/ 653788 h 851161"/>
              <a:gd name="connsiteX86" fmla="*/ 4724634 w 11584247"/>
              <a:gd name="connsiteY86" fmla="*/ 668150 h 851161"/>
              <a:gd name="connsiteX87" fmla="*/ 4623526 w 11584247"/>
              <a:gd name="connsiteY87" fmla="*/ 693607 h 851161"/>
              <a:gd name="connsiteX88" fmla="*/ 4565119 w 11584247"/>
              <a:gd name="connsiteY88" fmla="*/ 699644 h 851161"/>
              <a:gd name="connsiteX89" fmla="*/ 4405682 w 11584247"/>
              <a:gd name="connsiteY89" fmla="*/ 725524 h 851161"/>
              <a:gd name="connsiteX90" fmla="*/ 4238717 w 11584247"/>
              <a:gd name="connsiteY90" fmla="*/ 780637 h 851161"/>
              <a:gd name="connsiteX91" fmla="*/ 4020693 w 11584247"/>
              <a:gd name="connsiteY91" fmla="*/ 841422 h 851161"/>
              <a:gd name="connsiteX92" fmla="*/ 3998789 w 11584247"/>
              <a:gd name="connsiteY92" fmla="*/ 851161 h 851161"/>
              <a:gd name="connsiteX93" fmla="*/ 3968135 w 11584247"/>
              <a:gd name="connsiteY93" fmla="*/ 845925 h 851161"/>
              <a:gd name="connsiteX94" fmla="*/ 3845234 w 11584247"/>
              <a:gd name="connsiteY94" fmla="*/ 823068 h 851161"/>
              <a:gd name="connsiteX95" fmla="*/ 3748200 w 11584247"/>
              <a:gd name="connsiteY95" fmla="*/ 788335 h 851161"/>
              <a:gd name="connsiteX96" fmla="*/ 3665369 w 11584247"/>
              <a:gd name="connsiteY96" fmla="*/ 785906 h 851161"/>
              <a:gd name="connsiteX97" fmla="*/ 3434444 w 11584247"/>
              <a:gd name="connsiteY97" fmla="*/ 760907 h 851161"/>
              <a:gd name="connsiteX98" fmla="*/ 3298790 w 11584247"/>
              <a:gd name="connsiteY98" fmla="*/ 755716 h 851161"/>
              <a:gd name="connsiteX99" fmla="*/ 3044242 w 11584247"/>
              <a:gd name="connsiteY99" fmla="*/ 738181 h 851161"/>
              <a:gd name="connsiteX100" fmla="*/ 2975529 w 11584247"/>
              <a:gd name="connsiteY100" fmla="*/ 720730 h 851161"/>
              <a:gd name="connsiteX101" fmla="*/ 2868812 w 11584247"/>
              <a:gd name="connsiteY101" fmla="*/ 709829 h 851161"/>
              <a:gd name="connsiteX102" fmla="*/ 2836257 w 11584247"/>
              <a:gd name="connsiteY102" fmla="*/ 703641 h 851161"/>
              <a:gd name="connsiteX103" fmla="*/ 2504472 w 11584247"/>
              <a:gd name="connsiteY103" fmla="*/ 654196 h 851161"/>
              <a:gd name="connsiteX104" fmla="*/ 2323450 w 11584247"/>
              <a:gd name="connsiteY104" fmla="*/ 692063 h 851161"/>
              <a:gd name="connsiteX105" fmla="*/ 2047386 w 11584247"/>
              <a:gd name="connsiteY105" fmla="*/ 669854 h 851161"/>
              <a:gd name="connsiteX106" fmla="*/ 2014871 w 11584247"/>
              <a:gd name="connsiteY106" fmla="*/ 671556 h 851161"/>
              <a:gd name="connsiteX107" fmla="*/ 1961527 w 11584247"/>
              <a:gd name="connsiteY107" fmla="*/ 678730 h 851161"/>
              <a:gd name="connsiteX108" fmla="*/ 1878931 w 11584247"/>
              <a:gd name="connsiteY108" fmla="*/ 661482 h 851161"/>
              <a:gd name="connsiteX109" fmla="*/ 1713886 w 11584247"/>
              <a:gd name="connsiteY109" fmla="*/ 668713 h 851161"/>
              <a:gd name="connsiteX110" fmla="*/ 1434049 w 11584247"/>
              <a:gd name="connsiteY110" fmla="*/ 595668 h 851161"/>
              <a:gd name="connsiteX111" fmla="*/ 1177354 w 11584247"/>
              <a:gd name="connsiteY111" fmla="*/ 614359 h 851161"/>
              <a:gd name="connsiteX112" fmla="*/ 1088947 w 11584247"/>
              <a:gd name="connsiteY112" fmla="*/ 617056 h 851161"/>
              <a:gd name="connsiteX113" fmla="*/ 998946 w 11584247"/>
              <a:gd name="connsiteY113" fmla="*/ 688407 h 851161"/>
              <a:gd name="connsiteX114" fmla="*/ 775514 w 11584247"/>
              <a:gd name="connsiteY114" fmla="*/ 737451 h 851161"/>
              <a:gd name="connsiteX115" fmla="*/ 603494 w 11584247"/>
              <a:gd name="connsiteY115" fmla="*/ 710500 h 851161"/>
              <a:gd name="connsiteX116" fmla="*/ 564233 w 11584247"/>
              <a:gd name="connsiteY116" fmla="*/ 721324 h 851161"/>
              <a:gd name="connsiteX117" fmla="*/ 511527 w 11584247"/>
              <a:gd name="connsiteY117" fmla="*/ 744248 h 851161"/>
              <a:gd name="connsiteX118" fmla="*/ 337049 w 11584247"/>
              <a:gd name="connsiteY118" fmla="*/ 755307 h 851161"/>
              <a:gd name="connsiteX119" fmla="*/ 218766 w 11584247"/>
              <a:gd name="connsiteY119" fmla="*/ 732207 h 851161"/>
              <a:gd name="connsiteX120" fmla="*/ 104041 w 11584247"/>
              <a:gd name="connsiteY120" fmla="*/ 738210 h 851161"/>
              <a:gd name="connsiteX121" fmla="*/ 15455 w 11584247"/>
              <a:gd name="connsiteY121" fmla="*/ 751614 h 851161"/>
              <a:gd name="connsiteX122" fmla="*/ 0 w 11584247"/>
              <a:gd name="connsiteY122" fmla="*/ 741620 h 851161"/>
              <a:gd name="connsiteX123" fmla="*/ 0 w 11584247"/>
              <a:gd name="connsiteY123"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83439 w 11584247"/>
              <a:gd name="connsiteY36" fmla="*/ 626299 h 851161"/>
              <a:gd name="connsiteX37" fmla="*/ 7721280 w 11584247"/>
              <a:gd name="connsiteY37" fmla="*/ 690417 h 851161"/>
              <a:gd name="connsiteX38" fmla="*/ 7713345 w 11584247"/>
              <a:gd name="connsiteY38" fmla="*/ 693363 h 851161"/>
              <a:gd name="connsiteX39" fmla="*/ 7691368 w 11584247"/>
              <a:gd name="connsiteY39" fmla="*/ 691272 h 851161"/>
              <a:gd name="connsiteX40" fmla="*/ 7683053 w 11584247"/>
              <a:gd name="connsiteY40" fmla="*/ 688814 h 851161"/>
              <a:gd name="connsiteX41" fmla="*/ 7670993 w 11584247"/>
              <a:gd name="connsiteY41" fmla="*/ 688775 h 851161"/>
              <a:gd name="connsiteX42" fmla="*/ 7670712 w 11584247"/>
              <a:gd name="connsiteY42" fmla="*/ 689306 h 851161"/>
              <a:gd name="connsiteX43" fmla="*/ 7659383 w 11584247"/>
              <a:gd name="connsiteY43" fmla="*/ 688227 h 851161"/>
              <a:gd name="connsiteX44" fmla="*/ 7603754 w 11584247"/>
              <a:gd name="connsiteY44" fmla="*/ 676226 h 851161"/>
              <a:gd name="connsiteX45" fmla="*/ 7532285 w 11584247"/>
              <a:gd name="connsiteY45" fmla="*/ 726440 h 851161"/>
              <a:gd name="connsiteX46" fmla="*/ 7502351 w 11584247"/>
              <a:gd name="connsiteY46" fmla="*/ 735020 h 851161"/>
              <a:gd name="connsiteX47" fmla="*/ 7486452 w 11584247"/>
              <a:gd name="connsiteY47" fmla="*/ 742445 h 851161"/>
              <a:gd name="connsiteX48" fmla="*/ 7485519 w 11584247"/>
              <a:gd name="connsiteY48" fmla="*/ 744742 h 851161"/>
              <a:gd name="connsiteX49" fmla="*/ 7432183 w 11584247"/>
              <a:gd name="connsiteY49" fmla="*/ 732969 h 851161"/>
              <a:gd name="connsiteX50" fmla="*/ 7425231 w 11584247"/>
              <a:gd name="connsiteY50" fmla="*/ 735688 h 851161"/>
              <a:gd name="connsiteX51" fmla="*/ 7390298 w 11584247"/>
              <a:gd name="connsiteY51" fmla="*/ 722535 h 851161"/>
              <a:gd name="connsiteX52" fmla="*/ 7372339 w 11584247"/>
              <a:gd name="connsiteY52" fmla="*/ 718662 h 851161"/>
              <a:gd name="connsiteX53" fmla="*/ 7367083 w 11584247"/>
              <a:gd name="connsiteY53" fmla="*/ 711540 h 851161"/>
              <a:gd name="connsiteX54" fmla="*/ 7340667 w 11584247"/>
              <a:gd name="connsiteY54" fmla="*/ 708883 h 851161"/>
              <a:gd name="connsiteX55" fmla="*/ 7337703 w 11584247"/>
              <a:gd name="connsiteY55" fmla="*/ 710851 h 851161"/>
              <a:gd name="connsiteX56" fmla="*/ 7315659 w 11584247"/>
              <a:gd name="connsiteY56" fmla="*/ 700203 h 851161"/>
              <a:gd name="connsiteX57" fmla="*/ 7296872 w 11584247"/>
              <a:gd name="connsiteY57" fmla="*/ 681057 h 851161"/>
              <a:gd name="connsiteX58" fmla="*/ 7073219 w 11584247"/>
              <a:gd name="connsiteY58" fmla="*/ 690480 h 851161"/>
              <a:gd name="connsiteX59" fmla="*/ 6877450 w 11584247"/>
              <a:gd name="connsiteY59" fmla="*/ 609704 h 851161"/>
              <a:gd name="connsiteX60" fmla="*/ 6756132 w 11584247"/>
              <a:gd name="connsiteY60" fmla="*/ 617104 h 851161"/>
              <a:gd name="connsiteX61" fmla="*/ 6414326 w 11584247"/>
              <a:gd name="connsiteY61" fmla="*/ 637792 h 851161"/>
              <a:gd name="connsiteX62" fmla="*/ 6337636 w 11584247"/>
              <a:gd name="connsiteY62" fmla="*/ 651977 h 851161"/>
              <a:gd name="connsiteX63" fmla="*/ 6268828 w 11584247"/>
              <a:gd name="connsiteY63" fmla="*/ 622080 h 851161"/>
              <a:gd name="connsiteX64" fmla="*/ 6241133 w 11584247"/>
              <a:gd name="connsiteY64" fmla="*/ 637096 h 851161"/>
              <a:gd name="connsiteX65" fmla="*/ 6236372 w 11584247"/>
              <a:gd name="connsiteY65" fmla="*/ 640150 h 851161"/>
              <a:gd name="connsiteX66" fmla="*/ 6217005 w 11584247"/>
              <a:gd name="connsiteY66" fmla="*/ 642256 h 851161"/>
              <a:gd name="connsiteX67" fmla="*/ 6211934 w 11584247"/>
              <a:gd name="connsiteY67" fmla="*/ 655497 h 851161"/>
              <a:gd name="connsiteX68" fmla="*/ 6183064 w 11584247"/>
              <a:gd name="connsiteY68" fmla="*/ 667728 h 851161"/>
              <a:gd name="connsiteX69" fmla="*/ 6147308 w 11584247"/>
              <a:gd name="connsiteY69" fmla="*/ 668073 h 851161"/>
              <a:gd name="connsiteX70" fmla="*/ 5977154 w 11584247"/>
              <a:gd name="connsiteY70" fmla="*/ 655579 h 851161"/>
              <a:gd name="connsiteX71" fmla="*/ 5875486 w 11584247"/>
              <a:gd name="connsiteY71" fmla="*/ 656164 h 851161"/>
              <a:gd name="connsiteX72" fmla="*/ 5837074 w 11584247"/>
              <a:gd name="connsiteY72" fmla="*/ 669047 h 851161"/>
              <a:gd name="connsiteX73" fmla="*/ 5783293 w 11584247"/>
              <a:gd name="connsiteY73" fmla="*/ 678526 h 851161"/>
              <a:gd name="connsiteX74" fmla="*/ 5673851 w 11584247"/>
              <a:gd name="connsiteY74" fmla="*/ 675677 h 851161"/>
              <a:gd name="connsiteX75" fmla="*/ 5467137 w 11584247"/>
              <a:gd name="connsiteY75" fmla="*/ 683142 h 851161"/>
              <a:gd name="connsiteX76" fmla="*/ 5459069 w 11584247"/>
              <a:gd name="connsiteY76" fmla="*/ 641319 h 851161"/>
              <a:gd name="connsiteX77" fmla="*/ 5365377 w 11584247"/>
              <a:gd name="connsiteY77" fmla="*/ 639724 h 851161"/>
              <a:gd name="connsiteX78" fmla="*/ 5168758 w 11584247"/>
              <a:gd name="connsiteY78" fmla="*/ 620360 h 851161"/>
              <a:gd name="connsiteX79" fmla="*/ 5043093 w 11584247"/>
              <a:gd name="connsiteY79" fmla="*/ 619043 h 851161"/>
              <a:gd name="connsiteX80" fmla="*/ 4998604 w 11584247"/>
              <a:gd name="connsiteY80" fmla="*/ 629087 h 851161"/>
              <a:gd name="connsiteX81" fmla="*/ 4924058 w 11584247"/>
              <a:gd name="connsiteY81" fmla="*/ 645263 h 851161"/>
              <a:gd name="connsiteX82" fmla="*/ 4868616 w 11584247"/>
              <a:gd name="connsiteY82" fmla="*/ 683240 h 851161"/>
              <a:gd name="connsiteX83" fmla="*/ 4806175 w 11584247"/>
              <a:gd name="connsiteY83" fmla="*/ 686507 h 851161"/>
              <a:gd name="connsiteX84" fmla="*/ 4791312 w 11584247"/>
              <a:gd name="connsiteY84" fmla="*/ 653788 h 851161"/>
              <a:gd name="connsiteX85" fmla="*/ 4724634 w 11584247"/>
              <a:gd name="connsiteY85" fmla="*/ 668150 h 851161"/>
              <a:gd name="connsiteX86" fmla="*/ 4623526 w 11584247"/>
              <a:gd name="connsiteY86" fmla="*/ 693607 h 851161"/>
              <a:gd name="connsiteX87" fmla="*/ 4565119 w 11584247"/>
              <a:gd name="connsiteY87" fmla="*/ 699644 h 851161"/>
              <a:gd name="connsiteX88" fmla="*/ 4405682 w 11584247"/>
              <a:gd name="connsiteY88" fmla="*/ 725524 h 851161"/>
              <a:gd name="connsiteX89" fmla="*/ 4238717 w 11584247"/>
              <a:gd name="connsiteY89" fmla="*/ 780637 h 851161"/>
              <a:gd name="connsiteX90" fmla="*/ 4020693 w 11584247"/>
              <a:gd name="connsiteY90" fmla="*/ 841422 h 851161"/>
              <a:gd name="connsiteX91" fmla="*/ 3998789 w 11584247"/>
              <a:gd name="connsiteY91" fmla="*/ 851161 h 851161"/>
              <a:gd name="connsiteX92" fmla="*/ 3968135 w 11584247"/>
              <a:gd name="connsiteY92" fmla="*/ 845925 h 851161"/>
              <a:gd name="connsiteX93" fmla="*/ 3845234 w 11584247"/>
              <a:gd name="connsiteY93" fmla="*/ 823068 h 851161"/>
              <a:gd name="connsiteX94" fmla="*/ 3748200 w 11584247"/>
              <a:gd name="connsiteY94" fmla="*/ 788335 h 851161"/>
              <a:gd name="connsiteX95" fmla="*/ 3665369 w 11584247"/>
              <a:gd name="connsiteY95" fmla="*/ 785906 h 851161"/>
              <a:gd name="connsiteX96" fmla="*/ 3434444 w 11584247"/>
              <a:gd name="connsiteY96" fmla="*/ 760907 h 851161"/>
              <a:gd name="connsiteX97" fmla="*/ 3298790 w 11584247"/>
              <a:gd name="connsiteY97" fmla="*/ 755716 h 851161"/>
              <a:gd name="connsiteX98" fmla="*/ 3044242 w 11584247"/>
              <a:gd name="connsiteY98" fmla="*/ 738181 h 851161"/>
              <a:gd name="connsiteX99" fmla="*/ 2975529 w 11584247"/>
              <a:gd name="connsiteY99" fmla="*/ 720730 h 851161"/>
              <a:gd name="connsiteX100" fmla="*/ 2868812 w 11584247"/>
              <a:gd name="connsiteY100" fmla="*/ 709829 h 851161"/>
              <a:gd name="connsiteX101" fmla="*/ 2836257 w 11584247"/>
              <a:gd name="connsiteY101" fmla="*/ 703641 h 851161"/>
              <a:gd name="connsiteX102" fmla="*/ 2504472 w 11584247"/>
              <a:gd name="connsiteY102" fmla="*/ 654196 h 851161"/>
              <a:gd name="connsiteX103" fmla="*/ 2323450 w 11584247"/>
              <a:gd name="connsiteY103" fmla="*/ 692063 h 851161"/>
              <a:gd name="connsiteX104" fmla="*/ 2047386 w 11584247"/>
              <a:gd name="connsiteY104" fmla="*/ 669854 h 851161"/>
              <a:gd name="connsiteX105" fmla="*/ 2014871 w 11584247"/>
              <a:gd name="connsiteY105" fmla="*/ 671556 h 851161"/>
              <a:gd name="connsiteX106" fmla="*/ 1961527 w 11584247"/>
              <a:gd name="connsiteY106" fmla="*/ 678730 h 851161"/>
              <a:gd name="connsiteX107" fmla="*/ 1878931 w 11584247"/>
              <a:gd name="connsiteY107" fmla="*/ 661482 h 851161"/>
              <a:gd name="connsiteX108" fmla="*/ 1713886 w 11584247"/>
              <a:gd name="connsiteY108" fmla="*/ 668713 h 851161"/>
              <a:gd name="connsiteX109" fmla="*/ 1434049 w 11584247"/>
              <a:gd name="connsiteY109" fmla="*/ 595668 h 851161"/>
              <a:gd name="connsiteX110" fmla="*/ 1177354 w 11584247"/>
              <a:gd name="connsiteY110" fmla="*/ 614359 h 851161"/>
              <a:gd name="connsiteX111" fmla="*/ 1088947 w 11584247"/>
              <a:gd name="connsiteY111" fmla="*/ 617056 h 851161"/>
              <a:gd name="connsiteX112" fmla="*/ 998946 w 11584247"/>
              <a:gd name="connsiteY112" fmla="*/ 688407 h 851161"/>
              <a:gd name="connsiteX113" fmla="*/ 775514 w 11584247"/>
              <a:gd name="connsiteY113" fmla="*/ 737451 h 851161"/>
              <a:gd name="connsiteX114" fmla="*/ 603494 w 11584247"/>
              <a:gd name="connsiteY114" fmla="*/ 710500 h 851161"/>
              <a:gd name="connsiteX115" fmla="*/ 564233 w 11584247"/>
              <a:gd name="connsiteY115" fmla="*/ 721324 h 851161"/>
              <a:gd name="connsiteX116" fmla="*/ 511527 w 11584247"/>
              <a:gd name="connsiteY116" fmla="*/ 744248 h 851161"/>
              <a:gd name="connsiteX117" fmla="*/ 337049 w 11584247"/>
              <a:gd name="connsiteY117" fmla="*/ 755307 h 851161"/>
              <a:gd name="connsiteX118" fmla="*/ 218766 w 11584247"/>
              <a:gd name="connsiteY118" fmla="*/ 732207 h 851161"/>
              <a:gd name="connsiteX119" fmla="*/ 104041 w 11584247"/>
              <a:gd name="connsiteY119" fmla="*/ 738210 h 851161"/>
              <a:gd name="connsiteX120" fmla="*/ 15455 w 11584247"/>
              <a:gd name="connsiteY120" fmla="*/ 751614 h 851161"/>
              <a:gd name="connsiteX121" fmla="*/ 0 w 11584247"/>
              <a:gd name="connsiteY121" fmla="*/ 741620 h 851161"/>
              <a:gd name="connsiteX122" fmla="*/ 0 w 11584247"/>
              <a:gd name="connsiteY122"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83439 w 11584247"/>
              <a:gd name="connsiteY36" fmla="*/ 626299 h 851161"/>
              <a:gd name="connsiteX37" fmla="*/ 7721280 w 11584247"/>
              <a:gd name="connsiteY37" fmla="*/ 690417 h 851161"/>
              <a:gd name="connsiteX38" fmla="*/ 7713345 w 11584247"/>
              <a:gd name="connsiteY38" fmla="*/ 693363 h 851161"/>
              <a:gd name="connsiteX39" fmla="*/ 7691368 w 11584247"/>
              <a:gd name="connsiteY39" fmla="*/ 691272 h 851161"/>
              <a:gd name="connsiteX40" fmla="*/ 7683053 w 11584247"/>
              <a:gd name="connsiteY40" fmla="*/ 688814 h 851161"/>
              <a:gd name="connsiteX41" fmla="*/ 7670993 w 11584247"/>
              <a:gd name="connsiteY41" fmla="*/ 688775 h 851161"/>
              <a:gd name="connsiteX42" fmla="*/ 7670712 w 11584247"/>
              <a:gd name="connsiteY42" fmla="*/ 689306 h 851161"/>
              <a:gd name="connsiteX43" fmla="*/ 7659383 w 11584247"/>
              <a:gd name="connsiteY43" fmla="*/ 688227 h 851161"/>
              <a:gd name="connsiteX44" fmla="*/ 7603754 w 11584247"/>
              <a:gd name="connsiteY44" fmla="*/ 676226 h 851161"/>
              <a:gd name="connsiteX45" fmla="*/ 7532285 w 11584247"/>
              <a:gd name="connsiteY45" fmla="*/ 726440 h 851161"/>
              <a:gd name="connsiteX46" fmla="*/ 7502351 w 11584247"/>
              <a:gd name="connsiteY46" fmla="*/ 735020 h 851161"/>
              <a:gd name="connsiteX47" fmla="*/ 7486452 w 11584247"/>
              <a:gd name="connsiteY47" fmla="*/ 742445 h 851161"/>
              <a:gd name="connsiteX48" fmla="*/ 7432183 w 11584247"/>
              <a:gd name="connsiteY48" fmla="*/ 732969 h 851161"/>
              <a:gd name="connsiteX49" fmla="*/ 7425231 w 11584247"/>
              <a:gd name="connsiteY49" fmla="*/ 735688 h 851161"/>
              <a:gd name="connsiteX50" fmla="*/ 7390298 w 11584247"/>
              <a:gd name="connsiteY50" fmla="*/ 722535 h 851161"/>
              <a:gd name="connsiteX51" fmla="*/ 7372339 w 11584247"/>
              <a:gd name="connsiteY51" fmla="*/ 718662 h 851161"/>
              <a:gd name="connsiteX52" fmla="*/ 7367083 w 11584247"/>
              <a:gd name="connsiteY52" fmla="*/ 711540 h 851161"/>
              <a:gd name="connsiteX53" fmla="*/ 7340667 w 11584247"/>
              <a:gd name="connsiteY53" fmla="*/ 708883 h 851161"/>
              <a:gd name="connsiteX54" fmla="*/ 7337703 w 11584247"/>
              <a:gd name="connsiteY54" fmla="*/ 710851 h 851161"/>
              <a:gd name="connsiteX55" fmla="*/ 7315659 w 11584247"/>
              <a:gd name="connsiteY55" fmla="*/ 700203 h 851161"/>
              <a:gd name="connsiteX56" fmla="*/ 7296872 w 11584247"/>
              <a:gd name="connsiteY56" fmla="*/ 681057 h 851161"/>
              <a:gd name="connsiteX57" fmla="*/ 7073219 w 11584247"/>
              <a:gd name="connsiteY57" fmla="*/ 690480 h 851161"/>
              <a:gd name="connsiteX58" fmla="*/ 6877450 w 11584247"/>
              <a:gd name="connsiteY58" fmla="*/ 609704 h 851161"/>
              <a:gd name="connsiteX59" fmla="*/ 6756132 w 11584247"/>
              <a:gd name="connsiteY59" fmla="*/ 617104 h 851161"/>
              <a:gd name="connsiteX60" fmla="*/ 6414326 w 11584247"/>
              <a:gd name="connsiteY60" fmla="*/ 637792 h 851161"/>
              <a:gd name="connsiteX61" fmla="*/ 6337636 w 11584247"/>
              <a:gd name="connsiteY61" fmla="*/ 651977 h 851161"/>
              <a:gd name="connsiteX62" fmla="*/ 6268828 w 11584247"/>
              <a:gd name="connsiteY62" fmla="*/ 622080 h 851161"/>
              <a:gd name="connsiteX63" fmla="*/ 6241133 w 11584247"/>
              <a:gd name="connsiteY63" fmla="*/ 637096 h 851161"/>
              <a:gd name="connsiteX64" fmla="*/ 6236372 w 11584247"/>
              <a:gd name="connsiteY64" fmla="*/ 640150 h 851161"/>
              <a:gd name="connsiteX65" fmla="*/ 6217005 w 11584247"/>
              <a:gd name="connsiteY65" fmla="*/ 642256 h 851161"/>
              <a:gd name="connsiteX66" fmla="*/ 6211934 w 11584247"/>
              <a:gd name="connsiteY66" fmla="*/ 655497 h 851161"/>
              <a:gd name="connsiteX67" fmla="*/ 6183064 w 11584247"/>
              <a:gd name="connsiteY67" fmla="*/ 667728 h 851161"/>
              <a:gd name="connsiteX68" fmla="*/ 6147308 w 11584247"/>
              <a:gd name="connsiteY68" fmla="*/ 668073 h 851161"/>
              <a:gd name="connsiteX69" fmla="*/ 5977154 w 11584247"/>
              <a:gd name="connsiteY69" fmla="*/ 655579 h 851161"/>
              <a:gd name="connsiteX70" fmla="*/ 5875486 w 11584247"/>
              <a:gd name="connsiteY70" fmla="*/ 656164 h 851161"/>
              <a:gd name="connsiteX71" fmla="*/ 5837074 w 11584247"/>
              <a:gd name="connsiteY71" fmla="*/ 669047 h 851161"/>
              <a:gd name="connsiteX72" fmla="*/ 5783293 w 11584247"/>
              <a:gd name="connsiteY72" fmla="*/ 678526 h 851161"/>
              <a:gd name="connsiteX73" fmla="*/ 5673851 w 11584247"/>
              <a:gd name="connsiteY73" fmla="*/ 675677 h 851161"/>
              <a:gd name="connsiteX74" fmla="*/ 5467137 w 11584247"/>
              <a:gd name="connsiteY74" fmla="*/ 683142 h 851161"/>
              <a:gd name="connsiteX75" fmla="*/ 5459069 w 11584247"/>
              <a:gd name="connsiteY75" fmla="*/ 641319 h 851161"/>
              <a:gd name="connsiteX76" fmla="*/ 5365377 w 11584247"/>
              <a:gd name="connsiteY76" fmla="*/ 639724 h 851161"/>
              <a:gd name="connsiteX77" fmla="*/ 5168758 w 11584247"/>
              <a:gd name="connsiteY77" fmla="*/ 620360 h 851161"/>
              <a:gd name="connsiteX78" fmla="*/ 5043093 w 11584247"/>
              <a:gd name="connsiteY78" fmla="*/ 619043 h 851161"/>
              <a:gd name="connsiteX79" fmla="*/ 4998604 w 11584247"/>
              <a:gd name="connsiteY79" fmla="*/ 629087 h 851161"/>
              <a:gd name="connsiteX80" fmla="*/ 4924058 w 11584247"/>
              <a:gd name="connsiteY80" fmla="*/ 645263 h 851161"/>
              <a:gd name="connsiteX81" fmla="*/ 4868616 w 11584247"/>
              <a:gd name="connsiteY81" fmla="*/ 683240 h 851161"/>
              <a:gd name="connsiteX82" fmla="*/ 4806175 w 11584247"/>
              <a:gd name="connsiteY82" fmla="*/ 686507 h 851161"/>
              <a:gd name="connsiteX83" fmla="*/ 4791312 w 11584247"/>
              <a:gd name="connsiteY83" fmla="*/ 653788 h 851161"/>
              <a:gd name="connsiteX84" fmla="*/ 4724634 w 11584247"/>
              <a:gd name="connsiteY84" fmla="*/ 668150 h 851161"/>
              <a:gd name="connsiteX85" fmla="*/ 4623526 w 11584247"/>
              <a:gd name="connsiteY85" fmla="*/ 693607 h 851161"/>
              <a:gd name="connsiteX86" fmla="*/ 4565119 w 11584247"/>
              <a:gd name="connsiteY86" fmla="*/ 699644 h 851161"/>
              <a:gd name="connsiteX87" fmla="*/ 4405682 w 11584247"/>
              <a:gd name="connsiteY87" fmla="*/ 725524 h 851161"/>
              <a:gd name="connsiteX88" fmla="*/ 4238717 w 11584247"/>
              <a:gd name="connsiteY88" fmla="*/ 780637 h 851161"/>
              <a:gd name="connsiteX89" fmla="*/ 4020693 w 11584247"/>
              <a:gd name="connsiteY89" fmla="*/ 841422 h 851161"/>
              <a:gd name="connsiteX90" fmla="*/ 3998789 w 11584247"/>
              <a:gd name="connsiteY90" fmla="*/ 851161 h 851161"/>
              <a:gd name="connsiteX91" fmla="*/ 3968135 w 11584247"/>
              <a:gd name="connsiteY91" fmla="*/ 845925 h 851161"/>
              <a:gd name="connsiteX92" fmla="*/ 3845234 w 11584247"/>
              <a:gd name="connsiteY92" fmla="*/ 823068 h 851161"/>
              <a:gd name="connsiteX93" fmla="*/ 3748200 w 11584247"/>
              <a:gd name="connsiteY93" fmla="*/ 788335 h 851161"/>
              <a:gd name="connsiteX94" fmla="*/ 3665369 w 11584247"/>
              <a:gd name="connsiteY94" fmla="*/ 785906 h 851161"/>
              <a:gd name="connsiteX95" fmla="*/ 3434444 w 11584247"/>
              <a:gd name="connsiteY95" fmla="*/ 760907 h 851161"/>
              <a:gd name="connsiteX96" fmla="*/ 3298790 w 11584247"/>
              <a:gd name="connsiteY96" fmla="*/ 755716 h 851161"/>
              <a:gd name="connsiteX97" fmla="*/ 3044242 w 11584247"/>
              <a:gd name="connsiteY97" fmla="*/ 738181 h 851161"/>
              <a:gd name="connsiteX98" fmla="*/ 2975529 w 11584247"/>
              <a:gd name="connsiteY98" fmla="*/ 720730 h 851161"/>
              <a:gd name="connsiteX99" fmla="*/ 2868812 w 11584247"/>
              <a:gd name="connsiteY99" fmla="*/ 709829 h 851161"/>
              <a:gd name="connsiteX100" fmla="*/ 2836257 w 11584247"/>
              <a:gd name="connsiteY100" fmla="*/ 703641 h 851161"/>
              <a:gd name="connsiteX101" fmla="*/ 2504472 w 11584247"/>
              <a:gd name="connsiteY101" fmla="*/ 654196 h 851161"/>
              <a:gd name="connsiteX102" fmla="*/ 2323450 w 11584247"/>
              <a:gd name="connsiteY102" fmla="*/ 692063 h 851161"/>
              <a:gd name="connsiteX103" fmla="*/ 2047386 w 11584247"/>
              <a:gd name="connsiteY103" fmla="*/ 669854 h 851161"/>
              <a:gd name="connsiteX104" fmla="*/ 2014871 w 11584247"/>
              <a:gd name="connsiteY104" fmla="*/ 671556 h 851161"/>
              <a:gd name="connsiteX105" fmla="*/ 1961527 w 11584247"/>
              <a:gd name="connsiteY105" fmla="*/ 678730 h 851161"/>
              <a:gd name="connsiteX106" fmla="*/ 1878931 w 11584247"/>
              <a:gd name="connsiteY106" fmla="*/ 661482 h 851161"/>
              <a:gd name="connsiteX107" fmla="*/ 1713886 w 11584247"/>
              <a:gd name="connsiteY107" fmla="*/ 668713 h 851161"/>
              <a:gd name="connsiteX108" fmla="*/ 1434049 w 11584247"/>
              <a:gd name="connsiteY108" fmla="*/ 595668 h 851161"/>
              <a:gd name="connsiteX109" fmla="*/ 1177354 w 11584247"/>
              <a:gd name="connsiteY109" fmla="*/ 614359 h 851161"/>
              <a:gd name="connsiteX110" fmla="*/ 1088947 w 11584247"/>
              <a:gd name="connsiteY110" fmla="*/ 617056 h 851161"/>
              <a:gd name="connsiteX111" fmla="*/ 998946 w 11584247"/>
              <a:gd name="connsiteY111" fmla="*/ 688407 h 851161"/>
              <a:gd name="connsiteX112" fmla="*/ 775514 w 11584247"/>
              <a:gd name="connsiteY112" fmla="*/ 737451 h 851161"/>
              <a:gd name="connsiteX113" fmla="*/ 603494 w 11584247"/>
              <a:gd name="connsiteY113" fmla="*/ 710500 h 851161"/>
              <a:gd name="connsiteX114" fmla="*/ 564233 w 11584247"/>
              <a:gd name="connsiteY114" fmla="*/ 721324 h 851161"/>
              <a:gd name="connsiteX115" fmla="*/ 511527 w 11584247"/>
              <a:gd name="connsiteY115" fmla="*/ 744248 h 851161"/>
              <a:gd name="connsiteX116" fmla="*/ 337049 w 11584247"/>
              <a:gd name="connsiteY116" fmla="*/ 755307 h 851161"/>
              <a:gd name="connsiteX117" fmla="*/ 218766 w 11584247"/>
              <a:gd name="connsiteY117" fmla="*/ 732207 h 851161"/>
              <a:gd name="connsiteX118" fmla="*/ 104041 w 11584247"/>
              <a:gd name="connsiteY118" fmla="*/ 738210 h 851161"/>
              <a:gd name="connsiteX119" fmla="*/ 15455 w 11584247"/>
              <a:gd name="connsiteY119" fmla="*/ 751614 h 851161"/>
              <a:gd name="connsiteX120" fmla="*/ 0 w 11584247"/>
              <a:gd name="connsiteY120" fmla="*/ 741620 h 851161"/>
              <a:gd name="connsiteX121" fmla="*/ 0 w 11584247"/>
              <a:gd name="connsiteY121"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83439 w 11584247"/>
              <a:gd name="connsiteY36" fmla="*/ 626299 h 851161"/>
              <a:gd name="connsiteX37" fmla="*/ 7721280 w 11584247"/>
              <a:gd name="connsiteY37" fmla="*/ 690417 h 851161"/>
              <a:gd name="connsiteX38" fmla="*/ 7691368 w 11584247"/>
              <a:gd name="connsiteY38" fmla="*/ 691272 h 851161"/>
              <a:gd name="connsiteX39" fmla="*/ 7683053 w 11584247"/>
              <a:gd name="connsiteY39" fmla="*/ 688814 h 851161"/>
              <a:gd name="connsiteX40" fmla="*/ 7670993 w 11584247"/>
              <a:gd name="connsiteY40" fmla="*/ 688775 h 851161"/>
              <a:gd name="connsiteX41" fmla="*/ 7670712 w 11584247"/>
              <a:gd name="connsiteY41" fmla="*/ 689306 h 851161"/>
              <a:gd name="connsiteX42" fmla="*/ 7659383 w 11584247"/>
              <a:gd name="connsiteY42" fmla="*/ 688227 h 851161"/>
              <a:gd name="connsiteX43" fmla="*/ 7603754 w 11584247"/>
              <a:gd name="connsiteY43" fmla="*/ 676226 h 851161"/>
              <a:gd name="connsiteX44" fmla="*/ 7532285 w 11584247"/>
              <a:gd name="connsiteY44" fmla="*/ 726440 h 851161"/>
              <a:gd name="connsiteX45" fmla="*/ 7502351 w 11584247"/>
              <a:gd name="connsiteY45" fmla="*/ 735020 h 851161"/>
              <a:gd name="connsiteX46" fmla="*/ 7486452 w 11584247"/>
              <a:gd name="connsiteY46" fmla="*/ 742445 h 851161"/>
              <a:gd name="connsiteX47" fmla="*/ 7432183 w 11584247"/>
              <a:gd name="connsiteY47" fmla="*/ 732969 h 851161"/>
              <a:gd name="connsiteX48" fmla="*/ 7425231 w 11584247"/>
              <a:gd name="connsiteY48" fmla="*/ 735688 h 851161"/>
              <a:gd name="connsiteX49" fmla="*/ 7390298 w 11584247"/>
              <a:gd name="connsiteY49" fmla="*/ 722535 h 851161"/>
              <a:gd name="connsiteX50" fmla="*/ 7372339 w 11584247"/>
              <a:gd name="connsiteY50" fmla="*/ 718662 h 851161"/>
              <a:gd name="connsiteX51" fmla="*/ 7367083 w 11584247"/>
              <a:gd name="connsiteY51" fmla="*/ 711540 h 851161"/>
              <a:gd name="connsiteX52" fmla="*/ 7340667 w 11584247"/>
              <a:gd name="connsiteY52" fmla="*/ 708883 h 851161"/>
              <a:gd name="connsiteX53" fmla="*/ 7337703 w 11584247"/>
              <a:gd name="connsiteY53" fmla="*/ 710851 h 851161"/>
              <a:gd name="connsiteX54" fmla="*/ 7315659 w 11584247"/>
              <a:gd name="connsiteY54" fmla="*/ 700203 h 851161"/>
              <a:gd name="connsiteX55" fmla="*/ 7296872 w 11584247"/>
              <a:gd name="connsiteY55" fmla="*/ 681057 h 851161"/>
              <a:gd name="connsiteX56" fmla="*/ 7073219 w 11584247"/>
              <a:gd name="connsiteY56" fmla="*/ 690480 h 851161"/>
              <a:gd name="connsiteX57" fmla="*/ 6877450 w 11584247"/>
              <a:gd name="connsiteY57" fmla="*/ 609704 h 851161"/>
              <a:gd name="connsiteX58" fmla="*/ 6756132 w 11584247"/>
              <a:gd name="connsiteY58" fmla="*/ 617104 h 851161"/>
              <a:gd name="connsiteX59" fmla="*/ 6414326 w 11584247"/>
              <a:gd name="connsiteY59" fmla="*/ 637792 h 851161"/>
              <a:gd name="connsiteX60" fmla="*/ 6337636 w 11584247"/>
              <a:gd name="connsiteY60" fmla="*/ 651977 h 851161"/>
              <a:gd name="connsiteX61" fmla="*/ 6268828 w 11584247"/>
              <a:gd name="connsiteY61" fmla="*/ 622080 h 851161"/>
              <a:gd name="connsiteX62" fmla="*/ 6241133 w 11584247"/>
              <a:gd name="connsiteY62" fmla="*/ 637096 h 851161"/>
              <a:gd name="connsiteX63" fmla="*/ 6236372 w 11584247"/>
              <a:gd name="connsiteY63" fmla="*/ 640150 h 851161"/>
              <a:gd name="connsiteX64" fmla="*/ 6217005 w 11584247"/>
              <a:gd name="connsiteY64" fmla="*/ 642256 h 851161"/>
              <a:gd name="connsiteX65" fmla="*/ 6211934 w 11584247"/>
              <a:gd name="connsiteY65" fmla="*/ 655497 h 851161"/>
              <a:gd name="connsiteX66" fmla="*/ 6183064 w 11584247"/>
              <a:gd name="connsiteY66" fmla="*/ 667728 h 851161"/>
              <a:gd name="connsiteX67" fmla="*/ 6147308 w 11584247"/>
              <a:gd name="connsiteY67" fmla="*/ 668073 h 851161"/>
              <a:gd name="connsiteX68" fmla="*/ 5977154 w 11584247"/>
              <a:gd name="connsiteY68" fmla="*/ 655579 h 851161"/>
              <a:gd name="connsiteX69" fmla="*/ 5875486 w 11584247"/>
              <a:gd name="connsiteY69" fmla="*/ 656164 h 851161"/>
              <a:gd name="connsiteX70" fmla="*/ 5837074 w 11584247"/>
              <a:gd name="connsiteY70" fmla="*/ 669047 h 851161"/>
              <a:gd name="connsiteX71" fmla="*/ 5783293 w 11584247"/>
              <a:gd name="connsiteY71" fmla="*/ 678526 h 851161"/>
              <a:gd name="connsiteX72" fmla="*/ 5673851 w 11584247"/>
              <a:gd name="connsiteY72" fmla="*/ 675677 h 851161"/>
              <a:gd name="connsiteX73" fmla="*/ 5467137 w 11584247"/>
              <a:gd name="connsiteY73" fmla="*/ 683142 h 851161"/>
              <a:gd name="connsiteX74" fmla="*/ 5459069 w 11584247"/>
              <a:gd name="connsiteY74" fmla="*/ 641319 h 851161"/>
              <a:gd name="connsiteX75" fmla="*/ 5365377 w 11584247"/>
              <a:gd name="connsiteY75" fmla="*/ 639724 h 851161"/>
              <a:gd name="connsiteX76" fmla="*/ 5168758 w 11584247"/>
              <a:gd name="connsiteY76" fmla="*/ 620360 h 851161"/>
              <a:gd name="connsiteX77" fmla="*/ 5043093 w 11584247"/>
              <a:gd name="connsiteY77" fmla="*/ 619043 h 851161"/>
              <a:gd name="connsiteX78" fmla="*/ 4998604 w 11584247"/>
              <a:gd name="connsiteY78" fmla="*/ 629087 h 851161"/>
              <a:gd name="connsiteX79" fmla="*/ 4924058 w 11584247"/>
              <a:gd name="connsiteY79" fmla="*/ 645263 h 851161"/>
              <a:gd name="connsiteX80" fmla="*/ 4868616 w 11584247"/>
              <a:gd name="connsiteY80" fmla="*/ 683240 h 851161"/>
              <a:gd name="connsiteX81" fmla="*/ 4806175 w 11584247"/>
              <a:gd name="connsiteY81" fmla="*/ 686507 h 851161"/>
              <a:gd name="connsiteX82" fmla="*/ 4791312 w 11584247"/>
              <a:gd name="connsiteY82" fmla="*/ 653788 h 851161"/>
              <a:gd name="connsiteX83" fmla="*/ 4724634 w 11584247"/>
              <a:gd name="connsiteY83" fmla="*/ 668150 h 851161"/>
              <a:gd name="connsiteX84" fmla="*/ 4623526 w 11584247"/>
              <a:gd name="connsiteY84" fmla="*/ 693607 h 851161"/>
              <a:gd name="connsiteX85" fmla="*/ 4565119 w 11584247"/>
              <a:gd name="connsiteY85" fmla="*/ 699644 h 851161"/>
              <a:gd name="connsiteX86" fmla="*/ 4405682 w 11584247"/>
              <a:gd name="connsiteY86" fmla="*/ 725524 h 851161"/>
              <a:gd name="connsiteX87" fmla="*/ 4238717 w 11584247"/>
              <a:gd name="connsiteY87" fmla="*/ 780637 h 851161"/>
              <a:gd name="connsiteX88" fmla="*/ 4020693 w 11584247"/>
              <a:gd name="connsiteY88" fmla="*/ 841422 h 851161"/>
              <a:gd name="connsiteX89" fmla="*/ 3998789 w 11584247"/>
              <a:gd name="connsiteY89" fmla="*/ 851161 h 851161"/>
              <a:gd name="connsiteX90" fmla="*/ 3968135 w 11584247"/>
              <a:gd name="connsiteY90" fmla="*/ 845925 h 851161"/>
              <a:gd name="connsiteX91" fmla="*/ 3845234 w 11584247"/>
              <a:gd name="connsiteY91" fmla="*/ 823068 h 851161"/>
              <a:gd name="connsiteX92" fmla="*/ 3748200 w 11584247"/>
              <a:gd name="connsiteY92" fmla="*/ 788335 h 851161"/>
              <a:gd name="connsiteX93" fmla="*/ 3665369 w 11584247"/>
              <a:gd name="connsiteY93" fmla="*/ 785906 h 851161"/>
              <a:gd name="connsiteX94" fmla="*/ 3434444 w 11584247"/>
              <a:gd name="connsiteY94" fmla="*/ 760907 h 851161"/>
              <a:gd name="connsiteX95" fmla="*/ 3298790 w 11584247"/>
              <a:gd name="connsiteY95" fmla="*/ 755716 h 851161"/>
              <a:gd name="connsiteX96" fmla="*/ 3044242 w 11584247"/>
              <a:gd name="connsiteY96" fmla="*/ 738181 h 851161"/>
              <a:gd name="connsiteX97" fmla="*/ 2975529 w 11584247"/>
              <a:gd name="connsiteY97" fmla="*/ 720730 h 851161"/>
              <a:gd name="connsiteX98" fmla="*/ 2868812 w 11584247"/>
              <a:gd name="connsiteY98" fmla="*/ 709829 h 851161"/>
              <a:gd name="connsiteX99" fmla="*/ 2836257 w 11584247"/>
              <a:gd name="connsiteY99" fmla="*/ 703641 h 851161"/>
              <a:gd name="connsiteX100" fmla="*/ 2504472 w 11584247"/>
              <a:gd name="connsiteY100" fmla="*/ 654196 h 851161"/>
              <a:gd name="connsiteX101" fmla="*/ 2323450 w 11584247"/>
              <a:gd name="connsiteY101" fmla="*/ 692063 h 851161"/>
              <a:gd name="connsiteX102" fmla="*/ 2047386 w 11584247"/>
              <a:gd name="connsiteY102" fmla="*/ 669854 h 851161"/>
              <a:gd name="connsiteX103" fmla="*/ 2014871 w 11584247"/>
              <a:gd name="connsiteY103" fmla="*/ 671556 h 851161"/>
              <a:gd name="connsiteX104" fmla="*/ 1961527 w 11584247"/>
              <a:gd name="connsiteY104" fmla="*/ 678730 h 851161"/>
              <a:gd name="connsiteX105" fmla="*/ 1878931 w 11584247"/>
              <a:gd name="connsiteY105" fmla="*/ 661482 h 851161"/>
              <a:gd name="connsiteX106" fmla="*/ 1713886 w 11584247"/>
              <a:gd name="connsiteY106" fmla="*/ 668713 h 851161"/>
              <a:gd name="connsiteX107" fmla="*/ 1434049 w 11584247"/>
              <a:gd name="connsiteY107" fmla="*/ 595668 h 851161"/>
              <a:gd name="connsiteX108" fmla="*/ 1177354 w 11584247"/>
              <a:gd name="connsiteY108" fmla="*/ 614359 h 851161"/>
              <a:gd name="connsiteX109" fmla="*/ 1088947 w 11584247"/>
              <a:gd name="connsiteY109" fmla="*/ 617056 h 851161"/>
              <a:gd name="connsiteX110" fmla="*/ 998946 w 11584247"/>
              <a:gd name="connsiteY110" fmla="*/ 688407 h 851161"/>
              <a:gd name="connsiteX111" fmla="*/ 775514 w 11584247"/>
              <a:gd name="connsiteY111" fmla="*/ 737451 h 851161"/>
              <a:gd name="connsiteX112" fmla="*/ 603494 w 11584247"/>
              <a:gd name="connsiteY112" fmla="*/ 710500 h 851161"/>
              <a:gd name="connsiteX113" fmla="*/ 564233 w 11584247"/>
              <a:gd name="connsiteY113" fmla="*/ 721324 h 851161"/>
              <a:gd name="connsiteX114" fmla="*/ 511527 w 11584247"/>
              <a:gd name="connsiteY114" fmla="*/ 744248 h 851161"/>
              <a:gd name="connsiteX115" fmla="*/ 337049 w 11584247"/>
              <a:gd name="connsiteY115" fmla="*/ 755307 h 851161"/>
              <a:gd name="connsiteX116" fmla="*/ 218766 w 11584247"/>
              <a:gd name="connsiteY116" fmla="*/ 732207 h 851161"/>
              <a:gd name="connsiteX117" fmla="*/ 104041 w 11584247"/>
              <a:gd name="connsiteY117" fmla="*/ 738210 h 851161"/>
              <a:gd name="connsiteX118" fmla="*/ 15455 w 11584247"/>
              <a:gd name="connsiteY118" fmla="*/ 751614 h 851161"/>
              <a:gd name="connsiteX119" fmla="*/ 0 w 11584247"/>
              <a:gd name="connsiteY119" fmla="*/ 741620 h 851161"/>
              <a:gd name="connsiteX120" fmla="*/ 0 w 11584247"/>
              <a:gd name="connsiteY120"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21280 w 11584247"/>
              <a:gd name="connsiteY36" fmla="*/ 690417 h 851161"/>
              <a:gd name="connsiteX37" fmla="*/ 7691368 w 11584247"/>
              <a:gd name="connsiteY37" fmla="*/ 691272 h 851161"/>
              <a:gd name="connsiteX38" fmla="*/ 7683053 w 11584247"/>
              <a:gd name="connsiteY38" fmla="*/ 688814 h 851161"/>
              <a:gd name="connsiteX39" fmla="*/ 7670993 w 11584247"/>
              <a:gd name="connsiteY39" fmla="*/ 688775 h 851161"/>
              <a:gd name="connsiteX40" fmla="*/ 7670712 w 11584247"/>
              <a:gd name="connsiteY40" fmla="*/ 689306 h 851161"/>
              <a:gd name="connsiteX41" fmla="*/ 7659383 w 11584247"/>
              <a:gd name="connsiteY41" fmla="*/ 688227 h 851161"/>
              <a:gd name="connsiteX42" fmla="*/ 7603754 w 11584247"/>
              <a:gd name="connsiteY42" fmla="*/ 676226 h 851161"/>
              <a:gd name="connsiteX43" fmla="*/ 7532285 w 11584247"/>
              <a:gd name="connsiteY43" fmla="*/ 726440 h 851161"/>
              <a:gd name="connsiteX44" fmla="*/ 7502351 w 11584247"/>
              <a:gd name="connsiteY44" fmla="*/ 735020 h 851161"/>
              <a:gd name="connsiteX45" fmla="*/ 7486452 w 11584247"/>
              <a:gd name="connsiteY45" fmla="*/ 742445 h 851161"/>
              <a:gd name="connsiteX46" fmla="*/ 7432183 w 11584247"/>
              <a:gd name="connsiteY46" fmla="*/ 732969 h 851161"/>
              <a:gd name="connsiteX47" fmla="*/ 7425231 w 11584247"/>
              <a:gd name="connsiteY47" fmla="*/ 735688 h 851161"/>
              <a:gd name="connsiteX48" fmla="*/ 7390298 w 11584247"/>
              <a:gd name="connsiteY48" fmla="*/ 722535 h 851161"/>
              <a:gd name="connsiteX49" fmla="*/ 7372339 w 11584247"/>
              <a:gd name="connsiteY49" fmla="*/ 718662 h 851161"/>
              <a:gd name="connsiteX50" fmla="*/ 7367083 w 11584247"/>
              <a:gd name="connsiteY50" fmla="*/ 711540 h 851161"/>
              <a:gd name="connsiteX51" fmla="*/ 7340667 w 11584247"/>
              <a:gd name="connsiteY51" fmla="*/ 708883 h 851161"/>
              <a:gd name="connsiteX52" fmla="*/ 7337703 w 11584247"/>
              <a:gd name="connsiteY52" fmla="*/ 710851 h 851161"/>
              <a:gd name="connsiteX53" fmla="*/ 7315659 w 11584247"/>
              <a:gd name="connsiteY53" fmla="*/ 700203 h 851161"/>
              <a:gd name="connsiteX54" fmla="*/ 7296872 w 11584247"/>
              <a:gd name="connsiteY54" fmla="*/ 681057 h 851161"/>
              <a:gd name="connsiteX55" fmla="*/ 7073219 w 11584247"/>
              <a:gd name="connsiteY55" fmla="*/ 690480 h 851161"/>
              <a:gd name="connsiteX56" fmla="*/ 6877450 w 11584247"/>
              <a:gd name="connsiteY56" fmla="*/ 609704 h 851161"/>
              <a:gd name="connsiteX57" fmla="*/ 6756132 w 11584247"/>
              <a:gd name="connsiteY57" fmla="*/ 617104 h 851161"/>
              <a:gd name="connsiteX58" fmla="*/ 6414326 w 11584247"/>
              <a:gd name="connsiteY58" fmla="*/ 637792 h 851161"/>
              <a:gd name="connsiteX59" fmla="*/ 6337636 w 11584247"/>
              <a:gd name="connsiteY59" fmla="*/ 651977 h 851161"/>
              <a:gd name="connsiteX60" fmla="*/ 6268828 w 11584247"/>
              <a:gd name="connsiteY60" fmla="*/ 622080 h 851161"/>
              <a:gd name="connsiteX61" fmla="*/ 6241133 w 11584247"/>
              <a:gd name="connsiteY61" fmla="*/ 637096 h 851161"/>
              <a:gd name="connsiteX62" fmla="*/ 6236372 w 11584247"/>
              <a:gd name="connsiteY62" fmla="*/ 640150 h 851161"/>
              <a:gd name="connsiteX63" fmla="*/ 6217005 w 11584247"/>
              <a:gd name="connsiteY63" fmla="*/ 642256 h 851161"/>
              <a:gd name="connsiteX64" fmla="*/ 6211934 w 11584247"/>
              <a:gd name="connsiteY64" fmla="*/ 655497 h 851161"/>
              <a:gd name="connsiteX65" fmla="*/ 6183064 w 11584247"/>
              <a:gd name="connsiteY65" fmla="*/ 667728 h 851161"/>
              <a:gd name="connsiteX66" fmla="*/ 6147308 w 11584247"/>
              <a:gd name="connsiteY66" fmla="*/ 668073 h 851161"/>
              <a:gd name="connsiteX67" fmla="*/ 5977154 w 11584247"/>
              <a:gd name="connsiteY67" fmla="*/ 655579 h 851161"/>
              <a:gd name="connsiteX68" fmla="*/ 5875486 w 11584247"/>
              <a:gd name="connsiteY68" fmla="*/ 656164 h 851161"/>
              <a:gd name="connsiteX69" fmla="*/ 5837074 w 11584247"/>
              <a:gd name="connsiteY69" fmla="*/ 669047 h 851161"/>
              <a:gd name="connsiteX70" fmla="*/ 5783293 w 11584247"/>
              <a:gd name="connsiteY70" fmla="*/ 678526 h 851161"/>
              <a:gd name="connsiteX71" fmla="*/ 5673851 w 11584247"/>
              <a:gd name="connsiteY71" fmla="*/ 675677 h 851161"/>
              <a:gd name="connsiteX72" fmla="*/ 5467137 w 11584247"/>
              <a:gd name="connsiteY72" fmla="*/ 683142 h 851161"/>
              <a:gd name="connsiteX73" fmla="*/ 5459069 w 11584247"/>
              <a:gd name="connsiteY73" fmla="*/ 641319 h 851161"/>
              <a:gd name="connsiteX74" fmla="*/ 5365377 w 11584247"/>
              <a:gd name="connsiteY74" fmla="*/ 639724 h 851161"/>
              <a:gd name="connsiteX75" fmla="*/ 5168758 w 11584247"/>
              <a:gd name="connsiteY75" fmla="*/ 620360 h 851161"/>
              <a:gd name="connsiteX76" fmla="*/ 5043093 w 11584247"/>
              <a:gd name="connsiteY76" fmla="*/ 619043 h 851161"/>
              <a:gd name="connsiteX77" fmla="*/ 4998604 w 11584247"/>
              <a:gd name="connsiteY77" fmla="*/ 629087 h 851161"/>
              <a:gd name="connsiteX78" fmla="*/ 4924058 w 11584247"/>
              <a:gd name="connsiteY78" fmla="*/ 645263 h 851161"/>
              <a:gd name="connsiteX79" fmla="*/ 4868616 w 11584247"/>
              <a:gd name="connsiteY79" fmla="*/ 683240 h 851161"/>
              <a:gd name="connsiteX80" fmla="*/ 4806175 w 11584247"/>
              <a:gd name="connsiteY80" fmla="*/ 686507 h 851161"/>
              <a:gd name="connsiteX81" fmla="*/ 4791312 w 11584247"/>
              <a:gd name="connsiteY81" fmla="*/ 653788 h 851161"/>
              <a:gd name="connsiteX82" fmla="*/ 4724634 w 11584247"/>
              <a:gd name="connsiteY82" fmla="*/ 668150 h 851161"/>
              <a:gd name="connsiteX83" fmla="*/ 4623526 w 11584247"/>
              <a:gd name="connsiteY83" fmla="*/ 693607 h 851161"/>
              <a:gd name="connsiteX84" fmla="*/ 4565119 w 11584247"/>
              <a:gd name="connsiteY84" fmla="*/ 699644 h 851161"/>
              <a:gd name="connsiteX85" fmla="*/ 4405682 w 11584247"/>
              <a:gd name="connsiteY85" fmla="*/ 725524 h 851161"/>
              <a:gd name="connsiteX86" fmla="*/ 4238717 w 11584247"/>
              <a:gd name="connsiteY86" fmla="*/ 780637 h 851161"/>
              <a:gd name="connsiteX87" fmla="*/ 4020693 w 11584247"/>
              <a:gd name="connsiteY87" fmla="*/ 841422 h 851161"/>
              <a:gd name="connsiteX88" fmla="*/ 3998789 w 11584247"/>
              <a:gd name="connsiteY88" fmla="*/ 851161 h 851161"/>
              <a:gd name="connsiteX89" fmla="*/ 3968135 w 11584247"/>
              <a:gd name="connsiteY89" fmla="*/ 845925 h 851161"/>
              <a:gd name="connsiteX90" fmla="*/ 3845234 w 11584247"/>
              <a:gd name="connsiteY90" fmla="*/ 823068 h 851161"/>
              <a:gd name="connsiteX91" fmla="*/ 3748200 w 11584247"/>
              <a:gd name="connsiteY91" fmla="*/ 788335 h 851161"/>
              <a:gd name="connsiteX92" fmla="*/ 3665369 w 11584247"/>
              <a:gd name="connsiteY92" fmla="*/ 785906 h 851161"/>
              <a:gd name="connsiteX93" fmla="*/ 3434444 w 11584247"/>
              <a:gd name="connsiteY93" fmla="*/ 760907 h 851161"/>
              <a:gd name="connsiteX94" fmla="*/ 3298790 w 11584247"/>
              <a:gd name="connsiteY94" fmla="*/ 755716 h 851161"/>
              <a:gd name="connsiteX95" fmla="*/ 3044242 w 11584247"/>
              <a:gd name="connsiteY95" fmla="*/ 738181 h 851161"/>
              <a:gd name="connsiteX96" fmla="*/ 2975529 w 11584247"/>
              <a:gd name="connsiteY96" fmla="*/ 720730 h 851161"/>
              <a:gd name="connsiteX97" fmla="*/ 2868812 w 11584247"/>
              <a:gd name="connsiteY97" fmla="*/ 709829 h 851161"/>
              <a:gd name="connsiteX98" fmla="*/ 2836257 w 11584247"/>
              <a:gd name="connsiteY98" fmla="*/ 703641 h 851161"/>
              <a:gd name="connsiteX99" fmla="*/ 2504472 w 11584247"/>
              <a:gd name="connsiteY99" fmla="*/ 654196 h 851161"/>
              <a:gd name="connsiteX100" fmla="*/ 2323450 w 11584247"/>
              <a:gd name="connsiteY100" fmla="*/ 692063 h 851161"/>
              <a:gd name="connsiteX101" fmla="*/ 2047386 w 11584247"/>
              <a:gd name="connsiteY101" fmla="*/ 669854 h 851161"/>
              <a:gd name="connsiteX102" fmla="*/ 2014871 w 11584247"/>
              <a:gd name="connsiteY102" fmla="*/ 671556 h 851161"/>
              <a:gd name="connsiteX103" fmla="*/ 1961527 w 11584247"/>
              <a:gd name="connsiteY103" fmla="*/ 678730 h 851161"/>
              <a:gd name="connsiteX104" fmla="*/ 1878931 w 11584247"/>
              <a:gd name="connsiteY104" fmla="*/ 661482 h 851161"/>
              <a:gd name="connsiteX105" fmla="*/ 1713886 w 11584247"/>
              <a:gd name="connsiteY105" fmla="*/ 668713 h 851161"/>
              <a:gd name="connsiteX106" fmla="*/ 1434049 w 11584247"/>
              <a:gd name="connsiteY106" fmla="*/ 595668 h 851161"/>
              <a:gd name="connsiteX107" fmla="*/ 1177354 w 11584247"/>
              <a:gd name="connsiteY107" fmla="*/ 614359 h 851161"/>
              <a:gd name="connsiteX108" fmla="*/ 1088947 w 11584247"/>
              <a:gd name="connsiteY108" fmla="*/ 617056 h 851161"/>
              <a:gd name="connsiteX109" fmla="*/ 998946 w 11584247"/>
              <a:gd name="connsiteY109" fmla="*/ 688407 h 851161"/>
              <a:gd name="connsiteX110" fmla="*/ 775514 w 11584247"/>
              <a:gd name="connsiteY110" fmla="*/ 737451 h 851161"/>
              <a:gd name="connsiteX111" fmla="*/ 603494 w 11584247"/>
              <a:gd name="connsiteY111" fmla="*/ 710500 h 851161"/>
              <a:gd name="connsiteX112" fmla="*/ 564233 w 11584247"/>
              <a:gd name="connsiteY112" fmla="*/ 721324 h 851161"/>
              <a:gd name="connsiteX113" fmla="*/ 511527 w 11584247"/>
              <a:gd name="connsiteY113" fmla="*/ 744248 h 851161"/>
              <a:gd name="connsiteX114" fmla="*/ 337049 w 11584247"/>
              <a:gd name="connsiteY114" fmla="*/ 755307 h 851161"/>
              <a:gd name="connsiteX115" fmla="*/ 218766 w 11584247"/>
              <a:gd name="connsiteY115" fmla="*/ 732207 h 851161"/>
              <a:gd name="connsiteX116" fmla="*/ 104041 w 11584247"/>
              <a:gd name="connsiteY116" fmla="*/ 738210 h 851161"/>
              <a:gd name="connsiteX117" fmla="*/ 15455 w 11584247"/>
              <a:gd name="connsiteY117" fmla="*/ 751614 h 851161"/>
              <a:gd name="connsiteX118" fmla="*/ 0 w 11584247"/>
              <a:gd name="connsiteY118" fmla="*/ 741620 h 851161"/>
              <a:gd name="connsiteX119" fmla="*/ 0 w 11584247"/>
              <a:gd name="connsiteY119"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21280 w 11584247"/>
              <a:gd name="connsiteY36" fmla="*/ 690417 h 851161"/>
              <a:gd name="connsiteX37" fmla="*/ 7691368 w 11584247"/>
              <a:gd name="connsiteY37" fmla="*/ 691272 h 851161"/>
              <a:gd name="connsiteX38" fmla="*/ 7683053 w 11584247"/>
              <a:gd name="connsiteY38" fmla="*/ 688814 h 851161"/>
              <a:gd name="connsiteX39" fmla="*/ 7670993 w 11584247"/>
              <a:gd name="connsiteY39" fmla="*/ 688775 h 851161"/>
              <a:gd name="connsiteX40" fmla="*/ 7670712 w 11584247"/>
              <a:gd name="connsiteY40" fmla="*/ 689306 h 851161"/>
              <a:gd name="connsiteX41" fmla="*/ 7659383 w 11584247"/>
              <a:gd name="connsiteY41" fmla="*/ 688227 h 851161"/>
              <a:gd name="connsiteX42" fmla="*/ 7603754 w 11584247"/>
              <a:gd name="connsiteY42" fmla="*/ 676226 h 851161"/>
              <a:gd name="connsiteX43" fmla="*/ 7532285 w 11584247"/>
              <a:gd name="connsiteY43" fmla="*/ 726440 h 851161"/>
              <a:gd name="connsiteX44" fmla="*/ 7502351 w 11584247"/>
              <a:gd name="connsiteY44" fmla="*/ 735020 h 851161"/>
              <a:gd name="connsiteX45" fmla="*/ 7486452 w 11584247"/>
              <a:gd name="connsiteY45" fmla="*/ 742445 h 851161"/>
              <a:gd name="connsiteX46" fmla="*/ 7432183 w 11584247"/>
              <a:gd name="connsiteY46" fmla="*/ 732969 h 851161"/>
              <a:gd name="connsiteX47" fmla="*/ 7425231 w 11584247"/>
              <a:gd name="connsiteY47" fmla="*/ 735688 h 851161"/>
              <a:gd name="connsiteX48" fmla="*/ 7390298 w 11584247"/>
              <a:gd name="connsiteY48" fmla="*/ 722535 h 851161"/>
              <a:gd name="connsiteX49" fmla="*/ 7372339 w 11584247"/>
              <a:gd name="connsiteY49" fmla="*/ 718662 h 851161"/>
              <a:gd name="connsiteX50" fmla="*/ 7367083 w 11584247"/>
              <a:gd name="connsiteY50" fmla="*/ 711540 h 851161"/>
              <a:gd name="connsiteX51" fmla="*/ 7340667 w 11584247"/>
              <a:gd name="connsiteY51" fmla="*/ 708883 h 851161"/>
              <a:gd name="connsiteX52" fmla="*/ 7337703 w 11584247"/>
              <a:gd name="connsiteY52" fmla="*/ 710851 h 851161"/>
              <a:gd name="connsiteX53" fmla="*/ 7315659 w 11584247"/>
              <a:gd name="connsiteY53" fmla="*/ 700203 h 851161"/>
              <a:gd name="connsiteX54" fmla="*/ 7296872 w 11584247"/>
              <a:gd name="connsiteY54" fmla="*/ 681057 h 851161"/>
              <a:gd name="connsiteX55" fmla="*/ 7073219 w 11584247"/>
              <a:gd name="connsiteY55" fmla="*/ 690480 h 851161"/>
              <a:gd name="connsiteX56" fmla="*/ 6756132 w 11584247"/>
              <a:gd name="connsiteY56" fmla="*/ 617104 h 851161"/>
              <a:gd name="connsiteX57" fmla="*/ 6414326 w 11584247"/>
              <a:gd name="connsiteY57" fmla="*/ 637792 h 851161"/>
              <a:gd name="connsiteX58" fmla="*/ 6337636 w 11584247"/>
              <a:gd name="connsiteY58" fmla="*/ 651977 h 851161"/>
              <a:gd name="connsiteX59" fmla="*/ 6268828 w 11584247"/>
              <a:gd name="connsiteY59" fmla="*/ 622080 h 851161"/>
              <a:gd name="connsiteX60" fmla="*/ 6241133 w 11584247"/>
              <a:gd name="connsiteY60" fmla="*/ 637096 h 851161"/>
              <a:gd name="connsiteX61" fmla="*/ 6236372 w 11584247"/>
              <a:gd name="connsiteY61" fmla="*/ 640150 h 851161"/>
              <a:gd name="connsiteX62" fmla="*/ 6217005 w 11584247"/>
              <a:gd name="connsiteY62" fmla="*/ 642256 h 851161"/>
              <a:gd name="connsiteX63" fmla="*/ 6211934 w 11584247"/>
              <a:gd name="connsiteY63" fmla="*/ 655497 h 851161"/>
              <a:gd name="connsiteX64" fmla="*/ 6183064 w 11584247"/>
              <a:gd name="connsiteY64" fmla="*/ 667728 h 851161"/>
              <a:gd name="connsiteX65" fmla="*/ 6147308 w 11584247"/>
              <a:gd name="connsiteY65" fmla="*/ 668073 h 851161"/>
              <a:gd name="connsiteX66" fmla="*/ 5977154 w 11584247"/>
              <a:gd name="connsiteY66" fmla="*/ 655579 h 851161"/>
              <a:gd name="connsiteX67" fmla="*/ 5875486 w 11584247"/>
              <a:gd name="connsiteY67" fmla="*/ 656164 h 851161"/>
              <a:gd name="connsiteX68" fmla="*/ 5837074 w 11584247"/>
              <a:gd name="connsiteY68" fmla="*/ 669047 h 851161"/>
              <a:gd name="connsiteX69" fmla="*/ 5783293 w 11584247"/>
              <a:gd name="connsiteY69" fmla="*/ 678526 h 851161"/>
              <a:gd name="connsiteX70" fmla="*/ 5673851 w 11584247"/>
              <a:gd name="connsiteY70" fmla="*/ 675677 h 851161"/>
              <a:gd name="connsiteX71" fmla="*/ 5467137 w 11584247"/>
              <a:gd name="connsiteY71" fmla="*/ 683142 h 851161"/>
              <a:gd name="connsiteX72" fmla="*/ 5459069 w 11584247"/>
              <a:gd name="connsiteY72" fmla="*/ 641319 h 851161"/>
              <a:gd name="connsiteX73" fmla="*/ 5365377 w 11584247"/>
              <a:gd name="connsiteY73" fmla="*/ 639724 h 851161"/>
              <a:gd name="connsiteX74" fmla="*/ 5168758 w 11584247"/>
              <a:gd name="connsiteY74" fmla="*/ 620360 h 851161"/>
              <a:gd name="connsiteX75" fmla="*/ 5043093 w 11584247"/>
              <a:gd name="connsiteY75" fmla="*/ 619043 h 851161"/>
              <a:gd name="connsiteX76" fmla="*/ 4998604 w 11584247"/>
              <a:gd name="connsiteY76" fmla="*/ 629087 h 851161"/>
              <a:gd name="connsiteX77" fmla="*/ 4924058 w 11584247"/>
              <a:gd name="connsiteY77" fmla="*/ 645263 h 851161"/>
              <a:gd name="connsiteX78" fmla="*/ 4868616 w 11584247"/>
              <a:gd name="connsiteY78" fmla="*/ 683240 h 851161"/>
              <a:gd name="connsiteX79" fmla="*/ 4806175 w 11584247"/>
              <a:gd name="connsiteY79" fmla="*/ 686507 h 851161"/>
              <a:gd name="connsiteX80" fmla="*/ 4791312 w 11584247"/>
              <a:gd name="connsiteY80" fmla="*/ 653788 h 851161"/>
              <a:gd name="connsiteX81" fmla="*/ 4724634 w 11584247"/>
              <a:gd name="connsiteY81" fmla="*/ 668150 h 851161"/>
              <a:gd name="connsiteX82" fmla="*/ 4623526 w 11584247"/>
              <a:gd name="connsiteY82" fmla="*/ 693607 h 851161"/>
              <a:gd name="connsiteX83" fmla="*/ 4565119 w 11584247"/>
              <a:gd name="connsiteY83" fmla="*/ 699644 h 851161"/>
              <a:gd name="connsiteX84" fmla="*/ 4405682 w 11584247"/>
              <a:gd name="connsiteY84" fmla="*/ 725524 h 851161"/>
              <a:gd name="connsiteX85" fmla="*/ 4238717 w 11584247"/>
              <a:gd name="connsiteY85" fmla="*/ 780637 h 851161"/>
              <a:gd name="connsiteX86" fmla="*/ 4020693 w 11584247"/>
              <a:gd name="connsiteY86" fmla="*/ 841422 h 851161"/>
              <a:gd name="connsiteX87" fmla="*/ 3998789 w 11584247"/>
              <a:gd name="connsiteY87" fmla="*/ 851161 h 851161"/>
              <a:gd name="connsiteX88" fmla="*/ 3968135 w 11584247"/>
              <a:gd name="connsiteY88" fmla="*/ 845925 h 851161"/>
              <a:gd name="connsiteX89" fmla="*/ 3845234 w 11584247"/>
              <a:gd name="connsiteY89" fmla="*/ 823068 h 851161"/>
              <a:gd name="connsiteX90" fmla="*/ 3748200 w 11584247"/>
              <a:gd name="connsiteY90" fmla="*/ 788335 h 851161"/>
              <a:gd name="connsiteX91" fmla="*/ 3665369 w 11584247"/>
              <a:gd name="connsiteY91" fmla="*/ 785906 h 851161"/>
              <a:gd name="connsiteX92" fmla="*/ 3434444 w 11584247"/>
              <a:gd name="connsiteY92" fmla="*/ 760907 h 851161"/>
              <a:gd name="connsiteX93" fmla="*/ 3298790 w 11584247"/>
              <a:gd name="connsiteY93" fmla="*/ 755716 h 851161"/>
              <a:gd name="connsiteX94" fmla="*/ 3044242 w 11584247"/>
              <a:gd name="connsiteY94" fmla="*/ 738181 h 851161"/>
              <a:gd name="connsiteX95" fmla="*/ 2975529 w 11584247"/>
              <a:gd name="connsiteY95" fmla="*/ 720730 h 851161"/>
              <a:gd name="connsiteX96" fmla="*/ 2868812 w 11584247"/>
              <a:gd name="connsiteY96" fmla="*/ 709829 h 851161"/>
              <a:gd name="connsiteX97" fmla="*/ 2836257 w 11584247"/>
              <a:gd name="connsiteY97" fmla="*/ 703641 h 851161"/>
              <a:gd name="connsiteX98" fmla="*/ 2504472 w 11584247"/>
              <a:gd name="connsiteY98" fmla="*/ 654196 h 851161"/>
              <a:gd name="connsiteX99" fmla="*/ 2323450 w 11584247"/>
              <a:gd name="connsiteY99" fmla="*/ 692063 h 851161"/>
              <a:gd name="connsiteX100" fmla="*/ 2047386 w 11584247"/>
              <a:gd name="connsiteY100" fmla="*/ 669854 h 851161"/>
              <a:gd name="connsiteX101" fmla="*/ 2014871 w 11584247"/>
              <a:gd name="connsiteY101" fmla="*/ 671556 h 851161"/>
              <a:gd name="connsiteX102" fmla="*/ 1961527 w 11584247"/>
              <a:gd name="connsiteY102" fmla="*/ 678730 h 851161"/>
              <a:gd name="connsiteX103" fmla="*/ 1878931 w 11584247"/>
              <a:gd name="connsiteY103" fmla="*/ 661482 h 851161"/>
              <a:gd name="connsiteX104" fmla="*/ 1713886 w 11584247"/>
              <a:gd name="connsiteY104" fmla="*/ 668713 h 851161"/>
              <a:gd name="connsiteX105" fmla="*/ 1434049 w 11584247"/>
              <a:gd name="connsiteY105" fmla="*/ 595668 h 851161"/>
              <a:gd name="connsiteX106" fmla="*/ 1177354 w 11584247"/>
              <a:gd name="connsiteY106" fmla="*/ 614359 h 851161"/>
              <a:gd name="connsiteX107" fmla="*/ 1088947 w 11584247"/>
              <a:gd name="connsiteY107" fmla="*/ 617056 h 851161"/>
              <a:gd name="connsiteX108" fmla="*/ 998946 w 11584247"/>
              <a:gd name="connsiteY108" fmla="*/ 688407 h 851161"/>
              <a:gd name="connsiteX109" fmla="*/ 775514 w 11584247"/>
              <a:gd name="connsiteY109" fmla="*/ 737451 h 851161"/>
              <a:gd name="connsiteX110" fmla="*/ 603494 w 11584247"/>
              <a:gd name="connsiteY110" fmla="*/ 710500 h 851161"/>
              <a:gd name="connsiteX111" fmla="*/ 564233 w 11584247"/>
              <a:gd name="connsiteY111" fmla="*/ 721324 h 851161"/>
              <a:gd name="connsiteX112" fmla="*/ 511527 w 11584247"/>
              <a:gd name="connsiteY112" fmla="*/ 744248 h 851161"/>
              <a:gd name="connsiteX113" fmla="*/ 337049 w 11584247"/>
              <a:gd name="connsiteY113" fmla="*/ 755307 h 851161"/>
              <a:gd name="connsiteX114" fmla="*/ 218766 w 11584247"/>
              <a:gd name="connsiteY114" fmla="*/ 732207 h 851161"/>
              <a:gd name="connsiteX115" fmla="*/ 104041 w 11584247"/>
              <a:gd name="connsiteY115" fmla="*/ 738210 h 851161"/>
              <a:gd name="connsiteX116" fmla="*/ 15455 w 11584247"/>
              <a:gd name="connsiteY116" fmla="*/ 751614 h 851161"/>
              <a:gd name="connsiteX117" fmla="*/ 0 w 11584247"/>
              <a:gd name="connsiteY117" fmla="*/ 741620 h 851161"/>
              <a:gd name="connsiteX118" fmla="*/ 0 w 11584247"/>
              <a:gd name="connsiteY118"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21280 w 11584247"/>
              <a:gd name="connsiteY36" fmla="*/ 690417 h 851161"/>
              <a:gd name="connsiteX37" fmla="*/ 7691368 w 11584247"/>
              <a:gd name="connsiteY37" fmla="*/ 691272 h 851161"/>
              <a:gd name="connsiteX38" fmla="*/ 7683053 w 11584247"/>
              <a:gd name="connsiteY38" fmla="*/ 688814 h 851161"/>
              <a:gd name="connsiteX39" fmla="*/ 7670993 w 11584247"/>
              <a:gd name="connsiteY39" fmla="*/ 688775 h 851161"/>
              <a:gd name="connsiteX40" fmla="*/ 7670712 w 11584247"/>
              <a:gd name="connsiteY40" fmla="*/ 689306 h 851161"/>
              <a:gd name="connsiteX41" fmla="*/ 7659383 w 11584247"/>
              <a:gd name="connsiteY41" fmla="*/ 688227 h 851161"/>
              <a:gd name="connsiteX42" fmla="*/ 7603754 w 11584247"/>
              <a:gd name="connsiteY42" fmla="*/ 676226 h 851161"/>
              <a:gd name="connsiteX43" fmla="*/ 7532285 w 11584247"/>
              <a:gd name="connsiteY43" fmla="*/ 726440 h 851161"/>
              <a:gd name="connsiteX44" fmla="*/ 7502351 w 11584247"/>
              <a:gd name="connsiteY44" fmla="*/ 735020 h 851161"/>
              <a:gd name="connsiteX45" fmla="*/ 7486452 w 11584247"/>
              <a:gd name="connsiteY45" fmla="*/ 742445 h 851161"/>
              <a:gd name="connsiteX46" fmla="*/ 7432183 w 11584247"/>
              <a:gd name="connsiteY46" fmla="*/ 732969 h 851161"/>
              <a:gd name="connsiteX47" fmla="*/ 7425231 w 11584247"/>
              <a:gd name="connsiteY47" fmla="*/ 735688 h 851161"/>
              <a:gd name="connsiteX48" fmla="*/ 7390298 w 11584247"/>
              <a:gd name="connsiteY48" fmla="*/ 722535 h 851161"/>
              <a:gd name="connsiteX49" fmla="*/ 7372339 w 11584247"/>
              <a:gd name="connsiteY49" fmla="*/ 718662 h 851161"/>
              <a:gd name="connsiteX50" fmla="*/ 7367083 w 11584247"/>
              <a:gd name="connsiteY50" fmla="*/ 711540 h 851161"/>
              <a:gd name="connsiteX51" fmla="*/ 7340667 w 11584247"/>
              <a:gd name="connsiteY51" fmla="*/ 708883 h 851161"/>
              <a:gd name="connsiteX52" fmla="*/ 7337703 w 11584247"/>
              <a:gd name="connsiteY52" fmla="*/ 710851 h 851161"/>
              <a:gd name="connsiteX53" fmla="*/ 7315659 w 11584247"/>
              <a:gd name="connsiteY53" fmla="*/ 700203 h 851161"/>
              <a:gd name="connsiteX54" fmla="*/ 7267494 w 11584247"/>
              <a:gd name="connsiteY54" fmla="*/ 681057 h 851161"/>
              <a:gd name="connsiteX55" fmla="*/ 7073219 w 11584247"/>
              <a:gd name="connsiteY55" fmla="*/ 690480 h 851161"/>
              <a:gd name="connsiteX56" fmla="*/ 6756132 w 11584247"/>
              <a:gd name="connsiteY56" fmla="*/ 617104 h 851161"/>
              <a:gd name="connsiteX57" fmla="*/ 6414326 w 11584247"/>
              <a:gd name="connsiteY57" fmla="*/ 637792 h 851161"/>
              <a:gd name="connsiteX58" fmla="*/ 6337636 w 11584247"/>
              <a:gd name="connsiteY58" fmla="*/ 651977 h 851161"/>
              <a:gd name="connsiteX59" fmla="*/ 6268828 w 11584247"/>
              <a:gd name="connsiteY59" fmla="*/ 622080 h 851161"/>
              <a:gd name="connsiteX60" fmla="*/ 6241133 w 11584247"/>
              <a:gd name="connsiteY60" fmla="*/ 637096 h 851161"/>
              <a:gd name="connsiteX61" fmla="*/ 6236372 w 11584247"/>
              <a:gd name="connsiteY61" fmla="*/ 640150 h 851161"/>
              <a:gd name="connsiteX62" fmla="*/ 6217005 w 11584247"/>
              <a:gd name="connsiteY62" fmla="*/ 642256 h 851161"/>
              <a:gd name="connsiteX63" fmla="*/ 6211934 w 11584247"/>
              <a:gd name="connsiteY63" fmla="*/ 655497 h 851161"/>
              <a:gd name="connsiteX64" fmla="*/ 6183064 w 11584247"/>
              <a:gd name="connsiteY64" fmla="*/ 667728 h 851161"/>
              <a:gd name="connsiteX65" fmla="*/ 6147308 w 11584247"/>
              <a:gd name="connsiteY65" fmla="*/ 668073 h 851161"/>
              <a:gd name="connsiteX66" fmla="*/ 5977154 w 11584247"/>
              <a:gd name="connsiteY66" fmla="*/ 655579 h 851161"/>
              <a:gd name="connsiteX67" fmla="*/ 5875486 w 11584247"/>
              <a:gd name="connsiteY67" fmla="*/ 656164 h 851161"/>
              <a:gd name="connsiteX68" fmla="*/ 5837074 w 11584247"/>
              <a:gd name="connsiteY68" fmla="*/ 669047 h 851161"/>
              <a:gd name="connsiteX69" fmla="*/ 5783293 w 11584247"/>
              <a:gd name="connsiteY69" fmla="*/ 678526 h 851161"/>
              <a:gd name="connsiteX70" fmla="*/ 5673851 w 11584247"/>
              <a:gd name="connsiteY70" fmla="*/ 675677 h 851161"/>
              <a:gd name="connsiteX71" fmla="*/ 5467137 w 11584247"/>
              <a:gd name="connsiteY71" fmla="*/ 683142 h 851161"/>
              <a:gd name="connsiteX72" fmla="*/ 5459069 w 11584247"/>
              <a:gd name="connsiteY72" fmla="*/ 641319 h 851161"/>
              <a:gd name="connsiteX73" fmla="*/ 5365377 w 11584247"/>
              <a:gd name="connsiteY73" fmla="*/ 639724 h 851161"/>
              <a:gd name="connsiteX74" fmla="*/ 5168758 w 11584247"/>
              <a:gd name="connsiteY74" fmla="*/ 620360 h 851161"/>
              <a:gd name="connsiteX75" fmla="*/ 5043093 w 11584247"/>
              <a:gd name="connsiteY75" fmla="*/ 619043 h 851161"/>
              <a:gd name="connsiteX76" fmla="*/ 4998604 w 11584247"/>
              <a:gd name="connsiteY76" fmla="*/ 629087 h 851161"/>
              <a:gd name="connsiteX77" fmla="*/ 4924058 w 11584247"/>
              <a:gd name="connsiteY77" fmla="*/ 645263 h 851161"/>
              <a:gd name="connsiteX78" fmla="*/ 4868616 w 11584247"/>
              <a:gd name="connsiteY78" fmla="*/ 683240 h 851161"/>
              <a:gd name="connsiteX79" fmla="*/ 4806175 w 11584247"/>
              <a:gd name="connsiteY79" fmla="*/ 686507 h 851161"/>
              <a:gd name="connsiteX80" fmla="*/ 4791312 w 11584247"/>
              <a:gd name="connsiteY80" fmla="*/ 653788 h 851161"/>
              <a:gd name="connsiteX81" fmla="*/ 4724634 w 11584247"/>
              <a:gd name="connsiteY81" fmla="*/ 668150 h 851161"/>
              <a:gd name="connsiteX82" fmla="*/ 4623526 w 11584247"/>
              <a:gd name="connsiteY82" fmla="*/ 693607 h 851161"/>
              <a:gd name="connsiteX83" fmla="*/ 4565119 w 11584247"/>
              <a:gd name="connsiteY83" fmla="*/ 699644 h 851161"/>
              <a:gd name="connsiteX84" fmla="*/ 4405682 w 11584247"/>
              <a:gd name="connsiteY84" fmla="*/ 725524 h 851161"/>
              <a:gd name="connsiteX85" fmla="*/ 4238717 w 11584247"/>
              <a:gd name="connsiteY85" fmla="*/ 780637 h 851161"/>
              <a:gd name="connsiteX86" fmla="*/ 4020693 w 11584247"/>
              <a:gd name="connsiteY86" fmla="*/ 841422 h 851161"/>
              <a:gd name="connsiteX87" fmla="*/ 3998789 w 11584247"/>
              <a:gd name="connsiteY87" fmla="*/ 851161 h 851161"/>
              <a:gd name="connsiteX88" fmla="*/ 3968135 w 11584247"/>
              <a:gd name="connsiteY88" fmla="*/ 845925 h 851161"/>
              <a:gd name="connsiteX89" fmla="*/ 3845234 w 11584247"/>
              <a:gd name="connsiteY89" fmla="*/ 823068 h 851161"/>
              <a:gd name="connsiteX90" fmla="*/ 3748200 w 11584247"/>
              <a:gd name="connsiteY90" fmla="*/ 788335 h 851161"/>
              <a:gd name="connsiteX91" fmla="*/ 3665369 w 11584247"/>
              <a:gd name="connsiteY91" fmla="*/ 785906 h 851161"/>
              <a:gd name="connsiteX92" fmla="*/ 3434444 w 11584247"/>
              <a:gd name="connsiteY92" fmla="*/ 760907 h 851161"/>
              <a:gd name="connsiteX93" fmla="*/ 3298790 w 11584247"/>
              <a:gd name="connsiteY93" fmla="*/ 755716 h 851161"/>
              <a:gd name="connsiteX94" fmla="*/ 3044242 w 11584247"/>
              <a:gd name="connsiteY94" fmla="*/ 738181 h 851161"/>
              <a:gd name="connsiteX95" fmla="*/ 2975529 w 11584247"/>
              <a:gd name="connsiteY95" fmla="*/ 720730 h 851161"/>
              <a:gd name="connsiteX96" fmla="*/ 2868812 w 11584247"/>
              <a:gd name="connsiteY96" fmla="*/ 709829 h 851161"/>
              <a:gd name="connsiteX97" fmla="*/ 2836257 w 11584247"/>
              <a:gd name="connsiteY97" fmla="*/ 703641 h 851161"/>
              <a:gd name="connsiteX98" fmla="*/ 2504472 w 11584247"/>
              <a:gd name="connsiteY98" fmla="*/ 654196 h 851161"/>
              <a:gd name="connsiteX99" fmla="*/ 2323450 w 11584247"/>
              <a:gd name="connsiteY99" fmla="*/ 692063 h 851161"/>
              <a:gd name="connsiteX100" fmla="*/ 2047386 w 11584247"/>
              <a:gd name="connsiteY100" fmla="*/ 669854 h 851161"/>
              <a:gd name="connsiteX101" fmla="*/ 2014871 w 11584247"/>
              <a:gd name="connsiteY101" fmla="*/ 671556 h 851161"/>
              <a:gd name="connsiteX102" fmla="*/ 1961527 w 11584247"/>
              <a:gd name="connsiteY102" fmla="*/ 678730 h 851161"/>
              <a:gd name="connsiteX103" fmla="*/ 1878931 w 11584247"/>
              <a:gd name="connsiteY103" fmla="*/ 661482 h 851161"/>
              <a:gd name="connsiteX104" fmla="*/ 1713886 w 11584247"/>
              <a:gd name="connsiteY104" fmla="*/ 668713 h 851161"/>
              <a:gd name="connsiteX105" fmla="*/ 1434049 w 11584247"/>
              <a:gd name="connsiteY105" fmla="*/ 595668 h 851161"/>
              <a:gd name="connsiteX106" fmla="*/ 1177354 w 11584247"/>
              <a:gd name="connsiteY106" fmla="*/ 614359 h 851161"/>
              <a:gd name="connsiteX107" fmla="*/ 1088947 w 11584247"/>
              <a:gd name="connsiteY107" fmla="*/ 617056 h 851161"/>
              <a:gd name="connsiteX108" fmla="*/ 998946 w 11584247"/>
              <a:gd name="connsiteY108" fmla="*/ 688407 h 851161"/>
              <a:gd name="connsiteX109" fmla="*/ 775514 w 11584247"/>
              <a:gd name="connsiteY109" fmla="*/ 737451 h 851161"/>
              <a:gd name="connsiteX110" fmla="*/ 603494 w 11584247"/>
              <a:gd name="connsiteY110" fmla="*/ 710500 h 851161"/>
              <a:gd name="connsiteX111" fmla="*/ 564233 w 11584247"/>
              <a:gd name="connsiteY111" fmla="*/ 721324 h 851161"/>
              <a:gd name="connsiteX112" fmla="*/ 511527 w 11584247"/>
              <a:gd name="connsiteY112" fmla="*/ 744248 h 851161"/>
              <a:gd name="connsiteX113" fmla="*/ 337049 w 11584247"/>
              <a:gd name="connsiteY113" fmla="*/ 755307 h 851161"/>
              <a:gd name="connsiteX114" fmla="*/ 218766 w 11584247"/>
              <a:gd name="connsiteY114" fmla="*/ 732207 h 851161"/>
              <a:gd name="connsiteX115" fmla="*/ 104041 w 11584247"/>
              <a:gd name="connsiteY115" fmla="*/ 738210 h 851161"/>
              <a:gd name="connsiteX116" fmla="*/ 15455 w 11584247"/>
              <a:gd name="connsiteY116" fmla="*/ 751614 h 851161"/>
              <a:gd name="connsiteX117" fmla="*/ 0 w 11584247"/>
              <a:gd name="connsiteY117" fmla="*/ 741620 h 851161"/>
              <a:gd name="connsiteX118" fmla="*/ 0 w 11584247"/>
              <a:gd name="connsiteY118"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21280 w 11584247"/>
              <a:gd name="connsiteY36" fmla="*/ 690417 h 851161"/>
              <a:gd name="connsiteX37" fmla="*/ 7691368 w 11584247"/>
              <a:gd name="connsiteY37" fmla="*/ 691272 h 851161"/>
              <a:gd name="connsiteX38" fmla="*/ 7683053 w 11584247"/>
              <a:gd name="connsiteY38" fmla="*/ 688814 h 851161"/>
              <a:gd name="connsiteX39" fmla="*/ 7670993 w 11584247"/>
              <a:gd name="connsiteY39" fmla="*/ 688775 h 851161"/>
              <a:gd name="connsiteX40" fmla="*/ 7670712 w 11584247"/>
              <a:gd name="connsiteY40" fmla="*/ 689306 h 851161"/>
              <a:gd name="connsiteX41" fmla="*/ 7659383 w 11584247"/>
              <a:gd name="connsiteY41" fmla="*/ 688227 h 851161"/>
              <a:gd name="connsiteX42" fmla="*/ 7603754 w 11584247"/>
              <a:gd name="connsiteY42" fmla="*/ 676226 h 851161"/>
              <a:gd name="connsiteX43" fmla="*/ 7532285 w 11584247"/>
              <a:gd name="connsiteY43" fmla="*/ 726440 h 851161"/>
              <a:gd name="connsiteX44" fmla="*/ 7502351 w 11584247"/>
              <a:gd name="connsiteY44" fmla="*/ 735020 h 851161"/>
              <a:gd name="connsiteX45" fmla="*/ 7486452 w 11584247"/>
              <a:gd name="connsiteY45" fmla="*/ 742445 h 851161"/>
              <a:gd name="connsiteX46" fmla="*/ 7432183 w 11584247"/>
              <a:gd name="connsiteY46" fmla="*/ 732969 h 851161"/>
              <a:gd name="connsiteX47" fmla="*/ 7425231 w 11584247"/>
              <a:gd name="connsiteY47" fmla="*/ 735688 h 851161"/>
              <a:gd name="connsiteX48" fmla="*/ 7390298 w 11584247"/>
              <a:gd name="connsiteY48" fmla="*/ 722535 h 851161"/>
              <a:gd name="connsiteX49" fmla="*/ 7372339 w 11584247"/>
              <a:gd name="connsiteY49" fmla="*/ 718662 h 851161"/>
              <a:gd name="connsiteX50" fmla="*/ 7367083 w 11584247"/>
              <a:gd name="connsiteY50" fmla="*/ 711540 h 851161"/>
              <a:gd name="connsiteX51" fmla="*/ 7340667 w 11584247"/>
              <a:gd name="connsiteY51" fmla="*/ 708883 h 851161"/>
              <a:gd name="connsiteX52" fmla="*/ 7337703 w 11584247"/>
              <a:gd name="connsiteY52" fmla="*/ 710851 h 851161"/>
              <a:gd name="connsiteX53" fmla="*/ 7315659 w 11584247"/>
              <a:gd name="connsiteY53" fmla="*/ 700203 h 851161"/>
              <a:gd name="connsiteX54" fmla="*/ 7267494 w 11584247"/>
              <a:gd name="connsiteY54" fmla="*/ 681057 h 851161"/>
              <a:gd name="connsiteX55" fmla="*/ 7073219 w 11584247"/>
              <a:gd name="connsiteY55" fmla="*/ 690480 h 851161"/>
              <a:gd name="connsiteX56" fmla="*/ 6756132 w 11584247"/>
              <a:gd name="connsiteY56" fmla="*/ 617104 h 851161"/>
              <a:gd name="connsiteX57" fmla="*/ 6414326 w 11584247"/>
              <a:gd name="connsiteY57" fmla="*/ 637792 h 851161"/>
              <a:gd name="connsiteX58" fmla="*/ 6337636 w 11584247"/>
              <a:gd name="connsiteY58" fmla="*/ 651977 h 851161"/>
              <a:gd name="connsiteX59" fmla="*/ 6268828 w 11584247"/>
              <a:gd name="connsiteY59" fmla="*/ 622080 h 851161"/>
              <a:gd name="connsiteX60" fmla="*/ 6241133 w 11584247"/>
              <a:gd name="connsiteY60" fmla="*/ 637096 h 851161"/>
              <a:gd name="connsiteX61" fmla="*/ 6236372 w 11584247"/>
              <a:gd name="connsiteY61" fmla="*/ 640150 h 851161"/>
              <a:gd name="connsiteX62" fmla="*/ 6217005 w 11584247"/>
              <a:gd name="connsiteY62" fmla="*/ 642256 h 851161"/>
              <a:gd name="connsiteX63" fmla="*/ 6211934 w 11584247"/>
              <a:gd name="connsiteY63" fmla="*/ 655497 h 851161"/>
              <a:gd name="connsiteX64" fmla="*/ 6183064 w 11584247"/>
              <a:gd name="connsiteY64" fmla="*/ 667728 h 851161"/>
              <a:gd name="connsiteX65" fmla="*/ 6147308 w 11584247"/>
              <a:gd name="connsiteY65" fmla="*/ 668073 h 851161"/>
              <a:gd name="connsiteX66" fmla="*/ 5977154 w 11584247"/>
              <a:gd name="connsiteY66" fmla="*/ 655579 h 851161"/>
              <a:gd name="connsiteX67" fmla="*/ 5875486 w 11584247"/>
              <a:gd name="connsiteY67" fmla="*/ 656164 h 851161"/>
              <a:gd name="connsiteX68" fmla="*/ 5837074 w 11584247"/>
              <a:gd name="connsiteY68" fmla="*/ 669047 h 851161"/>
              <a:gd name="connsiteX69" fmla="*/ 5783293 w 11584247"/>
              <a:gd name="connsiteY69" fmla="*/ 678526 h 851161"/>
              <a:gd name="connsiteX70" fmla="*/ 5673851 w 11584247"/>
              <a:gd name="connsiteY70" fmla="*/ 675677 h 851161"/>
              <a:gd name="connsiteX71" fmla="*/ 5467137 w 11584247"/>
              <a:gd name="connsiteY71" fmla="*/ 683142 h 851161"/>
              <a:gd name="connsiteX72" fmla="*/ 5459069 w 11584247"/>
              <a:gd name="connsiteY72" fmla="*/ 641319 h 851161"/>
              <a:gd name="connsiteX73" fmla="*/ 5365377 w 11584247"/>
              <a:gd name="connsiteY73" fmla="*/ 639724 h 851161"/>
              <a:gd name="connsiteX74" fmla="*/ 5168758 w 11584247"/>
              <a:gd name="connsiteY74" fmla="*/ 620360 h 851161"/>
              <a:gd name="connsiteX75" fmla="*/ 5043093 w 11584247"/>
              <a:gd name="connsiteY75" fmla="*/ 619043 h 851161"/>
              <a:gd name="connsiteX76" fmla="*/ 4998604 w 11584247"/>
              <a:gd name="connsiteY76" fmla="*/ 629087 h 851161"/>
              <a:gd name="connsiteX77" fmla="*/ 4924058 w 11584247"/>
              <a:gd name="connsiteY77" fmla="*/ 645263 h 851161"/>
              <a:gd name="connsiteX78" fmla="*/ 4868616 w 11584247"/>
              <a:gd name="connsiteY78" fmla="*/ 683240 h 851161"/>
              <a:gd name="connsiteX79" fmla="*/ 4806175 w 11584247"/>
              <a:gd name="connsiteY79" fmla="*/ 686507 h 851161"/>
              <a:gd name="connsiteX80" fmla="*/ 4791312 w 11584247"/>
              <a:gd name="connsiteY80" fmla="*/ 653788 h 851161"/>
              <a:gd name="connsiteX81" fmla="*/ 4724634 w 11584247"/>
              <a:gd name="connsiteY81" fmla="*/ 668150 h 851161"/>
              <a:gd name="connsiteX82" fmla="*/ 4623526 w 11584247"/>
              <a:gd name="connsiteY82" fmla="*/ 693607 h 851161"/>
              <a:gd name="connsiteX83" fmla="*/ 4565119 w 11584247"/>
              <a:gd name="connsiteY83" fmla="*/ 699644 h 851161"/>
              <a:gd name="connsiteX84" fmla="*/ 4405682 w 11584247"/>
              <a:gd name="connsiteY84" fmla="*/ 725524 h 851161"/>
              <a:gd name="connsiteX85" fmla="*/ 4238717 w 11584247"/>
              <a:gd name="connsiteY85" fmla="*/ 780637 h 851161"/>
              <a:gd name="connsiteX86" fmla="*/ 4020693 w 11584247"/>
              <a:gd name="connsiteY86" fmla="*/ 841422 h 851161"/>
              <a:gd name="connsiteX87" fmla="*/ 3998789 w 11584247"/>
              <a:gd name="connsiteY87" fmla="*/ 851161 h 851161"/>
              <a:gd name="connsiteX88" fmla="*/ 3968135 w 11584247"/>
              <a:gd name="connsiteY88" fmla="*/ 845925 h 851161"/>
              <a:gd name="connsiteX89" fmla="*/ 3845234 w 11584247"/>
              <a:gd name="connsiteY89" fmla="*/ 823068 h 851161"/>
              <a:gd name="connsiteX90" fmla="*/ 3748200 w 11584247"/>
              <a:gd name="connsiteY90" fmla="*/ 788335 h 851161"/>
              <a:gd name="connsiteX91" fmla="*/ 3665369 w 11584247"/>
              <a:gd name="connsiteY91" fmla="*/ 785906 h 851161"/>
              <a:gd name="connsiteX92" fmla="*/ 3434444 w 11584247"/>
              <a:gd name="connsiteY92" fmla="*/ 760907 h 851161"/>
              <a:gd name="connsiteX93" fmla="*/ 3298790 w 11584247"/>
              <a:gd name="connsiteY93" fmla="*/ 755716 h 851161"/>
              <a:gd name="connsiteX94" fmla="*/ 3044242 w 11584247"/>
              <a:gd name="connsiteY94" fmla="*/ 738181 h 851161"/>
              <a:gd name="connsiteX95" fmla="*/ 2975529 w 11584247"/>
              <a:gd name="connsiteY95" fmla="*/ 720730 h 851161"/>
              <a:gd name="connsiteX96" fmla="*/ 2868812 w 11584247"/>
              <a:gd name="connsiteY96" fmla="*/ 709829 h 851161"/>
              <a:gd name="connsiteX97" fmla="*/ 2836257 w 11584247"/>
              <a:gd name="connsiteY97" fmla="*/ 703641 h 851161"/>
              <a:gd name="connsiteX98" fmla="*/ 2504472 w 11584247"/>
              <a:gd name="connsiteY98" fmla="*/ 654196 h 851161"/>
              <a:gd name="connsiteX99" fmla="*/ 2323450 w 11584247"/>
              <a:gd name="connsiteY99" fmla="*/ 692063 h 851161"/>
              <a:gd name="connsiteX100" fmla="*/ 2047386 w 11584247"/>
              <a:gd name="connsiteY100" fmla="*/ 669854 h 851161"/>
              <a:gd name="connsiteX101" fmla="*/ 2014871 w 11584247"/>
              <a:gd name="connsiteY101" fmla="*/ 671556 h 851161"/>
              <a:gd name="connsiteX102" fmla="*/ 1961527 w 11584247"/>
              <a:gd name="connsiteY102" fmla="*/ 678730 h 851161"/>
              <a:gd name="connsiteX103" fmla="*/ 1878931 w 11584247"/>
              <a:gd name="connsiteY103" fmla="*/ 661482 h 851161"/>
              <a:gd name="connsiteX104" fmla="*/ 1713886 w 11584247"/>
              <a:gd name="connsiteY104" fmla="*/ 668713 h 851161"/>
              <a:gd name="connsiteX105" fmla="*/ 1434049 w 11584247"/>
              <a:gd name="connsiteY105" fmla="*/ 595668 h 851161"/>
              <a:gd name="connsiteX106" fmla="*/ 1177354 w 11584247"/>
              <a:gd name="connsiteY106" fmla="*/ 614359 h 851161"/>
              <a:gd name="connsiteX107" fmla="*/ 1088947 w 11584247"/>
              <a:gd name="connsiteY107" fmla="*/ 617056 h 851161"/>
              <a:gd name="connsiteX108" fmla="*/ 998946 w 11584247"/>
              <a:gd name="connsiteY108" fmla="*/ 688407 h 851161"/>
              <a:gd name="connsiteX109" fmla="*/ 775514 w 11584247"/>
              <a:gd name="connsiteY109" fmla="*/ 737451 h 851161"/>
              <a:gd name="connsiteX110" fmla="*/ 603494 w 11584247"/>
              <a:gd name="connsiteY110" fmla="*/ 710500 h 851161"/>
              <a:gd name="connsiteX111" fmla="*/ 564233 w 11584247"/>
              <a:gd name="connsiteY111" fmla="*/ 721324 h 851161"/>
              <a:gd name="connsiteX112" fmla="*/ 511527 w 11584247"/>
              <a:gd name="connsiteY112" fmla="*/ 744248 h 851161"/>
              <a:gd name="connsiteX113" fmla="*/ 337049 w 11584247"/>
              <a:gd name="connsiteY113" fmla="*/ 755307 h 851161"/>
              <a:gd name="connsiteX114" fmla="*/ 218766 w 11584247"/>
              <a:gd name="connsiteY114" fmla="*/ 732207 h 851161"/>
              <a:gd name="connsiteX115" fmla="*/ 104041 w 11584247"/>
              <a:gd name="connsiteY115" fmla="*/ 738210 h 851161"/>
              <a:gd name="connsiteX116" fmla="*/ 15455 w 11584247"/>
              <a:gd name="connsiteY116" fmla="*/ 751614 h 851161"/>
              <a:gd name="connsiteX117" fmla="*/ 0 w 11584247"/>
              <a:gd name="connsiteY117" fmla="*/ 741620 h 851161"/>
              <a:gd name="connsiteX118" fmla="*/ 0 w 11584247"/>
              <a:gd name="connsiteY118"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21280 w 11584247"/>
              <a:gd name="connsiteY36" fmla="*/ 690417 h 851161"/>
              <a:gd name="connsiteX37" fmla="*/ 7691368 w 11584247"/>
              <a:gd name="connsiteY37" fmla="*/ 691272 h 851161"/>
              <a:gd name="connsiteX38" fmla="*/ 7683053 w 11584247"/>
              <a:gd name="connsiteY38" fmla="*/ 688814 h 851161"/>
              <a:gd name="connsiteX39" fmla="*/ 7670993 w 11584247"/>
              <a:gd name="connsiteY39" fmla="*/ 688775 h 851161"/>
              <a:gd name="connsiteX40" fmla="*/ 7670712 w 11584247"/>
              <a:gd name="connsiteY40" fmla="*/ 689306 h 851161"/>
              <a:gd name="connsiteX41" fmla="*/ 7659383 w 11584247"/>
              <a:gd name="connsiteY41" fmla="*/ 688227 h 851161"/>
              <a:gd name="connsiteX42" fmla="*/ 7603754 w 11584247"/>
              <a:gd name="connsiteY42" fmla="*/ 676226 h 851161"/>
              <a:gd name="connsiteX43" fmla="*/ 7532285 w 11584247"/>
              <a:gd name="connsiteY43" fmla="*/ 726440 h 851161"/>
              <a:gd name="connsiteX44" fmla="*/ 7502351 w 11584247"/>
              <a:gd name="connsiteY44" fmla="*/ 735020 h 851161"/>
              <a:gd name="connsiteX45" fmla="*/ 7486452 w 11584247"/>
              <a:gd name="connsiteY45" fmla="*/ 742445 h 851161"/>
              <a:gd name="connsiteX46" fmla="*/ 7432183 w 11584247"/>
              <a:gd name="connsiteY46" fmla="*/ 732969 h 851161"/>
              <a:gd name="connsiteX47" fmla="*/ 7425231 w 11584247"/>
              <a:gd name="connsiteY47" fmla="*/ 735688 h 851161"/>
              <a:gd name="connsiteX48" fmla="*/ 7390298 w 11584247"/>
              <a:gd name="connsiteY48" fmla="*/ 722535 h 851161"/>
              <a:gd name="connsiteX49" fmla="*/ 7372339 w 11584247"/>
              <a:gd name="connsiteY49" fmla="*/ 718662 h 851161"/>
              <a:gd name="connsiteX50" fmla="*/ 7367083 w 11584247"/>
              <a:gd name="connsiteY50" fmla="*/ 711540 h 851161"/>
              <a:gd name="connsiteX51" fmla="*/ 7340667 w 11584247"/>
              <a:gd name="connsiteY51" fmla="*/ 708883 h 851161"/>
              <a:gd name="connsiteX52" fmla="*/ 7337703 w 11584247"/>
              <a:gd name="connsiteY52" fmla="*/ 710851 h 851161"/>
              <a:gd name="connsiteX53" fmla="*/ 7315659 w 11584247"/>
              <a:gd name="connsiteY53" fmla="*/ 700203 h 851161"/>
              <a:gd name="connsiteX54" fmla="*/ 7267494 w 11584247"/>
              <a:gd name="connsiteY54" fmla="*/ 681057 h 851161"/>
              <a:gd name="connsiteX55" fmla="*/ 7073219 w 11584247"/>
              <a:gd name="connsiteY55" fmla="*/ 690480 h 851161"/>
              <a:gd name="connsiteX56" fmla="*/ 6756132 w 11584247"/>
              <a:gd name="connsiteY56" fmla="*/ 617104 h 851161"/>
              <a:gd name="connsiteX57" fmla="*/ 6414326 w 11584247"/>
              <a:gd name="connsiteY57" fmla="*/ 637792 h 851161"/>
              <a:gd name="connsiteX58" fmla="*/ 6337636 w 11584247"/>
              <a:gd name="connsiteY58" fmla="*/ 651977 h 851161"/>
              <a:gd name="connsiteX59" fmla="*/ 6268828 w 11584247"/>
              <a:gd name="connsiteY59" fmla="*/ 622080 h 851161"/>
              <a:gd name="connsiteX60" fmla="*/ 6241133 w 11584247"/>
              <a:gd name="connsiteY60" fmla="*/ 637096 h 851161"/>
              <a:gd name="connsiteX61" fmla="*/ 6236372 w 11584247"/>
              <a:gd name="connsiteY61" fmla="*/ 640150 h 851161"/>
              <a:gd name="connsiteX62" fmla="*/ 6217005 w 11584247"/>
              <a:gd name="connsiteY62" fmla="*/ 642256 h 851161"/>
              <a:gd name="connsiteX63" fmla="*/ 6211934 w 11584247"/>
              <a:gd name="connsiteY63" fmla="*/ 655497 h 851161"/>
              <a:gd name="connsiteX64" fmla="*/ 6183064 w 11584247"/>
              <a:gd name="connsiteY64" fmla="*/ 667728 h 851161"/>
              <a:gd name="connsiteX65" fmla="*/ 6147308 w 11584247"/>
              <a:gd name="connsiteY65" fmla="*/ 668073 h 851161"/>
              <a:gd name="connsiteX66" fmla="*/ 5977154 w 11584247"/>
              <a:gd name="connsiteY66" fmla="*/ 655579 h 851161"/>
              <a:gd name="connsiteX67" fmla="*/ 5875486 w 11584247"/>
              <a:gd name="connsiteY67" fmla="*/ 656164 h 851161"/>
              <a:gd name="connsiteX68" fmla="*/ 5837074 w 11584247"/>
              <a:gd name="connsiteY68" fmla="*/ 669047 h 851161"/>
              <a:gd name="connsiteX69" fmla="*/ 5783293 w 11584247"/>
              <a:gd name="connsiteY69" fmla="*/ 678526 h 851161"/>
              <a:gd name="connsiteX70" fmla="*/ 5673851 w 11584247"/>
              <a:gd name="connsiteY70" fmla="*/ 675677 h 851161"/>
              <a:gd name="connsiteX71" fmla="*/ 5467137 w 11584247"/>
              <a:gd name="connsiteY71" fmla="*/ 683142 h 851161"/>
              <a:gd name="connsiteX72" fmla="*/ 5459069 w 11584247"/>
              <a:gd name="connsiteY72" fmla="*/ 641319 h 851161"/>
              <a:gd name="connsiteX73" fmla="*/ 5365377 w 11584247"/>
              <a:gd name="connsiteY73" fmla="*/ 639724 h 851161"/>
              <a:gd name="connsiteX74" fmla="*/ 5168758 w 11584247"/>
              <a:gd name="connsiteY74" fmla="*/ 620360 h 851161"/>
              <a:gd name="connsiteX75" fmla="*/ 5043093 w 11584247"/>
              <a:gd name="connsiteY75" fmla="*/ 619043 h 851161"/>
              <a:gd name="connsiteX76" fmla="*/ 4998604 w 11584247"/>
              <a:gd name="connsiteY76" fmla="*/ 629087 h 851161"/>
              <a:gd name="connsiteX77" fmla="*/ 4924058 w 11584247"/>
              <a:gd name="connsiteY77" fmla="*/ 645263 h 851161"/>
              <a:gd name="connsiteX78" fmla="*/ 4868616 w 11584247"/>
              <a:gd name="connsiteY78" fmla="*/ 683240 h 851161"/>
              <a:gd name="connsiteX79" fmla="*/ 4806175 w 11584247"/>
              <a:gd name="connsiteY79" fmla="*/ 686507 h 851161"/>
              <a:gd name="connsiteX80" fmla="*/ 4791312 w 11584247"/>
              <a:gd name="connsiteY80" fmla="*/ 653788 h 851161"/>
              <a:gd name="connsiteX81" fmla="*/ 4724634 w 11584247"/>
              <a:gd name="connsiteY81" fmla="*/ 668150 h 851161"/>
              <a:gd name="connsiteX82" fmla="*/ 4623526 w 11584247"/>
              <a:gd name="connsiteY82" fmla="*/ 693607 h 851161"/>
              <a:gd name="connsiteX83" fmla="*/ 4565119 w 11584247"/>
              <a:gd name="connsiteY83" fmla="*/ 699644 h 851161"/>
              <a:gd name="connsiteX84" fmla="*/ 4405682 w 11584247"/>
              <a:gd name="connsiteY84" fmla="*/ 725524 h 851161"/>
              <a:gd name="connsiteX85" fmla="*/ 4238717 w 11584247"/>
              <a:gd name="connsiteY85" fmla="*/ 780637 h 851161"/>
              <a:gd name="connsiteX86" fmla="*/ 4020693 w 11584247"/>
              <a:gd name="connsiteY86" fmla="*/ 841422 h 851161"/>
              <a:gd name="connsiteX87" fmla="*/ 3998789 w 11584247"/>
              <a:gd name="connsiteY87" fmla="*/ 851161 h 851161"/>
              <a:gd name="connsiteX88" fmla="*/ 3968135 w 11584247"/>
              <a:gd name="connsiteY88" fmla="*/ 845925 h 851161"/>
              <a:gd name="connsiteX89" fmla="*/ 3845234 w 11584247"/>
              <a:gd name="connsiteY89" fmla="*/ 823068 h 851161"/>
              <a:gd name="connsiteX90" fmla="*/ 3748200 w 11584247"/>
              <a:gd name="connsiteY90" fmla="*/ 788335 h 851161"/>
              <a:gd name="connsiteX91" fmla="*/ 3665369 w 11584247"/>
              <a:gd name="connsiteY91" fmla="*/ 785906 h 851161"/>
              <a:gd name="connsiteX92" fmla="*/ 3434444 w 11584247"/>
              <a:gd name="connsiteY92" fmla="*/ 760907 h 851161"/>
              <a:gd name="connsiteX93" fmla="*/ 3298790 w 11584247"/>
              <a:gd name="connsiteY93" fmla="*/ 755716 h 851161"/>
              <a:gd name="connsiteX94" fmla="*/ 3044242 w 11584247"/>
              <a:gd name="connsiteY94" fmla="*/ 738181 h 851161"/>
              <a:gd name="connsiteX95" fmla="*/ 2975529 w 11584247"/>
              <a:gd name="connsiteY95" fmla="*/ 720730 h 851161"/>
              <a:gd name="connsiteX96" fmla="*/ 2868812 w 11584247"/>
              <a:gd name="connsiteY96" fmla="*/ 709829 h 851161"/>
              <a:gd name="connsiteX97" fmla="*/ 2836257 w 11584247"/>
              <a:gd name="connsiteY97" fmla="*/ 703641 h 851161"/>
              <a:gd name="connsiteX98" fmla="*/ 2504472 w 11584247"/>
              <a:gd name="connsiteY98" fmla="*/ 654196 h 851161"/>
              <a:gd name="connsiteX99" fmla="*/ 2323450 w 11584247"/>
              <a:gd name="connsiteY99" fmla="*/ 692063 h 851161"/>
              <a:gd name="connsiteX100" fmla="*/ 2047386 w 11584247"/>
              <a:gd name="connsiteY100" fmla="*/ 669854 h 851161"/>
              <a:gd name="connsiteX101" fmla="*/ 2014871 w 11584247"/>
              <a:gd name="connsiteY101" fmla="*/ 671556 h 851161"/>
              <a:gd name="connsiteX102" fmla="*/ 1961527 w 11584247"/>
              <a:gd name="connsiteY102" fmla="*/ 678730 h 851161"/>
              <a:gd name="connsiteX103" fmla="*/ 1878931 w 11584247"/>
              <a:gd name="connsiteY103" fmla="*/ 661482 h 851161"/>
              <a:gd name="connsiteX104" fmla="*/ 1713886 w 11584247"/>
              <a:gd name="connsiteY104" fmla="*/ 668713 h 851161"/>
              <a:gd name="connsiteX105" fmla="*/ 1434049 w 11584247"/>
              <a:gd name="connsiteY105" fmla="*/ 595668 h 851161"/>
              <a:gd name="connsiteX106" fmla="*/ 1177354 w 11584247"/>
              <a:gd name="connsiteY106" fmla="*/ 614359 h 851161"/>
              <a:gd name="connsiteX107" fmla="*/ 1088947 w 11584247"/>
              <a:gd name="connsiteY107" fmla="*/ 617056 h 851161"/>
              <a:gd name="connsiteX108" fmla="*/ 998946 w 11584247"/>
              <a:gd name="connsiteY108" fmla="*/ 688407 h 851161"/>
              <a:gd name="connsiteX109" fmla="*/ 775514 w 11584247"/>
              <a:gd name="connsiteY109" fmla="*/ 737451 h 851161"/>
              <a:gd name="connsiteX110" fmla="*/ 603494 w 11584247"/>
              <a:gd name="connsiteY110" fmla="*/ 710500 h 851161"/>
              <a:gd name="connsiteX111" fmla="*/ 564233 w 11584247"/>
              <a:gd name="connsiteY111" fmla="*/ 721324 h 851161"/>
              <a:gd name="connsiteX112" fmla="*/ 511527 w 11584247"/>
              <a:gd name="connsiteY112" fmla="*/ 744248 h 851161"/>
              <a:gd name="connsiteX113" fmla="*/ 337049 w 11584247"/>
              <a:gd name="connsiteY113" fmla="*/ 755307 h 851161"/>
              <a:gd name="connsiteX114" fmla="*/ 218766 w 11584247"/>
              <a:gd name="connsiteY114" fmla="*/ 732207 h 851161"/>
              <a:gd name="connsiteX115" fmla="*/ 104041 w 11584247"/>
              <a:gd name="connsiteY115" fmla="*/ 738210 h 851161"/>
              <a:gd name="connsiteX116" fmla="*/ 15455 w 11584247"/>
              <a:gd name="connsiteY116" fmla="*/ 751614 h 851161"/>
              <a:gd name="connsiteX117" fmla="*/ 0 w 11584247"/>
              <a:gd name="connsiteY117" fmla="*/ 741620 h 851161"/>
              <a:gd name="connsiteX118" fmla="*/ 0 w 11584247"/>
              <a:gd name="connsiteY118"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21280 w 11584247"/>
              <a:gd name="connsiteY36" fmla="*/ 690417 h 851161"/>
              <a:gd name="connsiteX37" fmla="*/ 7691368 w 11584247"/>
              <a:gd name="connsiteY37" fmla="*/ 691272 h 851161"/>
              <a:gd name="connsiteX38" fmla="*/ 7683053 w 11584247"/>
              <a:gd name="connsiteY38" fmla="*/ 688814 h 851161"/>
              <a:gd name="connsiteX39" fmla="*/ 7670993 w 11584247"/>
              <a:gd name="connsiteY39" fmla="*/ 688775 h 851161"/>
              <a:gd name="connsiteX40" fmla="*/ 7670712 w 11584247"/>
              <a:gd name="connsiteY40" fmla="*/ 689306 h 851161"/>
              <a:gd name="connsiteX41" fmla="*/ 7659383 w 11584247"/>
              <a:gd name="connsiteY41" fmla="*/ 688227 h 851161"/>
              <a:gd name="connsiteX42" fmla="*/ 7603754 w 11584247"/>
              <a:gd name="connsiteY42" fmla="*/ 676226 h 851161"/>
              <a:gd name="connsiteX43" fmla="*/ 7532285 w 11584247"/>
              <a:gd name="connsiteY43" fmla="*/ 726440 h 851161"/>
              <a:gd name="connsiteX44" fmla="*/ 7502351 w 11584247"/>
              <a:gd name="connsiteY44" fmla="*/ 735020 h 851161"/>
              <a:gd name="connsiteX45" fmla="*/ 7486452 w 11584247"/>
              <a:gd name="connsiteY45" fmla="*/ 742445 h 851161"/>
              <a:gd name="connsiteX46" fmla="*/ 7432183 w 11584247"/>
              <a:gd name="connsiteY46" fmla="*/ 732969 h 851161"/>
              <a:gd name="connsiteX47" fmla="*/ 7425231 w 11584247"/>
              <a:gd name="connsiteY47" fmla="*/ 735688 h 851161"/>
              <a:gd name="connsiteX48" fmla="*/ 7390298 w 11584247"/>
              <a:gd name="connsiteY48" fmla="*/ 722535 h 851161"/>
              <a:gd name="connsiteX49" fmla="*/ 7372339 w 11584247"/>
              <a:gd name="connsiteY49" fmla="*/ 718662 h 851161"/>
              <a:gd name="connsiteX50" fmla="*/ 7367083 w 11584247"/>
              <a:gd name="connsiteY50" fmla="*/ 711540 h 851161"/>
              <a:gd name="connsiteX51" fmla="*/ 7340667 w 11584247"/>
              <a:gd name="connsiteY51" fmla="*/ 708883 h 851161"/>
              <a:gd name="connsiteX52" fmla="*/ 7337703 w 11584247"/>
              <a:gd name="connsiteY52" fmla="*/ 710851 h 851161"/>
              <a:gd name="connsiteX53" fmla="*/ 7315659 w 11584247"/>
              <a:gd name="connsiteY53" fmla="*/ 700203 h 851161"/>
              <a:gd name="connsiteX54" fmla="*/ 7267494 w 11584247"/>
              <a:gd name="connsiteY54" fmla="*/ 681057 h 851161"/>
              <a:gd name="connsiteX55" fmla="*/ 7073219 w 11584247"/>
              <a:gd name="connsiteY55" fmla="*/ 690480 h 851161"/>
              <a:gd name="connsiteX56" fmla="*/ 6756132 w 11584247"/>
              <a:gd name="connsiteY56" fmla="*/ 617104 h 851161"/>
              <a:gd name="connsiteX57" fmla="*/ 6414326 w 11584247"/>
              <a:gd name="connsiteY57" fmla="*/ 637792 h 851161"/>
              <a:gd name="connsiteX58" fmla="*/ 6337636 w 11584247"/>
              <a:gd name="connsiteY58" fmla="*/ 651977 h 851161"/>
              <a:gd name="connsiteX59" fmla="*/ 6268828 w 11584247"/>
              <a:gd name="connsiteY59" fmla="*/ 622080 h 851161"/>
              <a:gd name="connsiteX60" fmla="*/ 6241133 w 11584247"/>
              <a:gd name="connsiteY60" fmla="*/ 637096 h 851161"/>
              <a:gd name="connsiteX61" fmla="*/ 6236372 w 11584247"/>
              <a:gd name="connsiteY61" fmla="*/ 640150 h 851161"/>
              <a:gd name="connsiteX62" fmla="*/ 6217005 w 11584247"/>
              <a:gd name="connsiteY62" fmla="*/ 642256 h 851161"/>
              <a:gd name="connsiteX63" fmla="*/ 6211934 w 11584247"/>
              <a:gd name="connsiteY63" fmla="*/ 655497 h 851161"/>
              <a:gd name="connsiteX64" fmla="*/ 6183064 w 11584247"/>
              <a:gd name="connsiteY64" fmla="*/ 667728 h 851161"/>
              <a:gd name="connsiteX65" fmla="*/ 6147308 w 11584247"/>
              <a:gd name="connsiteY65" fmla="*/ 668073 h 851161"/>
              <a:gd name="connsiteX66" fmla="*/ 5977154 w 11584247"/>
              <a:gd name="connsiteY66" fmla="*/ 655579 h 851161"/>
              <a:gd name="connsiteX67" fmla="*/ 5875486 w 11584247"/>
              <a:gd name="connsiteY67" fmla="*/ 656164 h 851161"/>
              <a:gd name="connsiteX68" fmla="*/ 5837074 w 11584247"/>
              <a:gd name="connsiteY68" fmla="*/ 669047 h 851161"/>
              <a:gd name="connsiteX69" fmla="*/ 5783293 w 11584247"/>
              <a:gd name="connsiteY69" fmla="*/ 678526 h 851161"/>
              <a:gd name="connsiteX70" fmla="*/ 5673851 w 11584247"/>
              <a:gd name="connsiteY70" fmla="*/ 675677 h 851161"/>
              <a:gd name="connsiteX71" fmla="*/ 5467137 w 11584247"/>
              <a:gd name="connsiteY71" fmla="*/ 683142 h 851161"/>
              <a:gd name="connsiteX72" fmla="*/ 5459069 w 11584247"/>
              <a:gd name="connsiteY72" fmla="*/ 641319 h 851161"/>
              <a:gd name="connsiteX73" fmla="*/ 5365377 w 11584247"/>
              <a:gd name="connsiteY73" fmla="*/ 639724 h 851161"/>
              <a:gd name="connsiteX74" fmla="*/ 5168758 w 11584247"/>
              <a:gd name="connsiteY74" fmla="*/ 620360 h 851161"/>
              <a:gd name="connsiteX75" fmla="*/ 5043093 w 11584247"/>
              <a:gd name="connsiteY75" fmla="*/ 619043 h 851161"/>
              <a:gd name="connsiteX76" fmla="*/ 4998604 w 11584247"/>
              <a:gd name="connsiteY76" fmla="*/ 629087 h 851161"/>
              <a:gd name="connsiteX77" fmla="*/ 4924058 w 11584247"/>
              <a:gd name="connsiteY77" fmla="*/ 645263 h 851161"/>
              <a:gd name="connsiteX78" fmla="*/ 4868616 w 11584247"/>
              <a:gd name="connsiteY78" fmla="*/ 683240 h 851161"/>
              <a:gd name="connsiteX79" fmla="*/ 4806175 w 11584247"/>
              <a:gd name="connsiteY79" fmla="*/ 686507 h 851161"/>
              <a:gd name="connsiteX80" fmla="*/ 4791312 w 11584247"/>
              <a:gd name="connsiteY80" fmla="*/ 653788 h 851161"/>
              <a:gd name="connsiteX81" fmla="*/ 4724634 w 11584247"/>
              <a:gd name="connsiteY81" fmla="*/ 668150 h 851161"/>
              <a:gd name="connsiteX82" fmla="*/ 4623526 w 11584247"/>
              <a:gd name="connsiteY82" fmla="*/ 693607 h 851161"/>
              <a:gd name="connsiteX83" fmla="*/ 4565119 w 11584247"/>
              <a:gd name="connsiteY83" fmla="*/ 699644 h 851161"/>
              <a:gd name="connsiteX84" fmla="*/ 4405682 w 11584247"/>
              <a:gd name="connsiteY84" fmla="*/ 725524 h 851161"/>
              <a:gd name="connsiteX85" fmla="*/ 4238717 w 11584247"/>
              <a:gd name="connsiteY85" fmla="*/ 780637 h 851161"/>
              <a:gd name="connsiteX86" fmla="*/ 4020693 w 11584247"/>
              <a:gd name="connsiteY86" fmla="*/ 841422 h 851161"/>
              <a:gd name="connsiteX87" fmla="*/ 3998789 w 11584247"/>
              <a:gd name="connsiteY87" fmla="*/ 851161 h 851161"/>
              <a:gd name="connsiteX88" fmla="*/ 3968135 w 11584247"/>
              <a:gd name="connsiteY88" fmla="*/ 845925 h 851161"/>
              <a:gd name="connsiteX89" fmla="*/ 3845234 w 11584247"/>
              <a:gd name="connsiteY89" fmla="*/ 823068 h 851161"/>
              <a:gd name="connsiteX90" fmla="*/ 3748200 w 11584247"/>
              <a:gd name="connsiteY90" fmla="*/ 788335 h 851161"/>
              <a:gd name="connsiteX91" fmla="*/ 3665369 w 11584247"/>
              <a:gd name="connsiteY91" fmla="*/ 785906 h 851161"/>
              <a:gd name="connsiteX92" fmla="*/ 3434444 w 11584247"/>
              <a:gd name="connsiteY92" fmla="*/ 760907 h 851161"/>
              <a:gd name="connsiteX93" fmla="*/ 3298790 w 11584247"/>
              <a:gd name="connsiteY93" fmla="*/ 755716 h 851161"/>
              <a:gd name="connsiteX94" fmla="*/ 3044242 w 11584247"/>
              <a:gd name="connsiteY94" fmla="*/ 738181 h 851161"/>
              <a:gd name="connsiteX95" fmla="*/ 2975529 w 11584247"/>
              <a:gd name="connsiteY95" fmla="*/ 720730 h 851161"/>
              <a:gd name="connsiteX96" fmla="*/ 2868812 w 11584247"/>
              <a:gd name="connsiteY96" fmla="*/ 709829 h 851161"/>
              <a:gd name="connsiteX97" fmla="*/ 2836257 w 11584247"/>
              <a:gd name="connsiteY97" fmla="*/ 703641 h 851161"/>
              <a:gd name="connsiteX98" fmla="*/ 2504472 w 11584247"/>
              <a:gd name="connsiteY98" fmla="*/ 654196 h 851161"/>
              <a:gd name="connsiteX99" fmla="*/ 2323450 w 11584247"/>
              <a:gd name="connsiteY99" fmla="*/ 692063 h 851161"/>
              <a:gd name="connsiteX100" fmla="*/ 2047386 w 11584247"/>
              <a:gd name="connsiteY100" fmla="*/ 669854 h 851161"/>
              <a:gd name="connsiteX101" fmla="*/ 2014871 w 11584247"/>
              <a:gd name="connsiteY101" fmla="*/ 671556 h 851161"/>
              <a:gd name="connsiteX102" fmla="*/ 1961527 w 11584247"/>
              <a:gd name="connsiteY102" fmla="*/ 678730 h 851161"/>
              <a:gd name="connsiteX103" fmla="*/ 1878931 w 11584247"/>
              <a:gd name="connsiteY103" fmla="*/ 661482 h 851161"/>
              <a:gd name="connsiteX104" fmla="*/ 1713886 w 11584247"/>
              <a:gd name="connsiteY104" fmla="*/ 668713 h 851161"/>
              <a:gd name="connsiteX105" fmla="*/ 1434049 w 11584247"/>
              <a:gd name="connsiteY105" fmla="*/ 595668 h 851161"/>
              <a:gd name="connsiteX106" fmla="*/ 1177354 w 11584247"/>
              <a:gd name="connsiteY106" fmla="*/ 614359 h 851161"/>
              <a:gd name="connsiteX107" fmla="*/ 1088947 w 11584247"/>
              <a:gd name="connsiteY107" fmla="*/ 617056 h 851161"/>
              <a:gd name="connsiteX108" fmla="*/ 998946 w 11584247"/>
              <a:gd name="connsiteY108" fmla="*/ 688407 h 851161"/>
              <a:gd name="connsiteX109" fmla="*/ 775514 w 11584247"/>
              <a:gd name="connsiteY109" fmla="*/ 737451 h 851161"/>
              <a:gd name="connsiteX110" fmla="*/ 603494 w 11584247"/>
              <a:gd name="connsiteY110" fmla="*/ 710500 h 851161"/>
              <a:gd name="connsiteX111" fmla="*/ 564233 w 11584247"/>
              <a:gd name="connsiteY111" fmla="*/ 721324 h 851161"/>
              <a:gd name="connsiteX112" fmla="*/ 511527 w 11584247"/>
              <a:gd name="connsiteY112" fmla="*/ 744248 h 851161"/>
              <a:gd name="connsiteX113" fmla="*/ 337049 w 11584247"/>
              <a:gd name="connsiteY113" fmla="*/ 755307 h 851161"/>
              <a:gd name="connsiteX114" fmla="*/ 104041 w 11584247"/>
              <a:gd name="connsiteY114" fmla="*/ 738210 h 851161"/>
              <a:gd name="connsiteX115" fmla="*/ 15455 w 11584247"/>
              <a:gd name="connsiteY115" fmla="*/ 751614 h 851161"/>
              <a:gd name="connsiteX116" fmla="*/ 0 w 11584247"/>
              <a:gd name="connsiteY116" fmla="*/ 741620 h 851161"/>
              <a:gd name="connsiteX117" fmla="*/ 0 w 11584247"/>
              <a:gd name="connsiteY117"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21280 w 11584247"/>
              <a:gd name="connsiteY36" fmla="*/ 690417 h 851161"/>
              <a:gd name="connsiteX37" fmla="*/ 7691368 w 11584247"/>
              <a:gd name="connsiteY37" fmla="*/ 691272 h 851161"/>
              <a:gd name="connsiteX38" fmla="*/ 7683053 w 11584247"/>
              <a:gd name="connsiteY38" fmla="*/ 688814 h 851161"/>
              <a:gd name="connsiteX39" fmla="*/ 7670993 w 11584247"/>
              <a:gd name="connsiteY39" fmla="*/ 688775 h 851161"/>
              <a:gd name="connsiteX40" fmla="*/ 7670712 w 11584247"/>
              <a:gd name="connsiteY40" fmla="*/ 689306 h 851161"/>
              <a:gd name="connsiteX41" fmla="*/ 7659383 w 11584247"/>
              <a:gd name="connsiteY41" fmla="*/ 688227 h 851161"/>
              <a:gd name="connsiteX42" fmla="*/ 7603754 w 11584247"/>
              <a:gd name="connsiteY42" fmla="*/ 676226 h 851161"/>
              <a:gd name="connsiteX43" fmla="*/ 7532285 w 11584247"/>
              <a:gd name="connsiteY43" fmla="*/ 726440 h 851161"/>
              <a:gd name="connsiteX44" fmla="*/ 7502351 w 11584247"/>
              <a:gd name="connsiteY44" fmla="*/ 735020 h 851161"/>
              <a:gd name="connsiteX45" fmla="*/ 7486452 w 11584247"/>
              <a:gd name="connsiteY45" fmla="*/ 742445 h 851161"/>
              <a:gd name="connsiteX46" fmla="*/ 7432183 w 11584247"/>
              <a:gd name="connsiteY46" fmla="*/ 732969 h 851161"/>
              <a:gd name="connsiteX47" fmla="*/ 7425231 w 11584247"/>
              <a:gd name="connsiteY47" fmla="*/ 735688 h 851161"/>
              <a:gd name="connsiteX48" fmla="*/ 7390298 w 11584247"/>
              <a:gd name="connsiteY48" fmla="*/ 722535 h 851161"/>
              <a:gd name="connsiteX49" fmla="*/ 7372339 w 11584247"/>
              <a:gd name="connsiteY49" fmla="*/ 718662 h 851161"/>
              <a:gd name="connsiteX50" fmla="*/ 7367083 w 11584247"/>
              <a:gd name="connsiteY50" fmla="*/ 711540 h 851161"/>
              <a:gd name="connsiteX51" fmla="*/ 7340667 w 11584247"/>
              <a:gd name="connsiteY51" fmla="*/ 708883 h 851161"/>
              <a:gd name="connsiteX52" fmla="*/ 7337703 w 11584247"/>
              <a:gd name="connsiteY52" fmla="*/ 710851 h 851161"/>
              <a:gd name="connsiteX53" fmla="*/ 7315659 w 11584247"/>
              <a:gd name="connsiteY53" fmla="*/ 700203 h 851161"/>
              <a:gd name="connsiteX54" fmla="*/ 7267494 w 11584247"/>
              <a:gd name="connsiteY54" fmla="*/ 681057 h 851161"/>
              <a:gd name="connsiteX55" fmla="*/ 7073219 w 11584247"/>
              <a:gd name="connsiteY55" fmla="*/ 690480 h 851161"/>
              <a:gd name="connsiteX56" fmla="*/ 6756132 w 11584247"/>
              <a:gd name="connsiteY56" fmla="*/ 617104 h 851161"/>
              <a:gd name="connsiteX57" fmla="*/ 6414326 w 11584247"/>
              <a:gd name="connsiteY57" fmla="*/ 637792 h 851161"/>
              <a:gd name="connsiteX58" fmla="*/ 6337636 w 11584247"/>
              <a:gd name="connsiteY58" fmla="*/ 651977 h 851161"/>
              <a:gd name="connsiteX59" fmla="*/ 6268828 w 11584247"/>
              <a:gd name="connsiteY59" fmla="*/ 622080 h 851161"/>
              <a:gd name="connsiteX60" fmla="*/ 6241133 w 11584247"/>
              <a:gd name="connsiteY60" fmla="*/ 637096 h 851161"/>
              <a:gd name="connsiteX61" fmla="*/ 6236372 w 11584247"/>
              <a:gd name="connsiteY61" fmla="*/ 640150 h 851161"/>
              <a:gd name="connsiteX62" fmla="*/ 6217005 w 11584247"/>
              <a:gd name="connsiteY62" fmla="*/ 642256 h 851161"/>
              <a:gd name="connsiteX63" fmla="*/ 6211934 w 11584247"/>
              <a:gd name="connsiteY63" fmla="*/ 655497 h 851161"/>
              <a:gd name="connsiteX64" fmla="*/ 6183064 w 11584247"/>
              <a:gd name="connsiteY64" fmla="*/ 667728 h 851161"/>
              <a:gd name="connsiteX65" fmla="*/ 6147308 w 11584247"/>
              <a:gd name="connsiteY65" fmla="*/ 668073 h 851161"/>
              <a:gd name="connsiteX66" fmla="*/ 5977154 w 11584247"/>
              <a:gd name="connsiteY66" fmla="*/ 655579 h 851161"/>
              <a:gd name="connsiteX67" fmla="*/ 5875486 w 11584247"/>
              <a:gd name="connsiteY67" fmla="*/ 656164 h 851161"/>
              <a:gd name="connsiteX68" fmla="*/ 5837074 w 11584247"/>
              <a:gd name="connsiteY68" fmla="*/ 669047 h 851161"/>
              <a:gd name="connsiteX69" fmla="*/ 5783293 w 11584247"/>
              <a:gd name="connsiteY69" fmla="*/ 678526 h 851161"/>
              <a:gd name="connsiteX70" fmla="*/ 5673851 w 11584247"/>
              <a:gd name="connsiteY70" fmla="*/ 675677 h 851161"/>
              <a:gd name="connsiteX71" fmla="*/ 5467137 w 11584247"/>
              <a:gd name="connsiteY71" fmla="*/ 683142 h 851161"/>
              <a:gd name="connsiteX72" fmla="*/ 5459069 w 11584247"/>
              <a:gd name="connsiteY72" fmla="*/ 641319 h 851161"/>
              <a:gd name="connsiteX73" fmla="*/ 5365377 w 11584247"/>
              <a:gd name="connsiteY73" fmla="*/ 639724 h 851161"/>
              <a:gd name="connsiteX74" fmla="*/ 5168758 w 11584247"/>
              <a:gd name="connsiteY74" fmla="*/ 620360 h 851161"/>
              <a:gd name="connsiteX75" fmla="*/ 5043093 w 11584247"/>
              <a:gd name="connsiteY75" fmla="*/ 619043 h 851161"/>
              <a:gd name="connsiteX76" fmla="*/ 4998604 w 11584247"/>
              <a:gd name="connsiteY76" fmla="*/ 629087 h 851161"/>
              <a:gd name="connsiteX77" fmla="*/ 4924058 w 11584247"/>
              <a:gd name="connsiteY77" fmla="*/ 645263 h 851161"/>
              <a:gd name="connsiteX78" fmla="*/ 4868616 w 11584247"/>
              <a:gd name="connsiteY78" fmla="*/ 683240 h 851161"/>
              <a:gd name="connsiteX79" fmla="*/ 4806175 w 11584247"/>
              <a:gd name="connsiteY79" fmla="*/ 686507 h 851161"/>
              <a:gd name="connsiteX80" fmla="*/ 4791312 w 11584247"/>
              <a:gd name="connsiteY80" fmla="*/ 653788 h 851161"/>
              <a:gd name="connsiteX81" fmla="*/ 4724634 w 11584247"/>
              <a:gd name="connsiteY81" fmla="*/ 668150 h 851161"/>
              <a:gd name="connsiteX82" fmla="*/ 4623526 w 11584247"/>
              <a:gd name="connsiteY82" fmla="*/ 693607 h 851161"/>
              <a:gd name="connsiteX83" fmla="*/ 4565119 w 11584247"/>
              <a:gd name="connsiteY83" fmla="*/ 699644 h 851161"/>
              <a:gd name="connsiteX84" fmla="*/ 4405682 w 11584247"/>
              <a:gd name="connsiteY84" fmla="*/ 725524 h 851161"/>
              <a:gd name="connsiteX85" fmla="*/ 4238717 w 11584247"/>
              <a:gd name="connsiteY85" fmla="*/ 780637 h 851161"/>
              <a:gd name="connsiteX86" fmla="*/ 4020693 w 11584247"/>
              <a:gd name="connsiteY86" fmla="*/ 841422 h 851161"/>
              <a:gd name="connsiteX87" fmla="*/ 3998789 w 11584247"/>
              <a:gd name="connsiteY87" fmla="*/ 851161 h 851161"/>
              <a:gd name="connsiteX88" fmla="*/ 3968135 w 11584247"/>
              <a:gd name="connsiteY88" fmla="*/ 845925 h 851161"/>
              <a:gd name="connsiteX89" fmla="*/ 3845234 w 11584247"/>
              <a:gd name="connsiteY89" fmla="*/ 823068 h 851161"/>
              <a:gd name="connsiteX90" fmla="*/ 3748200 w 11584247"/>
              <a:gd name="connsiteY90" fmla="*/ 788335 h 851161"/>
              <a:gd name="connsiteX91" fmla="*/ 3665369 w 11584247"/>
              <a:gd name="connsiteY91" fmla="*/ 785906 h 851161"/>
              <a:gd name="connsiteX92" fmla="*/ 3434444 w 11584247"/>
              <a:gd name="connsiteY92" fmla="*/ 760907 h 851161"/>
              <a:gd name="connsiteX93" fmla="*/ 3298790 w 11584247"/>
              <a:gd name="connsiteY93" fmla="*/ 755716 h 851161"/>
              <a:gd name="connsiteX94" fmla="*/ 3044242 w 11584247"/>
              <a:gd name="connsiteY94" fmla="*/ 738181 h 851161"/>
              <a:gd name="connsiteX95" fmla="*/ 2975529 w 11584247"/>
              <a:gd name="connsiteY95" fmla="*/ 720730 h 851161"/>
              <a:gd name="connsiteX96" fmla="*/ 2868812 w 11584247"/>
              <a:gd name="connsiteY96" fmla="*/ 709829 h 851161"/>
              <a:gd name="connsiteX97" fmla="*/ 2836257 w 11584247"/>
              <a:gd name="connsiteY97" fmla="*/ 703641 h 851161"/>
              <a:gd name="connsiteX98" fmla="*/ 2504472 w 11584247"/>
              <a:gd name="connsiteY98" fmla="*/ 654196 h 851161"/>
              <a:gd name="connsiteX99" fmla="*/ 2323450 w 11584247"/>
              <a:gd name="connsiteY99" fmla="*/ 692063 h 851161"/>
              <a:gd name="connsiteX100" fmla="*/ 2047386 w 11584247"/>
              <a:gd name="connsiteY100" fmla="*/ 669854 h 851161"/>
              <a:gd name="connsiteX101" fmla="*/ 2014871 w 11584247"/>
              <a:gd name="connsiteY101" fmla="*/ 671556 h 851161"/>
              <a:gd name="connsiteX102" fmla="*/ 1961527 w 11584247"/>
              <a:gd name="connsiteY102" fmla="*/ 678730 h 851161"/>
              <a:gd name="connsiteX103" fmla="*/ 1878931 w 11584247"/>
              <a:gd name="connsiteY103" fmla="*/ 661482 h 851161"/>
              <a:gd name="connsiteX104" fmla="*/ 1713886 w 11584247"/>
              <a:gd name="connsiteY104" fmla="*/ 668713 h 851161"/>
              <a:gd name="connsiteX105" fmla="*/ 1434049 w 11584247"/>
              <a:gd name="connsiteY105" fmla="*/ 595668 h 851161"/>
              <a:gd name="connsiteX106" fmla="*/ 1177354 w 11584247"/>
              <a:gd name="connsiteY106" fmla="*/ 614359 h 851161"/>
              <a:gd name="connsiteX107" fmla="*/ 1088947 w 11584247"/>
              <a:gd name="connsiteY107" fmla="*/ 617056 h 851161"/>
              <a:gd name="connsiteX108" fmla="*/ 998946 w 11584247"/>
              <a:gd name="connsiteY108" fmla="*/ 688407 h 851161"/>
              <a:gd name="connsiteX109" fmla="*/ 775514 w 11584247"/>
              <a:gd name="connsiteY109" fmla="*/ 737451 h 851161"/>
              <a:gd name="connsiteX110" fmla="*/ 603494 w 11584247"/>
              <a:gd name="connsiteY110" fmla="*/ 710500 h 851161"/>
              <a:gd name="connsiteX111" fmla="*/ 564233 w 11584247"/>
              <a:gd name="connsiteY111" fmla="*/ 721324 h 851161"/>
              <a:gd name="connsiteX112" fmla="*/ 460115 w 11584247"/>
              <a:gd name="connsiteY112" fmla="*/ 736903 h 851161"/>
              <a:gd name="connsiteX113" fmla="*/ 337049 w 11584247"/>
              <a:gd name="connsiteY113" fmla="*/ 755307 h 851161"/>
              <a:gd name="connsiteX114" fmla="*/ 104041 w 11584247"/>
              <a:gd name="connsiteY114" fmla="*/ 738210 h 851161"/>
              <a:gd name="connsiteX115" fmla="*/ 15455 w 11584247"/>
              <a:gd name="connsiteY115" fmla="*/ 751614 h 851161"/>
              <a:gd name="connsiteX116" fmla="*/ 0 w 11584247"/>
              <a:gd name="connsiteY116" fmla="*/ 741620 h 851161"/>
              <a:gd name="connsiteX117" fmla="*/ 0 w 11584247"/>
              <a:gd name="connsiteY117"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21280 w 11584247"/>
              <a:gd name="connsiteY36" fmla="*/ 690417 h 851161"/>
              <a:gd name="connsiteX37" fmla="*/ 7691368 w 11584247"/>
              <a:gd name="connsiteY37" fmla="*/ 691272 h 851161"/>
              <a:gd name="connsiteX38" fmla="*/ 7683053 w 11584247"/>
              <a:gd name="connsiteY38" fmla="*/ 688814 h 851161"/>
              <a:gd name="connsiteX39" fmla="*/ 7670993 w 11584247"/>
              <a:gd name="connsiteY39" fmla="*/ 688775 h 851161"/>
              <a:gd name="connsiteX40" fmla="*/ 7670712 w 11584247"/>
              <a:gd name="connsiteY40" fmla="*/ 689306 h 851161"/>
              <a:gd name="connsiteX41" fmla="*/ 7659383 w 11584247"/>
              <a:gd name="connsiteY41" fmla="*/ 688227 h 851161"/>
              <a:gd name="connsiteX42" fmla="*/ 7603754 w 11584247"/>
              <a:gd name="connsiteY42" fmla="*/ 676226 h 851161"/>
              <a:gd name="connsiteX43" fmla="*/ 7532285 w 11584247"/>
              <a:gd name="connsiteY43" fmla="*/ 726440 h 851161"/>
              <a:gd name="connsiteX44" fmla="*/ 7502351 w 11584247"/>
              <a:gd name="connsiteY44" fmla="*/ 735020 h 851161"/>
              <a:gd name="connsiteX45" fmla="*/ 7486452 w 11584247"/>
              <a:gd name="connsiteY45" fmla="*/ 742445 h 851161"/>
              <a:gd name="connsiteX46" fmla="*/ 7432183 w 11584247"/>
              <a:gd name="connsiteY46" fmla="*/ 732969 h 851161"/>
              <a:gd name="connsiteX47" fmla="*/ 7425231 w 11584247"/>
              <a:gd name="connsiteY47" fmla="*/ 735688 h 851161"/>
              <a:gd name="connsiteX48" fmla="*/ 7390298 w 11584247"/>
              <a:gd name="connsiteY48" fmla="*/ 722535 h 851161"/>
              <a:gd name="connsiteX49" fmla="*/ 7372339 w 11584247"/>
              <a:gd name="connsiteY49" fmla="*/ 718662 h 851161"/>
              <a:gd name="connsiteX50" fmla="*/ 7367083 w 11584247"/>
              <a:gd name="connsiteY50" fmla="*/ 711540 h 851161"/>
              <a:gd name="connsiteX51" fmla="*/ 7340667 w 11584247"/>
              <a:gd name="connsiteY51" fmla="*/ 708883 h 851161"/>
              <a:gd name="connsiteX52" fmla="*/ 7337703 w 11584247"/>
              <a:gd name="connsiteY52" fmla="*/ 710851 h 851161"/>
              <a:gd name="connsiteX53" fmla="*/ 7315659 w 11584247"/>
              <a:gd name="connsiteY53" fmla="*/ 700203 h 851161"/>
              <a:gd name="connsiteX54" fmla="*/ 7267494 w 11584247"/>
              <a:gd name="connsiteY54" fmla="*/ 681057 h 851161"/>
              <a:gd name="connsiteX55" fmla="*/ 7073219 w 11584247"/>
              <a:gd name="connsiteY55" fmla="*/ 690480 h 851161"/>
              <a:gd name="connsiteX56" fmla="*/ 6756132 w 11584247"/>
              <a:gd name="connsiteY56" fmla="*/ 617104 h 851161"/>
              <a:gd name="connsiteX57" fmla="*/ 6414326 w 11584247"/>
              <a:gd name="connsiteY57" fmla="*/ 637792 h 851161"/>
              <a:gd name="connsiteX58" fmla="*/ 6337636 w 11584247"/>
              <a:gd name="connsiteY58" fmla="*/ 651977 h 851161"/>
              <a:gd name="connsiteX59" fmla="*/ 6268828 w 11584247"/>
              <a:gd name="connsiteY59" fmla="*/ 622080 h 851161"/>
              <a:gd name="connsiteX60" fmla="*/ 6241133 w 11584247"/>
              <a:gd name="connsiteY60" fmla="*/ 637096 h 851161"/>
              <a:gd name="connsiteX61" fmla="*/ 6236372 w 11584247"/>
              <a:gd name="connsiteY61" fmla="*/ 640150 h 851161"/>
              <a:gd name="connsiteX62" fmla="*/ 6217005 w 11584247"/>
              <a:gd name="connsiteY62" fmla="*/ 642256 h 851161"/>
              <a:gd name="connsiteX63" fmla="*/ 6211934 w 11584247"/>
              <a:gd name="connsiteY63" fmla="*/ 655497 h 851161"/>
              <a:gd name="connsiteX64" fmla="*/ 6183064 w 11584247"/>
              <a:gd name="connsiteY64" fmla="*/ 667728 h 851161"/>
              <a:gd name="connsiteX65" fmla="*/ 6147308 w 11584247"/>
              <a:gd name="connsiteY65" fmla="*/ 668073 h 851161"/>
              <a:gd name="connsiteX66" fmla="*/ 5977154 w 11584247"/>
              <a:gd name="connsiteY66" fmla="*/ 655579 h 851161"/>
              <a:gd name="connsiteX67" fmla="*/ 5875486 w 11584247"/>
              <a:gd name="connsiteY67" fmla="*/ 656164 h 851161"/>
              <a:gd name="connsiteX68" fmla="*/ 5837074 w 11584247"/>
              <a:gd name="connsiteY68" fmla="*/ 669047 h 851161"/>
              <a:gd name="connsiteX69" fmla="*/ 5783293 w 11584247"/>
              <a:gd name="connsiteY69" fmla="*/ 678526 h 851161"/>
              <a:gd name="connsiteX70" fmla="*/ 5673851 w 11584247"/>
              <a:gd name="connsiteY70" fmla="*/ 675677 h 851161"/>
              <a:gd name="connsiteX71" fmla="*/ 5467137 w 11584247"/>
              <a:gd name="connsiteY71" fmla="*/ 683142 h 851161"/>
              <a:gd name="connsiteX72" fmla="*/ 5459069 w 11584247"/>
              <a:gd name="connsiteY72" fmla="*/ 641319 h 851161"/>
              <a:gd name="connsiteX73" fmla="*/ 5365377 w 11584247"/>
              <a:gd name="connsiteY73" fmla="*/ 639724 h 851161"/>
              <a:gd name="connsiteX74" fmla="*/ 5168758 w 11584247"/>
              <a:gd name="connsiteY74" fmla="*/ 620360 h 851161"/>
              <a:gd name="connsiteX75" fmla="*/ 5043093 w 11584247"/>
              <a:gd name="connsiteY75" fmla="*/ 619043 h 851161"/>
              <a:gd name="connsiteX76" fmla="*/ 4998604 w 11584247"/>
              <a:gd name="connsiteY76" fmla="*/ 629087 h 851161"/>
              <a:gd name="connsiteX77" fmla="*/ 4924058 w 11584247"/>
              <a:gd name="connsiteY77" fmla="*/ 645263 h 851161"/>
              <a:gd name="connsiteX78" fmla="*/ 4868616 w 11584247"/>
              <a:gd name="connsiteY78" fmla="*/ 683240 h 851161"/>
              <a:gd name="connsiteX79" fmla="*/ 4806175 w 11584247"/>
              <a:gd name="connsiteY79" fmla="*/ 686507 h 851161"/>
              <a:gd name="connsiteX80" fmla="*/ 4791312 w 11584247"/>
              <a:gd name="connsiteY80" fmla="*/ 653788 h 851161"/>
              <a:gd name="connsiteX81" fmla="*/ 4724634 w 11584247"/>
              <a:gd name="connsiteY81" fmla="*/ 668150 h 851161"/>
              <a:gd name="connsiteX82" fmla="*/ 4623526 w 11584247"/>
              <a:gd name="connsiteY82" fmla="*/ 693607 h 851161"/>
              <a:gd name="connsiteX83" fmla="*/ 4565119 w 11584247"/>
              <a:gd name="connsiteY83" fmla="*/ 699644 h 851161"/>
              <a:gd name="connsiteX84" fmla="*/ 4405682 w 11584247"/>
              <a:gd name="connsiteY84" fmla="*/ 725524 h 851161"/>
              <a:gd name="connsiteX85" fmla="*/ 4238717 w 11584247"/>
              <a:gd name="connsiteY85" fmla="*/ 780637 h 851161"/>
              <a:gd name="connsiteX86" fmla="*/ 4020693 w 11584247"/>
              <a:gd name="connsiteY86" fmla="*/ 841422 h 851161"/>
              <a:gd name="connsiteX87" fmla="*/ 3998789 w 11584247"/>
              <a:gd name="connsiteY87" fmla="*/ 851161 h 851161"/>
              <a:gd name="connsiteX88" fmla="*/ 3968135 w 11584247"/>
              <a:gd name="connsiteY88" fmla="*/ 845925 h 851161"/>
              <a:gd name="connsiteX89" fmla="*/ 3845234 w 11584247"/>
              <a:gd name="connsiteY89" fmla="*/ 823068 h 851161"/>
              <a:gd name="connsiteX90" fmla="*/ 3748200 w 11584247"/>
              <a:gd name="connsiteY90" fmla="*/ 788335 h 851161"/>
              <a:gd name="connsiteX91" fmla="*/ 3665369 w 11584247"/>
              <a:gd name="connsiteY91" fmla="*/ 785906 h 851161"/>
              <a:gd name="connsiteX92" fmla="*/ 3434444 w 11584247"/>
              <a:gd name="connsiteY92" fmla="*/ 760907 h 851161"/>
              <a:gd name="connsiteX93" fmla="*/ 3298790 w 11584247"/>
              <a:gd name="connsiteY93" fmla="*/ 755716 h 851161"/>
              <a:gd name="connsiteX94" fmla="*/ 3044242 w 11584247"/>
              <a:gd name="connsiteY94" fmla="*/ 738181 h 851161"/>
              <a:gd name="connsiteX95" fmla="*/ 2975529 w 11584247"/>
              <a:gd name="connsiteY95" fmla="*/ 720730 h 851161"/>
              <a:gd name="connsiteX96" fmla="*/ 2868812 w 11584247"/>
              <a:gd name="connsiteY96" fmla="*/ 709829 h 851161"/>
              <a:gd name="connsiteX97" fmla="*/ 2836257 w 11584247"/>
              <a:gd name="connsiteY97" fmla="*/ 703641 h 851161"/>
              <a:gd name="connsiteX98" fmla="*/ 2504472 w 11584247"/>
              <a:gd name="connsiteY98" fmla="*/ 654196 h 851161"/>
              <a:gd name="connsiteX99" fmla="*/ 2323450 w 11584247"/>
              <a:gd name="connsiteY99" fmla="*/ 692063 h 851161"/>
              <a:gd name="connsiteX100" fmla="*/ 2047386 w 11584247"/>
              <a:gd name="connsiteY100" fmla="*/ 669854 h 851161"/>
              <a:gd name="connsiteX101" fmla="*/ 2014871 w 11584247"/>
              <a:gd name="connsiteY101" fmla="*/ 671556 h 851161"/>
              <a:gd name="connsiteX102" fmla="*/ 1961527 w 11584247"/>
              <a:gd name="connsiteY102" fmla="*/ 678730 h 851161"/>
              <a:gd name="connsiteX103" fmla="*/ 1878931 w 11584247"/>
              <a:gd name="connsiteY103" fmla="*/ 661482 h 851161"/>
              <a:gd name="connsiteX104" fmla="*/ 1713886 w 11584247"/>
              <a:gd name="connsiteY104" fmla="*/ 668713 h 851161"/>
              <a:gd name="connsiteX105" fmla="*/ 1434049 w 11584247"/>
              <a:gd name="connsiteY105" fmla="*/ 595668 h 851161"/>
              <a:gd name="connsiteX106" fmla="*/ 1177354 w 11584247"/>
              <a:gd name="connsiteY106" fmla="*/ 614359 h 851161"/>
              <a:gd name="connsiteX107" fmla="*/ 1088947 w 11584247"/>
              <a:gd name="connsiteY107" fmla="*/ 617056 h 851161"/>
              <a:gd name="connsiteX108" fmla="*/ 998946 w 11584247"/>
              <a:gd name="connsiteY108" fmla="*/ 688407 h 851161"/>
              <a:gd name="connsiteX109" fmla="*/ 775514 w 11584247"/>
              <a:gd name="connsiteY109" fmla="*/ 737451 h 851161"/>
              <a:gd name="connsiteX110" fmla="*/ 603494 w 11584247"/>
              <a:gd name="connsiteY110" fmla="*/ 710500 h 851161"/>
              <a:gd name="connsiteX111" fmla="*/ 460115 w 11584247"/>
              <a:gd name="connsiteY111" fmla="*/ 736903 h 851161"/>
              <a:gd name="connsiteX112" fmla="*/ 337049 w 11584247"/>
              <a:gd name="connsiteY112" fmla="*/ 755307 h 851161"/>
              <a:gd name="connsiteX113" fmla="*/ 104041 w 11584247"/>
              <a:gd name="connsiteY113" fmla="*/ 738210 h 851161"/>
              <a:gd name="connsiteX114" fmla="*/ 15455 w 11584247"/>
              <a:gd name="connsiteY114" fmla="*/ 751614 h 851161"/>
              <a:gd name="connsiteX115" fmla="*/ 0 w 11584247"/>
              <a:gd name="connsiteY115" fmla="*/ 741620 h 851161"/>
              <a:gd name="connsiteX116" fmla="*/ 0 w 11584247"/>
              <a:gd name="connsiteY116"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21280 w 11584247"/>
              <a:gd name="connsiteY36" fmla="*/ 690417 h 851161"/>
              <a:gd name="connsiteX37" fmla="*/ 7691368 w 11584247"/>
              <a:gd name="connsiteY37" fmla="*/ 691272 h 851161"/>
              <a:gd name="connsiteX38" fmla="*/ 7683053 w 11584247"/>
              <a:gd name="connsiteY38" fmla="*/ 688814 h 851161"/>
              <a:gd name="connsiteX39" fmla="*/ 7670993 w 11584247"/>
              <a:gd name="connsiteY39" fmla="*/ 688775 h 851161"/>
              <a:gd name="connsiteX40" fmla="*/ 7670712 w 11584247"/>
              <a:gd name="connsiteY40" fmla="*/ 689306 h 851161"/>
              <a:gd name="connsiteX41" fmla="*/ 7659383 w 11584247"/>
              <a:gd name="connsiteY41" fmla="*/ 688227 h 851161"/>
              <a:gd name="connsiteX42" fmla="*/ 7603754 w 11584247"/>
              <a:gd name="connsiteY42" fmla="*/ 676226 h 851161"/>
              <a:gd name="connsiteX43" fmla="*/ 7532285 w 11584247"/>
              <a:gd name="connsiteY43" fmla="*/ 726440 h 851161"/>
              <a:gd name="connsiteX44" fmla="*/ 7502351 w 11584247"/>
              <a:gd name="connsiteY44" fmla="*/ 735020 h 851161"/>
              <a:gd name="connsiteX45" fmla="*/ 7486452 w 11584247"/>
              <a:gd name="connsiteY45" fmla="*/ 742445 h 851161"/>
              <a:gd name="connsiteX46" fmla="*/ 7432183 w 11584247"/>
              <a:gd name="connsiteY46" fmla="*/ 732969 h 851161"/>
              <a:gd name="connsiteX47" fmla="*/ 7425231 w 11584247"/>
              <a:gd name="connsiteY47" fmla="*/ 735688 h 851161"/>
              <a:gd name="connsiteX48" fmla="*/ 7390298 w 11584247"/>
              <a:gd name="connsiteY48" fmla="*/ 722535 h 851161"/>
              <a:gd name="connsiteX49" fmla="*/ 7372339 w 11584247"/>
              <a:gd name="connsiteY49" fmla="*/ 718662 h 851161"/>
              <a:gd name="connsiteX50" fmla="*/ 7367083 w 11584247"/>
              <a:gd name="connsiteY50" fmla="*/ 711540 h 851161"/>
              <a:gd name="connsiteX51" fmla="*/ 7340667 w 11584247"/>
              <a:gd name="connsiteY51" fmla="*/ 708883 h 851161"/>
              <a:gd name="connsiteX52" fmla="*/ 7337703 w 11584247"/>
              <a:gd name="connsiteY52" fmla="*/ 710851 h 851161"/>
              <a:gd name="connsiteX53" fmla="*/ 7315659 w 11584247"/>
              <a:gd name="connsiteY53" fmla="*/ 700203 h 851161"/>
              <a:gd name="connsiteX54" fmla="*/ 7267494 w 11584247"/>
              <a:gd name="connsiteY54" fmla="*/ 681057 h 851161"/>
              <a:gd name="connsiteX55" fmla="*/ 7073219 w 11584247"/>
              <a:gd name="connsiteY55" fmla="*/ 690480 h 851161"/>
              <a:gd name="connsiteX56" fmla="*/ 6756132 w 11584247"/>
              <a:gd name="connsiteY56" fmla="*/ 617104 h 851161"/>
              <a:gd name="connsiteX57" fmla="*/ 6414326 w 11584247"/>
              <a:gd name="connsiteY57" fmla="*/ 637792 h 851161"/>
              <a:gd name="connsiteX58" fmla="*/ 6337636 w 11584247"/>
              <a:gd name="connsiteY58" fmla="*/ 651977 h 851161"/>
              <a:gd name="connsiteX59" fmla="*/ 6268828 w 11584247"/>
              <a:gd name="connsiteY59" fmla="*/ 622080 h 851161"/>
              <a:gd name="connsiteX60" fmla="*/ 6241133 w 11584247"/>
              <a:gd name="connsiteY60" fmla="*/ 637096 h 851161"/>
              <a:gd name="connsiteX61" fmla="*/ 6236372 w 11584247"/>
              <a:gd name="connsiteY61" fmla="*/ 640150 h 851161"/>
              <a:gd name="connsiteX62" fmla="*/ 6217005 w 11584247"/>
              <a:gd name="connsiteY62" fmla="*/ 642256 h 851161"/>
              <a:gd name="connsiteX63" fmla="*/ 6211934 w 11584247"/>
              <a:gd name="connsiteY63" fmla="*/ 655497 h 851161"/>
              <a:gd name="connsiteX64" fmla="*/ 6183064 w 11584247"/>
              <a:gd name="connsiteY64" fmla="*/ 667728 h 851161"/>
              <a:gd name="connsiteX65" fmla="*/ 6147308 w 11584247"/>
              <a:gd name="connsiteY65" fmla="*/ 668073 h 851161"/>
              <a:gd name="connsiteX66" fmla="*/ 5977154 w 11584247"/>
              <a:gd name="connsiteY66" fmla="*/ 655579 h 851161"/>
              <a:gd name="connsiteX67" fmla="*/ 5875486 w 11584247"/>
              <a:gd name="connsiteY67" fmla="*/ 656164 h 851161"/>
              <a:gd name="connsiteX68" fmla="*/ 5837074 w 11584247"/>
              <a:gd name="connsiteY68" fmla="*/ 669047 h 851161"/>
              <a:gd name="connsiteX69" fmla="*/ 5783293 w 11584247"/>
              <a:gd name="connsiteY69" fmla="*/ 678526 h 851161"/>
              <a:gd name="connsiteX70" fmla="*/ 5673851 w 11584247"/>
              <a:gd name="connsiteY70" fmla="*/ 675677 h 851161"/>
              <a:gd name="connsiteX71" fmla="*/ 5467137 w 11584247"/>
              <a:gd name="connsiteY71" fmla="*/ 683142 h 851161"/>
              <a:gd name="connsiteX72" fmla="*/ 5459069 w 11584247"/>
              <a:gd name="connsiteY72" fmla="*/ 641319 h 851161"/>
              <a:gd name="connsiteX73" fmla="*/ 5365377 w 11584247"/>
              <a:gd name="connsiteY73" fmla="*/ 639724 h 851161"/>
              <a:gd name="connsiteX74" fmla="*/ 5168758 w 11584247"/>
              <a:gd name="connsiteY74" fmla="*/ 620360 h 851161"/>
              <a:gd name="connsiteX75" fmla="*/ 5043093 w 11584247"/>
              <a:gd name="connsiteY75" fmla="*/ 619043 h 851161"/>
              <a:gd name="connsiteX76" fmla="*/ 4998604 w 11584247"/>
              <a:gd name="connsiteY76" fmla="*/ 629087 h 851161"/>
              <a:gd name="connsiteX77" fmla="*/ 4924058 w 11584247"/>
              <a:gd name="connsiteY77" fmla="*/ 645263 h 851161"/>
              <a:gd name="connsiteX78" fmla="*/ 4868616 w 11584247"/>
              <a:gd name="connsiteY78" fmla="*/ 683240 h 851161"/>
              <a:gd name="connsiteX79" fmla="*/ 4806175 w 11584247"/>
              <a:gd name="connsiteY79" fmla="*/ 686507 h 851161"/>
              <a:gd name="connsiteX80" fmla="*/ 4791312 w 11584247"/>
              <a:gd name="connsiteY80" fmla="*/ 653788 h 851161"/>
              <a:gd name="connsiteX81" fmla="*/ 4724634 w 11584247"/>
              <a:gd name="connsiteY81" fmla="*/ 668150 h 851161"/>
              <a:gd name="connsiteX82" fmla="*/ 4623526 w 11584247"/>
              <a:gd name="connsiteY82" fmla="*/ 693607 h 851161"/>
              <a:gd name="connsiteX83" fmla="*/ 4565119 w 11584247"/>
              <a:gd name="connsiteY83" fmla="*/ 699644 h 851161"/>
              <a:gd name="connsiteX84" fmla="*/ 4405682 w 11584247"/>
              <a:gd name="connsiteY84" fmla="*/ 725524 h 851161"/>
              <a:gd name="connsiteX85" fmla="*/ 4238717 w 11584247"/>
              <a:gd name="connsiteY85" fmla="*/ 780637 h 851161"/>
              <a:gd name="connsiteX86" fmla="*/ 4020693 w 11584247"/>
              <a:gd name="connsiteY86" fmla="*/ 841422 h 851161"/>
              <a:gd name="connsiteX87" fmla="*/ 3998789 w 11584247"/>
              <a:gd name="connsiteY87" fmla="*/ 851161 h 851161"/>
              <a:gd name="connsiteX88" fmla="*/ 3968135 w 11584247"/>
              <a:gd name="connsiteY88" fmla="*/ 845925 h 851161"/>
              <a:gd name="connsiteX89" fmla="*/ 3845234 w 11584247"/>
              <a:gd name="connsiteY89" fmla="*/ 823068 h 851161"/>
              <a:gd name="connsiteX90" fmla="*/ 3748200 w 11584247"/>
              <a:gd name="connsiteY90" fmla="*/ 788335 h 851161"/>
              <a:gd name="connsiteX91" fmla="*/ 3665369 w 11584247"/>
              <a:gd name="connsiteY91" fmla="*/ 785906 h 851161"/>
              <a:gd name="connsiteX92" fmla="*/ 3434444 w 11584247"/>
              <a:gd name="connsiteY92" fmla="*/ 760907 h 851161"/>
              <a:gd name="connsiteX93" fmla="*/ 3298790 w 11584247"/>
              <a:gd name="connsiteY93" fmla="*/ 755716 h 851161"/>
              <a:gd name="connsiteX94" fmla="*/ 3044242 w 11584247"/>
              <a:gd name="connsiteY94" fmla="*/ 738181 h 851161"/>
              <a:gd name="connsiteX95" fmla="*/ 2975529 w 11584247"/>
              <a:gd name="connsiteY95" fmla="*/ 720730 h 851161"/>
              <a:gd name="connsiteX96" fmla="*/ 2868812 w 11584247"/>
              <a:gd name="connsiteY96" fmla="*/ 709829 h 851161"/>
              <a:gd name="connsiteX97" fmla="*/ 2836257 w 11584247"/>
              <a:gd name="connsiteY97" fmla="*/ 703641 h 851161"/>
              <a:gd name="connsiteX98" fmla="*/ 2504472 w 11584247"/>
              <a:gd name="connsiteY98" fmla="*/ 654196 h 851161"/>
              <a:gd name="connsiteX99" fmla="*/ 2323450 w 11584247"/>
              <a:gd name="connsiteY99" fmla="*/ 692063 h 851161"/>
              <a:gd name="connsiteX100" fmla="*/ 2047386 w 11584247"/>
              <a:gd name="connsiteY100" fmla="*/ 669854 h 851161"/>
              <a:gd name="connsiteX101" fmla="*/ 2014871 w 11584247"/>
              <a:gd name="connsiteY101" fmla="*/ 671556 h 851161"/>
              <a:gd name="connsiteX102" fmla="*/ 1961527 w 11584247"/>
              <a:gd name="connsiteY102" fmla="*/ 678730 h 851161"/>
              <a:gd name="connsiteX103" fmla="*/ 1878931 w 11584247"/>
              <a:gd name="connsiteY103" fmla="*/ 661482 h 851161"/>
              <a:gd name="connsiteX104" fmla="*/ 1713886 w 11584247"/>
              <a:gd name="connsiteY104" fmla="*/ 668713 h 851161"/>
              <a:gd name="connsiteX105" fmla="*/ 1434049 w 11584247"/>
              <a:gd name="connsiteY105" fmla="*/ 595668 h 851161"/>
              <a:gd name="connsiteX106" fmla="*/ 1177354 w 11584247"/>
              <a:gd name="connsiteY106" fmla="*/ 614359 h 851161"/>
              <a:gd name="connsiteX107" fmla="*/ 1088947 w 11584247"/>
              <a:gd name="connsiteY107" fmla="*/ 617056 h 851161"/>
              <a:gd name="connsiteX108" fmla="*/ 998946 w 11584247"/>
              <a:gd name="connsiteY108" fmla="*/ 688407 h 851161"/>
              <a:gd name="connsiteX109" fmla="*/ 775514 w 11584247"/>
              <a:gd name="connsiteY109" fmla="*/ 737451 h 851161"/>
              <a:gd name="connsiteX110" fmla="*/ 603494 w 11584247"/>
              <a:gd name="connsiteY110" fmla="*/ 710500 h 851161"/>
              <a:gd name="connsiteX111" fmla="*/ 460115 w 11584247"/>
              <a:gd name="connsiteY111" fmla="*/ 736903 h 851161"/>
              <a:gd name="connsiteX112" fmla="*/ 344393 w 11584247"/>
              <a:gd name="connsiteY112" fmla="*/ 725929 h 851161"/>
              <a:gd name="connsiteX113" fmla="*/ 104041 w 11584247"/>
              <a:gd name="connsiteY113" fmla="*/ 738210 h 851161"/>
              <a:gd name="connsiteX114" fmla="*/ 15455 w 11584247"/>
              <a:gd name="connsiteY114" fmla="*/ 751614 h 851161"/>
              <a:gd name="connsiteX115" fmla="*/ 0 w 11584247"/>
              <a:gd name="connsiteY115" fmla="*/ 741620 h 851161"/>
              <a:gd name="connsiteX116" fmla="*/ 0 w 11584247"/>
              <a:gd name="connsiteY116"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21280 w 11584247"/>
              <a:gd name="connsiteY36" fmla="*/ 690417 h 851161"/>
              <a:gd name="connsiteX37" fmla="*/ 7691368 w 11584247"/>
              <a:gd name="connsiteY37" fmla="*/ 691272 h 851161"/>
              <a:gd name="connsiteX38" fmla="*/ 7683053 w 11584247"/>
              <a:gd name="connsiteY38" fmla="*/ 688814 h 851161"/>
              <a:gd name="connsiteX39" fmla="*/ 7670993 w 11584247"/>
              <a:gd name="connsiteY39" fmla="*/ 688775 h 851161"/>
              <a:gd name="connsiteX40" fmla="*/ 7670712 w 11584247"/>
              <a:gd name="connsiteY40" fmla="*/ 689306 h 851161"/>
              <a:gd name="connsiteX41" fmla="*/ 7659383 w 11584247"/>
              <a:gd name="connsiteY41" fmla="*/ 688227 h 851161"/>
              <a:gd name="connsiteX42" fmla="*/ 7603754 w 11584247"/>
              <a:gd name="connsiteY42" fmla="*/ 676226 h 851161"/>
              <a:gd name="connsiteX43" fmla="*/ 7532285 w 11584247"/>
              <a:gd name="connsiteY43" fmla="*/ 726440 h 851161"/>
              <a:gd name="connsiteX44" fmla="*/ 7502351 w 11584247"/>
              <a:gd name="connsiteY44" fmla="*/ 735020 h 851161"/>
              <a:gd name="connsiteX45" fmla="*/ 7486452 w 11584247"/>
              <a:gd name="connsiteY45" fmla="*/ 742445 h 851161"/>
              <a:gd name="connsiteX46" fmla="*/ 7432183 w 11584247"/>
              <a:gd name="connsiteY46" fmla="*/ 732969 h 851161"/>
              <a:gd name="connsiteX47" fmla="*/ 7425231 w 11584247"/>
              <a:gd name="connsiteY47" fmla="*/ 735688 h 851161"/>
              <a:gd name="connsiteX48" fmla="*/ 7390298 w 11584247"/>
              <a:gd name="connsiteY48" fmla="*/ 722535 h 851161"/>
              <a:gd name="connsiteX49" fmla="*/ 7372339 w 11584247"/>
              <a:gd name="connsiteY49" fmla="*/ 718662 h 851161"/>
              <a:gd name="connsiteX50" fmla="*/ 7367083 w 11584247"/>
              <a:gd name="connsiteY50" fmla="*/ 711540 h 851161"/>
              <a:gd name="connsiteX51" fmla="*/ 7340667 w 11584247"/>
              <a:gd name="connsiteY51" fmla="*/ 708883 h 851161"/>
              <a:gd name="connsiteX52" fmla="*/ 7337703 w 11584247"/>
              <a:gd name="connsiteY52" fmla="*/ 710851 h 851161"/>
              <a:gd name="connsiteX53" fmla="*/ 7315659 w 11584247"/>
              <a:gd name="connsiteY53" fmla="*/ 700203 h 851161"/>
              <a:gd name="connsiteX54" fmla="*/ 7267494 w 11584247"/>
              <a:gd name="connsiteY54" fmla="*/ 681057 h 851161"/>
              <a:gd name="connsiteX55" fmla="*/ 7073219 w 11584247"/>
              <a:gd name="connsiteY55" fmla="*/ 690480 h 851161"/>
              <a:gd name="connsiteX56" fmla="*/ 6756132 w 11584247"/>
              <a:gd name="connsiteY56" fmla="*/ 617104 h 851161"/>
              <a:gd name="connsiteX57" fmla="*/ 6414326 w 11584247"/>
              <a:gd name="connsiteY57" fmla="*/ 637792 h 851161"/>
              <a:gd name="connsiteX58" fmla="*/ 6337636 w 11584247"/>
              <a:gd name="connsiteY58" fmla="*/ 651977 h 851161"/>
              <a:gd name="connsiteX59" fmla="*/ 6268828 w 11584247"/>
              <a:gd name="connsiteY59" fmla="*/ 622080 h 851161"/>
              <a:gd name="connsiteX60" fmla="*/ 6241133 w 11584247"/>
              <a:gd name="connsiteY60" fmla="*/ 637096 h 851161"/>
              <a:gd name="connsiteX61" fmla="*/ 6236372 w 11584247"/>
              <a:gd name="connsiteY61" fmla="*/ 640150 h 851161"/>
              <a:gd name="connsiteX62" fmla="*/ 6217005 w 11584247"/>
              <a:gd name="connsiteY62" fmla="*/ 642256 h 851161"/>
              <a:gd name="connsiteX63" fmla="*/ 6211934 w 11584247"/>
              <a:gd name="connsiteY63" fmla="*/ 655497 h 851161"/>
              <a:gd name="connsiteX64" fmla="*/ 6183064 w 11584247"/>
              <a:gd name="connsiteY64" fmla="*/ 667728 h 851161"/>
              <a:gd name="connsiteX65" fmla="*/ 6147308 w 11584247"/>
              <a:gd name="connsiteY65" fmla="*/ 668073 h 851161"/>
              <a:gd name="connsiteX66" fmla="*/ 5977154 w 11584247"/>
              <a:gd name="connsiteY66" fmla="*/ 655579 h 851161"/>
              <a:gd name="connsiteX67" fmla="*/ 5875486 w 11584247"/>
              <a:gd name="connsiteY67" fmla="*/ 656164 h 851161"/>
              <a:gd name="connsiteX68" fmla="*/ 5837074 w 11584247"/>
              <a:gd name="connsiteY68" fmla="*/ 669047 h 851161"/>
              <a:gd name="connsiteX69" fmla="*/ 5783293 w 11584247"/>
              <a:gd name="connsiteY69" fmla="*/ 678526 h 851161"/>
              <a:gd name="connsiteX70" fmla="*/ 5673851 w 11584247"/>
              <a:gd name="connsiteY70" fmla="*/ 675677 h 851161"/>
              <a:gd name="connsiteX71" fmla="*/ 5467137 w 11584247"/>
              <a:gd name="connsiteY71" fmla="*/ 683142 h 851161"/>
              <a:gd name="connsiteX72" fmla="*/ 5459069 w 11584247"/>
              <a:gd name="connsiteY72" fmla="*/ 641319 h 851161"/>
              <a:gd name="connsiteX73" fmla="*/ 5365377 w 11584247"/>
              <a:gd name="connsiteY73" fmla="*/ 639724 h 851161"/>
              <a:gd name="connsiteX74" fmla="*/ 5168758 w 11584247"/>
              <a:gd name="connsiteY74" fmla="*/ 620360 h 851161"/>
              <a:gd name="connsiteX75" fmla="*/ 5043093 w 11584247"/>
              <a:gd name="connsiteY75" fmla="*/ 619043 h 851161"/>
              <a:gd name="connsiteX76" fmla="*/ 4998604 w 11584247"/>
              <a:gd name="connsiteY76" fmla="*/ 629087 h 851161"/>
              <a:gd name="connsiteX77" fmla="*/ 4924058 w 11584247"/>
              <a:gd name="connsiteY77" fmla="*/ 645263 h 851161"/>
              <a:gd name="connsiteX78" fmla="*/ 4868616 w 11584247"/>
              <a:gd name="connsiteY78" fmla="*/ 683240 h 851161"/>
              <a:gd name="connsiteX79" fmla="*/ 4806175 w 11584247"/>
              <a:gd name="connsiteY79" fmla="*/ 686507 h 851161"/>
              <a:gd name="connsiteX80" fmla="*/ 4791312 w 11584247"/>
              <a:gd name="connsiteY80" fmla="*/ 653788 h 851161"/>
              <a:gd name="connsiteX81" fmla="*/ 4724634 w 11584247"/>
              <a:gd name="connsiteY81" fmla="*/ 668150 h 851161"/>
              <a:gd name="connsiteX82" fmla="*/ 4623526 w 11584247"/>
              <a:gd name="connsiteY82" fmla="*/ 693607 h 851161"/>
              <a:gd name="connsiteX83" fmla="*/ 4565119 w 11584247"/>
              <a:gd name="connsiteY83" fmla="*/ 699644 h 851161"/>
              <a:gd name="connsiteX84" fmla="*/ 4405682 w 11584247"/>
              <a:gd name="connsiteY84" fmla="*/ 725524 h 851161"/>
              <a:gd name="connsiteX85" fmla="*/ 4238717 w 11584247"/>
              <a:gd name="connsiteY85" fmla="*/ 780637 h 851161"/>
              <a:gd name="connsiteX86" fmla="*/ 4020693 w 11584247"/>
              <a:gd name="connsiteY86" fmla="*/ 841422 h 851161"/>
              <a:gd name="connsiteX87" fmla="*/ 3998789 w 11584247"/>
              <a:gd name="connsiteY87" fmla="*/ 851161 h 851161"/>
              <a:gd name="connsiteX88" fmla="*/ 3968135 w 11584247"/>
              <a:gd name="connsiteY88" fmla="*/ 845925 h 851161"/>
              <a:gd name="connsiteX89" fmla="*/ 3845234 w 11584247"/>
              <a:gd name="connsiteY89" fmla="*/ 823068 h 851161"/>
              <a:gd name="connsiteX90" fmla="*/ 3748200 w 11584247"/>
              <a:gd name="connsiteY90" fmla="*/ 788335 h 851161"/>
              <a:gd name="connsiteX91" fmla="*/ 3665369 w 11584247"/>
              <a:gd name="connsiteY91" fmla="*/ 785906 h 851161"/>
              <a:gd name="connsiteX92" fmla="*/ 3434444 w 11584247"/>
              <a:gd name="connsiteY92" fmla="*/ 760907 h 851161"/>
              <a:gd name="connsiteX93" fmla="*/ 3298790 w 11584247"/>
              <a:gd name="connsiteY93" fmla="*/ 755716 h 851161"/>
              <a:gd name="connsiteX94" fmla="*/ 3044242 w 11584247"/>
              <a:gd name="connsiteY94" fmla="*/ 738181 h 851161"/>
              <a:gd name="connsiteX95" fmla="*/ 2975529 w 11584247"/>
              <a:gd name="connsiteY95" fmla="*/ 720730 h 851161"/>
              <a:gd name="connsiteX96" fmla="*/ 2868812 w 11584247"/>
              <a:gd name="connsiteY96" fmla="*/ 709829 h 851161"/>
              <a:gd name="connsiteX97" fmla="*/ 2836257 w 11584247"/>
              <a:gd name="connsiteY97" fmla="*/ 703641 h 851161"/>
              <a:gd name="connsiteX98" fmla="*/ 2504472 w 11584247"/>
              <a:gd name="connsiteY98" fmla="*/ 654196 h 851161"/>
              <a:gd name="connsiteX99" fmla="*/ 2323450 w 11584247"/>
              <a:gd name="connsiteY99" fmla="*/ 692063 h 851161"/>
              <a:gd name="connsiteX100" fmla="*/ 2047386 w 11584247"/>
              <a:gd name="connsiteY100" fmla="*/ 669854 h 851161"/>
              <a:gd name="connsiteX101" fmla="*/ 2014871 w 11584247"/>
              <a:gd name="connsiteY101" fmla="*/ 671556 h 851161"/>
              <a:gd name="connsiteX102" fmla="*/ 1961527 w 11584247"/>
              <a:gd name="connsiteY102" fmla="*/ 678730 h 851161"/>
              <a:gd name="connsiteX103" fmla="*/ 1878931 w 11584247"/>
              <a:gd name="connsiteY103" fmla="*/ 661482 h 851161"/>
              <a:gd name="connsiteX104" fmla="*/ 1713886 w 11584247"/>
              <a:gd name="connsiteY104" fmla="*/ 668713 h 851161"/>
              <a:gd name="connsiteX105" fmla="*/ 1434049 w 11584247"/>
              <a:gd name="connsiteY105" fmla="*/ 595668 h 851161"/>
              <a:gd name="connsiteX106" fmla="*/ 1177354 w 11584247"/>
              <a:gd name="connsiteY106" fmla="*/ 614359 h 851161"/>
              <a:gd name="connsiteX107" fmla="*/ 1088947 w 11584247"/>
              <a:gd name="connsiteY107" fmla="*/ 617056 h 851161"/>
              <a:gd name="connsiteX108" fmla="*/ 998946 w 11584247"/>
              <a:gd name="connsiteY108" fmla="*/ 688407 h 851161"/>
              <a:gd name="connsiteX109" fmla="*/ 775514 w 11584247"/>
              <a:gd name="connsiteY109" fmla="*/ 737451 h 851161"/>
              <a:gd name="connsiteX110" fmla="*/ 603494 w 11584247"/>
              <a:gd name="connsiteY110" fmla="*/ 710500 h 851161"/>
              <a:gd name="connsiteX111" fmla="*/ 460115 w 11584247"/>
              <a:gd name="connsiteY111" fmla="*/ 736903 h 851161"/>
              <a:gd name="connsiteX112" fmla="*/ 344393 w 11584247"/>
              <a:gd name="connsiteY112" fmla="*/ 725929 h 851161"/>
              <a:gd name="connsiteX113" fmla="*/ 104041 w 11584247"/>
              <a:gd name="connsiteY113" fmla="*/ 738210 h 851161"/>
              <a:gd name="connsiteX114" fmla="*/ 15455 w 11584247"/>
              <a:gd name="connsiteY114" fmla="*/ 751614 h 851161"/>
              <a:gd name="connsiteX115" fmla="*/ 0 w 11584247"/>
              <a:gd name="connsiteY115" fmla="*/ 741620 h 851161"/>
              <a:gd name="connsiteX116" fmla="*/ 0 w 11584247"/>
              <a:gd name="connsiteY116"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21280 w 11584247"/>
              <a:gd name="connsiteY36" fmla="*/ 690417 h 851161"/>
              <a:gd name="connsiteX37" fmla="*/ 7691368 w 11584247"/>
              <a:gd name="connsiteY37" fmla="*/ 691272 h 851161"/>
              <a:gd name="connsiteX38" fmla="*/ 7683053 w 11584247"/>
              <a:gd name="connsiteY38" fmla="*/ 688814 h 851161"/>
              <a:gd name="connsiteX39" fmla="*/ 7670993 w 11584247"/>
              <a:gd name="connsiteY39" fmla="*/ 688775 h 851161"/>
              <a:gd name="connsiteX40" fmla="*/ 7670712 w 11584247"/>
              <a:gd name="connsiteY40" fmla="*/ 689306 h 851161"/>
              <a:gd name="connsiteX41" fmla="*/ 7659383 w 11584247"/>
              <a:gd name="connsiteY41" fmla="*/ 688227 h 851161"/>
              <a:gd name="connsiteX42" fmla="*/ 7603754 w 11584247"/>
              <a:gd name="connsiteY42" fmla="*/ 676226 h 851161"/>
              <a:gd name="connsiteX43" fmla="*/ 7532285 w 11584247"/>
              <a:gd name="connsiteY43" fmla="*/ 726440 h 851161"/>
              <a:gd name="connsiteX44" fmla="*/ 7502351 w 11584247"/>
              <a:gd name="connsiteY44" fmla="*/ 735020 h 851161"/>
              <a:gd name="connsiteX45" fmla="*/ 7486452 w 11584247"/>
              <a:gd name="connsiteY45" fmla="*/ 742445 h 851161"/>
              <a:gd name="connsiteX46" fmla="*/ 7432183 w 11584247"/>
              <a:gd name="connsiteY46" fmla="*/ 732969 h 851161"/>
              <a:gd name="connsiteX47" fmla="*/ 7425231 w 11584247"/>
              <a:gd name="connsiteY47" fmla="*/ 735688 h 851161"/>
              <a:gd name="connsiteX48" fmla="*/ 7390298 w 11584247"/>
              <a:gd name="connsiteY48" fmla="*/ 722535 h 851161"/>
              <a:gd name="connsiteX49" fmla="*/ 7372339 w 11584247"/>
              <a:gd name="connsiteY49" fmla="*/ 718662 h 851161"/>
              <a:gd name="connsiteX50" fmla="*/ 7367083 w 11584247"/>
              <a:gd name="connsiteY50" fmla="*/ 711540 h 851161"/>
              <a:gd name="connsiteX51" fmla="*/ 7340667 w 11584247"/>
              <a:gd name="connsiteY51" fmla="*/ 708883 h 851161"/>
              <a:gd name="connsiteX52" fmla="*/ 7337703 w 11584247"/>
              <a:gd name="connsiteY52" fmla="*/ 710851 h 851161"/>
              <a:gd name="connsiteX53" fmla="*/ 7315659 w 11584247"/>
              <a:gd name="connsiteY53" fmla="*/ 700203 h 851161"/>
              <a:gd name="connsiteX54" fmla="*/ 7267494 w 11584247"/>
              <a:gd name="connsiteY54" fmla="*/ 681057 h 851161"/>
              <a:gd name="connsiteX55" fmla="*/ 7073219 w 11584247"/>
              <a:gd name="connsiteY55" fmla="*/ 690480 h 851161"/>
              <a:gd name="connsiteX56" fmla="*/ 6756132 w 11584247"/>
              <a:gd name="connsiteY56" fmla="*/ 617104 h 851161"/>
              <a:gd name="connsiteX57" fmla="*/ 6414326 w 11584247"/>
              <a:gd name="connsiteY57" fmla="*/ 637792 h 851161"/>
              <a:gd name="connsiteX58" fmla="*/ 6337636 w 11584247"/>
              <a:gd name="connsiteY58" fmla="*/ 651977 h 851161"/>
              <a:gd name="connsiteX59" fmla="*/ 6268828 w 11584247"/>
              <a:gd name="connsiteY59" fmla="*/ 622080 h 851161"/>
              <a:gd name="connsiteX60" fmla="*/ 6241133 w 11584247"/>
              <a:gd name="connsiteY60" fmla="*/ 637096 h 851161"/>
              <a:gd name="connsiteX61" fmla="*/ 6236372 w 11584247"/>
              <a:gd name="connsiteY61" fmla="*/ 640150 h 851161"/>
              <a:gd name="connsiteX62" fmla="*/ 6217005 w 11584247"/>
              <a:gd name="connsiteY62" fmla="*/ 642256 h 851161"/>
              <a:gd name="connsiteX63" fmla="*/ 6211934 w 11584247"/>
              <a:gd name="connsiteY63" fmla="*/ 655497 h 851161"/>
              <a:gd name="connsiteX64" fmla="*/ 6183064 w 11584247"/>
              <a:gd name="connsiteY64" fmla="*/ 667728 h 851161"/>
              <a:gd name="connsiteX65" fmla="*/ 6147308 w 11584247"/>
              <a:gd name="connsiteY65" fmla="*/ 668073 h 851161"/>
              <a:gd name="connsiteX66" fmla="*/ 5977154 w 11584247"/>
              <a:gd name="connsiteY66" fmla="*/ 655579 h 851161"/>
              <a:gd name="connsiteX67" fmla="*/ 5875486 w 11584247"/>
              <a:gd name="connsiteY67" fmla="*/ 656164 h 851161"/>
              <a:gd name="connsiteX68" fmla="*/ 5837074 w 11584247"/>
              <a:gd name="connsiteY68" fmla="*/ 669047 h 851161"/>
              <a:gd name="connsiteX69" fmla="*/ 5783293 w 11584247"/>
              <a:gd name="connsiteY69" fmla="*/ 678526 h 851161"/>
              <a:gd name="connsiteX70" fmla="*/ 5673851 w 11584247"/>
              <a:gd name="connsiteY70" fmla="*/ 675677 h 851161"/>
              <a:gd name="connsiteX71" fmla="*/ 5467137 w 11584247"/>
              <a:gd name="connsiteY71" fmla="*/ 683142 h 851161"/>
              <a:gd name="connsiteX72" fmla="*/ 5459069 w 11584247"/>
              <a:gd name="connsiteY72" fmla="*/ 641319 h 851161"/>
              <a:gd name="connsiteX73" fmla="*/ 5365377 w 11584247"/>
              <a:gd name="connsiteY73" fmla="*/ 639724 h 851161"/>
              <a:gd name="connsiteX74" fmla="*/ 5168758 w 11584247"/>
              <a:gd name="connsiteY74" fmla="*/ 620360 h 851161"/>
              <a:gd name="connsiteX75" fmla="*/ 5043093 w 11584247"/>
              <a:gd name="connsiteY75" fmla="*/ 619043 h 851161"/>
              <a:gd name="connsiteX76" fmla="*/ 4998604 w 11584247"/>
              <a:gd name="connsiteY76" fmla="*/ 629087 h 851161"/>
              <a:gd name="connsiteX77" fmla="*/ 4924058 w 11584247"/>
              <a:gd name="connsiteY77" fmla="*/ 645263 h 851161"/>
              <a:gd name="connsiteX78" fmla="*/ 4868616 w 11584247"/>
              <a:gd name="connsiteY78" fmla="*/ 683240 h 851161"/>
              <a:gd name="connsiteX79" fmla="*/ 4806175 w 11584247"/>
              <a:gd name="connsiteY79" fmla="*/ 686507 h 851161"/>
              <a:gd name="connsiteX80" fmla="*/ 4791312 w 11584247"/>
              <a:gd name="connsiteY80" fmla="*/ 653788 h 851161"/>
              <a:gd name="connsiteX81" fmla="*/ 4724634 w 11584247"/>
              <a:gd name="connsiteY81" fmla="*/ 668150 h 851161"/>
              <a:gd name="connsiteX82" fmla="*/ 4623526 w 11584247"/>
              <a:gd name="connsiteY82" fmla="*/ 693607 h 851161"/>
              <a:gd name="connsiteX83" fmla="*/ 4565119 w 11584247"/>
              <a:gd name="connsiteY83" fmla="*/ 699644 h 851161"/>
              <a:gd name="connsiteX84" fmla="*/ 4405682 w 11584247"/>
              <a:gd name="connsiteY84" fmla="*/ 725524 h 851161"/>
              <a:gd name="connsiteX85" fmla="*/ 4238717 w 11584247"/>
              <a:gd name="connsiteY85" fmla="*/ 780637 h 851161"/>
              <a:gd name="connsiteX86" fmla="*/ 4020693 w 11584247"/>
              <a:gd name="connsiteY86" fmla="*/ 841422 h 851161"/>
              <a:gd name="connsiteX87" fmla="*/ 3998789 w 11584247"/>
              <a:gd name="connsiteY87" fmla="*/ 851161 h 851161"/>
              <a:gd name="connsiteX88" fmla="*/ 3968135 w 11584247"/>
              <a:gd name="connsiteY88" fmla="*/ 845925 h 851161"/>
              <a:gd name="connsiteX89" fmla="*/ 3845234 w 11584247"/>
              <a:gd name="connsiteY89" fmla="*/ 823068 h 851161"/>
              <a:gd name="connsiteX90" fmla="*/ 3748200 w 11584247"/>
              <a:gd name="connsiteY90" fmla="*/ 788335 h 851161"/>
              <a:gd name="connsiteX91" fmla="*/ 3665369 w 11584247"/>
              <a:gd name="connsiteY91" fmla="*/ 785906 h 851161"/>
              <a:gd name="connsiteX92" fmla="*/ 3434444 w 11584247"/>
              <a:gd name="connsiteY92" fmla="*/ 760907 h 851161"/>
              <a:gd name="connsiteX93" fmla="*/ 3298790 w 11584247"/>
              <a:gd name="connsiteY93" fmla="*/ 755716 h 851161"/>
              <a:gd name="connsiteX94" fmla="*/ 3044242 w 11584247"/>
              <a:gd name="connsiteY94" fmla="*/ 738181 h 851161"/>
              <a:gd name="connsiteX95" fmla="*/ 2975529 w 11584247"/>
              <a:gd name="connsiteY95" fmla="*/ 720730 h 851161"/>
              <a:gd name="connsiteX96" fmla="*/ 2868812 w 11584247"/>
              <a:gd name="connsiteY96" fmla="*/ 709829 h 851161"/>
              <a:gd name="connsiteX97" fmla="*/ 2836257 w 11584247"/>
              <a:gd name="connsiteY97" fmla="*/ 703641 h 851161"/>
              <a:gd name="connsiteX98" fmla="*/ 2504472 w 11584247"/>
              <a:gd name="connsiteY98" fmla="*/ 654196 h 851161"/>
              <a:gd name="connsiteX99" fmla="*/ 2323450 w 11584247"/>
              <a:gd name="connsiteY99" fmla="*/ 692063 h 851161"/>
              <a:gd name="connsiteX100" fmla="*/ 2047386 w 11584247"/>
              <a:gd name="connsiteY100" fmla="*/ 669854 h 851161"/>
              <a:gd name="connsiteX101" fmla="*/ 2014871 w 11584247"/>
              <a:gd name="connsiteY101" fmla="*/ 671556 h 851161"/>
              <a:gd name="connsiteX102" fmla="*/ 1961527 w 11584247"/>
              <a:gd name="connsiteY102" fmla="*/ 678730 h 851161"/>
              <a:gd name="connsiteX103" fmla="*/ 1878931 w 11584247"/>
              <a:gd name="connsiteY103" fmla="*/ 661482 h 851161"/>
              <a:gd name="connsiteX104" fmla="*/ 1713886 w 11584247"/>
              <a:gd name="connsiteY104" fmla="*/ 668713 h 851161"/>
              <a:gd name="connsiteX105" fmla="*/ 1434049 w 11584247"/>
              <a:gd name="connsiteY105" fmla="*/ 595668 h 851161"/>
              <a:gd name="connsiteX106" fmla="*/ 1177354 w 11584247"/>
              <a:gd name="connsiteY106" fmla="*/ 614359 h 851161"/>
              <a:gd name="connsiteX107" fmla="*/ 1088947 w 11584247"/>
              <a:gd name="connsiteY107" fmla="*/ 617056 h 851161"/>
              <a:gd name="connsiteX108" fmla="*/ 998946 w 11584247"/>
              <a:gd name="connsiteY108" fmla="*/ 688407 h 851161"/>
              <a:gd name="connsiteX109" fmla="*/ 775514 w 11584247"/>
              <a:gd name="connsiteY109" fmla="*/ 737451 h 851161"/>
              <a:gd name="connsiteX110" fmla="*/ 603494 w 11584247"/>
              <a:gd name="connsiteY110" fmla="*/ 710500 h 851161"/>
              <a:gd name="connsiteX111" fmla="*/ 460115 w 11584247"/>
              <a:gd name="connsiteY111" fmla="*/ 736903 h 851161"/>
              <a:gd name="connsiteX112" fmla="*/ 344393 w 11584247"/>
              <a:gd name="connsiteY112" fmla="*/ 725929 h 851161"/>
              <a:gd name="connsiteX113" fmla="*/ 104041 w 11584247"/>
              <a:gd name="connsiteY113" fmla="*/ 738210 h 851161"/>
              <a:gd name="connsiteX114" fmla="*/ 15455 w 11584247"/>
              <a:gd name="connsiteY114" fmla="*/ 751614 h 851161"/>
              <a:gd name="connsiteX115" fmla="*/ 0 w 11584247"/>
              <a:gd name="connsiteY115" fmla="*/ 741620 h 851161"/>
              <a:gd name="connsiteX116" fmla="*/ 0 w 11584247"/>
              <a:gd name="connsiteY116"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21280 w 11584247"/>
              <a:gd name="connsiteY36" fmla="*/ 690417 h 851161"/>
              <a:gd name="connsiteX37" fmla="*/ 7691368 w 11584247"/>
              <a:gd name="connsiteY37" fmla="*/ 691272 h 851161"/>
              <a:gd name="connsiteX38" fmla="*/ 7683053 w 11584247"/>
              <a:gd name="connsiteY38" fmla="*/ 688814 h 851161"/>
              <a:gd name="connsiteX39" fmla="*/ 7670993 w 11584247"/>
              <a:gd name="connsiteY39" fmla="*/ 688775 h 851161"/>
              <a:gd name="connsiteX40" fmla="*/ 7670712 w 11584247"/>
              <a:gd name="connsiteY40" fmla="*/ 689306 h 851161"/>
              <a:gd name="connsiteX41" fmla="*/ 7659383 w 11584247"/>
              <a:gd name="connsiteY41" fmla="*/ 688227 h 851161"/>
              <a:gd name="connsiteX42" fmla="*/ 7603754 w 11584247"/>
              <a:gd name="connsiteY42" fmla="*/ 676226 h 851161"/>
              <a:gd name="connsiteX43" fmla="*/ 7532285 w 11584247"/>
              <a:gd name="connsiteY43" fmla="*/ 726440 h 851161"/>
              <a:gd name="connsiteX44" fmla="*/ 7502351 w 11584247"/>
              <a:gd name="connsiteY44" fmla="*/ 735020 h 851161"/>
              <a:gd name="connsiteX45" fmla="*/ 7486452 w 11584247"/>
              <a:gd name="connsiteY45" fmla="*/ 742445 h 851161"/>
              <a:gd name="connsiteX46" fmla="*/ 7432183 w 11584247"/>
              <a:gd name="connsiteY46" fmla="*/ 732969 h 851161"/>
              <a:gd name="connsiteX47" fmla="*/ 7425231 w 11584247"/>
              <a:gd name="connsiteY47" fmla="*/ 735688 h 851161"/>
              <a:gd name="connsiteX48" fmla="*/ 7390298 w 11584247"/>
              <a:gd name="connsiteY48" fmla="*/ 722535 h 851161"/>
              <a:gd name="connsiteX49" fmla="*/ 7372339 w 11584247"/>
              <a:gd name="connsiteY49" fmla="*/ 718662 h 851161"/>
              <a:gd name="connsiteX50" fmla="*/ 7367083 w 11584247"/>
              <a:gd name="connsiteY50" fmla="*/ 711540 h 851161"/>
              <a:gd name="connsiteX51" fmla="*/ 7340667 w 11584247"/>
              <a:gd name="connsiteY51" fmla="*/ 708883 h 851161"/>
              <a:gd name="connsiteX52" fmla="*/ 7337703 w 11584247"/>
              <a:gd name="connsiteY52" fmla="*/ 710851 h 851161"/>
              <a:gd name="connsiteX53" fmla="*/ 7315659 w 11584247"/>
              <a:gd name="connsiteY53" fmla="*/ 700203 h 851161"/>
              <a:gd name="connsiteX54" fmla="*/ 7267494 w 11584247"/>
              <a:gd name="connsiteY54" fmla="*/ 681057 h 851161"/>
              <a:gd name="connsiteX55" fmla="*/ 7073219 w 11584247"/>
              <a:gd name="connsiteY55" fmla="*/ 690480 h 851161"/>
              <a:gd name="connsiteX56" fmla="*/ 6756132 w 11584247"/>
              <a:gd name="connsiteY56" fmla="*/ 617104 h 851161"/>
              <a:gd name="connsiteX57" fmla="*/ 6414326 w 11584247"/>
              <a:gd name="connsiteY57" fmla="*/ 637792 h 851161"/>
              <a:gd name="connsiteX58" fmla="*/ 6337636 w 11584247"/>
              <a:gd name="connsiteY58" fmla="*/ 651977 h 851161"/>
              <a:gd name="connsiteX59" fmla="*/ 6268828 w 11584247"/>
              <a:gd name="connsiteY59" fmla="*/ 622080 h 851161"/>
              <a:gd name="connsiteX60" fmla="*/ 6241133 w 11584247"/>
              <a:gd name="connsiteY60" fmla="*/ 637096 h 851161"/>
              <a:gd name="connsiteX61" fmla="*/ 6236372 w 11584247"/>
              <a:gd name="connsiteY61" fmla="*/ 640150 h 851161"/>
              <a:gd name="connsiteX62" fmla="*/ 6217005 w 11584247"/>
              <a:gd name="connsiteY62" fmla="*/ 642256 h 851161"/>
              <a:gd name="connsiteX63" fmla="*/ 6211934 w 11584247"/>
              <a:gd name="connsiteY63" fmla="*/ 655497 h 851161"/>
              <a:gd name="connsiteX64" fmla="*/ 6183064 w 11584247"/>
              <a:gd name="connsiteY64" fmla="*/ 667728 h 851161"/>
              <a:gd name="connsiteX65" fmla="*/ 6147308 w 11584247"/>
              <a:gd name="connsiteY65" fmla="*/ 668073 h 851161"/>
              <a:gd name="connsiteX66" fmla="*/ 5977154 w 11584247"/>
              <a:gd name="connsiteY66" fmla="*/ 655579 h 851161"/>
              <a:gd name="connsiteX67" fmla="*/ 5875486 w 11584247"/>
              <a:gd name="connsiteY67" fmla="*/ 656164 h 851161"/>
              <a:gd name="connsiteX68" fmla="*/ 5837074 w 11584247"/>
              <a:gd name="connsiteY68" fmla="*/ 669047 h 851161"/>
              <a:gd name="connsiteX69" fmla="*/ 5783293 w 11584247"/>
              <a:gd name="connsiteY69" fmla="*/ 678526 h 851161"/>
              <a:gd name="connsiteX70" fmla="*/ 5673851 w 11584247"/>
              <a:gd name="connsiteY70" fmla="*/ 675677 h 851161"/>
              <a:gd name="connsiteX71" fmla="*/ 5467137 w 11584247"/>
              <a:gd name="connsiteY71" fmla="*/ 683142 h 851161"/>
              <a:gd name="connsiteX72" fmla="*/ 5459069 w 11584247"/>
              <a:gd name="connsiteY72" fmla="*/ 641319 h 851161"/>
              <a:gd name="connsiteX73" fmla="*/ 5365377 w 11584247"/>
              <a:gd name="connsiteY73" fmla="*/ 639724 h 851161"/>
              <a:gd name="connsiteX74" fmla="*/ 5168758 w 11584247"/>
              <a:gd name="connsiteY74" fmla="*/ 620360 h 851161"/>
              <a:gd name="connsiteX75" fmla="*/ 5043093 w 11584247"/>
              <a:gd name="connsiteY75" fmla="*/ 619043 h 851161"/>
              <a:gd name="connsiteX76" fmla="*/ 4998604 w 11584247"/>
              <a:gd name="connsiteY76" fmla="*/ 629087 h 851161"/>
              <a:gd name="connsiteX77" fmla="*/ 4924058 w 11584247"/>
              <a:gd name="connsiteY77" fmla="*/ 645263 h 851161"/>
              <a:gd name="connsiteX78" fmla="*/ 4868616 w 11584247"/>
              <a:gd name="connsiteY78" fmla="*/ 683240 h 851161"/>
              <a:gd name="connsiteX79" fmla="*/ 4806175 w 11584247"/>
              <a:gd name="connsiteY79" fmla="*/ 686507 h 851161"/>
              <a:gd name="connsiteX80" fmla="*/ 4791312 w 11584247"/>
              <a:gd name="connsiteY80" fmla="*/ 653788 h 851161"/>
              <a:gd name="connsiteX81" fmla="*/ 4724634 w 11584247"/>
              <a:gd name="connsiteY81" fmla="*/ 668150 h 851161"/>
              <a:gd name="connsiteX82" fmla="*/ 4623526 w 11584247"/>
              <a:gd name="connsiteY82" fmla="*/ 693607 h 851161"/>
              <a:gd name="connsiteX83" fmla="*/ 4565119 w 11584247"/>
              <a:gd name="connsiteY83" fmla="*/ 699644 h 851161"/>
              <a:gd name="connsiteX84" fmla="*/ 4405682 w 11584247"/>
              <a:gd name="connsiteY84" fmla="*/ 725524 h 851161"/>
              <a:gd name="connsiteX85" fmla="*/ 4238717 w 11584247"/>
              <a:gd name="connsiteY85" fmla="*/ 780637 h 851161"/>
              <a:gd name="connsiteX86" fmla="*/ 4020693 w 11584247"/>
              <a:gd name="connsiteY86" fmla="*/ 841422 h 851161"/>
              <a:gd name="connsiteX87" fmla="*/ 3998789 w 11584247"/>
              <a:gd name="connsiteY87" fmla="*/ 851161 h 851161"/>
              <a:gd name="connsiteX88" fmla="*/ 3968135 w 11584247"/>
              <a:gd name="connsiteY88" fmla="*/ 845925 h 851161"/>
              <a:gd name="connsiteX89" fmla="*/ 3845234 w 11584247"/>
              <a:gd name="connsiteY89" fmla="*/ 823068 h 851161"/>
              <a:gd name="connsiteX90" fmla="*/ 3748200 w 11584247"/>
              <a:gd name="connsiteY90" fmla="*/ 788335 h 851161"/>
              <a:gd name="connsiteX91" fmla="*/ 3665369 w 11584247"/>
              <a:gd name="connsiteY91" fmla="*/ 785906 h 851161"/>
              <a:gd name="connsiteX92" fmla="*/ 3434444 w 11584247"/>
              <a:gd name="connsiteY92" fmla="*/ 760907 h 851161"/>
              <a:gd name="connsiteX93" fmla="*/ 3298790 w 11584247"/>
              <a:gd name="connsiteY93" fmla="*/ 755716 h 851161"/>
              <a:gd name="connsiteX94" fmla="*/ 3044242 w 11584247"/>
              <a:gd name="connsiteY94" fmla="*/ 738181 h 851161"/>
              <a:gd name="connsiteX95" fmla="*/ 2975529 w 11584247"/>
              <a:gd name="connsiteY95" fmla="*/ 720730 h 851161"/>
              <a:gd name="connsiteX96" fmla="*/ 2868812 w 11584247"/>
              <a:gd name="connsiteY96" fmla="*/ 709829 h 851161"/>
              <a:gd name="connsiteX97" fmla="*/ 2836257 w 11584247"/>
              <a:gd name="connsiteY97" fmla="*/ 703641 h 851161"/>
              <a:gd name="connsiteX98" fmla="*/ 2504472 w 11584247"/>
              <a:gd name="connsiteY98" fmla="*/ 654196 h 851161"/>
              <a:gd name="connsiteX99" fmla="*/ 2323450 w 11584247"/>
              <a:gd name="connsiteY99" fmla="*/ 692063 h 851161"/>
              <a:gd name="connsiteX100" fmla="*/ 2047386 w 11584247"/>
              <a:gd name="connsiteY100" fmla="*/ 669854 h 851161"/>
              <a:gd name="connsiteX101" fmla="*/ 2014871 w 11584247"/>
              <a:gd name="connsiteY101" fmla="*/ 671556 h 851161"/>
              <a:gd name="connsiteX102" fmla="*/ 1961527 w 11584247"/>
              <a:gd name="connsiteY102" fmla="*/ 678730 h 851161"/>
              <a:gd name="connsiteX103" fmla="*/ 1878931 w 11584247"/>
              <a:gd name="connsiteY103" fmla="*/ 661482 h 851161"/>
              <a:gd name="connsiteX104" fmla="*/ 1713886 w 11584247"/>
              <a:gd name="connsiteY104" fmla="*/ 668713 h 851161"/>
              <a:gd name="connsiteX105" fmla="*/ 1434049 w 11584247"/>
              <a:gd name="connsiteY105" fmla="*/ 595668 h 851161"/>
              <a:gd name="connsiteX106" fmla="*/ 1177354 w 11584247"/>
              <a:gd name="connsiteY106" fmla="*/ 614359 h 851161"/>
              <a:gd name="connsiteX107" fmla="*/ 1088947 w 11584247"/>
              <a:gd name="connsiteY107" fmla="*/ 617056 h 851161"/>
              <a:gd name="connsiteX108" fmla="*/ 998946 w 11584247"/>
              <a:gd name="connsiteY108" fmla="*/ 688407 h 851161"/>
              <a:gd name="connsiteX109" fmla="*/ 775514 w 11584247"/>
              <a:gd name="connsiteY109" fmla="*/ 737451 h 851161"/>
              <a:gd name="connsiteX110" fmla="*/ 603494 w 11584247"/>
              <a:gd name="connsiteY110" fmla="*/ 710500 h 851161"/>
              <a:gd name="connsiteX111" fmla="*/ 460115 w 11584247"/>
              <a:gd name="connsiteY111" fmla="*/ 736903 h 851161"/>
              <a:gd name="connsiteX112" fmla="*/ 344393 w 11584247"/>
              <a:gd name="connsiteY112" fmla="*/ 725929 h 851161"/>
              <a:gd name="connsiteX113" fmla="*/ 104041 w 11584247"/>
              <a:gd name="connsiteY113" fmla="*/ 738210 h 851161"/>
              <a:gd name="connsiteX114" fmla="*/ 15455 w 11584247"/>
              <a:gd name="connsiteY114" fmla="*/ 751614 h 851161"/>
              <a:gd name="connsiteX115" fmla="*/ 0 w 11584247"/>
              <a:gd name="connsiteY115" fmla="*/ 741620 h 851161"/>
              <a:gd name="connsiteX116" fmla="*/ 0 w 11584247"/>
              <a:gd name="connsiteY116"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21280 w 11584247"/>
              <a:gd name="connsiteY36" fmla="*/ 690417 h 851161"/>
              <a:gd name="connsiteX37" fmla="*/ 7691368 w 11584247"/>
              <a:gd name="connsiteY37" fmla="*/ 691272 h 851161"/>
              <a:gd name="connsiteX38" fmla="*/ 7683053 w 11584247"/>
              <a:gd name="connsiteY38" fmla="*/ 688814 h 851161"/>
              <a:gd name="connsiteX39" fmla="*/ 7670993 w 11584247"/>
              <a:gd name="connsiteY39" fmla="*/ 688775 h 851161"/>
              <a:gd name="connsiteX40" fmla="*/ 7670712 w 11584247"/>
              <a:gd name="connsiteY40" fmla="*/ 689306 h 851161"/>
              <a:gd name="connsiteX41" fmla="*/ 7659383 w 11584247"/>
              <a:gd name="connsiteY41" fmla="*/ 688227 h 851161"/>
              <a:gd name="connsiteX42" fmla="*/ 7603754 w 11584247"/>
              <a:gd name="connsiteY42" fmla="*/ 676226 h 851161"/>
              <a:gd name="connsiteX43" fmla="*/ 7532285 w 11584247"/>
              <a:gd name="connsiteY43" fmla="*/ 726440 h 851161"/>
              <a:gd name="connsiteX44" fmla="*/ 7502351 w 11584247"/>
              <a:gd name="connsiteY44" fmla="*/ 735020 h 851161"/>
              <a:gd name="connsiteX45" fmla="*/ 7486452 w 11584247"/>
              <a:gd name="connsiteY45" fmla="*/ 742445 h 851161"/>
              <a:gd name="connsiteX46" fmla="*/ 7432183 w 11584247"/>
              <a:gd name="connsiteY46" fmla="*/ 732969 h 851161"/>
              <a:gd name="connsiteX47" fmla="*/ 7425231 w 11584247"/>
              <a:gd name="connsiteY47" fmla="*/ 735688 h 851161"/>
              <a:gd name="connsiteX48" fmla="*/ 7390298 w 11584247"/>
              <a:gd name="connsiteY48" fmla="*/ 722535 h 851161"/>
              <a:gd name="connsiteX49" fmla="*/ 7372339 w 11584247"/>
              <a:gd name="connsiteY49" fmla="*/ 718662 h 851161"/>
              <a:gd name="connsiteX50" fmla="*/ 7367083 w 11584247"/>
              <a:gd name="connsiteY50" fmla="*/ 711540 h 851161"/>
              <a:gd name="connsiteX51" fmla="*/ 7340667 w 11584247"/>
              <a:gd name="connsiteY51" fmla="*/ 708883 h 851161"/>
              <a:gd name="connsiteX52" fmla="*/ 7337703 w 11584247"/>
              <a:gd name="connsiteY52" fmla="*/ 710851 h 851161"/>
              <a:gd name="connsiteX53" fmla="*/ 7315659 w 11584247"/>
              <a:gd name="connsiteY53" fmla="*/ 700203 h 851161"/>
              <a:gd name="connsiteX54" fmla="*/ 7267494 w 11584247"/>
              <a:gd name="connsiteY54" fmla="*/ 681057 h 851161"/>
              <a:gd name="connsiteX55" fmla="*/ 7073219 w 11584247"/>
              <a:gd name="connsiteY55" fmla="*/ 690480 h 851161"/>
              <a:gd name="connsiteX56" fmla="*/ 6756132 w 11584247"/>
              <a:gd name="connsiteY56" fmla="*/ 617104 h 851161"/>
              <a:gd name="connsiteX57" fmla="*/ 6414326 w 11584247"/>
              <a:gd name="connsiteY57" fmla="*/ 637792 h 851161"/>
              <a:gd name="connsiteX58" fmla="*/ 6337636 w 11584247"/>
              <a:gd name="connsiteY58" fmla="*/ 651977 h 851161"/>
              <a:gd name="connsiteX59" fmla="*/ 6268828 w 11584247"/>
              <a:gd name="connsiteY59" fmla="*/ 622080 h 851161"/>
              <a:gd name="connsiteX60" fmla="*/ 6241133 w 11584247"/>
              <a:gd name="connsiteY60" fmla="*/ 637096 h 851161"/>
              <a:gd name="connsiteX61" fmla="*/ 6236372 w 11584247"/>
              <a:gd name="connsiteY61" fmla="*/ 640150 h 851161"/>
              <a:gd name="connsiteX62" fmla="*/ 6217005 w 11584247"/>
              <a:gd name="connsiteY62" fmla="*/ 642256 h 851161"/>
              <a:gd name="connsiteX63" fmla="*/ 6211934 w 11584247"/>
              <a:gd name="connsiteY63" fmla="*/ 655497 h 851161"/>
              <a:gd name="connsiteX64" fmla="*/ 6183064 w 11584247"/>
              <a:gd name="connsiteY64" fmla="*/ 667728 h 851161"/>
              <a:gd name="connsiteX65" fmla="*/ 6147308 w 11584247"/>
              <a:gd name="connsiteY65" fmla="*/ 668073 h 851161"/>
              <a:gd name="connsiteX66" fmla="*/ 5977154 w 11584247"/>
              <a:gd name="connsiteY66" fmla="*/ 655579 h 851161"/>
              <a:gd name="connsiteX67" fmla="*/ 5875486 w 11584247"/>
              <a:gd name="connsiteY67" fmla="*/ 656164 h 851161"/>
              <a:gd name="connsiteX68" fmla="*/ 5837074 w 11584247"/>
              <a:gd name="connsiteY68" fmla="*/ 669047 h 851161"/>
              <a:gd name="connsiteX69" fmla="*/ 5783293 w 11584247"/>
              <a:gd name="connsiteY69" fmla="*/ 678526 h 851161"/>
              <a:gd name="connsiteX70" fmla="*/ 5673851 w 11584247"/>
              <a:gd name="connsiteY70" fmla="*/ 675677 h 851161"/>
              <a:gd name="connsiteX71" fmla="*/ 5467137 w 11584247"/>
              <a:gd name="connsiteY71" fmla="*/ 683142 h 851161"/>
              <a:gd name="connsiteX72" fmla="*/ 5459069 w 11584247"/>
              <a:gd name="connsiteY72" fmla="*/ 641319 h 851161"/>
              <a:gd name="connsiteX73" fmla="*/ 5365377 w 11584247"/>
              <a:gd name="connsiteY73" fmla="*/ 639724 h 851161"/>
              <a:gd name="connsiteX74" fmla="*/ 5168758 w 11584247"/>
              <a:gd name="connsiteY74" fmla="*/ 620360 h 851161"/>
              <a:gd name="connsiteX75" fmla="*/ 5043093 w 11584247"/>
              <a:gd name="connsiteY75" fmla="*/ 619043 h 851161"/>
              <a:gd name="connsiteX76" fmla="*/ 4998604 w 11584247"/>
              <a:gd name="connsiteY76" fmla="*/ 629087 h 851161"/>
              <a:gd name="connsiteX77" fmla="*/ 4924058 w 11584247"/>
              <a:gd name="connsiteY77" fmla="*/ 645263 h 851161"/>
              <a:gd name="connsiteX78" fmla="*/ 4868616 w 11584247"/>
              <a:gd name="connsiteY78" fmla="*/ 683240 h 851161"/>
              <a:gd name="connsiteX79" fmla="*/ 4806175 w 11584247"/>
              <a:gd name="connsiteY79" fmla="*/ 686507 h 851161"/>
              <a:gd name="connsiteX80" fmla="*/ 4791312 w 11584247"/>
              <a:gd name="connsiteY80" fmla="*/ 653788 h 851161"/>
              <a:gd name="connsiteX81" fmla="*/ 4724634 w 11584247"/>
              <a:gd name="connsiteY81" fmla="*/ 668150 h 851161"/>
              <a:gd name="connsiteX82" fmla="*/ 4623526 w 11584247"/>
              <a:gd name="connsiteY82" fmla="*/ 693607 h 851161"/>
              <a:gd name="connsiteX83" fmla="*/ 4565119 w 11584247"/>
              <a:gd name="connsiteY83" fmla="*/ 699644 h 851161"/>
              <a:gd name="connsiteX84" fmla="*/ 4405682 w 11584247"/>
              <a:gd name="connsiteY84" fmla="*/ 725524 h 851161"/>
              <a:gd name="connsiteX85" fmla="*/ 4238717 w 11584247"/>
              <a:gd name="connsiteY85" fmla="*/ 780637 h 851161"/>
              <a:gd name="connsiteX86" fmla="*/ 4020693 w 11584247"/>
              <a:gd name="connsiteY86" fmla="*/ 841422 h 851161"/>
              <a:gd name="connsiteX87" fmla="*/ 3998789 w 11584247"/>
              <a:gd name="connsiteY87" fmla="*/ 851161 h 851161"/>
              <a:gd name="connsiteX88" fmla="*/ 3968135 w 11584247"/>
              <a:gd name="connsiteY88" fmla="*/ 845925 h 851161"/>
              <a:gd name="connsiteX89" fmla="*/ 3845234 w 11584247"/>
              <a:gd name="connsiteY89" fmla="*/ 823068 h 851161"/>
              <a:gd name="connsiteX90" fmla="*/ 3748200 w 11584247"/>
              <a:gd name="connsiteY90" fmla="*/ 788335 h 851161"/>
              <a:gd name="connsiteX91" fmla="*/ 3665369 w 11584247"/>
              <a:gd name="connsiteY91" fmla="*/ 785906 h 851161"/>
              <a:gd name="connsiteX92" fmla="*/ 3434444 w 11584247"/>
              <a:gd name="connsiteY92" fmla="*/ 760907 h 851161"/>
              <a:gd name="connsiteX93" fmla="*/ 3298790 w 11584247"/>
              <a:gd name="connsiteY93" fmla="*/ 755716 h 851161"/>
              <a:gd name="connsiteX94" fmla="*/ 3044242 w 11584247"/>
              <a:gd name="connsiteY94" fmla="*/ 738181 h 851161"/>
              <a:gd name="connsiteX95" fmla="*/ 2975529 w 11584247"/>
              <a:gd name="connsiteY95" fmla="*/ 720730 h 851161"/>
              <a:gd name="connsiteX96" fmla="*/ 2868812 w 11584247"/>
              <a:gd name="connsiteY96" fmla="*/ 709829 h 851161"/>
              <a:gd name="connsiteX97" fmla="*/ 2836257 w 11584247"/>
              <a:gd name="connsiteY97" fmla="*/ 703641 h 851161"/>
              <a:gd name="connsiteX98" fmla="*/ 2504472 w 11584247"/>
              <a:gd name="connsiteY98" fmla="*/ 654196 h 851161"/>
              <a:gd name="connsiteX99" fmla="*/ 2323450 w 11584247"/>
              <a:gd name="connsiteY99" fmla="*/ 692063 h 851161"/>
              <a:gd name="connsiteX100" fmla="*/ 2047386 w 11584247"/>
              <a:gd name="connsiteY100" fmla="*/ 669854 h 851161"/>
              <a:gd name="connsiteX101" fmla="*/ 2014871 w 11584247"/>
              <a:gd name="connsiteY101" fmla="*/ 671556 h 851161"/>
              <a:gd name="connsiteX102" fmla="*/ 1961527 w 11584247"/>
              <a:gd name="connsiteY102" fmla="*/ 678730 h 851161"/>
              <a:gd name="connsiteX103" fmla="*/ 1878931 w 11584247"/>
              <a:gd name="connsiteY103" fmla="*/ 661482 h 851161"/>
              <a:gd name="connsiteX104" fmla="*/ 1713886 w 11584247"/>
              <a:gd name="connsiteY104" fmla="*/ 668713 h 851161"/>
              <a:gd name="connsiteX105" fmla="*/ 1434049 w 11584247"/>
              <a:gd name="connsiteY105" fmla="*/ 595668 h 851161"/>
              <a:gd name="connsiteX106" fmla="*/ 1177354 w 11584247"/>
              <a:gd name="connsiteY106" fmla="*/ 614359 h 851161"/>
              <a:gd name="connsiteX107" fmla="*/ 1088947 w 11584247"/>
              <a:gd name="connsiteY107" fmla="*/ 617056 h 851161"/>
              <a:gd name="connsiteX108" fmla="*/ 998946 w 11584247"/>
              <a:gd name="connsiteY108" fmla="*/ 688407 h 851161"/>
              <a:gd name="connsiteX109" fmla="*/ 775514 w 11584247"/>
              <a:gd name="connsiteY109" fmla="*/ 737451 h 851161"/>
              <a:gd name="connsiteX110" fmla="*/ 603494 w 11584247"/>
              <a:gd name="connsiteY110" fmla="*/ 710500 h 851161"/>
              <a:gd name="connsiteX111" fmla="*/ 460115 w 11584247"/>
              <a:gd name="connsiteY111" fmla="*/ 736903 h 851161"/>
              <a:gd name="connsiteX112" fmla="*/ 344393 w 11584247"/>
              <a:gd name="connsiteY112" fmla="*/ 725929 h 851161"/>
              <a:gd name="connsiteX113" fmla="*/ 104041 w 11584247"/>
              <a:gd name="connsiteY113" fmla="*/ 738210 h 851161"/>
              <a:gd name="connsiteX114" fmla="*/ 15455 w 11584247"/>
              <a:gd name="connsiteY114" fmla="*/ 751614 h 851161"/>
              <a:gd name="connsiteX115" fmla="*/ 0 w 11584247"/>
              <a:gd name="connsiteY115" fmla="*/ 741620 h 851161"/>
              <a:gd name="connsiteX116" fmla="*/ 0 w 11584247"/>
              <a:gd name="connsiteY116"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3687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56132 w 11584247"/>
              <a:gd name="connsiteY55" fmla="*/ 617104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67137 w 11584247"/>
              <a:gd name="connsiteY70" fmla="*/ 683142 h 851161"/>
              <a:gd name="connsiteX71" fmla="*/ 5459069 w 11584247"/>
              <a:gd name="connsiteY71" fmla="*/ 641319 h 851161"/>
              <a:gd name="connsiteX72" fmla="*/ 5365377 w 11584247"/>
              <a:gd name="connsiteY72" fmla="*/ 639724 h 851161"/>
              <a:gd name="connsiteX73" fmla="*/ 5168758 w 11584247"/>
              <a:gd name="connsiteY73" fmla="*/ 620360 h 851161"/>
              <a:gd name="connsiteX74" fmla="*/ 5043093 w 11584247"/>
              <a:gd name="connsiteY74" fmla="*/ 619043 h 851161"/>
              <a:gd name="connsiteX75" fmla="*/ 4998604 w 11584247"/>
              <a:gd name="connsiteY75" fmla="*/ 629087 h 851161"/>
              <a:gd name="connsiteX76" fmla="*/ 4924058 w 11584247"/>
              <a:gd name="connsiteY76" fmla="*/ 645263 h 851161"/>
              <a:gd name="connsiteX77" fmla="*/ 4868616 w 11584247"/>
              <a:gd name="connsiteY77" fmla="*/ 683240 h 851161"/>
              <a:gd name="connsiteX78" fmla="*/ 4806175 w 11584247"/>
              <a:gd name="connsiteY78" fmla="*/ 686507 h 851161"/>
              <a:gd name="connsiteX79" fmla="*/ 4791312 w 11584247"/>
              <a:gd name="connsiteY79" fmla="*/ 653788 h 851161"/>
              <a:gd name="connsiteX80" fmla="*/ 4724634 w 11584247"/>
              <a:gd name="connsiteY80" fmla="*/ 668150 h 851161"/>
              <a:gd name="connsiteX81" fmla="*/ 4623526 w 11584247"/>
              <a:gd name="connsiteY81" fmla="*/ 693607 h 851161"/>
              <a:gd name="connsiteX82" fmla="*/ 4565119 w 11584247"/>
              <a:gd name="connsiteY82" fmla="*/ 699644 h 851161"/>
              <a:gd name="connsiteX83" fmla="*/ 4405682 w 11584247"/>
              <a:gd name="connsiteY83" fmla="*/ 725524 h 851161"/>
              <a:gd name="connsiteX84" fmla="*/ 4238717 w 11584247"/>
              <a:gd name="connsiteY84" fmla="*/ 780637 h 851161"/>
              <a:gd name="connsiteX85" fmla="*/ 4020693 w 11584247"/>
              <a:gd name="connsiteY85" fmla="*/ 841422 h 851161"/>
              <a:gd name="connsiteX86" fmla="*/ 3998789 w 11584247"/>
              <a:gd name="connsiteY86" fmla="*/ 851161 h 851161"/>
              <a:gd name="connsiteX87" fmla="*/ 3968135 w 11584247"/>
              <a:gd name="connsiteY87" fmla="*/ 845925 h 851161"/>
              <a:gd name="connsiteX88" fmla="*/ 3845234 w 11584247"/>
              <a:gd name="connsiteY88" fmla="*/ 823068 h 851161"/>
              <a:gd name="connsiteX89" fmla="*/ 3748200 w 11584247"/>
              <a:gd name="connsiteY89" fmla="*/ 788335 h 851161"/>
              <a:gd name="connsiteX90" fmla="*/ 3665369 w 11584247"/>
              <a:gd name="connsiteY90" fmla="*/ 785906 h 851161"/>
              <a:gd name="connsiteX91" fmla="*/ 3434444 w 11584247"/>
              <a:gd name="connsiteY91" fmla="*/ 760907 h 851161"/>
              <a:gd name="connsiteX92" fmla="*/ 3298790 w 11584247"/>
              <a:gd name="connsiteY92" fmla="*/ 755716 h 851161"/>
              <a:gd name="connsiteX93" fmla="*/ 3044242 w 11584247"/>
              <a:gd name="connsiteY93" fmla="*/ 738181 h 851161"/>
              <a:gd name="connsiteX94" fmla="*/ 2975529 w 11584247"/>
              <a:gd name="connsiteY94" fmla="*/ 720730 h 851161"/>
              <a:gd name="connsiteX95" fmla="*/ 2868812 w 11584247"/>
              <a:gd name="connsiteY95" fmla="*/ 709829 h 851161"/>
              <a:gd name="connsiteX96" fmla="*/ 2836257 w 11584247"/>
              <a:gd name="connsiteY96" fmla="*/ 703641 h 851161"/>
              <a:gd name="connsiteX97" fmla="*/ 2504472 w 11584247"/>
              <a:gd name="connsiteY97" fmla="*/ 654196 h 851161"/>
              <a:gd name="connsiteX98" fmla="*/ 2323450 w 11584247"/>
              <a:gd name="connsiteY98" fmla="*/ 692063 h 851161"/>
              <a:gd name="connsiteX99" fmla="*/ 2047386 w 11584247"/>
              <a:gd name="connsiteY99" fmla="*/ 669854 h 851161"/>
              <a:gd name="connsiteX100" fmla="*/ 2014871 w 11584247"/>
              <a:gd name="connsiteY100" fmla="*/ 671556 h 851161"/>
              <a:gd name="connsiteX101" fmla="*/ 1961527 w 11584247"/>
              <a:gd name="connsiteY101" fmla="*/ 678730 h 851161"/>
              <a:gd name="connsiteX102" fmla="*/ 1878931 w 11584247"/>
              <a:gd name="connsiteY102" fmla="*/ 661482 h 851161"/>
              <a:gd name="connsiteX103" fmla="*/ 1713886 w 11584247"/>
              <a:gd name="connsiteY103" fmla="*/ 668713 h 851161"/>
              <a:gd name="connsiteX104" fmla="*/ 1434049 w 11584247"/>
              <a:gd name="connsiteY104" fmla="*/ 595668 h 851161"/>
              <a:gd name="connsiteX105" fmla="*/ 1177354 w 11584247"/>
              <a:gd name="connsiteY105" fmla="*/ 614359 h 851161"/>
              <a:gd name="connsiteX106" fmla="*/ 1088947 w 11584247"/>
              <a:gd name="connsiteY106" fmla="*/ 617056 h 851161"/>
              <a:gd name="connsiteX107" fmla="*/ 998946 w 11584247"/>
              <a:gd name="connsiteY107" fmla="*/ 688407 h 851161"/>
              <a:gd name="connsiteX108" fmla="*/ 775514 w 11584247"/>
              <a:gd name="connsiteY108" fmla="*/ 737451 h 851161"/>
              <a:gd name="connsiteX109" fmla="*/ 603494 w 11584247"/>
              <a:gd name="connsiteY109" fmla="*/ 710500 h 851161"/>
              <a:gd name="connsiteX110" fmla="*/ 460115 w 11584247"/>
              <a:gd name="connsiteY110" fmla="*/ 736903 h 851161"/>
              <a:gd name="connsiteX111" fmla="*/ 344393 w 11584247"/>
              <a:gd name="connsiteY111" fmla="*/ 725929 h 851161"/>
              <a:gd name="connsiteX112" fmla="*/ 104041 w 11584247"/>
              <a:gd name="connsiteY112" fmla="*/ 738210 h 851161"/>
              <a:gd name="connsiteX113" fmla="*/ 15455 w 11584247"/>
              <a:gd name="connsiteY113" fmla="*/ 751614 h 851161"/>
              <a:gd name="connsiteX114" fmla="*/ 0 w 11584247"/>
              <a:gd name="connsiteY114" fmla="*/ 741620 h 851161"/>
              <a:gd name="connsiteX115" fmla="*/ 0 w 11584247"/>
              <a:gd name="connsiteY115"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56132 w 11584247"/>
              <a:gd name="connsiteY55" fmla="*/ 617104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67137 w 11584247"/>
              <a:gd name="connsiteY70" fmla="*/ 683142 h 851161"/>
              <a:gd name="connsiteX71" fmla="*/ 5459069 w 11584247"/>
              <a:gd name="connsiteY71" fmla="*/ 641319 h 851161"/>
              <a:gd name="connsiteX72" fmla="*/ 5365377 w 11584247"/>
              <a:gd name="connsiteY72" fmla="*/ 639724 h 851161"/>
              <a:gd name="connsiteX73" fmla="*/ 5168758 w 11584247"/>
              <a:gd name="connsiteY73" fmla="*/ 620360 h 851161"/>
              <a:gd name="connsiteX74" fmla="*/ 5043093 w 11584247"/>
              <a:gd name="connsiteY74" fmla="*/ 619043 h 851161"/>
              <a:gd name="connsiteX75" fmla="*/ 4998604 w 11584247"/>
              <a:gd name="connsiteY75" fmla="*/ 629087 h 851161"/>
              <a:gd name="connsiteX76" fmla="*/ 4924058 w 11584247"/>
              <a:gd name="connsiteY76" fmla="*/ 645263 h 851161"/>
              <a:gd name="connsiteX77" fmla="*/ 4868616 w 11584247"/>
              <a:gd name="connsiteY77" fmla="*/ 683240 h 851161"/>
              <a:gd name="connsiteX78" fmla="*/ 4806175 w 11584247"/>
              <a:gd name="connsiteY78" fmla="*/ 686507 h 851161"/>
              <a:gd name="connsiteX79" fmla="*/ 4791312 w 11584247"/>
              <a:gd name="connsiteY79" fmla="*/ 653788 h 851161"/>
              <a:gd name="connsiteX80" fmla="*/ 4724634 w 11584247"/>
              <a:gd name="connsiteY80" fmla="*/ 668150 h 851161"/>
              <a:gd name="connsiteX81" fmla="*/ 4623526 w 11584247"/>
              <a:gd name="connsiteY81" fmla="*/ 693607 h 851161"/>
              <a:gd name="connsiteX82" fmla="*/ 4565119 w 11584247"/>
              <a:gd name="connsiteY82" fmla="*/ 699644 h 851161"/>
              <a:gd name="connsiteX83" fmla="*/ 4405682 w 11584247"/>
              <a:gd name="connsiteY83" fmla="*/ 725524 h 851161"/>
              <a:gd name="connsiteX84" fmla="*/ 4238717 w 11584247"/>
              <a:gd name="connsiteY84" fmla="*/ 780637 h 851161"/>
              <a:gd name="connsiteX85" fmla="*/ 4020693 w 11584247"/>
              <a:gd name="connsiteY85" fmla="*/ 841422 h 851161"/>
              <a:gd name="connsiteX86" fmla="*/ 3998789 w 11584247"/>
              <a:gd name="connsiteY86" fmla="*/ 851161 h 851161"/>
              <a:gd name="connsiteX87" fmla="*/ 3968135 w 11584247"/>
              <a:gd name="connsiteY87" fmla="*/ 845925 h 851161"/>
              <a:gd name="connsiteX88" fmla="*/ 3845234 w 11584247"/>
              <a:gd name="connsiteY88" fmla="*/ 823068 h 851161"/>
              <a:gd name="connsiteX89" fmla="*/ 3748200 w 11584247"/>
              <a:gd name="connsiteY89" fmla="*/ 788335 h 851161"/>
              <a:gd name="connsiteX90" fmla="*/ 3665369 w 11584247"/>
              <a:gd name="connsiteY90" fmla="*/ 785906 h 851161"/>
              <a:gd name="connsiteX91" fmla="*/ 3434444 w 11584247"/>
              <a:gd name="connsiteY91" fmla="*/ 760907 h 851161"/>
              <a:gd name="connsiteX92" fmla="*/ 3298790 w 11584247"/>
              <a:gd name="connsiteY92" fmla="*/ 755716 h 851161"/>
              <a:gd name="connsiteX93" fmla="*/ 3044242 w 11584247"/>
              <a:gd name="connsiteY93" fmla="*/ 738181 h 851161"/>
              <a:gd name="connsiteX94" fmla="*/ 2975529 w 11584247"/>
              <a:gd name="connsiteY94" fmla="*/ 720730 h 851161"/>
              <a:gd name="connsiteX95" fmla="*/ 2868812 w 11584247"/>
              <a:gd name="connsiteY95" fmla="*/ 709829 h 851161"/>
              <a:gd name="connsiteX96" fmla="*/ 2836257 w 11584247"/>
              <a:gd name="connsiteY96" fmla="*/ 703641 h 851161"/>
              <a:gd name="connsiteX97" fmla="*/ 2504472 w 11584247"/>
              <a:gd name="connsiteY97" fmla="*/ 654196 h 851161"/>
              <a:gd name="connsiteX98" fmla="*/ 2323450 w 11584247"/>
              <a:gd name="connsiteY98" fmla="*/ 692063 h 851161"/>
              <a:gd name="connsiteX99" fmla="*/ 2047386 w 11584247"/>
              <a:gd name="connsiteY99" fmla="*/ 669854 h 851161"/>
              <a:gd name="connsiteX100" fmla="*/ 2014871 w 11584247"/>
              <a:gd name="connsiteY100" fmla="*/ 671556 h 851161"/>
              <a:gd name="connsiteX101" fmla="*/ 1961527 w 11584247"/>
              <a:gd name="connsiteY101" fmla="*/ 678730 h 851161"/>
              <a:gd name="connsiteX102" fmla="*/ 1878931 w 11584247"/>
              <a:gd name="connsiteY102" fmla="*/ 661482 h 851161"/>
              <a:gd name="connsiteX103" fmla="*/ 1713886 w 11584247"/>
              <a:gd name="connsiteY103" fmla="*/ 668713 h 851161"/>
              <a:gd name="connsiteX104" fmla="*/ 1434049 w 11584247"/>
              <a:gd name="connsiteY104" fmla="*/ 595668 h 851161"/>
              <a:gd name="connsiteX105" fmla="*/ 1177354 w 11584247"/>
              <a:gd name="connsiteY105" fmla="*/ 614359 h 851161"/>
              <a:gd name="connsiteX106" fmla="*/ 1088947 w 11584247"/>
              <a:gd name="connsiteY106" fmla="*/ 617056 h 851161"/>
              <a:gd name="connsiteX107" fmla="*/ 998946 w 11584247"/>
              <a:gd name="connsiteY107" fmla="*/ 688407 h 851161"/>
              <a:gd name="connsiteX108" fmla="*/ 775514 w 11584247"/>
              <a:gd name="connsiteY108" fmla="*/ 737451 h 851161"/>
              <a:gd name="connsiteX109" fmla="*/ 603494 w 11584247"/>
              <a:gd name="connsiteY109" fmla="*/ 710500 h 851161"/>
              <a:gd name="connsiteX110" fmla="*/ 460115 w 11584247"/>
              <a:gd name="connsiteY110" fmla="*/ 736903 h 851161"/>
              <a:gd name="connsiteX111" fmla="*/ 344393 w 11584247"/>
              <a:gd name="connsiteY111" fmla="*/ 725929 h 851161"/>
              <a:gd name="connsiteX112" fmla="*/ 104041 w 11584247"/>
              <a:gd name="connsiteY112" fmla="*/ 738210 h 851161"/>
              <a:gd name="connsiteX113" fmla="*/ 15455 w 11584247"/>
              <a:gd name="connsiteY113" fmla="*/ 751614 h 851161"/>
              <a:gd name="connsiteX114" fmla="*/ 0 w 11584247"/>
              <a:gd name="connsiteY114" fmla="*/ 741620 h 851161"/>
              <a:gd name="connsiteX115" fmla="*/ 0 w 11584247"/>
              <a:gd name="connsiteY115"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56132 w 11584247"/>
              <a:gd name="connsiteY55" fmla="*/ 617104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67137 w 11584247"/>
              <a:gd name="connsiteY70" fmla="*/ 683142 h 851161"/>
              <a:gd name="connsiteX71" fmla="*/ 5459069 w 11584247"/>
              <a:gd name="connsiteY71" fmla="*/ 641319 h 851161"/>
              <a:gd name="connsiteX72" fmla="*/ 5365377 w 11584247"/>
              <a:gd name="connsiteY72" fmla="*/ 639724 h 851161"/>
              <a:gd name="connsiteX73" fmla="*/ 5168758 w 11584247"/>
              <a:gd name="connsiteY73" fmla="*/ 620360 h 851161"/>
              <a:gd name="connsiteX74" fmla="*/ 5043093 w 11584247"/>
              <a:gd name="connsiteY74" fmla="*/ 619043 h 851161"/>
              <a:gd name="connsiteX75" fmla="*/ 4998604 w 11584247"/>
              <a:gd name="connsiteY75" fmla="*/ 629087 h 851161"/>
              <a:gd name="connsiteX76" fmla="*/ 4924058 w 11584247"/>
              <a:gd name="connsiteY76" fmla="*/ 645263 h 851161"/>
              <a:gd name="connsiteX77" fmla="*/ 4868616 w 11584247"/>
              <a:gd name="connsiteY77" fmla="*/ 683240 h 851161"/>
              <a:gd name="connsiteX78" fmla="*/ 4806175 w 11584247"/>
              <a:gd name="connsiteY78" fmla="*/ 686507 h 851161"/>
              <a:gd name="connsiteX79" fmla="*/ 4791312 w 11584247"/>
              <a:gd name="connsiteY79" fmla="*/ 653788 h 851161"/>
              <a:gd name="connsiteX80" fmla="*/ 4724634 w 11584247"/>
              <a:gd name="connsiteY80" fmla="*/ 668150 h 851161"/>
              <a:gd name="connsiteX81" fmla="*/ 4623526 w 11584247"/>
              <a:gd name="connsiteY81" fmla="*/ 693607 h 851161"/>
              <a:gd name="connsiteX82" fmla="*/ 4565119 w 11584247"/>
              <a:gd name="connsiteY82" fmla="*/ 699644 h 851161"/>
              <a:gd name="connsiteX83" fmla="*/ 4405682 w 11584247"/>
              <a:gd name="connsiteY83" fmla="*/ 725524 h 851161"/>
              <a:gd name="connsiteX84" fmla="*/ 4238717 w 11584247"/>
              <a:gd name="connsiteY84" fmla="*/ 780637 h 851161"/>
              <a:gd name="connsiteX85" fmla="*/ 4020693 w 11584247"/>
              <a:gd name="connsiteY85" fmla="*/ 841422 h 851161"/>
              <a:gd name="connsiteX86" fmla="*/ 3998789 w 11584247"/>
              <a:gd name="connsiteY86" fmla="*/ 851161 h 851161"/>
              <a:gd name="connsiteX87" fmla="*/ 3968135 w 11584247"/>
              <a:gd name="connsiteY87" fmla="*/ 845925 h 851161"/>
              <a:gd name="connsiteX88" fmla="*/ 3845234 w 11584247"/>
              <a:gd name="connsiteY88" fmla="*/ 823068 h 851161"/>
              <a:gd name="connsiteX89" fmla="*/ 3748200 w 11584247"/>
              <a:gd name="connsiteY89" fmla="*/ 788335 h 851161"/>
              <a:gd name="connsiteX90" fmla="*/ 3665369 w 11584247"/>
              <a:gd name="connsiteY90" fmla="*/ 785906 h 851161"/>
              <a:gd name="connsiteX91" fmla="*/ 3434444 w 11584247"/>
              <a:gd name="connsiteY91" fmla="*/ 760907 h 851161"/>
              <a:gd name="connsiteX92" fmla="*/ 3298790 w 11584247"/>
              <a:gd name="connsiteY92" fmla="*/ 755716 h 851161"/>
              <a:gd name="connsiteX93" fmla="*/ 3044242 w 11584247"/>
              <a:gd name="connsiteY93" fmla="*/ 738181 h 851161"/>
              <a:gd name="connsiteX94" fmla="*/ 2975529 w 11584247"/>
              <a:gd name="connsiteY94" fmla="*/ 720730 h 851161"/>
              <a:gd name="connsiteX95" fmla="*/ 2868812 w 11584247"/>
              <a:gd name="connsiteY95" fmla="*/ 709829 h 851161"/>
              <a:gd name="connsiteX96" fmla="*/ 2836257 w 11584247"/>
              <a:gd name="connsiteY96" fmla="*/ 703641 h 851161"/>
              <a:gd name="connsiteX97" fmla="*/ 2504472 w 11584247"/>
              <a:gd name="connsiteY97" fmla="*/ 654196 h 851161"/>
              <a:gd name="connsiteX98" fmla="*/ 2323450 w 11584247"/>
              <a:gd name="connsiteY98" fmla="*/ 692063 h 851161"/>
              <a:gd name="connsiteX99" fmla="*/ 2047386 w 11584247"/>
              <a:gd name="connsiteY99" fmla="*/ 669854 h 851161"/>
              <a:gd name="connsiteX100" fmla="*/ 2014871 w 11584247"/>
              <a:gd name="connsiteY100" fmla="*/ 671556 h 851161"/>
              <a:gd name="connsiteX101" fmla="*/ 1961527 w 11584247"/>
              <a:gd name="connsiteY101" fmla="*/ 678730 h 851161"/>
              <a:gd name="connsiteX102" fmla="*/ 1878931 w 11584247"/>
              <a:gd name="connsiteY102" fmla="*/ 661482 h 851161"/>
              <a:gd name="connsiteX103" fmla="*/ 1713886 w 11584247"/>
              <a:gd name="connsiteY103" fmla="*/ 668713 h 851161"/>
              <a:gd name="connsiteX104" fmla="*/ 1434049 w 11584247"/>
              <a:gd name="connsiteY104" fmla="*/ 595668 h 851161"/>
              <a:gd name="connsiteX105" fmla="*/ 1177354 w 11584247"/>
              <a:gd name="connsiteY105" fmla="*/ 614359 h 851161"/>
              <a:gd name="connsiteX106" fmla="*/ 1088947 w 11584247"/>
              <a:gd name="connsiteY106" fmla="*/ 617056 h 851161"/>
              <a:gd name="connsiteX107" fmla="*/ 998946 w 11584247"/>
              <a:gd name="connsiteY107" fmla="*/ 688407 h 851161"/>
              <a:gd name="connsiteX108" fmla="*/ 775514 w 11584247"/>
              <a:gd name="connsiteY108" fmla="*/ 737451 h 851161"/>
              <a:gd name="connsiteX109" fmla="*/ 603494 w 11584247"/>
              <a:gd name="connsiteY109" fmla="*/ 710500 h 851161"/>
              <a:gd name="connsiteX110" fmla="*/ 460115 w 11584247"/>
              <a:gd name="connsiteY110" fmla="*/ 736903 h 851161"/>
              <a:gd name="connsiteX111" fmla="*/ 344393 w 11584247"/>
              <a:gd name="connsiteY111" fmla="*/ 725929 h 851161"/>
              <a:gd name="connsiteX112" fmla="*/ 104041 w 11584247"/>
              <a:gd name="connsiteY112" fmla="*/ 738210 h 851161"/>
              <a:gd name="connsiteX113" fmla="*/ 15455 w 11584247"/>
              <a:gd name="connsiteY113" fmla="*/ 751614 h 851161"/>
              <a:gd name="connsiteX114" fmla="*/ 0 w 11584247"/>
              <a:gd name="connsiteY114" fmla="*/ 741620 h 851161"/>
              <a:gd name="connsiteX115" fmla="*/ 0 w 11584247"/>
              <a:gd name="connsiteY115"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67137 w 11584247"/>
              <a:gd name="connsiteY70" fmla="*/ 683142 h 851161"/>
              <a:gd name="connsiteX71" fmla="*/ 5459069 w 11584247"/>
              <a:gd name="connsiteY71" fmla="*/ 641319 h 851161"/>
              <a:gd name="connsiteX72" fmla="*/ 5365377 w 11584247"/>
              <a:gd name="connsiteY72" fmla="*/ 639724 h 851161"/>
              <a:gd name="connsiteX73" fmla="*/ 5168758 w 11584247"/>
              <a:gd name="connsiteY73" fmla="*/ 620360 h 851161"/>
              <a:gd name="connsiteX74" fmla="*/ 5043093 w 11584247"/>
              <a:gd name="connsiteY74" fmla="*/ 619043 h 851161"/>
              <a:gd name="connsiteX75" fmla="*/ 4998604 w 11584247"/>
              <a:gd name="connsiteY75" fmla="*/ 629087 h 851161"/>
              <a:gd name="connsiteX76" fmla="*/ 4924058 w 11584247"/>
              <a:gd name="connsiteY76" fmla="*/ 645263 h 851161"/>
              <a:gd name="connsiteX77" fmla="*/ 4868616 w 11584247"/>
              <a:gd name="connsiteY77" fmla="*/ 683240 h 851161"/>
              <a:gd name="connsiteX78" fmla="*/ 4806175 w 11584247"/>
              <a:gd name="connsiteY78" fmla="*/ 686507 h 851161"/>
              <a:gd name="connsiteX79" fmla="*/ 4791312 w 11584247"/>
              <a:gd name="connsiteY79" fmla="*/ 653788 h 851161"/>
              <a:gd name="connsiteX80" fmla="*/ 4724634 w 11584247"/>
              <a:gd name="connsiteY80" fmla="*/ 668150 h 851161"/>
              <a:gd name="connsiteX81" fmla="*/ 4623526 w 11584247"/>
              <a:gd name="connsiteY81" fmla="*/ 693607 h 851161"/>
              <a:gd name="connsiteX82" fmla="*/ 4565119 w 11584247"/>
              <a:gd name="connsiteY82" fmla="*/ 699644 h 851161"/>
              <a:gd name="connsiteX83" fmla="*/ 4405682 w 11584247"/>
              <a:gd name="connsiteY83" fmla="*/ 725524 h 851161"/>
              <a:gd name="connsiteX84" fmla="*/ 4238717 w 11584247"/>
              <a:gd name="connsiteY84" fmla="*/ 780637 h 851161"/>
              <a:gd name="connsiteX85" fmla="*/ 4020693 w 11584247"/>
              <a:gd name="connsiteY85" fmla="*/ 841422 h 851161"/>
              <a:gd name="connsiteX86" fmla="*/ 3998789 w 11584247"/>
              <a:gd name="connsiteY86" fmla="*/ 851161 h 851161"/>
              <a:gd name="connsiteX87" fmla="*/ 3968135 w 11584247"/>
              <a:gd name="connsiteY87" fmla="*/ 845925 h 851161"/>
              <a:gd name="connsiteX88" fmla="*/ 3845234 w 11584247"/>
              <a:gd name="connsiteY88" fmla="*/ 823068 h 851161"/>
              <a:gd name="connsiteX89" fmla="*/ 3748200 w 11584247"/>
              <a:gd name="connsiteY89" fmla="*/ 788335 h 851161"/>
              <a:gd name="connsiteX90" fmla="*/ 3665369 w 11584247"/>
              <a:gd name="connsiteY90" fmla="*/ 785906 h 851161"/>
              <a:gd name="connsiteX91" fmla="*/ 3434444 w 11584247"/>
              <a:gd name="connsiteY91" fmla="*/ 760907 h 851161"/>
              <a:gd name="connsiteX92" fmla="*/ 3298790 w 11584247"/>
              <a:gd name="connsiteY92" fmla="*/ 755716 h 851161"/>
              <a:gd name="connsiteX93" fmla="*/ 3044242 w 11584247"/>
              <a:gd name="connsiteY93" fmla="*/ 738181 h 851161"/>
              <a:gd name="connsiteX94" fmla="*/ 2975529 w 11584247"/>
              <a:gd name="connsiteY94" fmla="*/ 720730 h 851161"/>
              <a:gd name="connsiteX95" fmla="*/ 2868812 w 11584247"/>
              <a:gd name="connsiteY95" fmla="*/ 709829 h 851161"/>
              <a:gd name="connsiteX96" fmla="*/ 2836257 w 11584247"/>
              <a:gd name="connsiteY96" fmla="*/ 703641 h 851161"/>
              <a:gd name="connsiteX97" fmla="*/ 2504472 w 11584247"/>
              <a:gd name="connsiteY97" fmla="*/ 654196 h 851161"/>
              <a:gd name="connsiteX98" fmla="*/ 2323450 w 11584247"/>
              <a:gd name="connsiteY98" fmla="*/ 692063 h 851161"/>
              <a:gd name="connsiteX99" fmla="*/ 2047386 w 11584247"/>
              <a:gd name="connsiteY99" fmla="*/ 669854 h 851161"/>
              <a:gd name="connsiteX100" fmla="*/ 2014871 w 11584247"/>
              <a:gd name="connsiteY100" fmla="*/ 671556 h 851161"/>
              <a:gd name="connsiteX101" fmla="*/ 1961527 w 11584247"/>
              <a:gd name="connsiteY101" fmla="*/ 678730 h 851161"/>
              <a:gd name="connsiteX102" fmla="*/ 1878931 w 11584247"/>
              <a:gd name="connsiteY102" fmla="*/ 661482 h 851161"/>
              <a:gd name="connsiteX103" fmla="*/ 1713886 w 11584247"/>
              <a:gd name="connsiteY103" fmla="*/ 668713 h 851161"/>
              <a:gd name="connsiteX104" fmla="*/ 1434049 w 11584247"/>
              <a:gd name="connsiteY104" fmla="*/ 595668 h 851161"/>
              <a:gd name="connsiteX105" fmla="*/ 1177354 w 11584247"/>
              <a:gd name="connsiteY105" fmla="*/ 614359 h 851161"/>
              <a:gd name="connsiteX106" fmla="*/ 1088947 w 11584247"/>
              <a:gd name="connsiteY106" fmla="*/ 617056 h 851161"/>
              <a:gd name="connsiteX107" fmla="*/ 998946 w 11584247"/>
              <a:gd name="connsiteY107" fmla="*/ 688407 h 851161"/>
              <a:gd name="connsiteX108" fmla="*/ 775514 w 11584247"/>
              <a:gd name="connsiteY108" fmla="*/ 737451 h 851161"/>
              <a:gd name="connsiteX109" fmla="*/ 603494 w 11584247"/>
              <a:gd name="connsiteY109" fmla="*/ 710500 h 851161"/>
              <a:gd name="connsiteX110" fmla="*/ 460115 w 11584247"/>
              <a:gd name="connsiteY110" fmla="*/ 736903 h 851161"/>
              <a:gd name="connsiteX111" fmla="*/ 344393 w 11584247"/>
              <a:gd name="connsiteY111" fmla="*/ 725929 h 851161"/>
              <a:gd name="connsiteX112" fmla="*/ 104041 w 11584247"/>
              <a:gd name="connsiteY112" fmla="*/ 738210 h 851161"/>
              <a:gd name="connsiteX113" fmla="*/ 15455 w 11584247"/>
              <a:gd name="connsiteY113" fmla="*/ 751614 h 851161"/>
              <a:gd name="connsiteX114" fmla="*/ 0 w 11584247"/>
              <a:gd name="connsiteY114" fmla="*/ 741620 h 851161"/>
              <a:gd name="connsiteX115" fmla="*/ 0 w 11584247"/>
              <a:gd name="connsiteY115"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748200 w 11584247"/>
              <a:gd name="connsiteY88" fmla="*/ 788335 h 851161"/>
              <a:gd name="connsiteX89" fmla="*/ 3665369 w 11584247"/>
              <a:gd name="connsiteY89" fmla="*/ 785906 h 851161"/>
              <a:gd name="connsiteX90" fmla="*/ 3434444 w 11584247"/>
              <a:gd name="connsiteY90" fmla="*/ 760907 h 851161"/>
              <a:gd name="connsiteX91" fmla="*/ 3298790 w 11584247"/>
              <a:gd name="connsiteY91" fmla="*/ 755716 h 851161"/>
              <a:gd name="connsiteX92" fmla="*/ 3044242 w 11584247"/>
              <a:gd name="connsiteY92" fmla="*/ 738181 h 851161"/>
              <a:gd name="connsiteX93" fmla="*/ 2975529 w 11584247"/>
              <a:gd name="connsiteY93" fmla="*/ 720730 h 851161"/>
              <a:gd name="connsiteX94" fmla="*/ 2868812 w 11584247"/>
              <a:gd name="connsiteY94" fmla="*/ 709829 h 851161"/>
              <a:gd name="connsiteX95" fmla="*/ 2836257 w 11584247"/>
              <a:gd name="connsiteY95" fmla="*/ 703641 h 851161"/>
              <a:gd name="connsiteX96" fmla="*/ 2504472 w 11584247"/>
              <a:gd name="connsiteY96" fmla="*/ 654196 h 851161"/>
              <a:gd name="connsiteX97" fmla="*/ 2323450 w 11584247"/>
              <a:gd name="connsiteY97" fmla="*/ 692063 h 851161"/>
              <a:gd name="connsiteX98" fmla="*/ 2047386 w 11584247"/>
              <a:gd name="connsiteY98" fmla="*/ 669854 h 851161"/>
              <a:gd name="connsiteX99" fmla="*/ 2014871 w 11584247"/>
              <a:gd name="connsiteY99" fmla="*/ 671556 h 851161"/>
              <a:gd name="connsiteX100" fmla="*/ 1961527 w 11584247"/>
              <a:gd name="connsiteY100" fmla="*/ 678730 h 851161"/>
              <a:gd name="connsiteX101" fmla="*/ 1878931 w 11584247"/>
              <a:gd name="connsiteY101" fmla="*/ 661482 h 851161"/>
              <a:gd name="connsiteX102" fmla="*/ 1713886 w 11584247"/>
              <a:gd name="connsiteY102" fmla="*/ 668713 h 851161"/>
              <a:gd name="connsiteX103" fmla="*/ 1434049 w 11584247"/>
              <a:gd name="connsiteY103" fmla="*/ 595668 h 851161"/>
              <a:gd name="connsiteX104" fmla="*/ 1177354 w 11584247"/>
              <a:gd name="connsiteY104" fmla="*/ 614359 h 851161"/>
              <a:gd name="connsiteX105" fmla="*/ 1088947 w 11584247"/>
              <a:gd name="connsiteY105" fmla="*/ 617056 h 851161"/>
              <a:gd name="connsiteX106" fmla="*/ 998946 w 11584247"/>
              <a:gd name="connsiteY106" fmla="*/ 688407 h 851161"/>
              <a:gd name="connsiteX107" fmla="*/ 775514 w 11584247"/>
              <a:gd name="connsiteY107" fmla="*/ 737451 h 851161"/>
              <a:gd name="connsiteX108" fmla="*/ 603494 w 11584247"/>
              <a:gd name="connsiteY108" fmla="*/ 710500 h 851161"/>
              <a:gd name="connsiteX109" fmla="*/ 460115 w 11584247"/>
              <a:gd name="connsiteY109" fmla="*/ 736903 h 851161"/>
              <a:gd name="connsiteX110" fmla="*/ 344393 w 11584247"/>
              <a:gd name="connsiteY110" fmla="*/ 725929 h 851161"/>
              <a:gd name="connsiteX111" fmla="*/ 104041 w 11584247"/>
              <a:gd name="connsiteY111" fmla="*/ 738210 h 851161"/>
              <a:gd name="connsiteX112" fmla="*/ 15455 w 11584247"/>
              <a:gd name="connsiteY112" fmla="*/ 751614 h 851161"/>
              <a:gd name="connsiteX113" fmla="*/ 0 w 11584247"/>
              <a:gd name="connsiteY113" fmla="*/ 741620 h 851161"/>
              <a:gd name="connsiteX114" fmla="*/ 0 w 11584247"/>
              <a:gd name="connsiteY114"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36257 w 11584247"/>
              <a:gd name="connsiteY94" fmla="*/ 70364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78931 w 11584247"/>
              <a:gd name="connsiteY100" fmla="*/ 661482 h 851161"/>
              <a:gd name="connsiteX101" fmla="*/ 1713886 w 11584247"/>
              <a:gd name="connsiteY101" fmla="*/ 668713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60115 w 11584247"/>
              <a:gd name="connsiteY108" fmla="*/ 736903 h 851161"/>
              <a:gd name="connsiteX109" fmla="*/ 344393 w 11584247"/>
              <a:gd name="connsiteY109" fmla="*/ 725929 h 851161"/>
              <a:gd name="connsiteX110" fmla="*/ 104041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36257 w 11584247"/>
              <a:gd name="connsiteY94" fmla="*/ 70364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78931 w 11584247"/>
              <a:gd name="connsiteY100" fmla="*/ 661482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60115 w 11584247"/>
              <a:gd name="connsiteY108" fmla="*/ 736903 h 851161"/>
              <a:gd name="connsiteX109" fmla="*/ 344393 w 11584247"/>
              <a:gd name="connsiteY109" fmla="*/ 725929 h 851161"/>
              <a:gd name="connsiteX110" fmla="*/ 104041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36257 w 11584247"/>
              <a:gd name="connsiteY94" fmla="*/ 70364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73321 w 11584247"/>
              <a:gd name="connsiteY100" fmla="*/ 661482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60115 w 11584247"/>
              <a:gd name="connsiteY108" fmla="*/ 736903 h 851161"/>
              <a:gd name="connsiteX109" fmla="*/ 344393 w 11584247"/>
              <a:gd name="connsiteY109" fmla="*/ 725929 h 851161"/>
              <a:gd name="connsiteX110" fmla="*/ 104041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36257 w 11584247"/>
              <a:gd name="connsiteY94" fmla="*/ 70364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73321 w 11584247"/>
              <a:gd name="connsiteY100" fmla="*/ 661482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60115 w 11584247"/>
              <a:gd name="connsiteY108" fmla="*/ 736903 h 851161"/>
              <a:gd name="connsiteX109" fmla="*/ 344393 w 11584247"/>
              <a:gd name="connsiteY109" fmla="*/ 725929 h 851161"/>
              <a:gd name="connsiteX110" fmla="*/ 104041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36257 w 11584247"/>
              <a:gd name="connsiteY94" fmla="*/ 70364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73321 w 11584247"/>
              <a:gd name="connsiteY100" fmla="*/ 661482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60115 w 11584247"/>
              <a:gd name="connsiteY108" fmla="*/ 736903 h 851161"/>
              <a:gd name="connsiteX109" fmla="*/ 344393 w 11584247"/>
              <a:gd name="connsiteY109" fmla="*/ 725929 h 851161"/>
              <a:gd name="connsiteX110" fmla="*/ 104041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36257 w 11584247"/>
              <a:gd name="connsiteY94" fmla="*/ 70364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34052 w 11584247"/>
              <a:gd name="connsiteY100" fmla="*/ 644653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60115 w 11584247"/>
              <a:gd name="connsiteY108" fmla="*/ 736903 h 851161"/>
              <a:gd name="connsiteX109" fmla="*/ 344393 w 11584247"/>
              <a:gd name="connsiteY109" fmla="*/ 725929 h 851161"/>
              <a:gd name="connsiteX110" fmla="*/ 104041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36257 w 11584247"/>
              <a:gd name="connsiteY94" fmla="*/ 70364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34052 w 11584247"/>
              <a:gd name="connsiteY100" fmla="*/ 644653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60115 w 11584247"/>
              <a:gd name="connsiteY108" fmla="*/ 736903 h 851161"/>
              <a:gd name="connsiteX109" fmla="*/ 344393 w 11584247"/>
              <a:gd name="connsiteY109" fmla="*/ 725929 h 851161"/>
              <a:gd name="connsiteX110" fmla="*/ 143310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36257 w 11584247"/>
              <a:gd name="connsiteY94" fmla="*/ 70364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34052 w 11584247"/>
              <a:gd name="connsiteY100" fmla="*/ 644653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71335 w 11584247"/>
              <a:gd name="connsiteY108" fmla="*/ 714464 h 851161"/>
              <a:gd name="connsiteX109" fmla="*/ 344393 w 11584247"/>
              <a:gd name="connsiteY109" fmla="*/ 725929 h 851161"/>
              <a:gd name="connsiteX110" fmla="*/ 143310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13818 w 11584247"/>
              <a:gd name="connsiteY94" fmla="*/ 69803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34052 w 11584247"/>
              <a:gd name="connsiteY100" fmla="*/ 644653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71335 w 11584247"/>
              <a:gd name="connsiteY108" fmla="*/ 714464 h 851161"/>
              <a:gd name="connsiteX109" fmla="*/ 344393 w 11584247"/>
              <a:gd name="connsiteY109" fmla="*/ 725929 h 851161"/>
              <a:gd name="connsiteX110" fmla="*/ 143310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13818 w 11584247"/>
              <a:gd name="connsiteY94" fmla="*/ 69803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34052 w 11584247"/>
              <a:gd name="connsiteY100" fmla="*/ 644653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71335 w 11584247"/>
              <a:gd name="connsiteY108" fmla="*/ 714464 h 851161"/>
              <a:gd name="connsiteX109" fmla="*/ 344393 w 11584247"/>
              <a:gd name="connsiteY109" fmla="*/ 725929 h 851161"/>
              <a:gd name="connsiteX110" fmla="*/ 143310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13818 w 11584247"/>
              <a:gd name="connsiteY94" fmla="*/ 69803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34052 w 11584247"/>
              <a:gd name="connsiteY100" fmla="*/ 644653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71335 w 11584247"/>
              <a:gd name="connsiteY108" fmla="*/ 714464 h 851161"/>
              <a:gd name="connsiteX109" fmla="*/ 344393 w 11584247"/>
              <a:gd name="connsiteY109" fmla="*/ 725929 h 851161"/>
              <a:gd name="connsiteX110" fmla="*/ 143310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13818 w 11584247"/>
              <a:gd name="connsiteY94" fmla="*/ 69803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34052 w 11584247"/>
              <a:gd name="connsiteY100" fmla="*/ 644653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71335 w 11584247"/>
              <a:gd name="connsiteY108" fmla="*/ 714464 h 851161"/>
              <a:gd name="connsiteX109" fmla="*/ 344393 w 11584247"/>
              <a:gd name="connsiteY109" fmla="*/ 725929 h 851161"/>
              <a:gd name="connsiteX110" fmla="*/ 143310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13818 w 11584247"/>
              <a:gd name="connsiteY94" fmla="*/ 69803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34052 w 11584247"/>
              <a:gd name="connsiteY100" fmla="*/ 644653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71335 w 11584247"/>
              <a:gd name="connsiteY108" fmla="*/ 714464 h 851161"/>
              <a:gd name="connsiteX109" fmla="*/ 344393 w 11584247"/>
              <a:gd name="connsiteY109" fmla="*/ 725929 h 851161"/>
              <a:gd name="connsiteX110" fmla="*/ 143310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13818 w 11584247"/>
              <a:gd name="connsiteY94" fmla="*/ 69803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34052 w 11584247"/>
              <a:gd name="connsiteY100" fmla="*/ 644653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71335 w 11584247"/>
              <a:gd name="connsiteY108" fmla="*/ 714464 h 851161"/>
              <a:gd name="connsiteX109" fmla="*/ 344393 w 11584247"/>
              <a:gd name="connsiteY109" fmla="*/ 725929 h 851161"/>
              <a:gd name="connsiteX110" fmla="*/ 143310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13818 w 11584247"/>
              <a:gd name="connsiteY94" fmla="*/ 69803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34052 w 11584247"/>
              <a:gd name="connsiteY100" fmla="*/ 644653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71335 w 11584247"/>
              <a:gd name="connsiteY108" fmla="*/ 714464 h 851161"/>
              <a:gd name="connsiteX109" fmla="*/ 344393 w 11584247"/>
              <a:gd name="connsiteY109" fmla="*/ 725929 h 851161"/>
              <a:gd name="connsiteX110" fmla="*/ 143310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13818 w 11584247"/>
              <a:gd name="connsiteY94" fmla="*/ 69803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34052 w 11584247"/>
              <a:gd name="connsiteY100" fmla="*/ 644653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71335 w 11584247"/>
              <a:gd name="connsiteY108" fmla="*/ 714464 h 851161"/>
              <a:gd name="connsiteX109" fmla="*/ 344393 w 11584247"/>
              <a:gd name="connsiteY109" fmla="*/ 725929 h 851161"/>
              <a:gd name="connsiteX110" fmla="*/ 143310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13818 w 11584247"/>
              <a:gd name="connsiteY94" fmla="*/ 69803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34052 w 11584247"/>
              <a:gd name="connsiteY100" fmla="*/ 644653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71335 w 11584247"/>
              <a:gd name="connsiteY108" fmla="*/ 714464 h 851161"/>
              <a:gd name="connsiteX109" fmla="*/ 344393 w 11584247"/>
              <a:gd name="connsiteY109" fmla="*/ 725929 h 851161"/>
              <a:gd name="connsiteX110" fmla="*/ 143310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875486 w 11584247"/>
              <a:gd name="connsiteY65" fmla="*/ 656164 h 851161"/>
              <a:gd name="connsiteX66" fmla="*/ 5837074 w 11584247"/>
              <a:gd name="connsiteY66" fmla="*/ 669047 h 851161"/>
              <a:gd name="connsiteX67" fmla="*/ 5783293 w 11584247"/>
              <a:gd name="connsiteY67" fmla="*/ 678526 h 851161"/>
              <a:gd name="connsiteX68" fmla="*/ 5673851 w 11584247"/>
              <a:gd name="connsiteY68" fmla="*/ 675677 h 851161"/>
              <a:gd name="connsiteX69" fmla="*/ 5459069 w 11584247"/>
              <a:gd name="connsiteY69" fmla="*/ 641319 h 851161"/>
              <a:gd name="connsiteX70" fmla="*/ 5365377 w 11584247"/>
              <a:gd name="connsiteY70" fmla="*/ 639724 h 851161"/>
              <a:gd name="connsiteX71" fmla="*/ 5168758 w 11584247"/>
              <a:gd name="connsiteY71" fmla="*/ 620360 h 851161"/>
              <a:gd name="connsiteX72" fmla="*/ 5043093 w 11584247"/>
              <a:gd name="connsiteY72" fmla="*/ 619043 h 851161"/>
              <a:gd name="connsiteX73" fmla="*/ 4998604 w 11584247"/>
              <a:gd name="connsiteY73" fmla="*/ 629087 h 851161"/>
              <a:gd name="connsiteX74" fmla="*/ 4924058 w 11584247"/>
              <a:gd name="connsiteY74" fmla="*/ 645263 h 851161"/>
              <a:gd name="connsiteX75" fmla="*/ 4868616 w 11584247"/>
              <a:gd name="connsiteY75" fmla="*/ 683240 h 851161"/>
              <a:gd name="connsiteX76" fmla="*/ 4806175 w 11584247"/>
              <a:gd name="connsiteY76" fmla="*/ 686507 h 851161"/>
              <a:gd name="connsiteX77" fmla="*/ 4791312 w 11584247"/>
              <a:gd name="connsiteY77" fmla="*/ 653788 h 851161"/>
              <a:gd name="connsiteX78" fmla="*/ 4724634 w 11584247"/>
              <a:gd name="connsiteY78" fmla="*/ 668150 h 851161"/>
              <a:gd name="connsiteX79" fmla="*/ 4623526 w 11584247"/>
              <a:gd name="connsiteY79" fmla="*/ 693607 h 851161"/>
              <a:gd name="connsiteX80" fmla="*/ 4565119 w 11584247"/>
              <a:gd name="connsiteY80" fmla="*/ 699644 h 851161"/>
              <a:gd name="connsiteX81" fmla="*/ 4405682 w 11584247"/>
              <a:gd name="connsiteY81" fmla="*/ 725524 h 851161"/>
              <a:gd name="connsiteX82" fmla="*/ 4238717 w 11584247"/>
              <a:gd name="connsiteY82" fmla="*/ 780637 h 851161"/>
              <a:gd name="connsiteX83" fmla="*/ 4020693 w 11584247"/>
              <a:gd name="connsiteY83" fmla="*/ 841422 h 851161"/>
              <a:gd name="connsiteX84" fmla="*/ 3998789 w 11584247"/>
              <a:gd name="connsiteY84" fmla="*/ 851161 h 851161"/>
              <a:gd name="connsiteX85" fmla="*/ 3968135 w 11584247"/>
              <a:gd name="connsiteY85" fmla="*/ 845925 h 851161"/>
              <a:gd name="connsiteX86" fmla="*/ 3845234 w 11584247"/>
              <a:gd name="connsiteY86" fmla="*/ 823068 h 851161"/>
              <a:gd name="connsiteX87" fmla="*/ 3665369 w 11584247"/>
              <a:gd name="connsiteY87" fmla="*/ 785906 h 851161"/>
              <a:gd name="connsiteX88" fmla="*/ 3434444 w 11584247"/>
              <a:gd name="connsiteY88" fmla="*/ 760907 h 851161"/>
              <a:gd name="connsiteX89" fmla="*/ 3298790 w 11584247"/>
              <a:gd name="connsiteY89" fmla="*/ 755716 h 851161"/>
              <a:gd name="connsiteX90" fmla="*/ 3044242 w 11584247"/>
              <a:gd name="connsiteY90" fmla="*/ 738181 h 851161"/>
              <a:gd name="connsiteX91" fmla="*/ 2975529 w 11584247"/>
              <a:gd name="connsiteY91" fmla="*/ 720730 h 851161"/>
              <a:gd name="connsiteX92" fmla="*/ 2868812 w 11584247"/>
              <a:gd name="connsiteY92" fmla="*/ 709829 h 851161"/>
              <a:gd name="connsiteX93" fmla="*/ 2813818 w 11584247"/>
              <a:gd name="connsiteY93" fmla="*/ 698031 h 851161"/>
              <a:gd name="connsiteX94" fmla="*/ 2504472 w 11584247"/>
              <a:gd name="connsiteY94" fmla="*/ 654196 h 851161"/>
              <a:gd name="connsiteX95" fmla="*/ 2323450 w 11584247"/>
              <a:gd name="connsiteY95" fmla="*/ 692063 h 851161"/>
              <a:gd name="connsiteX96" fmla="*/ 2047386 w 11584247"/>
              <a:gd name="connsiteY96" fmla="*/ 669854 h 851161"/>
              <a:gd name="connsiteX97" fmla="*/ 2014871 w 11584247"/>
              <a:gd name="connsiteY97" fmla="*/ 671556 h 851161"/>
              <a:gd name="connsiteX98" fmla="*/ 1961527 w 11584247"/>
              <a:gd name="connsiteY98" fmla="*/ 678730 h 851161"/>
              <a:gd name="connsiteX99" fmla="*/ 1834052 w 11584247"/>
              <a:gd name="connsiteY99" fmla="*/ 644653 h 851161"/>
              <a:gd name="connsiteX100" fmla="*/ 1657788 w 11584247"/>
              <a:gd name="connsiteY100" fmla="*/ 646274 h 851161"/>
              <a:gd name="connsiteX101" fmla="*/ 1434049 w 11584247"/>
              <a:gd name="connsiteY101" fmla="*/ 595668 h 851161"/>
              <a:gd name="connsiteX102" fmla="*/ 1177354 w 11584247"/>
              <a:gd name="connsiteY102" fmla="*/ 614359 h 851161"/>
              <a:gd name="connsiteX103" fmla="*/ 1088947 w 11584247"/>
              <a:gd name="connsiteY103" fmla="*/ 617056 h 851161"/>
              <a:gd name="connsiteX104" fmla="*/ 998946 w 11584247"/>
              <a:gd name="connsiteY104" fmla="*/ 688407 h 851161"/>
              <a:gd name="connsiteX105" fmla="*/ 775514 w 11584247"/>
              <a:gd name="connsiteY105" fmla="*/ 737451 h 851161"/>
              <a:gd name="connsiteX106" fmla="*/ 603494 w 11584247"/>
              <a:gd name="connsiteY106" fmla="*/ 710500 h 851161"/>
              <a:gd name="connsiteX107" fmla="*/ 471335 w 11584247"/>
              <a:gd name="connsiteY107" fmla="*/ 714464 h 851161"/>
              <a:gd name="connsiteX108" fmla="*/ 344393 w 11584247"/>
              <a:gd name="connsiteY108" fmla="*/ 725929 h 851161"/>
              <a:gd name="connsiteX109" fmla="*/ 143310 w 11584247"/>
              <a:gd name="connsiteY109" fmla="*/ 738210 h 851161"/>
              <a:gd name="connsiteX110" fmla="*/ 15455 w 11584247"/>
              <a:gd name="connsiteY110" fmla="*/ 751614 h 851161"/>
              <a:gd name="connsiteX111" fmla="*/ 0 w 11584247"/>
              <a:gd name="connsiteY111" fmla="*/ 741620 h 851161"/>
              <a:gd name="connsiteX112" fmla="*/ 0 w 11584247"/>
              <a:gd name="connsiteY112"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046332 w 11584247"/>
              <a:gd name="connsiteY64" fmla="*/ 696122 h 851161"/>
              <a:gd name="connsiteX65" fmla="*/ 5875486 w 11584247"/>
              <a:gd name="connsiteY65" fmla="*/ 656164 h 851161"/>
              <a:gd name="connsiteX66" fmla="*/ 5837074 w 11584247"/>
              <a:gd name="connsiteY66" fmla="*/ 669047 h 851161"/>
              <a:gd name="connsiteX67" fmla="*/ 5783293 w 11584247"/>
              <a:gd name="connsiteY67" fmla="*/ 678526 h 851161"/>
              <a:gd name="connsiteX68" fmla="*/ 5673851 w 11584247"/>
              <a:gd name="connsiteY68" fmla="*/ 675677 h 851161"/>
              <a:gd name="connsiteX69" fmla="*/ 5459069 w 11584247"/>
              <a:gd name="connsiteY69" fmla="*/ 641319 h 851161"/>
              <a:gd name="connsiteX70" fmla="*/ 5365377 w 11584247"/>
              <a:gd name="connsiteY70" fmla="*/ 639724 h 851161"/>
              <a:gd name="connsiteX71" fmla="*/ 5168758 w 11584247"/>
              <a:gd name="connsiteY71" fmla="*/ 620360 h 851161"/>
              <a:gd name="connsiteX72" fmla="*/ 5043093 w 11584247"/>
              <a:gd name="connsiteY72" fmla="*/ 619043 h 851161"/>
              <a:gd name="connsiteX73" fmla="*/ 4998604 w 11584247"/>
              <a:gd name="connsiteY73" fmla="*/ 629087 h 851161"/>
              <a:gd name="connsiteX74" fmla="*/ 4924058 w 11584247"/>
              <a:gd name="connsiteY74" fmla="*/ 645263 h 851161"/>
              <a:gd name="connsiteX75" fmla="*/ 4868616 w 11584247"/>
              <a:gd name="connsiteY75" fmla="*/ 683240 h 851161"/>
              <a:gd name="connsiteX76" fmla="*/ 4806175 w 11584247"/>
              <a:gd name="connsiteY76" fmla="*/ 686507 h 851161"/>
              <a:gd name="connsiteX77" fmla="*/ 4791312 w 11584247"/>
              <a:gd name="connsiteY77" fmla="*/ 653788 h 851161"/>
              <a:gd name="connsiteX78" fmla="*/ 4724634 w 11584247"/>
              <a:gd name="connsiteY78" fmla="*/ 668150 h 851161"/>
              <a:gd name="connsiteX79" fmla="*/ 4623526 w 11584247"/>
              <a:gd name="connsiteY79" fmla="*/ 693607 h 851161"/>
              <a:gd name="connsiteX80" fmla="*/ 4565119 w 11584247"/>
              <a:gd name="connsiteY80" fmla="*/ 699644 h 851161"/>
              <a:gd name="connsiteX81" fmla="*/ 4405682 w 11584247"/>
              <a:gd name="connsiteY81" fmla="*/ 725524 h 851161"/>
              <a:gd name="connsiteX82" fmla="*/ 4238717 w 11584247"/>
              <a:gd name="connsiteY82" fmla="*/ 780637 h 851161"/>
              <a:gd name="connsiteX83" fmla="*/ 4020693 w 11584247"/>
              <a:gd name="connsiteY83" fmla="*/ 841422 h 851161"/>
              <a:gd name="connsiteX84" fmla="*/ 3998789 w 11584247"/>
              <a:gd name="connsiteY84" fmla="*/ 851161 h 851161"/>
              <a:gd name="connsiteX85" fmla="*/ 3968135 w 11584247"/>
              <a:gd name="connsiteY85" fmla="*/ 845925 h 851161"/>
              <a:gd name="connsiteX86" fmla="*/ 3845234 w 11584247"/>
              <a:gd name="connsiteY86" fmla="*/ 823068 h 851161"/>
              <a:gd name="connsiteX87" fmla="*/ 3665369 w 11584247"/>
              <a:gd name="connsiteY87" fmla="*/ 785906 h 851161"/>
              <a:gd name="connsiteX88" fmla="*/ 3434444 w 11584247"/>
              <a:gd name="connsiteY88" fmla="*/ 760907 h 851161"/>
              <a:gd name="connsiteX89" fmla="*/ 3298790 w 11584247"/>
              <a:gd name="connsiteY89" fmla="*/ 755716 h 851161"/>
              <a:gd name="connsiteX90" fmla="*/ 3044242 w 11584247"/>
              <a:gd name="connsiteY90" fmla="*/ 738181 h 851161"/>
              <a:gd name="connsiteX91" fmla="*/ 2975529 w 11584247"/>
              <a:gd name="connsiteY91" fmla="*/ 720730 h 851161"/>
              <a:gd name="connsiteX92" fmla="*/ 2868812 w 11584247"/>
              <a:gd name="connsiteY92" fmla="*/ 709829 h 851161"/>
              <a:gd name="connsiteX93" fmla="*/ 2813818 w 11584247"/>
              <a:gd name="connsiteY93" fmla="*/ 698031 h 851161"/>
              <a:gd name="connsiteX94" fmla="*/ 2504472 w 11584247"/>
              <a:gd name="connsiteY94" fmla="*/ 654196 h 851161"/>
              <a:gd name="connsiteX95" fmla="*/ 2323450 w 11584247"/>
              <a:gd name="connsiteY95" fmla="*/ 692063 h 851161"/>
              <a:gd name="connsiteX96" fmla="*/ 2047386 w 11584247"/>
              <a:gd name="connsiteY96" fmla="*/ 669854 h 851161"/>
              <a:gd name="connsiteX97" fmla="*/ 2014871 w 11584247"/>
              <a:gd name="connsiteY97" fmla="*/ 671556 h 851161"/>
              <a:gd name="connsiteX98" fmla="*/ 1961527 w 11584247"/>
              <a:gd name="connsiteY98" fmla="*/ 678730 h 851161"/>
              <a:gd name="connsiteX99" fmla="*/ 1834052 w 11584247"/>
              <a:gd name="connsiteY99" fmla="*/ 644653 h 851161"/>
              <a:gd name="connsiteX100" fmla="*/ 1657788 w 11584247"/>
              <a:gd name="connsiteY100" fmla="*/ 646274 h 851161"/>
              <a:gd name="connsiteX101" fmla="*/ 1434049 w 11584247"/>
              <a:gd name="connsiteY101" fmla="*/ 595668 h 851161"/>
              <a:gd name="connsiteX102" fmla="*/ 1177354 w 11584247"/>
              <a:gd name="connsiteY102" fmla="*/ 614359 h 851161"/>
              <a:gd name="connsiteX103" fmla="*/ 1088947 w 11584247"/>
              <a:gd name="connsiteY103" fmla="*/ 617056 h 851161"/>
              <a:gd name="connsiteX104" fmla="*/ 998946 w 11584247"/>
              <a:gd name="connsiteY104" fmla="*/ 688407 h 851161"/>
              <a:gd name="connsiteX105" fmla="*/ 775514 w 11584247"/>
              <a:gd name="connsiteY105" fmla="*/ 737451 h 851161"/>
              <a:gd name="connsiteX106" fmla="*/ 603494 w 11584247"/>
              <a:gd name="connsiteY106" fmla="*/ 710500 h 851161"/>
              <a:gd name="connsiteX107" fmla="*/ 471335 w 11584247"/>
              <a:gd name="connsiteY107" fmla="*/ 714464 h 851161"/>
              <a:gd name="connsiteX108" fmla="*/ 344393 w 11584247"/>
              <a:gd name="connsiteY108" fmla="*/ 725929 h 851161"/>
              <a:gd name="connsiteX109" fmla="*/ 143310 w 11584247"/>
              <a:gd name="connsiteY109" fmla="*/ 738210 h 851161"/>
              <a:gd name="connsiteX110" fmla="*/ 15455 w 11584247"/>
              <a:gd name="connsiteY110" fmla="*/ 751614 h 851161"/>
              <a:gd name="connsiteX111" fmla="*/ 0 w 11584247"/>
              <a:gd name="connsiteY111" fmla="*/ 741620 h 851161"/>
              <a:gd name="connsiteX112" fmla="*/ 0 w 11584247"/>
              <a:gd name="connsiteY112"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046332 w 11584247"/>
              <a:gd name="connsiteY64" fmla="*/ 651243 h 851161"/>
              <a:gd name="connsiteX65" fmla="*/ 5875486 w 11584247"/>
              <a:gd name="connsiteY65" fmla="*/ 656164 h 851161"/>
              <a:gd name="connsiteX66" fmla="*/ 5837074 w 11584247"/>
              <a:gd name="connsiteY66" fmla="*/ 669047 h 851161"/>
              <a:gd name="connsiteX67" fmla="*/ 5783293 w 11584247"/>
              <a:gd name="connsiteY67" fmla="*/ 678526 h 851161"/>
              <a:gd name="connsiteX68" fmla="*/ 5673851 w 11584247"/>
              <a:gd name="connsiteY68" fmla="*/ 675677 h 851161"/>
              <a:gd name="connsiteX69" fmla="*/ 5459069 w 11584247"/>
              <a:gd name="connsiteY69" fmla="*/ 641319 h 851161"/>
              <a:gd name="connsiteX70" fmla="*/ 5365377 w 11584247"/>
              <a:gd name="connsiteY70" fmla="*/ 639724 h 851161"/>
              <a:gd name="connsiteX71" fmla="*/ 5168758 w 11584247"/>
              <a:gd name="connsiteY71" fmla="*/ 620360 h 851161"/>
              <a:gd name="connsiteX72" fmla="*/ 5043093 w 11584247"/>
              <a:gd name="connsiteY72" fmla="*/ 619043 h 851161"/>
              <a:gd name="connsiteX73" fmla="*/ 4998604 w 11584247"/>
              <a:gd name="connsiteY73" fmla="*/ 629087 h 851161"/>
              <a:gd name="connsiteX74" fmla="*/ 4924058 w 11584247"/>
              <a:gd name="connsiteY74" fmla="*/ 645263 h 851161"/>
              <a:gd name="connsiteX75" fmla="*/ 4868616 w 11584247"/>
              <a:gd name="connsiteY75" fmla="*/ 683240 h 851161"/>
              <a:gd name="connsiteX76" fmla="*/ 4806175 w 11584247"/>
              <a:gd name="connsiteY76" fmla="*/ 686507 h 851161"/>
              <a:gd name="connsiteX77" fmla="*/ 4791312 w 11584247"/>
              <a:gd name="connsiteY77" fmla="*/ 653788 h 851161"/>
              <a:gd name="connsiteX78" fmla="*/ 4724634 w 11584247"/>
              <a:gd name="connsiteY78" fmla="*/ 668150 h 851161"/>
              <a:gd name="connsiteX79" fmla="*/ 4623526 w 11584247"/>
              <a:gd name="connsiteY79" fmla="*/ 693607 h 851161"/>
              <a:gd name="connsiteX80" fmla="*/ 4565119 w 11584247"/>
              <a:gd name="connsiteY80" fmla="*/ 699644 h 851161"/>
              <a:gd name="connsiteX81" fmla="*/ 4405682 w 11584247"/>
              <a:gd name="connsiteY81" fmla="*/ 725524 h 851161"/>
              <a:gd name="connsiteX82" fmla="*/ 4238717 w 11584247"/>
              <a:gd name="connsiteY82" fmla="*/ 780637 h 851161"/>
              <a:gd name="connsiteX83" fmla="*/ 4020693 w 11584247"/>
              <a:gd name="connsiteY83" fmla="*/ 841422 h 851161"/>
              <a:gd name="connsiteX84" fmla="*/ 3998789 w 11584247"/>
              <a:gd name="connsiteY84" fmla="*/ 851161 h 851161"/>
              <a:gd name="connsiteX85" fmla="*/ 3968135 w 11584247"/>
              <a:gd name="connsiteY85" fmla="*/ 845925 h 851161"/>
              <a:gd name="connsiteX86" fmla="*/ 3845234 w 11584247"/>
              <a:gd name="connsiteY86" fmla="*/ 823068 h 851161"/>
              <a:gd name="connsiteX87" fmla="*/ 3665369 w 11584247"/>
              <a:gd name="connsiteY87" fmla="*/ 785906 h 851161"/>
              <a:gd name="connsiteX88" fmla="*/ 3434444 w 11584247"/>
              <a:gd name="connsiteY88" fmla="*/ 760907 h 851161"/>
              <a:gd name="connsiteX89" fmla="*/ 3298790 w 11584247"/>
              <a:gd name="connsiteY89" fmla="*/ 755716 h 851161"/>
              <a:gd name="connsiteX90" fmla="*/ 3044242 w 11584247"/>
              <a:gd name="connsiteY90" fmla="*/ 738181 h 851161"/>
              <a:gd name="connsiteX91" fmla="*/ 2975529 w 11584247"/>
              <a:gd name="connsiteY91" fmla="*/ 720730 h 851161"/>
              <a:gd name="connsiteX92" fmla="*/ 2868812 w 11584247"/>
              <a:gd name="connsiteY92" fmla="*/ 709829 h 851161"/>
              <a:gd name="connsiteX93" fmla="*/ 2813818 w 11584247"/>
              <a:gd name="connsiteY93" fmla="*/ 698031 h 851161"/>
              <a:gd name="connsiteX94" fmla="*/ 2504472 w 11584247"/>
              <a:gd name="connsiteY94" fmla="*/ 654196 h 851161"/>
              <a:gd name="connsiteX95" fmla="*/ 2323450 w 11584247"/>
              <a:gd name="connsiteY95" fmla="*/ 692063 h 851161"/>
              <a:gd name="connsiteX96" fmla="*/ 2047386 w 11584247"/>
              <a:gd name="connsiteY96" fmla="*/ 669854 h 851161"/>
              <a:gd name="connsiteX97" fmla="*/ 2014871 w 11584247"/>
              <a:gd name="connsiteY97" fmla="*/ 671556 h 851161"/>
              <a:gd name="connsiteX98" fmla="*/ 1961527 w 11584247"/>
              <a:gd name="connsiteY98" fmla="*/ 678730 h 851161"/>
              <a:gd name="connsiteX99" fmla="*/ 1834052 w 11584247"/>
              <a:gd name="connsiteY99" fmla="*/ 644653 h 851161"/>
              <a:gd name="connsiteX100" fmla="*/ 1657788 w 11584247"/>
              <a:gd name="connsiteY100" fmla="*/ 646274 h 851161"/>
              <a:gd name="connsiteX101" fmla="*/ 1434049 w 11584247"/>
              <a:gd name="connsiteY101" fmla="*/ 595668 h 851161"/>
              <a:gd name="connsiteX102" fmla="*/ 1177354 w 11584247"/>
              <a:gd name="connsiteY102" fmla="*/ 614359 h 851161"/>
              <a:gd name="connsiteX103" fmla="*/ 1088947 w 11584247"/>
              <a:gd name="connsiteY103" fmla="*/ 617056 h 851161"/>
              <a:gd name="connsiteX104" fmla="*/ 998946 w 11584247"/>
              <a:gd name="connsiteY104" fmla="*/ 688407 h 851161"/>
              <a:gd name="connsiteX105" fmla="*/ 775514 w 11584247"/>
              <a:gd name="connsiteY105" fmla="*/ 737451 h 851161"/>
              <a:gd name="connsiteX106" fmla="*/ 603494 w 11584247"/>
              <a:gd name="connsiteY106" fmla="*/ 710500 h 851161"/>
              <a:gd name="connsiteX107" fmla="*/ 471335 w 11584247"/>
              <a:gd name="connsiteY107" fmla="*/ 714464 h 851161"/>
              <a:gd name="connsiteX108" fmla="*/ 344393 w 11584247"/>
              <a:gd name="connsiteY108" fmla="*/ 725929 h 851161"/>
              <a:gd name="connsiteX109" fmla="*/ 143310 w 11584247"/>
              <a:gd name="connsiteY109" fmla="*/ 738210 h 851161"/>
              <a:gd name="connsiteX110" fmla="*/ 15455 w 11584247"/>
              <a:gd name="connsiteY110" fmla="*/ 751614 h 851161"/>
              <a:gd name="connsiteX111" fmla="*/ 0 w 11584247"/>
              <a:gd name="connsiteY111" fmla="*/ 741620 h 851161"/>
              <a:gd name="connsiteX112" fmla="*/ 0 w 11584247"/>
              <a:gd name="connsiteY112" fmla="*/ 0 h 851161"/>
              <a:gd name="connsiteX0" fmla="*/ 0 w 11584247"/>
              <a:gd name="connsiteY0" fmla="*/ 0 h 851161"/>
              <a:gd name="connsiteX1" fmla="*/ 11584247 w 11584247"/>
              <a:gd name="connsiteY1" fmla="*/ 0 h 851161"/>
              <a:gd name="connsiteX2" fmla="*/ 11525470 w 11584247"/>
              <a:gd name="connsiteY2" fmla="*/ 46392 h 851161"/>
              <a:gd name="connsiteX3" fmla="*/ 11361848 w 11584247"/>
              <a:gd name="connsiteY3" fmla="*/ 74449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046332 w 11584247"/>
              <a:gd name="connsiteY64" fmla="*/ 651243 h 851161"/>
              <a:gd name="connsiteX65" fmla="*/ 5875486 w 11584247"/>
              <a:gd name="connsiteY65" fmla="*/ 656164 h 851161"/>
              <a:gd name="connsiteX66" fmla="*/ 5837074 w 11584247"/>
              <a:gd name="connsiteY66" fmla="*/ 669047 h 851161"/>
              <a:gd name="connsiteX67" fmla="*/ 5783293 w 11584247"/>
              <a:gd name="connsiteY67" fmla="*/ 678526 h 851161"/>
              <a:gd name="connsiteX68" fmla="*/ 5673851 w 11584247"/>
              <a:gd name="connsiteY68" fmla="*/ 675677 h 851161"/>
              <a:gd name="connsiteX69" fmla="*/ 5459069 w 11584247"/>
              <a:gd name="connsiteY69" fmla="*/ 641319 h 851161"/>
              <a:gd name="connsiteX70" fmla="*/ 5365377 w 11584247"/>
              <a:gd name="connsiteY70" fmla="*/ 639724 h 851161"/>
              <a:gd name="connsiteX71" fmla="*/ 5168758 w 11584247"/>
              <a:gd name="connsiteY71" fmla="*/ 620360 h 851161"/>
              <a:gd name="connsiteX72" fmla="*/ 5043093 w 11584247"/>
              <a:gd name="connsiteY72" fmla="*/ 619043 h 851161"/>
              <a:gd name="connsiteX73" fmla="*/ 4998604 w 11584247"/>
              <a:gd name="connsiteY73" fmla="*/ 629087 h 851161"/>
              <a:gd name="connsiteX74" fmla="*/ 4924058 w 11584247"/>
              <a:gd name="connsiteY74" fmla="*/ 645263 h 851161"/>
              <a:gd name="connsiteX75" fmla="*/ 4868616 w 11584247"/>
              <a:gd name="connsiteY75" fmla="*/ 683240 h 851161"/>
              <a:gd name="connsiteX76" fmla="*/ 4806175 w 11584247"/>
              <a:gd name="connsiteY76" fmla="*/ 686507 h 851161"/>
              <a:gd name="connsiteX77" fmla="*/ 4791312 w 11584247"/>
              <a:gd name="connsiteY77" fmla="*/ 653788 h 851161"/>
              <a:gd name="connsiteX78" fmla="*/ 4724634 w 11584247"/>
              <a:gd name="connsiteY78" fmla="*/ 668150 h 851161"/>
              <a:gd name="connsiteX79" fmla="*/ 4623526 w 11584247"/>
              <a:gd name="connsiteY79" fmla="*/ 693607 h 851161"/>
              <a:gd name="connsiteX80" fmla="*/ 4565119 w 11584247"/>
              <a:gd name="connsiteY80" fmla="*/ 699644 h 851161"/>
              <a:gd name="connsiteX81" fmla="*/ 4405682 w 11584247"/>
              <a:gd name="connsiteY81" fmla="*/ 725524 h 851161"/>
              <a:gd name="connsiteX82" fmla="*/ 4238717 w 11584247"/>
              <a:gd name="connsiteY82" fmla="*/ 780637 h 851161"/>
              <a:gd name="connsiteX83" fmla="*/ 4020693 w 11584247"/>
              <a:gd name="connsiteY83" fmla="*/ 841422 h 851161"/>
              <a:gd name="connsiteX84" fmla="*/ 3998789 w 11584247"/>
              <a:gd name="connsiteY84" fmla="*/ 851161 h 851161"/>
              <a:gd name="connsiteX85" fmla="*/ 3968135 w 11584247"/>
              <a:gd name="connsiteY85" fmla="*/ 845925 h 851161"/>
              <a:gd name="connsiteX86" fmla="*/ 3845234 w 11584247"/>
              <a:gd name="connsiteY86" fmla="*/ 823068 h 851161"/>
              <a:gd name="connsiteX87" fmla="*/ 3665369 w 11584247"/>
              <a:gd name="connsiteY87" fmla="*/ 785906 h 851161"/>
              <a:gd name="connsiteX88" fmla="*/ 3434444 w 11584247"/>
              <a:gd name="connsiteY88" fmla="*/ 760907 h 851161"/>
              <a:gd name="connsiteX89" fmla="*/ 3298790 w 11584247"/>
              <a:gd name="connsiteY89" fmla="*/ 755716 h 851161"/>
              <a:gd name="connsiteX90" fmla="*/ 3044242 w 11584247"/>
              <a:gd name="connsiteY90" fmla="*/ 738181 h 851161"/>
              <a:gd name="connsiteX91" fmla="*/ 2975529 w 11584247"/>
              <a:gd name="connsiteY91" fmla="*/ 720730 h 851161"/>
              <a:gd name="connsiteX92" fmla="*/ 2868812 w 11584247"/>
              <a:gd name="connsiteY92" fmla="*/ 709829 h 851161"/>
              <a:gd name="connsiteX93" fmla="*/ 2813818 w 11584247"/>
              <a:gd name="connsiteY93" fmla="*/ 698031 h 851161"/>
              <a:gd name="connsiteX94" fmla="*/ 2504472 w 11584247"/>
              <a:gd name="connsiteY94" fmla="*/ 654196 h 851161"/>
              <a:gd name="connsiteX95" fmla="*/ 2323450 w 11584247"/>
              <a:gd name="connsiteY95" fmla="*/ 692063 h 851161"/>
              <a:gd name="connsiteX96" fmla="*/ 2047386 w 11584247"/>
              <a:gd name="connsiteY96" fmla="*/ 669854 h 851161"/>
              <a:gd name="connsiteX97" fmla="*/ 2014871 w 11584247"/>
              <a:gd name="connsiteY97" fmla="*/ 671556 h 851161"/>
              <a:gd name="connsiteX98" fmla="*/ 1961527 w 11584247"/>
              <a:gd name="connsiteY98" fmla="*/ 678730 h 851161"/>
              <a:gd name="connsiteX99" fmla="*/ 1834052 w 11584247"/>
              <a:gd name="connsiteY99" fmla="*/ 644653 h 851161"/>
              <a:gd name="connsiteX100" fmla="*/ 1657788 w 11584247"/>
              <a:gd name="connsiteY100" fmla="*/ 646274 h 851161"/>
              <a:gd name="connsiteX101" fmla="*/ 1434049 w 11584247"/>
              <a:gd name="connsiteY101" fmla="*/ 595668 h 851161"/>
              <a:gd name="connsiteX102" fmla="*/ 1177354 w 11584247"/>
              <a:gd name="connsiteY102" fmla="*/ 614359 h 851161"/>
              <a:gd name="connsiteX103" fmla="*/ 1088947 w 11584247"/>
              <a:gd name="connsiteY103" fmla="*/ 617056 h 851161"/>
              <a:gd name="connsiteX104" fmla="*/ 998946 w 11584247"/>
              <a:gd name="connsiteY104" fmla="*/ 688407 h 851161"/>
              <a:gd name="connsiteX105" fmla="*/ 775514 w 11584247"/>
              <a:gd name="connsiteY105" fmla="*/ 737451 h 851161"/>
              <a:gd name="connsiteX106" fmla="*/ 603494 w 11584247"/>
              <a:gd name="connsiteY106" fmla="*/ 710500 h 851161"/>
              <a:gd name="connsiteX107" fmla="*/ 471335 w 11584247"/>
              <a:gd name="connsiteY107" fmla="*/ 714464 h 851161"/>
              <a:gd name="connsiteX108" fmla="*/ 344393 w 11584247"/>
              <a:gd name="connsiteY108" fmla="*/ 725929 h 851161"/>
              <a:gd name="connsiteX109" fmla="*/ 143310 w 11584247"/>
              <a:gd name="connsiteY109" fmla="*/ 738210 h 851161"/>
              <a:gd name="connsiteX110" fmla="*/ 15455 w 11584247"/>
              <a:gd name="connsiteY110" fmla="*/ 751614 h 851161"/>
              <a:gd name="connsiteX111" fmla="*/ 0 w 11584247"/>
              <a:gd name="connsiteY111" fmla="*/ 741620 h 851161"/>
              <a:gd name="connsiteX112" fmla="*/ 0 w 11584247"/>
              <a:gd name="connsiteY112" fmla="*/ 0 h 851161"/>
              <a:gd name="connsiteX0" fmla="*/ 0 w 11584247"/>
              <a:gd name="connsiteY0" fmla="*/ 0 h 851161"/>
              <a:gd name="connsiteX1" fmla="*/ 11584247 w 11584247"/>
              <a:gd name="connsiteY1" fmla="*/ 0 h 851161"/>
              <a:gd name="connsiteX2" fmla="*/ 11525470 w 11584247"/>
              <a:gd name="connsiteY2" fmla="*/ 46392 h 851161"/>
              <a:gd name="connsiteX3" fmla="*/ 11361848 w 11584247"/>
              <a:gd name="connsiteY3" fmla="*/ 74449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046332 w 11584247"/>
              <a:gd name="connsiteY64" fmla="*/ 651243 h 851161"/>
              <a:gd name="connsiteX65" fmla="*/ 5875486 w 11584247"/>
              <a:gd name="connsiteY65" fmla="*/ 656164 h 851161"/>
              <a:gd name="connsiteX66" fmla="*/ 5837074 w 11584247"/>
              <a:gd name="connsiteY66" fmla="*/ 669047 h 851161"/>
              <a:gd name="connsiteX67" fmla="*/ 5783293 w 11584247"/>
              <a:gd name="connsiteY67" fmla="*/ 678526 h 851161"/>
              <a:gd name="connsiteX68" fmla="*/ 5673851 w 11584247"/>
              <a:gd name="connsiteY68" fmla="*/ 675677 h 851161"/>
              <a:gd name="connsiteX69" fmla="*/ 5459069 w 11584247"/>
              <a:gd name="connsiteY69" fmla="*/ 641319 h 851161"/>
              <a:gd name="connsiteX70" fmla="*/ 5365377 w 11584247"/>
              <a:gd name="connsiteY70" fmla="*/ 639724 h 851161"/>
              <a:gd name="connsiteX71" fmla="*/ 5168758 w 11584247"/>
              <a:gd name="connsiteY71" fmla="*/ 620360 h 851161"/>
              <a:gd name="connsiteX72" fmla="*/ 5043093 w 11584247"/>
              <a:gd name="connsiteY72" fmla="*/ 619043 h 851161"/>
              <a:gd name="connsiteX73" fmla="*/ 4998604 w 11584247"/>
              <a:gd name="connsiteY73" fmla="*/ 629087 h 851161"/>
              <a:gd name="connsiteX74" fmla="*/ 4924058 w 11584247"/>
              <a:gd name="connsiteY74" fmla="*/ 645263 h 851161"/>
              <a:gd name="connsiteX75" fmla="*/ 4868616 w 11584247"/>
              <a:gd name="connsiteY75" fmla="*/ 683240 h 851161"/>
              <a:gd name="connsiteX76" fmla="*/ 4806175 w 11584247"/>
              <a:gd name="connsiteY76" fmla="*/ 686507 h 851161"/>
              <a:gd name="connsiteX77" fmla="*/ 4791312 w 11584247"/>
              <a:gd name="connsiteY77" fmla="*/ 653788 h 851161"/>
              <a:gd name="connsiteX78" fmla="*/ 4724634 w 11584247"/>
              <a:gd name="connsiteY78" fmla="*/ 668150 h 851161"/>
              <a:gd name="connsiteX79" fmla="*/ 4623526 w 11584247"/>
              <a:gd name="connsiteY79" fmla="*/ 693607 h 851161"/>
              <a:gd name="connsiteX80" fmla="*/ 4565119 w 11584247"/>
              <a:gd name="connsiteY80" fmla="*/ 699644 h 851161"/>
              <a:gd name="connsiteX81" fmla="*/ 4405682 w 11584247"/>
              <a:gd name="connsiteY81" fmla="*/ 725524 h 851161"/>
              <a:gd name="connsiteX82" fmla="*/ 4238717 w 11584247"/>
              <a:gd name="connsiteY82" fmla="*/ 780637 h 851161"/>
              <a:gd name="connsiteX83" fmla="*/ 4020693 w 11584247"/>
              <a:gd name="connsiteY83" fmla="*/ 841422 h 851161"/>
              <a:gd name="connsiteX84" fmla="*/ 3998789 w 11584247"/>
              <a:gd name="connsiteY84" fmla="*/ 851161 h 851161"/>
              <a:gd name="connsiteX85" fmla="*/ 3968135 w 11584247"/>
              <a:gd name="connsiteY85" fmla="*/ 845925 h 851161"/>
              <a:gd name="connsiteX86" fmla="*/ 3845234 w 11584247"/>
              <a:gd name="connsiteY86" fmla="*/ 823068 h 851161"/>
              <a:gd name="connsiteX87" fmla="*/ 3665369 w 11584247"/>
              <a:gd name="connsiteY87" fmla="*/ 785906 h 851161"/>
              <a:gd name="connsiteX88" fmla="*/ 3434444 w 11584247"/>
              <a:gd name="connsiteY88" fmla="*/ 760907 h 851161"/>
              <a:gd name="connsiteX89" fmla="*/ 3298790 w 11584247"/>
              <a:gd name="connsiteY89" fmla="*/ 755716 h 851161"/>
              <a:gd name="connsiteX90" fmla="*/ 3044242 w 11584247"/>
              <a:gd name="connsiteY90" fmla="*/ 738181 h 851161"/>
              <a:gd name="connsiteX91" fmla="*/ 2975529 w 11584247"/>
              <a:gd name="connsiteY91" fmla="*/ 720730 h 851161"/>
              <a:gd name="connsiteX92" fmla="*/ 2868812 w 11584247"/>
              <a:gd name="connsiteY92" fmla="*/ 709829 h 851161"/>
              <a:gd name="connsiteX93" fmla="*/ 2813818 w 11584247"/>
              <a:gd name="connsiteY93" fmla="*/ 698031 h 851161"/>
              <a:gd name="connsiteX94" fmla="*/ 2504472 w 11584247"/>
              <a:gd name="connsiteY94" fmla="*/ 654196 h 851161"/>
              <a:gd name="connsiteX95" fmla="*/ 2323450 w 11584247"/>
              <a:gd name="connsiteY95" fmla="*/ 692063 h 851161"/>
              <a:gd name="connsiteX96" fmla="*/ 2047386 w 11584247"/>
              <a:gd name="connsiteY96" fmla="*/ 669854 h 851161"/>
              <a:gd name="connsiteX97" fmla="*/ 2014871 w 11584247"/>
              <a:gd name="connsiteY97" fmla="*/ 671556 h 851161"/>
              <a:gd name="connsiteX98" fmla="*/ 1961527 w 11584247"/>
              <a:gd name="connsiteY98" fmla="*/ 678730 h 851161"/>
              <a:gd name="connsiteX99" fmla="*/ 1834052 w 11584247"/>
              <a:gd name="connsiteY99" fmla="*/ 644653 h 851161"/>
              <a:gd name="connsiteX100" fmla="*/ 1657788 w 11584247"/>
              <a:gd name="connsiteY100" fmla="*/ 646274 h 851161"/>
              <a:gd name="connsiteX101" fmla="*/ 1434049 w 11584247"/>
              <a:gd name="connsiteY101" fmla="*/ 595668 h 851161"/>
              <a:gd name="connsiteX102" fmla="*/ 1177354 w 11584247"/>
              <a:gd name="connsiteY102" fmla="*/ 614359 h 851161"/>
              <a:gd name="connsiteX103" fmla="*/ 1088947 w 11584247"/>
              <a:gd name="connsiteY103" fmla="*/ 617056 h 851161"/>
              <a:gd name="connsiteX104" fmla="*/ 998946 w 11584247"/>
              <a:gd name="connsiteY104" fmla="*/ 688407 h 851161"/>
              <a:gd name="connsiteX105" fmla="*/ 775514 w 11584247"/>
              <a:gd name="connsiteY105" fmla="*/ 737451 h 851161"/>
              <a:gd name="connsiteX106" fmla="*/ 603494 w 11584247"/>
              <a:gd name="connsiteY106" fmla="*/ 710500 h 851161"/>
              <a:gd name="connsiteX107" fmla="*/ 471335 w 11584247"/>
              <a:gd name="connsiteY107" fmla="*/ 714464 h 851161"/>
              <a:gd name="connsiteX108" fmla="*/ 344393 w 11584247"/>
              <a:gd name="connsiteY108" fmla="*/ 725929 h 851161"/>
              <a:gd name="connsiteX109" fmla="*/ 143310 w 11584247"/>
              <a:gd name="connsiteY109" fmla="*/ 738210 h 851161"/>
              <a:gd name="connsiteX110" fmla="*/ 15455 w 11584247"/>
              <a:gd name="connsiteY110" fmla="*/ 751614 h 851161"/>
              <a:gd name="connsiteX111" fmla="*/ 0 w 11584247"/>
              <a:gd name="connsiteY111" fmla="*/ 741620 h 851161"/>
              <a:gd name="connsiteX112" fmla="*/ 0 w 11584247"/>
              <a:gd name="connsiteY112" fmla="*/ 0 h 851161"/>
              <a:gd name="connsiteX0" fmla="*/ 0 w 11584247"/>
              <a:gd name="connsiteY0" fmla="*/ 0 h 851161"/>
              <a:gd name="connsiteX1" fmla="*/ 11584247 w 11584247"/>
              <a:gd name="connsiteY1" fmla="*/ 0 h 851161"/>
              <a:gd name="connsiteX2" fmla="*/ 11581568 w 11584247"/>
              <a:gd name="connsiteY2" fmla="*/ 63222 h 851161"/>
              <a:gd name="connsiteX3" fmla="*/ 11361848 w 11584247"/>
              <a:gd name="connsiteY3" fmla="*/ 74449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046332 w 11584247"/>
              <a:gd name="connsiteY64" fmla="*/ 651243 h 851161"/>
              <a:gd name="connsiteX65" fmla="*/ 5875486 w 11584247"/>
              <a:gd name="connsiteY65" fmla="*/ 656164 h 851161"/>
              <a:gd name="connsiteX66" fmla="*/ 5837074 w 11584247"/>
              <a:gd name="connsiteY66" fmla="*/ 669047 h 851161"/>
              <a:gd name="connsiteX67" fmla="*/ 5783293 w 11584247"/>
              <a:gd name="connsiteY67" fmla="*/ 678526 h 851161"/>
              <a:gd name="connsiteX68" fmla="*/ 5673851 w 11584247"/>
              <a:gd name="connsiteY68" fmla="*/ 675677 h 851161"/>
              <a:gd name="connsiteX69" fmla="*/ 5459069 w 11584247"/>
              <a:gd name="connsiteY69" fmla="*/ 641319 h 851161"/>
              <a:gd name="connsiteX70" fmla="*/ 5365377 w 11584247"/>
              <a:gd name="connsiteY70" fmla="*/ 639724 h 851161"/>
              <a:gd name="connsiteX71" fmla="*/ 5168758 w 11584247"/>
              <a:gd name="connsiteY71" fmla="*/ 620360 h 851161"/>
              <a:gd name="connsiteX72" fmla="*/ 5043093 w 11584247"/>
              <a:gd name="connsiteY72" fmla="*/ 619043 h 851161"/>
              <a:gd name="connsiteX73" fmla="*/ 4998604 w 11584247"/>
              <a:gd name="connsiteY73" fmla="*/ 629087 h 851161"/>
              <a:gd name="connsiteX74" fmla="*/ 4924058 w 11584247"/>
              <a:gd name="connsiteY74" fmla="*/ 645263 h 851161"/>
              <a:gd name="connsiteX75" fmla="*/ 4868616 w 11584247"/>
              <a:gd name="connsiteY75" fmla="*/ 683240 h 851161"/>
              <a:gd name="connsiteX76" fmla="*/ 4806175 w 11584247"/>
              <a:gd name="connsiteY76" fmla="*/ 686507 h 851161"/>
              <a:gd name="connsiteX77" fmla="*/ 4791312 w 11584247"/>
              <a:gd name="connsiteY77" fmla="*/ 653788 h 851161"/>
              <a:gd name="connsiteX78" fmla="*/ 4724634 w 11584247"/>
              <a:gd name="connsiteY78" fmla="*/ 668150 h 851161"/>
              <a:gd name="connsiteX79" fmla="*/ 4623526 w 11584247"/>
              <a:gd name="connsiteY79" fmla="*/ 693607 h 851161"/>
              <a:gd name="connsiteX80" fmla="*/ 4565119 w 11584247"/>
              <a:gd name="connsiteY80" fmla="*/ 699644 h 851161"/>
              <a:gd name="connsiteX81" fmla="*/ 4405682 w 11584247"/>
              <a:gd name="connsiteY81" fmla="*/ 725524 h 851161"/>
              <a:gd name="connsiteX82" fmla="*/ 4238717 w 11584247"/>
              <a:gd name="connsiteY82" fmla="*/ 780637 h 851161"/>
              <a:gd name="connsiteX83" fmla="*/ 4020693 w 11584247"/>
              <a:gd name="connsiteY83" fmla="*/ 841422 h 851161"/>
              <a:gd name="connsiteX84" fmla="*/ 3998789 w 11584247"/>
              <a:gd name="connsiteY84" fmla="*/ 851161 h 851161"/>
              <a:gd name="connsiteX85" fmla="*/ 3968135 w 11584247"/>
              <a:gd name="connsiteY85" fmla="*/ 845925 h 851161"/>
              <a:gd name="connsiteX86" fmla="*/ 3845234 w 11584247"/>
              <a:gd name="connsiteY86" fmla="*/ 823068 h 851161"/>
              <a:gd name="connsiteX87" fmla="*/ 3665369 w 11584247"/>
              <a:gd name="connsiteY87" fmla="*/ 785906 h 851161"/>
              <a:gd name="connsiteX88" fmla="*/ 3434444 w 11584247"/>
              <a:gd name="connsiteY88" fmla="*/ 760907 h 851161"/>
              <a:gd name="connsiteX89" fmla="*/ 3298790 w 11584247"/>
              <a:gd name="connsiteY89" fmla="*/ 755716 h 851161"/>
              <a:gd name="connsiteX90" fmla="*/ 3044242 w 11584247"/>
              <a:gd name="connsiteY90" fmla="*/ 738181 h 851161"/>
              <a:gd name="connsiteX91" fmla="*/ 2975529 w 11584247"/>
              <a:gd name="connsiteY91" fmla="*/ 720730 h 851161"/>
              <a:gd name="connsiteX92" fmla="*/ 2868812 w 11584247"/>
              <a:gd name="connsiteY92" fmla="*/ 709829 h 851161"/>
              <a:gd name="connsiteX93" fmla="*/ 2813818 w 11584247"/>
              <a:gd name="connsiteY93" fmla="*/ 698031 h 851161"/>
              <a:gd name="connsiteX94" fmla="*/ 2504472 w 11584247"/>
              <a:gd name="connsiteY94" fmla="*/ 654196 h 851161"/>
              <a:gd name="connsiteX95" fmla="*/ 2323450 w 11584247"/>
              <a:gd name="connsiteY95" fmla="*/ 692063 h 851161"/>
              <a:gd name="connsiteX96" fmla="*/ 2047386 w 11584247"/>
              <a:gd name="connsiteY96" fmla="*/ 669854 h 851161"/>
              <a:gd name="connsiteX97" fmla="*/ 2014871 w 11584247"/>
              <a:gd name="connsiteY97" fmla="*/ 671556 h 851161"/>
              <a:gd name="connsiteX98" fmla="*/ 1961527 w 11584247"/>
              <a:gd name="connsiteY98" fmla="*/ 678730 h 851161"/>
              <a:gd name="connsiteX99" fmla="*/ 1834052 w 11584247"/>
              <a:gd name="connsiteY99" fmla="*/ 644653 h 851161"/>
              <a:gd name="connsiteX100" fmla="*/ 1657788 w 11584247"/>
              <a:gd name="connsiteY100" fmla="*/ 646274 h 851161"/>
              <a:gd name="connsiteX101" fmla="*/ 1434049 w 11584247"/>
              <a:gd name="connsiteY101" fmla="*/ 595668 h 851161"/>
              <a:gd name="connsiteX102" fmla="*/ 1177354 w 11584247"/>
              <a:gd name="connsiteY102" fmla="*/ 614359 h 851161"/>
              <a:gd name="connsiteX103" fmla="*/ 1088947 w 11584247"/>
              <a:gd name="connsiteY103" fmla="*/ 617056 h 851161"/>
              <a:gd name="connsiteX104" fmla="*/ 998946 w 11584247"/>
              <a:gd name="connsiteY104" fmla="*/ 688407 h 851161"/>
              <a:gd name="connsiteX105" fmla="*/ 775514 w 11584247"/>
              <a:gd name="connsiteY105" fmla="*/ 737451 h 851161"/>
              <a:gd name="connsiteX106" fmla="*/ 603494 w 11584247"/>
              <a:gd name="connsiteY106" fmla="*/ 710500 h 851161"/>
              <a:gd name="connsiteX107" fmla="*/ 471335 w 11584247"/>
              <a:gd name="connsiteY107" fmla="*/ 714464 h 851161"/>
              <a:gd name="connsiteX108" fmla="*/ 344393 w 11584247"/>
              <a:gd name="connsiteY108" fmla="*/ 725929 h 851161"/>
              <a:gd name="connsiteX109" fmla="*/ 143310 w 11584247"/>
              <a:gd name="connsiteY109" fmla="*/ 738210 h 851161"/>
              <a:gd name="connsiteX110" fmla="*/ 15455 w 11584247"/>
              <a:gd name="connsiteY110" fmla="*/ 751614 h 851161"/>
              <a:gd name="connsiteX111" fmla="*/ 0 w 11584247"/>
              <a:gd name="connsiteY111" fmla="*/ 741620 h 851161"/>
              <a:gd name="connsiteX112" fmla="*/ 0 w 11584247"/>
              <a:gd name="connsiteY112"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046332 w 11584247"/>
              <a:gd name="connsiteY64" fmla="*/ 651243 h 851161"/>
              <a:gd name="connsiteX65" fmla="*/ 5875486 w 11584247"/>
              <a:gd name="connsiteY65" fmla="*/ 656164 h 851161"/>
              <a:gd name="connsiteX66" fmla="*/ 5837074 w 11584247"/>
              <a:gd name="connsiteY66" fmla="*/ 669047 h 851161"/>
              <a:gd name="connsiteX67" fmla="*/ 5783293 w 11584247"/>
              <a:gd name="connsiteY67" fmla="*/ 678526 h 851161"/>
              <a:gd name="connsiteX68" fmla="*/ 5673851 w 11584247"/>
              <a:gd name="connsiteY68" fmla="*/ 675677 h 851161"/>
              <a:gd name="connsiteX69" fmla="*/ 5459069 w 11584247"/>
              <a:gd name="connsiteY69" fmla="*/ 641319 h 851161"/>
              <a:gd name="connsiteX70" fmla="*/ 5365377 w 11584247"/>
              <a:gd name="connsiteY70" fmla="*/ 639724 h 851161"/>
              <a:gd name="connsiteX71" fmla="*/ 5168758 w 11584247"/>
              <a:gd name="connsiteY71" fmla="*/ 620360 h 851161"/>
              <a:gd name="connsiteX72" fmla="*/ 5043093 w 11584247"/>
              <a:gd name="connsiteY72" fmla="*/ 619043 h 851161"/>
              <a:gd name="connsiteX73" fmla="*/ 4998604 w 11584247"/>
              <a:gd name="connsiteY73" fmla="*/ 629087 h 851161"/>
              <a:gd name="connsiteX74" fmla="*/ 4924058 w 11584247"/>
              <a:gd name="connsiteY74" fmla="*/ 645263 h 851161"/>
              <a:gd name="connsiteX75" fmla="*/ 4868616 w 11584247"/>
              <a:gd name="connsiteY75" fmla="*/ 683240 h 851161"/>
              <a:gd name="connsiteX76" fmla="*/ 4806175 w 11584247"/>
              <a:gd name="connsiteY76" fmla="*/ 686507 h 851161"/>
              <a:gd name="connsiteX77" fmla="*/ 4791312 w 11584247"/>
              <a:gd name="connsiteY77" fmla="*/ 653788 h 851161"/>
              <a:gd name="connsiteX78" fmla="*/ 4724634 w 11584247"/>
              <a:gd name="connsiteY78" fmla="*/ 668150 h 851161"/>
              <a:gd name="connsiteX79" fmla="*/ 4623526 w 11584247"/>
              <a:gd name="connsiteY79" fmla="*/ 693607 h 851161"/>
              <a:gd name="connsiteX80" fmla="*/ 4565119 w 11584247"/>
              <a:gd name="connsiteY80" fmla="*/ 699644 h 851161"/>
              <a:gd name="connsiteX81" fmla="*/ 4405682 w 11584247"/>
              <a:gd name="connsiteY81" fmla="*/ 725524 h 851161"/>
              <a:gd name="connsiteX82" fmla="*/ 4238717 w 11584247"/>
              <a:gd name="connsiteY82" fmla="*/ 780637 h 851161"/>
              <a:gd name="connsiteX83" fmla="*/ 4020693 w 11584247"/>
              <a:gd name="connsiteY83" fmla="*/ 841422 h 851161"/>
              <a:gd name="connsiteX84" fmla="*/ 3998789 w 11584247"/>
              <a:gd name="connsiteY84" fmla="*/ 851161 h 851161"/>
              <a:gd name="connsiteX85" fmla="*/ 3968135 w 11584247"/>
              <a:gd name="connsiteY85" fmla="*/ 845925 h 851161"/>
              <a:gd name="connsiteX86" fmla="*/ 3845234 w 11584247"/>
              <a:gd name="connsiteY86" fmla="*/ 823068 h 851161"/>
              <a:gd name="connsiteX87" fmla="*/ 3665369 w 11584247"/>
              <a:gd name="connsiteY87" fmla="*/ 785906 h 851161"/>
              <a:gd name="connsiteX88" fmla="*/ 3434444 w 11584247"/>
              <a:gd name="connsiteY88" fmla="*/ 760907 h 851161"/>
              <a:gd name="connsiteX89" fmla="*/ 3298790 w 11584247"/>
              <a:gd name="connsiteY89" fmla="*/ 755716 h 851161"/>
              <a:gd name="connsiteX90" fmla="*/ 3044242 w 11584247"/>
              <a:gd name="connsiteY90" fmla="*/ 738181 h 851161"/>
              <a:gd name="connsiteX91" fmla="*/ 2975529 w 11584247"/>
              <a:gd name="connsiteY91" fmla="*/ 720730 h 851161"/>
              <a:gd name="connsiteX92" fmla="*/ 2868812 w 11584247"/>
              <a:gd name="connsiteY92" fmla="*/ 709829 h 851161"/>
              <a:gd name="connsiteX93" fmla="*/ 2813818 w 11584247"/>
              <a:gd name="connsiteY93" fmla="*/ 698031 h 851161"/>
              <a:gd name="connsiteX94" fmla="*/ 2504472 w 11584247"/>
              <a:gd name="connsiteY94" fmla="*/ 654196 h 851161"/>
              <a:gd name="connsiteX95" fmla="*/ 2323450 w 11584247"/>
              <a:gd name="connsiteY95" fmla="*/ 692063 h 851161"/>
              <a:gd name="connsiteX96" fmla="*/ 2047386 w 11584247"/>
              <a:gd name="connsiteY96" fmla="*/ 669854 h 851161"/>
              <a:gd name="connsiteX97" fmla="*/ 2014871 w 11584247"/>
              <a:gd name="connsiteY97" fmla="*/ 671556 h 851161"/>
              <a:gd name="connsiteX98" fmla="*/ 1961527 w 11584247"/>
              <a:gd name="connsiteY98" fmla="*/ 678730 h 851161"/>
              <a:gd name="connsiteX99" fmla="*/ 1834052 w 11584247"/>
              <a:gd name="connsiteY99" fmla="*/ 644653 h 851161"/>
              <a:gd name="connsiteX100" fmla="*/ 1657788 w 11584247"/>
              <a:gd name="connsiteY100" fmla="*/ 646274 h 851161"/>
              <a:gd name="connsiteX101" fmla="*/ 1434049 w 11584247"/>
              <a:gd name="connsiteY101" fmla="*/ 595668 h 851161"/>
              <a:gd name="connsiteX102" fmla="*/ 1177354 w 11584247"/>
              <a:gd name="connsiteY102" fmla="*/ 614359 h 851161"/>
              <a:gd name="connsiteX103" fmla="*/ 1088947 w 11584247"/>
              <a:gd name="connsiteY103" fmla="*/ 617056 h 851161"/>
              <a:gd name="connsiteX104" fmla="*/ 998946 w 11584247"/>
              <a:gd name="connsiteY104" fmla="*/ 688407 h 851161"/>
              <a:gd name="connsiteX105" fmla="*/ 775514 w 11584247"/>
              <a:gd name="connsiteY105" fmla="*/ 737451 h 851161"/>
              <a:gd name="connsiteX106" fmla="*/ 603494 w 11584247"/>
              <a:gd name="connsiteY106" fmla="*/ 710500 h 851161"/>
              <a:gd name="connsiteX107" fmla="*/ 471335 w 11584247"/>
              <a:gd name="connsiteY107" fmla="*/ 714464 h 851161"/>
              <a:gd name="connsiteX108" fmla="*/ 344393 w 11584247"/>
              <a:gd name="connsiteY108" fmla="*/ 725929 h 851161"/>
              <a:gd name="connsiteX109" fmla="*/ 143310 w 11584247"/>
              <a:gd name="connsiteY109" fmla="*/ 738210 h 851161"/>
              <a:gd name="connsiteX110" fmla="*/ 15455 w 11584247"/>
              <a:gd name="connsiteY110" fmla="*/ 751614 h 851161"/>
              <a:gd name="connsiteX111" fmla="*/ 0 w 11584247"/>
              <a:gd name="connsiteY111" fmla="*/ 741620 h 851161"/>
              <a:gd name="connsiteX112" fmla="*/ 0 w 11584247"/>
              <a:gd name="connsiteY112"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046332 w 11584247"/>
              <a:gd name="connsiteY64" fmla="*/ 651243 h 851161"/>
              <a:gd name="connsiteX65" fmla="*/ 5875486 w 11584247"/>
              <a:gd name="connsiteY65" fmla="*/ 656164 h 851161"/>
              <a:gd name="connsiteX66" fmla="*/ 5837074 w 11584247"/>
              <a:gd name="connsiteY66" fmla="*/ 669047 h 851161"/>
              <a:gd name="connsiteX67" fmla="*/ 5783293 w 11584247"/>
              <a:gd name="connsiteY67" fmla="*/ 678526 h 851161"/>
              <a:gd name="connsiteX68" fmla="*/ 5673851 w 11584247"/>
              <a:gd name="connsiteY68" fmla="*/ 675677 h 851161"/>
              <a:gd name="connsiteX69" fmla="*/ 5459069 w 11584247"/>
              <a:gd name="connsiteY69" fmla="*/ 641319 h 851161"/>
              <a:gd name="connsiteX70" fmla="*/ 5365377 w 11584247"/>
              <a:gd name="connsiteY70" fmla="*/ 639724 h 851161"/>
              <a:gd name="connsiteX71" fmla="*/ 5168758 w 11584247"/>
              <a:gd name="connsiteY71" fmla="*/ 620360 h 851161"/>
              <a:gd name="connsiteX72" fmla="*/ 5043093 w 11584247"/>
              <a:gd name="connsiteY72" fmla="*/ 619043 h 851161"/>
              <a:gd name="connsiteX73" fmla="*/ 4998604 w 11584247"/>
              <a:gd name="connsiteY73" fmla="*/ 629087 h 851161"/>
              <a:gd name="connsiteX74" fmla="*/ 4924058 w 11584247"/>
              <a:gd name="connsiteY74" fmla="*/ 645263 h 851161"/>
              <a:gd name="connsiteX75" fmla="*/ 4868616 w 11584247"/>
              <a:gd name="connsiteY75" fmla="*/ 683240 h 851161"/>
              <a:gd name="connsiteX76" fmla="*/ 4806175 w 11584247"/>
              <a:gd name="connsiteY76" fmla="*/ 686507 h 851161"/>
              <a:gd name="connsiteX77" fmla="*/ 4724634 w 11584247"/>
              <a:gd name="connsiteY77" fmla="*/ 668150 h 851161"/>
              <a:gd name="connsiteX78" fmla="*/ 4623526 w 11584247"/>
              <a:gd name="connsiteY78" fmla="*/ 693607 h 851161"/>
              <a:gd name="connsiteX79" fmla="*/ 4565119 w 11584247"/>
              <a:gd name="connsiteY79" fmla="*/ 699644 h 851161"/>
              <a:gd name="connsiteX80" fmla="*/ 4405682 w 11584247"/>
              <a:gd name="connsiteY80" fmla="*/ 725524 h 851161"/>
              <a:gd name="connsiteX81" fmla="*/ 4238717 w 11584247"/>
              <a:gd name="connsiteY81" fmla="*/ 780637 h 851161"/>
              <a:gd name="connsiteX82" fmla="*/ 4020693 w 11584247"/>
              <a:gd name="connsiteY82" fmla="*/ 841422 h 851161"/>
              <a:gd name="connsiteX83" fmla="*/ 3998789 w 11584247"/>
              <a:gd name="connsiteY83" fmla="*/ 851161 h 851161"/>
              <a:gd name="connsiteX84" fmla="*/ 3968135 w 11584247"/>
              <a:gd name="connsiteY84" fmla="*/ 845925 h 851161"/>
              <a:gd name="connsiteX85" fmla="*/ 3845234 w 11584247"/>
              <a:gd name="connsiteY85" fmla="*/ 823068 h 851161"/>
              <a:gd name="connsiteX86" fmla="*/ 3665369 w 11584247"/>
              <a:gd name="connsiteY86" fmla="*/ 785906 h 851161"/>
              <a:gd name="connsiteX87" fmla="*/ 3434444 w 11584247"/>
              <a:gd name="connsiteY87" fmla="*/ 760907 h 851161"/>
              <a:gd name="connsiteX88" fmla="*/ 3298790 w 11584247"/>
              <a:gd name="connsiteY88" fmla="*/ 755716 h 851161"/>
              <a:gd name="connsiteX89" fmla="*/ 3044242 w 11584247"/>
              <a:gd name="connsiteY89" fmla="*/ 738181 h 851161"/>
              <a:gd name="connsiteX90" fmla="*/ 2975529 w 11584247"/>
              <a:gd name="connsiteY90" fmla="*/ 720730 h 851161"/>
              <a:gd name="connsiteX91" fmla="*/ 2868812 w 11584247"/>
              <a:gd name="connsiteY91" fmla="*/ 709829 h 851161"/>
              <a:gd name="connsiteX92" fmla="*/ 2813818 w 11584247"/>
              <a:gd name="connsiteY92" fmla="*/ 698031 h 851161"/>
              <a:gd name="connsiteX93" fmla="*/ 2504472 w 11584247"/>
              <a:gd name="connsiteY93" fmla="*/ 654196 h 851161"/>
              <a:gd name="connsiteX94" fmla="*/ 2323450 w 11584247"/>
              <a:gd name="connsiteY94" fmla="*/ 692063 h 851161"/>
              <a:gd name="connsiteX95" fmla="*/ 2047386 w 11584247"/>
              <a:gd name="connsiteY95" fmla="*/ 669854 h 851161"/>
              <a:gd name="connsiteX96" fmla="*/ 2014871 w 11584247"/>
              <a:gd name="connsiteY96" fmla="*/ 671556 h 851161"/>
              <a:gd name="connsiteX97" fmla="*/ 1961527 w 11584247"/>
              <a:gd name="connsiteY97" fmla="*/ 678730 h 851161"/>
              <a:gd name="connsiteX98" fmla="*/ 1834052 w 11584247"/>
              <a:gd name="connsiteY98" fmla="*/ 644653 h 851161"/>
              <a:gd name="connsiteX99" fmla="*/ 1657788 w 11584247"/>
              <a:gd name="connsiteY99" fmla="*/ 646274 h 851161"/>
              <a:gd name="connsiteX100" fmla="*/ 1434049 w 11584247"/>
              <a:gd name="connsiteY100" fmla="*/ 595668 h 851161"/>
              <a:gd name="connsiteX101" fmla="*/ 1177354 w 11584247"/>
              <a:gd name="connsiteY101" fmla="*/ 614359 h 851161"/>
              <a:gd name="connsiteX102" fmla="*/ 1088947 w 11584247"/>
              <a:gd name="connsiteY102" fmla="*/ 617056 h 851161"/>
              <a:gd name="connsiteX103" fmla="*/ 998946 w 11584247"/>
              <a:gd name="connsiteY103" fmla="*/ 688407 h 851161"/>
              <a:gd name="connsiteX104" fmla="*/ 775514 w 11584247"/>
              <a:gd name="connsiteY104" fmla="*/ 737451 h 851161"/>
              <a:gd name="connsiteX105" fmla="*/ 603494 w 11584247"/>
              <a:gd name="connsiteY105" fmla="*/ 710500 h 851161"/>
              <a:gd name="connsiteX106" fmla="*/ 471335 w 11584247"/>
              <a:gd name="connsiteY106" fmla="*/ 714464 h 851161"/>
              <a:gd name="connsiteX107" fmla="*/ 344393 w 11584247"/>
              <a:gd name="connsiteY107" fmla="*/ 725929 h 851161"/>
              <a:gd name="connsiteX108" fmla="*/ 143310 w 11584247"/>
              <a:gd name="connsiteY108" fmla="*/ 738210 h 851161"/>
              <a:gd name="connsiteX109" fmla="*/ 15455 w 11584247"/>
              <a:gd name="connsiteY109" fmla="*/ 751614 h 851161"/>
              <a:gd name="connsiteX110" fmla="*/ 0 w 11584247"/>
              <a:gd name="connsiteY110" fmla="*/ 741620 h 851161"/>
              <a:gd name="connsiteX111" fmla="*/ 0 w 11584247"/>
              <a:gd name="connsiteY111"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548962 w 11584247"/>
              <a:gd name="connsiteY56" fmla="*/ 63218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046332 w 11584247"/>
              <a:gd name="connsiteY64" fmla="*/ 651243 h 851161"/>
              <a:gd name="connsiteX65" fmla="*/ 5875486 w 11584247"/>
              <a:gd name="connsiteY65" fmla="*/ 656164 h 851161"/>
              <a:gd name="connsiteX66" fmla="*/ 5837074 w 11584247"/>
              <a:gd name="connsiteY66" fmla="*/ 669047 h 851161"/>
              <a:gd name="connsiteX67" fmla="*/ 5783293 w 11584247"/>
              <a:gd name="connsiteY67" fmla="*/ 678526 h 851161"/>
              <a:gd name="connsiteX68" fmla="*/ 5673851 w 11584247"/>
              <a:gd name="connsiteY68" fmla="*/ 675677 h 851161"/>
              <a:gd name="connsiteX69" fmla="*/ 5459069 w 11584247"/>
              <a:gd name="connsiteY69" fmla="*/ 641319 h 851161"/>
              <a:gd name="connsiteX70" fmla="*/ 5365377 w 11584247"/>
              <a:gd name="connsiteY70" fmla="*/ 639724 h 851161"/>
              <a:gd name="connsiteX71" fmla="*/ 5168758 w 11584247"/>
              <a:gd name="connsiteY71" fmla="*/ 620360 h 851161"/>
              <a:gd name="connsiteX72" fmla="*/ 5043093 w 11584247"/>
              <a:gd name="connsiteY72" fmla="*/ 619043 h 851161"/>
              <a:gd name="connsiteX73" fmla="*/ 4998604 w 11584247"/>
              <a:gd name="connsiteY73" fmla="*/ 629087 h 851161"/>
              <a:gd name="connsiteX74" fmla="*/ 4924058 w 11584247"/>
              <a:gd name="connsiteY74" fmla="*/ 645263 h 851161"/>
              <a:gd name="connsiteX75" fmla="*/ 4868616 w 11584247"/>
              <a:gd name="connsiteY75" fmla="*/ 683240 h 851161"/>
              <a:gd name="connsiteX76" fmla="*/ 4806175 w 11584247"/>
              <a:gd name="connsiteY76" fmla="*/ 686507 h 851161"/>
              <a:gd name="connsiteX77" fmla="*/ 4724634 w 11584247"/>
              <a:gd name="connsiteY77" fmla="*/ 668150 h 851161"/>
              <a:gd name="connsiteX78" fmla="*/ 4623526 w 11584247"/>
              <a:gd name="connsiteY78" fmla="*/ 693607 h 851161"/>
              <a:gd name="connsiteX79" fmla="*/ 4565119 w 11584247"/>
              <a:gd name="connsiteY79" fmla="*/ 699644 h 851161"/>
              <a:gd name="connsiteX80" fmla="*/ 4405682 w 11584247"/>
              <a:gd name="connsiteY80" fmla="*/ 725524 h 851161"/>
              <a:gd name="connsiteX81" fmla="*/ 4238717 w 11584247"/>
              <a:gd name="connsiteY81" fmla="*/ 780637 h 851161"/>
              <a:gd name="connsiteX82" fmla="*/ 4020693 w 11584247"/>
              <a:gd name="connsiteY82" fmla="*/ 841422 h 851161"/>
              <a:gd name="connsiteX83" fmla="*/ 3998789 w 11584247"/>
              <a:gd name="connsiteY83" fmla="*/ 851161 h 851161"/>
              <a:gd name="connsiteX84" fmla="*/ 3968135 w 11584247"/>
              <a:gd name="connsiteY84" fmla="*/ 845925 h 851161"/>
              <a:gd name="connsiteX85" fmla="*/ 3845234 w 11584247"/>
              <a:gd name="connsiteY85" fmla="*/ 823068 h 851161"/>
              <a:gd name="connsiteX86" fmla="*/ 3665369 w 11584247"/>
              <a:gd name="connsiteY86" fmla="*/ 785906 h 851161"/>
              <a:gd name="connsiteX87" fmla="*/ 3434444 w 11584247"/>
              <a:gd name="connsiteY87" fmla="*/ 760907 h 851161"/>
              <a:gd name="connsiteX88" fmla="*/ 3298790 w 11584247"/>
              <a:gd name="connsiteY88" fmla="*/ 755716 h 851161"/>
              <a:gd name="connsiteX89" fmla="*/ 3044242 w 11584247"/>
              <a:gd name="connsiteY89" fmla="*/ 738181 h 851161"/>
              <a:gd name="connsiteX90" fmla="*/ 2975529 w 11584247"/>
              <a:gd name="connsiteY90" fmla="*/ 720730 h 851161"/>
              <a:gd name="connsiteX91" fmla="*/ 2868812 w 11584247"/>
              <a:gd name="connsiteY91" fmla="*/ 709829 h 851161"/>
              <a:gd name="connsiteX92" fmla="*/ 2813818 w 11584247"/>
              <a:gd name="connsiteY92" fmla="*/ 698031 h 851161"/>
              <a:gd name="connsiteX93" fmla="*/ 2504472 w 11584247"/>
              <a:gd name="connsiteY93" fmla="*/ 654196 h 851161"/>
              <a:gd name="connsiteX94" fmla="*/ 2323450 w 11584247"/>
              <a:gd name="connsiteY94" fmla="*/ 692063 h 851161"/>
              <a:gd name="connsiteX95" fmla="*/ 2047386 w 11584247"/>
              <a:gd name="connsiteY95" fmla="*/ 669854 h 851161"/>
              <a:gd name="connsiteX96" fmla="*/ 2014871 w 11584247"/>
              <a:gd name="connsiteY96" fmla="*/ 671556 h 851161"/>
              <a:gd name="connsiteX97" fmla="*/ 1961527 w 11584247"/>
              <a:gd name="connsiteY97" fmla="*/ 678730 h 851161"/>
              <a:gd name="connsiteX98" fmla="*/ 1834052 w 11584247"/>
              <a:gd name="connsiteY98" fmla="*/ 644653 h 851161"/>
              <a:gd name="connsiteX99" fmla="*/ 1657788 w 11584247"/>
              <a:gd name="connsiteY99" fmla="*/ 646274 h 851161"/>
              <a:gd name="connsiteX100" fmla="*/ 1434049 w 11584247"/>
              <a:gd name="connsiteY100" fmla="*/ 595668 h 851161"/>
              <a:gd name="connsiteX101" fmla="*/ 1177354 w 11584247"/>
              <a:gd name="connsiteY101" fmla="*/ 614359 h 851161"/>
              <a:gd name="connsiteX102" fmla="*/ 1088947 w 11584247"/>
              <a:gd name="connsiteY102" fmla="*/ 617056 h 851161"/>
              <a:gd name="connsiteX103" fmla="*/ 998946 w 11584247"/>
              <a:gd name="connsiteY103" fmla="*/ 688407 h 851161"/>
              <a:gd name="connsiteX104" fmla="*/ 775514 w 11584247"/>
              <a:gd name="connsiteY104" fmla="*/ 737451 h 851161"/>
              <a:gd name="connsiteX105" fmla="*/ 603494 w 11584247"/>
              <a:gd name="connsiteY105" fmla="*/ 710500 h 851161"/>
              <a:gd name="connsiteX106" fmla="*/ 471335 w 11584247"/>
              <a:gd name="connsiteY106" fmla="*/ 714464 h 851161"/>
              <a:gd name="connsiteX107" fmla="*/ 344393 w 11584247"/>
              <a:gd name="connsiteY107" fmla="*/ 725929 h 851161"/>
              <a:gd name="connsiteX108" fmla="*/ 143310 w 11584247"/>
              <a:gd name="connsiteY108" fmla="*/ 738210 h 851161"/>
              <a:gd name="connsiteX109" fmla="*/ 15455 w 11584247"/>
              <a:gd name="connsiteY109" fmla="*/ 751614 h 851161"/>
              <a:gd name="connsiteX110" fmla="*/ 0 w 11584247"/>
              <a:gd name="connsiteY110" fmla="*/ 741620 h 851161"/>
              <a:gd name="connsiteX111" fmla="*/ 0 w 11584247"/>
              <a:gd name="connsiteY111"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548962 w 11584247"/>
              <a:gd name="connsiteY56" fmla="*/ 63218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046332 w 11584247"/>
              <a:gd name="connsiteY64" fmla="*/ 651243 h 851161"/>
              <a:gd name="connsiteX65" fmla="*/ 5875486 w 11584247"/>
              <a:gd name="connsiteY65" fmla="*/ 656164 h 851161"/>
              <a:gd name="connsiteX66" fmla="*/ 5837074 w 11584247"/>
              <a:gd name="connsiteY66" fmla="*/ 669047 h 851161"/>
              <a:gd name="connsiteX67" fmla="*/ 5783293 w 11584247"/>
              <a:gd name="connsiteY67" fmla="*/ 678526 h 851161"/>
              <a:gd name="connsiteX68" fmla="*/ 5673851 w 11584247"/>
              <a:gd name="connsiteY68" fmla="*/ 675677 h 851161"/>
              <a:gd name="connsiteX69" fmla="*/ 5459069 w 11584247"/>
              <a:gd name="connsiteY69" fmla="*/ 641319 h 851161"/>
              <a:gd name="connsiteX70" fmla="*/ 5365377 w 11584247"/>
              <a:gd name="connsiteY70" fmla="*/ 639724 h 851161"/>
              <a:gd name="connsiteX71" fmla="*/ 5168758 w 11584247"/>
              <a:gd name="connsiteY71" fmla="*/ 620360 h 851161"/>
              <a:gd name="connsiteX72" fmla="*/ 5043093 w 11584247"/>
              <a:gd name="connsiteY72" fmla="*/ 619043 h 851161"/>
              <a:gd name="connsiteX73" fmla="*/ 4998604 w 11584247"/>
              <a:gd name="connsiteY73" fmla="*/ 629087 h 851161"/>
              <a:gd name="connsiteX74" fmla="*/ 4924058 w 11584247"/>
              <a:gd name="connsiteY74" fmla="*/ 645263 h 851161"/>
              <a:gd name="connsiteX75" fmla="*/ 4868616 w 11584247"/>
              <a:gd name="connsiteY75" fmla="*/ 683240 h 851161"/>
              <a:gd name="connsiteX76" fmla="*/ 4806175 w 11584247"/>
              <a:gd name="connsiteY76" fmla="*/ 686507 h 851161"/>
              <a:gd name="connsiteX77" fmla="*/ 4724634 w 11584247"/>
              <a:gd name="connsiteY77" fmla="*/ 668150 h 851161"/>
              <a:gd name="connsiteX78" fmla="*/ 4623526 w 11584247"/>
              <a:gd name="connsiteY78" fmla="*/ 693607 h 851161"/>
              <a:gd name="connsiteX79" fmla="*/ 4565119 w 11584247"/>
              <a:gd name="connsiteY79" fmla="*/ 699644 h 851161"/>
              <a:gd name="connsiteX80" fmla="*/ 4405682 w 11584247"/>
              <a:gd name="connsiteY80" fmla="*/ 725524 h 851161"/>
              <a:gd name="connsiteX81" fmla="*/ 4238717 w 11584247"/>
              <a:gd name="connsiteY81" fmla="*/ 780637 h 851161"/>
              <a:gd name="connsiteX82" fmla="*/ 4020693 w 11584247"/>
              <a:gd name="connsiteY82" fmla="*/ 841422 h 851161"/>
              <a:gd name="connsiteX83" fmla="*/ 3998789 w 11584247"/>
              <a:gd name="connsiteY83" fmla="*/ 851161 h 851161"/>
              <a:gd name="connsiteX84" fmla="*/ 3968135 w 11584247"/>
              <a:gd name="connsiteY84" fmla="*/ 845925 h 851161"/>
              <a:gd name="connsiteX85" fmla="*/ 3845234 w 11584247"/>
              <a:gd name="connsiteY85" fmla="*/ 823068 h 851161"/>
              <a:gd name="connsiteX86" fmla="*/ 3665369 w 11584247"/>
              <a:gd name="connsiteY86" fmla="*/ 785906 h 851161"/>
              <a:gd name="connsiteX87" fmla="*/ 3434444 w 11584247"/>
              <a:gd name="connsiteY87" fmla="*/ 760907 h 851161"/>
              <a:gd name="connsiteX88" fmla="*/ 3298790 w 11584247"/>
              <a:gd name="connsiteY88" fmla="*/ 755716 h 851161"/>
              <a:gd name="connsiteX89" fmla="*/ 3044242 w 11584247"/>
              <a:gd name="connsiteY89" fmla="*/ 738181 h 851161"/>
              <a:gd name="connsiteX90" fmla="*/ 2975529 w 11584247"/>
              <a:gd name="connsiteY90" fmla="*/ 720730 h 851161"/>
              <a:gd name="connsiteX91" fmla="*/ 2868812 w 11584247"/>
              <a:gd name="connsiteY91" fmla="*/ 709829 h 851161"/>
              <a:gd name="connsiteX92" fmla="*/ 2813818 w 11584247"/>
              <a:gd name="connsiteY92" fmla="*/ 698031 h 851161"/>
              <a:gd name="connsiteX93" fmla="*/ 2504472 w 11584247"/>
              <a:gd name="connsiteY93" fmla="*/ 654196 h 851161"/>
              <a:gd name="connsiteX94" fmla="*/ 2323450 w 11584247"/>
              <a:gd name="connsiteY94" fmla="*/ 692063 h 851161"/>
              <a:gd name="connsiteX95" fmla="*/ 2047386 w 11584247"/>
              <a:gd name="connsiteY95" fmla="*/ 669854 h 851161"/>
              <a:gd name="connsiteX96" fmla="*/ 2014871 w 11584247"/>
              <a:gd name="connsiteY96" fmla="*/ 671556 h 851161"/>
              <a:gd name="connsiteX97" fmla="*/ 1961527 w 11584247"/>
              <a:gd name="connsiteY97" fmla="*/ 678730 h 851161"/>
              <a:gd name="connsiteX98" fmla="*/ 1834052 w 11584247"/>
              <a:gd name="connsiteY98" fmla="*/ 644653 h 851161"/>
              <a:gd name="connsiteX99" fmla="*/ 1657788 w 11584247"/>
              <a:gd name="connsiteY99" fmla="*/ 646274 h 851161"/>
              <a:gd name="connsiteX100" fmla="*/ 1434049 w 11584247"/>
              <a:gd name="connsiteY100" fmla="*/ 595668 h 851161"/>
              <a:gd name="connsiteX101" fmla="*/ 1177354 w 11584247"/>
              <a:gd name="connsiteY101" fmla="*/ 614359 h 851161"/>
              <a:gd name="connsiteX102" fmla="*/ 1088947 w 11584247"/>
              <a:gd name="connsiteY102" fmla="*/ 617056 h 851161"/>
              <a:gd name="connsiteX103" fmla="*/ 998946 w 11584247"/>
              <a:gd name="connsiteY103" fmla="*/ 688407 h 851161"/>
              <a:gd name="connsiteX104" fmla="*/ 775514 w 11584247"/>
              <a:gd name="connsiteY104" fmla="*/ 737451 h 851161"/>
              <a:gd name="connsiteX105" fmla="*/ 603494 w 11584247"/>
              <a:gd name="connsiteY105" fmla="*/ 710500 h 851161"/>
              <a:gd name="connsiteX106" fmla="*/ 471335 w 11584247"/>
              <a:gd name="connsiteY106" fmla="*/ 714464 h 851161"/>
              <a:gd name="connsiteX107" fmla="*/ 344393 w 11584247"/>
              <a:gd name="connsiteY107" fmla="*/ 725929 h 851161"/>
              <a:gd name="connsiteX108" fmla="*/ 143310 w 11584247"/>
              <a:gd name="connsiteY108" fmla="*/ 738210 h 851161"/>
              <a:gd name="connsiteX109" fmla="*/ 15455 w 11584247"/>
              <a:gd name="connsiteY109" fmla="*/ 751614 h 851161"/>
              <a:gd name="connsiteX110" fmla="*/ 0 w 11584247"/>
              <a:gd name="connsiteY110" fmla="*/ 741620 h 851161"/>
              <a:gd name="connsiteX111" fmla="*/ 0 w 11584247"/>
              <a:gd name="connsiteY111"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548962 w 11584247"/>
              <a:gd name="connsiteY56" fmla="*/ 63218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38186 w 11584247"/>
              <a:gd name="connsiteY63" fmla="*/ 650898 h 851161"/>
              <a:gd name="connsiteX64" fmla="*/ 6046332 w 11584247"/>
              <a:gd name="connsiteY64" fmla="*/ 651243 h 851161"/>
              <a:gd name="connsiteX65" fmla="*/ 5875486 w 11584247"/>
              <a:gd name="connsiteY65" fmla="*/ 656164 h 851161"/>
              <a:gd name="connsiteX66" fmla="*/ 5837074 w 11584247"/>
              <a:gd name="connsiteY66" fmla="*/ 669047 h 851161"/>
              <a:gd name="connsiteX67" fmla="*/ 5783293 w 11584247"/>
              <a:gd name="connsiteY67" fmla="*/ 678526 h 851161"/>
              <a:gd name="connsiteX68" fmla="*/ 5673851 w 11584247"/>
              <a:gd name="connsiteY68" fmla="*/ 675677 h 851161"/>
              <a:gd name="connsiteX69" fmla="*/ 5459069 w 11584247"/>
              <a:gd name="connsiteY69" fmla="*/ 641319 h 851161"/>
              <a:gd name="connsiteX70" fmla="*/ 5365377 w 11584247"/>
              <a:gd name="connsiteY70" fmla="*/ 639724 h 851161"/>
              <a:gd name="connsiteX71" fmla="*/ 5168758 w 11584247"/>
              <a:gd name="connsiteY71" fmla="*/ 620360 h 851161"/>
              <a:gd name="connsiteX72" fmla="*/ 5043093 w 11584247"/>
              <a:gd name="connsiteY72" fmla="*/ 619043 h 851161"/>
              <a:gd name="connsiteX73" fmla="*/ 4998604 w 11584247"/>
              <a:gd name="connsiteY73" fmla="*/ 629087 h 851161"/>
              <a:gd name="connsiteX74" fmla="*/ 4924058 w 11584247"/>
              <a:gd name="connsiteY74" fmla="*/ 645263 h 851161"/>
              <a:gd name="connsiteX75" fmla="*/ 4868616 w 11584247"/>
              <a:gd name="connsiteY75" fmla="*/ 683240 h 851161"/>
              <a:gd name="connsiteX76" fmla="*/ 4806175 w 11584247"/>
              <a:gd name="connsiteY76" fmla="*/ 686507 h 851161"/>
              <a:gd name="connsiteX77" fmla="*/ 4724634 w 11584247"/>
              <a:gd name="connsiteY77" fmla="*/ 668150 h 851161"/>
              <a:gd name="connsiteX78" fmla="*/ 4623526 w 11584247"/>
              <a:gd name="connsiteY78" fmla="*/ 693607 h 851161"/>
              <a:gd name="connsiteX79" fmla="*/ 4565119 w 11584247"/>
              <a:gd name="connsiteY79" fmla="*/ 699644 h 851161"/>
              <a:gd name="connsiteX80" fmla="*/ 4405682 w 11584247"/>
              <a:gd name="connsiteY80" fmla="*/ 725524 h 851161"/>
              <a:gd name="connsiteX81" fmla="*/ 4238717 w 11584247"/>
              <a:gd name="connsiteY81" fmla="*/ 780637 h 851161"/>
              <a:gd name="connsiteX82" fmla="*/ 4020693 w 11584247"/>
              <a:gd name="connsiteY82" fmla="*/ 841422 h 851161"/>
              <a:gd name="connsiteX83" fmla="*/ 3998789 w 11584247"/>
              <a:gd name="connsiteY83" fmla="*/ 851161 h 851161"/>
              <a:gd name="connsiteX84" fmla="*/ 3968135 w 11584247"/>
              <a:gd name="connsiteY84" fmla="*/ 845925 h 851161"/>
              <a:gd name="connsiteX85" fmla="*/ 3845234 w 11584247"/>
              <a:gd name="connsiteY85" fmla="*/ 823068 h 851161"/>
              <a:gd name="connsiteX86" fmla="*/ 3665369 w 11584247"/>
              <a:gd name="connsiteY86" fmla="*/ 785906 h 851161"/>
              <a:gd name="connsiteX87" fmla="*/ 3434444 w 11584247"/>
              <a:gd name="connsiteY87" fmla="*/ 760907 h 851161"/>
              <a:gd name="connsiteX88" fmla="*/ 3298790 w 11584247"/>
              <a:gd name="connsiteY88" fmla="*/ 755716 h 851161"/>
              <a:gd name="connsiteX89" fmla="*/ 3044242 w 11584247"/>
              <a:gd name="connsiteY89" fmla="*/ 738181 h 851161"/>
              <a:gd name="connsiteX90" fmla="*/ 2975529 w 11584247"/>
              <a:gd name="connsiteY90" fmla="*/ 720730 h 851161"/>
              <a:gd name="connsiteX91" fmla="*/ 2868812 w 11584247"/>
              <a:gd name="connsiteY91" fmla="*/ 709829 h 851161"/>
              <a:gd name="connsiteX92" fmla="*/ 2813818 w 11584247"/>
              <a:gd name="connsiteY92" fmla="*/ 698031 h 851161"/>
              <a:gd name="connsiteX93" fmla="*/ 2504472 w 11584247"/>
              <a:gd name="connsiteY93" fmla="*/ 654196 h 851161"/>
              <a:gd name="connsiteX94" fmla="*/ 2323450 w 11584247"/>
              <a:gd name="connsiteY94" fmla="*/ 692063 h 851161"/>
              <a:gd name="connsiteX95" fmla="*/ 2047386 w 11584247"/>
              <a:gd name="connsiteY95" fmla="*/ 669854 h 851161"/>
              <a:gd name="connsiteX96" fmla="*/ 2014871 w 11584247"/>
              <a:gd name="connsiteY96" fmla="*/ 671556 h 851161"/>
              <a:gd name="connsiteX97" fmla="*/ 1961527 w 11584247"/>
              <a:gd name="connsiteY97" fmla="*/ 678730 h 851161"/>
              <a:gd name="connsiteX98" fmla="*/ 1834052 w 11584247"/>
              <a:gd name="connsiteY98" fmla="*/ 644653 h 851161"/>
              <a:gd name="connsiteX99" fmla="*/ 1657788 w 11584247"/>
              <a:gd name="connsiteY99" fmla="*/ 646274 h 851161"/>
              <a:gd name="connsiteX100" fmla="*/ 1434049 w 11584247"/>
              <a:gd name="connsiteY100" fmla="*/ 595668 h 851161"/>
              <a:gd name="connsiteX101" fmla="*/ 1177354 w 11584247"/>
              <a:gd name="connsiteY101" fmla="*/ 614359 h 851161"/>
              <a:gd name="connsiteX102" fmla="*/ 1088947 w 11584247"/>
              <a:gd name="connsiteY102" fmla="*/ 617056 h 851161"/>
              <a:gd name="connsiteX103" fmla="*/ 998946 w 11584247"/>
              <a:gd name="connsiteY103" fmla="*/ 688407 h 851161"/>
              <a:gd name="connsiteX104" fmla="*/ 775514 w 11584247"/>
              <a:gd name="connsiteY104" fmla="*/ 737451 h 851161"/>
              <a:gd name="connsiteX105" fmla="*/ 603494 w 11584247"/>
              <a:gd name="connsiteY105" fmla="*/ 710500 h 851161"/>
              <a:gd name="connsiteX106" fmla="*/ 471335 w 11584247"/>
              <a:gd name="connsiteY106" fmla="*/ 714464 h 851161"/>
              <a:gd name="connsiteX107" fmla="*/ 344393 w 11584247"/>
              <a:gd name="connsiteY107" fmla="*/ 725929 h 851161"/>
              <a:gd name="connsiteX108" fmla="*/ 143310 w 11584247"/>
              <a:gd name="connsiteY108" fmla="*/ 738210 h 851161"/>
              <a:gd name="connsiteX109" fmla="*/ 15455 w 11584247"/>
              <a:gd name="connsiteY109" fmla="*/ 751614 h 851161"/>
              <a:gd name="connsiteX110" fmla="*/ 0 w 11584247"/>
              <a:gd name="connsiteY110" fmla="*/ 741620 h 851161"/>
              <a:gd name="connsiteX111" fmla="*/ 0 w 11584247"/>
              <a:gd name="connsiteY111"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532285 w 11584247"/>
              <a:gd name="connsiteY41" fmla="*/ 726440 h 851161"/>
              <a:gd name="connsiteX42" fmla="*/ 7502351 w 11584247"/>
              <a:gd name="connsiteY42" fmla="*/ 735020 h 851161"/>
              <a:gd name="connsiteX43" fmla="*/ 7486452 w 11584247"/>
              <a:gd name="connsiteY43" fmla="*/ 742445 h 851161"/>
              <a:gd name="connsiteX44" fmla="*/ 7432183 w 11584247"/>
              <a:gd name="connsiteY44" fmla="*/ 732969 h 851161"/>
              <a:gd name="connsiteX45" fmla="*/ 7425231 w 11584247"/>
              <a:gd name="connsiteY45" fmla="*/ 735688 h 851161"/>
              <a:gd name="connsiteX46" fmla="*/ 7390298 w 11584247"/>
              <a:gd name="connsiteY46" fmla="*/ 722535 h 851161"/>
              <a:gd name="connsiteX47" fmla="*/ 7372339 w 11584247"/>
              <a:gd name="connsiteY47" fmla="*/ 718662 h 851161"/>
              <a:gd name="connsiteX48" fmla="*/ 7367083 w 11584247"/>
              <a:gd name="connsiteY48" fmla="*/ 711540 h 851161"/>
              <a:gd name="connsiteX49" fmla="*/ 7340667 w 11584247"/>
              <a:gd name="connsiteY49" fmla="*/ 708883 h 851161"/>
              <a:gd name="connsiteX50" fmla="*/ 7337703 w 11584247"/>
              <a:gd name="connsiteY50" fmla="*/ 710851 h 851161"/>
              <a:gd name="connsiteX51" fmla="*/ 7315659 w 11584247"/>
              <a:gd name="connsiteY51" fmla="*/ 700203 h 851161"/>
              <a:gd name="connsiteX52" fmla="*/ 7267494 w 11584247"/>
              <a:gd name="connsiteY52" fmla="*/ 681057 h 851161"/>
              <a:gd name="connsiteX53" fmla="*/ 7073219 w 11584247"/>
              <a:gd name="connsiteY53" fmla="*/ 690480 h 851161"/>
              <a:gd name="connsiteX54" fmla="*/ 6772962 w 11584247"/>
              <a:gd name="connsiteY54" fmla="*/ 661982 h 851161"/>
              <a:gd name="connsiteX55" fmla="*/ 6548962 w 11584247"/>
              <a:gd name="connsiteY55" fmla="*/ 632182 h 851161"/>
              <a:gd name="connsiteX56" fmla="*/ 6337636 w 11584247"/>
              <a:gd name="connsiteY56" fmla="*/ 651977 h 851161"/>
              <a:gd name="connsiteX57" fmla="*/ 6268828 w 11584247"/>
              <a:gd name="connsiteY57" fmla="*/ 622080 h 851161"/>
              <a:gd name="connsiteX58" fmla="*/ 6241133 w 11584247"/>
              <a:gd name="connsiteY58" fmla="*/ 637096 h 851161"/>
              <a:gd name="connsiteX59" fmla="*/ 6236372 w 11584247"/>
              <a:gd name="connsiteY59" fmla="*/ 640150 h 851161"/>
              <a:gd name="connsiteX60" fmla="*/ 6217005 w 11584247"/>
              <a:gd name="connsiteY60" fmla="*/ 642256 h 851161"/>
              <a:gd name="connsiteX61" fmla="*/ 6211934 w 11584247"/>
              <a:gd name="connsiteY61" fmla="*/ 655497 h 851161"/>
              <a:gd name="connsiteX62" fmla="*/ 6138186 w 11584247"/>
              <a:gd name="connsiteY62" fmla="*/ 650898 h 851161"/>
              <a:gd name="connsiteX63" fmla="*/ 6046332 w 11584247"/>
              <a:gd name="connsiteY63" fmla="*/ 651243 h 851161"/>
              <a:gd name="connsiteX64" fmla="*/ 5875486 w 11584247"/>
              <a:gd name="connsiteY64" fmla="*/ 656164 h 851161"/>
              <a:gd name="connsiteX65" fmla="*/ 5837074 w 11584247"/>
              <a:gd name="connsiteY65" fmla="*/ 669047 h 851161"/>
              <a:gd name="connsiteX66" fmla="*/ 5783293 w 11584247"/>
              <a:gd name="connsiteY66" fmla="*/ 678526 h 851161"/>
              <a:gd name="connsiteX67" fmla="*/ 5673851 w 11584247"/>
              <a:gd name="connsiteY67" fmla="*/ 675677 h 851161"/>
              <a:gd name="connsiteX68" fmla="*/ 5459069 w 11584247"/>
              <a:gd name="connsiteY68" fmla="*/ 641319 h 851161"/>
              <a:gd name="connsiteX69" fmla="*/ 5365377 w 11584247"/>
              <a:gd name="connsiteY69" fmla="*/ 639724 h 851161"/>
              <a:gd name="connsiteX70" fmla="*/ 5168758 w 11584247"/>
              <a:gd name="connsiteY70" fmla="*/ 620360 h 851161"/>
              <a:gd name="connsiteX71" fmla="*/ 5043093 w 11584247"/>
              <a:gd name="connsiteY71" fmla="*/ 619043 h 851161"/>
              <a:gd name="connsiteX72" fmla="*/ 4998604 w 11584247"/>
              <a:gd name="connsiteY72" fmla="*/ 629087 h 851161"/>
              <a:gd name="connsiteX73" fmla="*/ 4924058 w 11584247"/>
              <a:gd name="connsiteY73" fmla="*/ 645263 h 851161"/>
              <a:gd name="connsiteX74" fmla="*/ 4868616 w 11584247"/>
              <a:gd name="connsiteY74" fmla="*/ 683240 h 851161"/>
              <a:gd name="connsiteX75" fmla="*/ 4806175 w 11584247"/>
              <a:gd name="connsiteY75" fmla="*/ 686507 h 851161"/>
              <a:gd name="connsiteX76" fmla="*/ 4724634 w 11584247"/>
              <a:gd name="connsiteY76" fmla="*/ 668150 h 851161"/>
              <a:gd name="connsiteX77" fmla="*/ 4623526 w 11584247"/>
              <a:gd name="connsiteY77" fmla="*/ 693607 h 851161"/>
              <a:gd name="connsiteX78" fmla="*/ 4565119 w 11584247"/>
              <a:gd name="connsiteY78" fmla="*/ 699644 h 851161"/>
              <a:gd name="connsiteX79" fmla="*/ 4405682 w 11584247"/>
              <a:gd name="connsiteY79" fmla="*/ 725524 h 851161"/>
              <a:gd name="connsiteX80" fmla="*/ 4238717 w 11584247"/>
              <a:gd name="connsiteY80" fmla="*/ 780637 h 851161"/>
              <a:gd name="connsiteX81" fmla="*/ 4020693 w 11584247"/>
              <a:gd name="connsiteY81" fmla="*/ 841422 h 851161"/>
              <a:gd name="connsiteX82" fmla="*/ 3998789 w 11584247"/>
              <a:gd name="connsiteY82" fmla="*/ 851161 h 851161"/>
              <a:gd name="connsiteX83" fmla="*/ 3968135 w 11584247"/>
              <a:gd name="connsiteY83" fmla="*/ 845925 h 851161"/>
              <a:gd name="connsiteX84" fmla="*/ 3845234 w 11584247"/>
              <a:gd name="connsiteY84" fmla="*/ 823068 h 851161"/>
              <a:gd name="connsiteX85" fmla="*/ 3665369 w 11584247"/>
              <a:gd name="connsiteY85" fmla="*/ 785906 h 851161"/>
              <a:gd name="connsiteX86" fmla="*/ 3434444 w 11584247"/>
              <a:gd name="connsiteY86" fmla="*/ 760907 h 851161"/>
              <a:gd name="connsiteX87" fmla="*/ 3298790 w 11584247"/>
              <a:gd name="connsiteY87" fmla="*/ 755716 h 851161"/>
              <a:gd name="connsiteX88" fmla="*/ 3044242 w 11584247"/>
              <a:gd name="connsiteY88" fmla="*/ 738181 h 851161"/>
              <a:gd name="connsiteX89" fmla="*/ 2975529 w 11584247"/>
              <a:gd name="connsiteY89" fmla="*/ 720730 h 851161"/>
              <a:gd name="connsiteX90" fmla="*/ 2868812 w 11584247"/>
              <a:gd name="connsiteY90" fmla="*/ 709829 h 851161"/>
              <a:gd name="connsiteX91" fmla="*/ 2813818 w 11584247"/>
              <a:gd name="connsiteY91" fmla="*/ 698031 h 851161"/>
              <a:gd name="connsiteX92" fmla="*/ 2504472 w 11584247"/>
              <a:gd name="connsiteY92" fmla="*/ 654196 h 851161"/>
              <a:gd name="connsiteX93" fmla="*/ 2323450 w 11584247"/>
              <a:gd name="connsiteY93" fmla="*/ 692063 h 851161"/>
              <a:gd name="connsiteX94" fmla="*/ 2047386 w 11584247"/>
              <a:gd name="connsiteY94" fmla="*/ 669854 h 851161"/>
              <a:gd name="connsiteX95" fmla="*/ 2014871 w 11584247"/>
              <a:gd name="connsiteY95" fmla="*/ 671556 h 851161"/>
              <a:gd name="connsiteX96" fmla="*/ 1961527 w 11584247"/>
              <a:gd name="connsiteY96" fmla="*/ 678730 h 851161"/>
              <a:gd name="connsiteX97" fmla="*/ 1834052 w 11584247"/>
              <a:gd name="connsiteY97" fmla="*/ 644653 h 851161"/>
              <a:gd name="connsiteX98" fmla="*/ 1657788 w 11584247"/>
              <a:gd name="connsiteY98" fmla="*/ 646274 h 851161"/>
              <a:gd name="connsiteX99" fmla="*/ 1434049 w 11584247"/>
              <a:gd name="connsiteY99" fmla="*/ 595668 h 851161"/>
              <a:gd name="connsiteX100" fmla="*/ 1177354 w 11584247"/>
              <a:gd name="connsiteY100" fmla="*/ 614359 h 851161"/>
              <a:gd name="connsiteX101" fmla="*/ 1088947 w 11584247"/>
              <a:gd name="connsiteY101" fmla="*/ 617056 h 851161"/>
              <a:gd name="connsiteX102" fmla="*/ 998946 w 11584247"/>
              <a:gd name="connsiteY102" fmla="*/ 688407 h 851161"/>
              <a:gd name="connsiteX103" fmla="*/ 775514 w 11584247"/>
              <a:gd name="connsiteY103" fmla="*/ 737451 h 851161"/>
              <a:gd name="connsiteX104" fmla="*/ 603494 w 11584247"/>
              <a:gd name="connsiteY104" fmla="*/ 710500 h 851161"/>
              <a:gd name="connsiteX105" fmla="*/ 471335 w 11584247"/>
              <a:gd name="connsiteY105" fmla="*/ 714464 h 851161"/>
              <a:gd name="connsiteX106" fmla="*/ 344393 w 11584247"/>
              <a:gd name="connsiteY106" fmla="*/ 725929 h 851161"/>
              <a:gd name="connsiteX107" fmla="*/ 143310 w 11584247"/>
              <a:gd name="connsiteY107" fmla="*/ 738210 h 851161"/>
              <a:gd name="connsiteX108" fmla="*/ 15455 w 11584247"/>
              <a:gd name="connsiteY108" fmla="*/ 751614 h 851161"/>
              <a:gd name="connsiteX109" fmla="*/ 0 w 11584247"/>
              <a:gd name="connsiteY109" fmla="*/ 741620 h 851161"/>
              <a:gd name="connsiteX110" fmla="*/ 0 w 11584247"/>
              <a:gd name="connsiteY110"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68135 h 851161"/>
              <a:gd name="connsiteX6" fmla="*/ 11106416 w 11584247"/>
              <a:gd name="connsiteY6" fmla="*/ 106767 h 851161"/>
              <a:gd name="connsiteX7" fmla="*/ 11053822 w 11584247"/>
              <a:gd name="connsiteY7" fmla="*/ 107772 h 851161"/>
              <a:gd name="connsiteX8" fmla="*/ 10991963 w 11584247"/>
              <a:gd name="connsiteY8" fmla="*/ 163440 h 851161"/>
              <a:gd name="connsiteX9" fmla="*/ 10784798 w 11584247"/>
              <a:gd name="connsiteY9" fmla="*/ 186456 h 851161"/>
              <a:gd name="connsiteX10" fmla="*/ 10675741 w 11584247"/>
              <a:gd name="connsiteY10" fmla="*/ 221829 h 851161"/>
              <a:gd name="connsiteX11" fmla="*/ 10510136 w 11584247"/>
              <a:gd name="connsiteY11" fmla="*/ 223982 h 851161"/>
              <a:gd name="connsiteX12" fmla="*/ 10310725 w 11584247"/>
              <a:gd name="connsiteY12" fmla="*/ 257181 h 851161"/>
              <a:gd name="connsiteX13" fmla="*/ 10161434 w 11584247"/>
              <a:gd name="connsiteY13" fmla="*/ 264082 h 851161"/>
              <a:gd name="connsiteX14" fmla="*/ 9987770 w 11584247"/>
              <a:gd name="connsiteY14" fmla="*/ 268441 h 851161"/>
              <a:gd name="connsiteX15" fmla="*/ 9712889 w 11584247"/>
              <a:gd name="connsiteY15" fmla="*/ 275231 h 851161"/>
              <a:gd name="connsiteX16" fmla="*/ 9645923 w 11584247"/>
              <a:gd name="connsiteY16" fmla="*/ 297473 h 851161"/>
              <a:gd name="connsiteX17" fmla="*/ 9477264 w 11584247"/>
              <a:gd name="connsiteY17" fmla="*/ 333736 h 851161"/>
              <a:gd name="connsiteX18" fmla="*/ 9323022 w 11584247"/>
              <a:gd name="connsiteY18" fmla="*/ 339499 h 851161"/>
              <a:gd name="connsiteX19" fmla="*/ 9231896 w 11584247"/>
              <a:gd name="connsiteY19" fmla="*/ 350924 h 851161"/>
              <a:gd name="connsiteX20" fmla="*/ 9199098 w 11584247"/>
              <a:gd name="connsiteY20" fmla="*/ 367794 h 851161"/>
              <a:gd name="connsiteX21" fmla="*/ 9152075 w 11584247"/>
              <a:gd name="connsiteY21" fmla="*/ 382929 h 851161"/>
              <a:gd name="connsiteX22" fmla="*/ 9070495 w 11584247"/>
              <a:gd name="connsiteY22" fmla="*/ 419337 h 851161"/>
              <a:gd name="connsiteX23" fmla="*/ 8869068 w 11584247"/>
              <a:gd name="connsiteY23" fmla="*/ 421230 h 851161"/>
              <a:gd name="connsiteX24" fmla="*/ 8805167 w 11584247"/>
              <a:gd name="connsiteY24" fmla="*/ 414437 h 851161"/>
              <a:gd name="connsiteX25" fmla="*/ 8593326 w 11584247"/>
              <a:gd name="connsiteY25" fmla="*/ 390816 h 851161"/>
              <a:gd name="connsiteX26" fmla="*/ 8480431 w 11584247"/>
              <a:gd name="connsiteY26" fmla="*/ 402916 h 851161"/>
              <a:gd name="connsiteX27" fmla="*/ 8441817 w 11584247"/>
              <a:gd name="connsiteY27" fmla="*/ 417619 h 851161"/>
              <a:gd name="connsiteX28" fmla="*/ 8377029 w 11584247"/>
              <a:gd name="connsiteY28" fmla="*/ 441608 h 851161"/>
              <a:gd name="connsiteX29" fmla="*/ 8259050 w 11584247"/>
              <a:gd name="connsiteY29" fmla="*/ 464220 h 851161"/>
              <a:gd name="connsiteX30" fmla="*/ 8201086 w 11584247"/>
              <a:gd name="connsiteY30" fmla="*/ 485570 h 851161"/>
              <a:gd name="connsiteX31" fmla="*/ 8113667 w 11584247"/>
              <a:gd name="connsiteY31" fmla="*/ 521596 h 851161"/>
              <a:gd name="connsiteX32" fmla="*/ 8062051 w 11584247"/>
              <a:gd name="connsiteY32" fmla="*/ 533812 h 851161"/>
              <a:gd name="connsiteX33" fmla="*/ 7950411 w 11584247"/>
              <a:gd name="connsiteY33" fmla="*/ 582087 h 851161"/>
              <a:gd name="connsiteX34" fmla="*/ 7788598 w 11584247"/>
              <a:gd name="connsiteY34" fmla="*/ 667978 h 851161"/>
              <a:gd name="connsiteX35" fmla="*/ 7691368 w 11584247"/>
              <a:gd name="connsiteY35" fmla="*/ 691272 h 851161"/>
              <a:gd name="connsiteX36" fmla="*/ 7683053 w 11584247"/>
              <a:gd name="connsiteY36" fmla="*/ 688814 h 851161"/>
              <a:gd name="connsiteX37" fmla="*/ 7670993 w 11584247"/>
              <a:gd name="connsiteY37" fmla="*/ 688775 h 851161"/>
              <a:gd name="connsiteX38" fmla="*/ 7670712 w 11584247"/>
              <a:gd name="connsiteY38" fmla="*/ 689306 h 851161"/>
              <a:gd name="connsiteX39" fmla="*/ 7659383 w 11584247"/>
              <a:gd name="connsiteY39" fmla="*/ 688227 h 851161"/>
              <a:gd name="connsiteX40" fmla="*/ 7532285 w 11584247"/>
              <a:gd name="connsiteY40" fmla="*/ 726440 h 851161"/>
              <a:gd name="connsiteX41" fmla="*/ 7502351 w 11584247"/>
              <a:gd name="connsiteY41" fmla="*/ 735020 h 851161"/>
              <a:gd name="connsiteX42" fmla="*/ 7486452 w 11584247"/>
              <a:gd name="connsiteY42" fmla="*/ 742445 h 851161"/>
              <a:gd name="connsiteX43" fmla="*/ 7432183 w 11584247"/>
              <a:gd name="connsiteY43" fmla="*/ 732969 h 851161"/>
              <a:gd name="connsiteX44" fmla="*/ 7425231 w 11584247"/>
              <a:gd name="connsiteY44" fmla="*/ 735688 h 851161"/>
              <a:gd name="connsiteX45" fmla="*/ 7390298 w 11584247"/>
              <a:gd name="connsiteY45" fmla="*/ 722535 h 851161"/>
              <a:gd name="connsiteX46" fmla="*/ 7372339 w 11584247"/>
              <a:gd name="connsiteY46" fmla="*/ 718662 h 851161"/>
              <a:gd name="connsiteX47" fmla="*/ 7367083 w 11584247"/>
              <a:gd name="connsiteY47" fmla="*/ 711540 h 851161"/>
              <a:gd name="connsiteX48" fmla="*/ 7340667 w 11584247"/>
              <a:gd name="connsiteY48" fmla="*/ 708883 h 851161"/>
              <a:gd name="connsiteX49" fmla="*/ 7337703 w 11584247"/>
              <a:gd name="connsiteY49" fmla="*/ 710851 h 851161"/>
              <a:gd name="connsiteX50" fmla="*/ 7315659 w 11584247"/>
              <a:gd name="connsiteY50" fmla="*/ 700203 h 851161"/>
              <a:gd name="connsiteX51" fmla="*/ 7267494 w 11584247"/>
              <a:gd name="connsiteY51" fmla="*/ 681057 h 851161"/>
              <a:gd name="connsiteX52" fmla="*/ 7073219 w 11584247"/>
              <a:gd name="connsiteY52" fmla="*/ 690480 h 851161"/>
              <a:gd name="connsiteX53" fmla="*/ 6772962 w 11584247"/>
              <a:gd name="connsiteY53" fmla="*/ 661982 h 851161"/>
              <a:gd name="connsiteX54" fmla="*/ 6548962 w 11584247"/>
              <a:gd name="connsiteY54" fmla="*/ 632182 h 851161"/>
              <a:gd name="connsiteX55" fmla="*/ 6337636 w 11584247"/>
              <a:gd name="connsiteY55" fmla="*/ 651977 h 851161"/>
              <a:gd name="connsiteX56" fmla="*/ 6268828 w 11584247"/>
              <a:gd name="connsiteY56" fmla="*/ 622080 h 851161"/>
              <a:gd name="connsiteX57" fmla="*/ 6241133 w 11584247"/>
              <a:gd name="connsiteY57" fmla="*/ 637096 h 851161"/>
              <a:gd name="connsiteX58" fmla="*/ 6236372 w 11584247"/>
              <a:gd name="connsiteY58" fmla="*/ 640150 h 851161"/>
              <a:gd name="connsiteX59" fmla="*/ 6217005 w 11584247"/>
              <a:gd name="connsiteY59" fmla="*/ 642256 h 851161"/>
              <a:gd name="connsiteX60" fmla="*/ 6211934 w 11584247"/>
              <a:gd name="connsiteY60" fmla="*/ 655497 h 851161"/>
              <a:gd name="connsiteX61" fmla="*/ 6138186 w 11584247"/>
              <a:gd name="connsiteY61" fmla="*/ 650898 h 851161"/>
              <a:gd name="connsiteX62" fmla="*/ 6046332 w 11584247"/>
              <a:gd name="connsiteY62" fmla="*/ 651243 h 851161"/>
              <a:gd name="connsiteX63" fmla="*/ 5875486 w 11584247"/>
              <a:gd name="connsiteY63" fmla="*/ 656164 h 851161"/>
              <a:gd name="connsiteX64" fmla="*/ 5837074 w 11584247"/>
              <a:gd name="connsiteY64" fmla="*/ 669047 h 851161"/>
              <a:gd name="connsiteX65" fmla="*/ 5783293 w 11584247"/>
              <a:gd name="connsiteY65" fmla="*/ 678526 h 851161"/>
              <a:gd name="connsiteX66" fmla="*/ 5673851 w 11584247"/>
              <a:gd name="connsiteY66" fmla="*/ 675677 h 851161"/>
              <a:gd name="connsiteX67" fmla="*/ 5459069 w 11584247"/>
              <a:gd name="connsiteY67" fmla="*/ 641319 h 851161"/>
              <a:gd name="connsiteX68" fmla="*/ 5365377 w 11584247"/>
              <a:gd name="connsiteY68" fmla="*/ 639724 h 851161"/>
              <a:gd name="connsiteX69" fmla="*/ 5168758 w 11584247"/>
              <a:gd name="connsiteY69" fmla="*/ 620360 h 851161"/>
              <a:gd name="connsiteX70" fmla="*/ 5043093 w 11584247"/>
              <a:gd name="connsiteY70" fmla="*/ 619043 h 851161"/>
              <a:gd name="connsiteX71" fmla="*/ 4998604 w 11584247"/>
              <a:gd name="connsiteY71" fmla="*/ 629087 h 851161"/>
              <a:gd name="connsiteX72" fmla="*/ 4924058 w 11584247"/>
              <a:gd name="connsiteY72" fmla="*/ 645263 h 851161"/>
              <a:gd name="connsiteX73" fmla="*/ 4868616 w 11584247"/>
              <a:gd name="connsiteY73" fmla="*/ 683240 h 851161"/>
              <a:gd name="connsiteX74" fmla="*/ 4806175 w 11584247"/>
              <a:gd name="connsiteY74" fmla="*/ 686507 h 851161"/>
              <a:gd name="connsiteX75" fmla="*/ 4724634 w 11584247"/>
              <a:gd name="connsiteY75" fmla="*/ 668150 h 851161"/>
              <a:gd name="connsiteX76" fmla="*/ 4623526 w 11584247"/>
              <a:gd name="connsiteY76" fmla="*/ 693607 h 851161"/>
              <a:gd name="connsiteX77" fmla="*/ 4565119 w 11584247"/>
              <a:gd name="connsiteY77" fmla="*/ 699644 h 851161"/>
              <a:gd name="connsiteX78" fmla="*/ 4405682 w 11584247"/>
              <a:gd name="connsiteY78" fmla="*/ 725524 h 851161"/>
              <a:gd name="connsiteX79" fmla="*/ 4238717 w 11584247"/>
              <a:gd name="connsiteY79" fmla="*/ 780637 h 851161"/>
              <a:gd name="connsiteX80" fmla="*/ 4020693 w 11584247"/>
              <a:gd name="connsiteY80" fmla="*/ 841422 h 851161"/>
              <a:gd name="connsiteX81" fmla="*/ 3998789 w 11584247"/>
              <a:gd name="connsiteY81" fmla="*/ 851161 h 851161"/>
              <a:gd name="connsiteX82" fmla="*/ 3968135 w 11584247"/>
              <a:gd name="connsiteY82" fmla="*/ 845925 h 851161"/>
              <a:gd name="connsiteX83" fmla="*/ 3845234 w 11584247"/>
              <a:gd name="connsiteY83" fmla="*/ 823068 h 851161"/>
              <a:gd name="connsiteX84" fmla="*/ 3665369 w 11584247"/>
              <a:gd name="connsiteY84" fmla="*/ 785906 h 851161"/>
              <a:gd name="connsiteX85" fmla="*/ 3434444 w 11584247"/>
              <a:gd name="connsiteY85" fmla="*/ 760907 h 851161"/>
              <a:gd name="connsiteX86" fmla="*/ 3298790 w 11584247"/>
              <a:gd name="connsiteY86" fmla="*/ 755716 h 851161"/>
              <a:gd name="connsiteX87" fmla="*/ 3044242 w 11584247"/>
              <a:gd name="connsiteY87" fmla="*/ 738181 h 851161"/>
              <a:gd name="connsiteX88" fmla="*/ 2975529 w 11584247"/>
              <a:gd name="connsiteY88" fmla="*/ 720730 h 851161"/>
              <a:gd name="connsiteX89" fmla="*/ 2868812 w 11584247"/>
              <a:gd name="connsiteY89" fmla="*/ 709829 h 851161"/>
              <a:gd name="connsiteX90" fmla="*/ 2813818 w 11584247"/>
              <a:gd name="connsiteY90" fmla="*/ 698031 h 851161"/>
              <a:gd name="connsiteX91" fmla="*/ 2504472 w 11584247"/>
              <a:gd name="connsiteY91" fmla="*/ 654196 h 851161"/>
              <a:gd name="connsiteX92" fmla="*/ 2323450 w 11584247"/>
              <a:gd name="connsiteY92" fmla="*/ 692063 h 851161"/>
              <a:gd name="connsiteX93" fmla="*/ 2047386 w 11584247"/>
              <a:gd name="connsiteY93" fmla="*/ 669854 h 851161"/>
              <a:gd name="connsiteX94" fmla="*/ 2014871 w 11584247"/>
              <a:gd name="connsiteY94" fmla="*/ 671556 h 851161"/>
              <a:gd name="connsiteX95" fmla="*/ 1961527 w 11584247"/>
              <a:gd name="connsiteY95" fmla="*/ 678730 h 851161"/>
              <a:gd name="connsiteX96" fmla="*/ 1834052 w 11584247"/>
              <a:gd name="connsiteY96" fmla="*/ 644653 h 851161"/>
              <a:gd name="connsiteX97" fmla="*/ 1657788 w 11584247"/>
              <a:gd name="connsiteY97" fmla="*/ 646274 h 851161"/>
              <a:gd name="connsiteX98" fmla="*/ 1434049 w 11584247"/>
              <a:gd name="connsiteY98" fmla="*/ 595668 h 851161"/>
              <a:gd name="connsiteX99" fmla="*/ 1177354 w 11584247"/>
              <a:gd name="connsiteY99" fmla="*/ 614359 h 851161"/>
              <a:gd name="connsiteX100" fmla="*/ 1088947 w 11584247"/>
              <a:gd name="connsiteY100" fmla="*/ 617056 h 851161"/>
              <a:gd name="connsiteX101" fmla="*/ 998946 w 11584247"/>
              <a:gd name="connsiteY101" fmla="*/ 688407 h 851161"/>
              <a:gd name="connsiteX102" fmla="*/ 775514 w 11584247"/>
              <a:gd name="connsiteY102" fmla="*/ 737451 h 851161"/>
              <a:gd name="connsiteX103" fmla="*/ 603494 w 11584247"/>
              <a:gd name="connsiteY103" fmla="*/ 710500 h 851161"/>
              <a:gd name="connsiteX104" fmla="*/ 471335 w 11584247"/>
              <a:gd name="connsiteY104" fmla="*/ 714464 h 851161"/>
              <a:gd name="connsiteX105" fmla="*/ 344393 w 11584247"/>
              <a:gd name="connsiteY105" fmla="*/ 725929 h 851161"/>
              <a:gd name="connsiteX106" fmla="*/ 143310 w 11584247"/>
              <a:gd name="connsiteY106" fmla="*/ 738210 h 851161"/>
              <a:gd name="connsiteX107" fmla="*/ 15455 w 11584247"/>
              <a:gd name="connsiteY107" fmla="*/ 751614 h 851161"/>
              <a:gd name="connsiteX108" fmla="*/ 0 w 11584247"/>
              <a:gd name="connsiteY108" fmla="*/ 741620 h 851161"/>
              <a:gd name="connsiteX109" fmla="*/ 0 w 11584247"/>
              <a:gd name="connsiteY109"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68135 h 851161"/>
              <a:gd name="connsiteX6" fmla="*/ 11053822 w 11584247"/>
              <a:gd name="connsiteY6" fmla="*/ 107772 h 851161"/>
              <a:gd name="connsiteX7" fmla="*/ 10991963 w 11584247"/>
              <a:gd name="connsiteY7" fmla="*/ 163440 h 851161"/>
              <a:gd name="connsiteX8" fmla="*/ 10784798 w 11584247"/>
              <a:gd name="connsiteY8" fmla="*/ 186456 h 851161"/>
              <a:gd name="connsiteX9" fmla="*/ 10675741 w 11584247"/>
              <a:gd name="connsiteY9" fmla="*/ 221829 h 851161"/>
              <a:gd name="connsiteX10" fmla="*/ 10510136 w 11584247"/>
              <a:gd name="connsiteY10" fmla="*/ 223982 h 851161"/>
              <a:gd name="connsiteX11" fmla="*/ 10310725 w 11584247"/>
              <a:gd name="connsiteY11" fmla="*/ 257181 h 851161"/>
              <a:gd name="connsiteX12" fmla="*/ 10161434 w 11584247"/>
              <a:gd name="connsiteY12" fmla="*/ 264082 h 851161"/>
              <a:gd name="connsiteX13" fmla="*/ 9987770 w 11584247"/>
              <a:gd name="connsiteY13" fmla="*/ 268441 h 851161"/>
              <a:gd name="connsiteX14" fmla="*/ 9712889 w 11584247"/>
              <a:gd name="connsiteY14" fmla="*/ 275231 h 851161"/>
              <a:gd name="connsiteX15" fmla="*/ 9645923 w 11584247"/>
              <a:gd name="connsiteY15" fmla="*/ 297473 h 851161"/>
              <a:gd name="connsiteX16" fmla="*/ 9477264 w 11584247"/>
              <a:gd name="connsiteY16" fmla="*/ 333736 h 851161"/>
              <a:gd name="connsiteX17" fmla="*/ 9323022 w 11584247"/>
              <a:gd name="connsiteY17" fmla="*/ 339499 h 851161"/>
              <a:gd name="connsiteX18" fmla="*/ 9231896 w 11584247"/>
              <a:gd name="connsiteY18" fmla="*/ 350924 h 851161"/>
              <a:gd name="connsiteX19" fmla="*/ 9199098 w 11584247"/>
              <a:gd name="connsiteY19" fmla="*/ 367794 h 851161"/>
              <a:gd name="connsiteX20" fmla="*/ 9152075 w 11584247"/>
              <a:gd name="connsiteY20" fmla="*/ 382929 h 851161"/>
              <a:gd name="connsiteX21" fmla="*/ 9070495 w 11584247"/>
              <a:gd name="connsiteY21" fmla="*/ 419337 h 851161"/>
              <a:gd name="connsiteX22" fmla="*/ 8869068 w 11584247"/>
              <a:gd name="connsiteY22" fmla="*/ 421230 h 851161"/>
              <a:gd name="connsiteX23" fmla="*/ 8805167 w 11584247"/>
              <a:gd name="connsiteY23" fmla="*/ 414437 h 851161"/>
              <a:gd name="connsiteX24" fmla="*/ 8593326 w 11584247"/>
              <a:gd name="connsiteY24" fmla="*/ 390816 h 851161"/>
              <a:gd name="connsiteX25" fmla="*/ 8480431 w 11584247"/>
              <a:gd name="connsiteY25" fmla="*/ 402916 h 851161"/>
              <a:gd name="connsiteX26" fmla="*/ 8441817 w 11584247"/>
              <a:gd name="connsiteY26" fmla="*/ 417619 h 851161"/>
              <a:gd name="connsiteX27" fmla="*/ 8377029 w 11584247"/>
              <a:gd name="connsiteY27" fmla="*/ 441608 h 851161"/>
              <a:gd name="connsiteX28" fmla="*/ 8259050 w 11584247"/>
              <a:gd name="connsiteY28" fmla="*/ 464220 h 851161"/>
              <a:gd name="connsiteX29" fmla="*/ 8201086 w 11584247"/>
              <a:gd name="connsiteY29" fmla="*/ 485570 h 851161"/>
              <a:gd name="connsiteX30" fmla="*/ 8113667 w 11584247"/>
              <a:gd name="connsiteY30" fmla="*/ 521596 h 851161"/>
              <a:gd name="connsiteX31" fmla="*/ 8062051 w 11584247"/>
              <a:gd name="connsiteY31" fmla="*/ 533812 h 851161"/>
              <a:gd name="connsiteX32" fmla="*/ 7950411 w 11584247"/>
              <a:gd name="connsiteY32" fmla="*/ 582087 h 851161"/>
              <a:gd name="connsiteX33" fmla="*/ 7788598 w 11584247"/>
              <a:gd name="connsiteY33" fmla="*/ 667978 h 851161"/>
              <a:gd name="connsiteX34" fmla="*/ 7691368 w 11584247"/>
              <a:gd name="connsiteY34" fmla="*/ 691272 h 851161"/>
              <a:gd name="connsiteX35" fmla="*/ 7683053 w 11584247"/>
              <a:gd name="connsiteY35" fmla="*/ 688814 h 851161"/>
              <a:gd name="connsiteX36" fmla="*/ 7670993 w 11584247"/>
              <a:gd name="connsiteY36" fmla="*/ 688775 h 851161"/>
              <a:gd name="connsiteX37" fmla="*/ 7670712 w 11584247"/>
              <a:gd name="connsiteY37" fmla="*/ 689306 h 851161"/>
              <a:gd name="connsiteX38" fmla="*/ 7659383 w 11584247"/>
              <a:gd name="connsiteY38" fmla="*/ 688227 h 851161"/>
              <a:gd name="connsiteX39" fmla="*/ 7532285 w 11584247"/>
              <a:gd name="connsiteY39" fmla="*/ 726440 h 851161"/>
              <a:gd name="connsiteX40" fmla="*/ 7502351 w 11584247"/>
              <a:gd name="connsiteY40" fmla="*/ 735020 h 851161"/>
              <a:gd name="connsiteX41" fmla="*/ 7486452 w 11584247"/>
              <a:gd name="connsiteY41" fmla="*/ 742445 h 851161"/>
              <a:gd name="connsiteX42" fmla="*/ 7432183 w 11584247"/>
              <a:gd name="connsiteY42" fmla="*/ 732969 h 851161"/>
              <a:gd name="connsiteX43" fmla="*/ 7425231 w 11584247"/>
              <a:gd name="connsiteY43" fmla="*/ 735688 h 851161"/>
              <a:gd name="connsiteX44" fmla="*/ 7390298 w 11584247"/>
              <a:gd name="connsiteY44" fmla="*/ 722535 h 851161"/>
              <a:gd name="connsiteX45" fmla="*/ 7372339 w 11584247"/>
              <a:gd name="connsiteY45" fmla="*/ 718662 h 851161"/>
              <a:gd name="connsiteX46" fmla="*/ 7367083 w 11584247"/>
              <a:gd name="connsiteY46" fmla="*/ 711540 h 851161"/>
              <a:gd name="connsiteX47" fmla="*/ 7340667 w 11584247"/>
              <a:gd name="connsiteY47" fmla="*/ 708883 h 851161"/>
              <a:gd name="connsiteX48" fmla="*/ 7337703 w 11584247"/>
              <a:gd name="connsiteY48" fmla="*/ 710851 h 851161"/>
              <a:gd name="connsiteX49" fmla="*/ 7315659 w 11584247"/>
              <a:gd name="connsiteY49" fmla="*/ 700203 h 851161"/>
              <a:gd name="connsiteX50" fmla="*/ 7267494 w 11584247"/>
              <a:gd name="connsiteY50" fmla="*/ 681057 h 851161"/>
              <a:gd name="connsiteX51" fmla="*/ 7073219 w 11584247"/>
              <a:gd name="connsiteY51" fmla="*/ 690480 h 851161"/>
              <a:gd name="connsiteX52" fmla="*/ 6772962 w 11584247"/>
              <a:gd name="connsiteY52" fmla="*/ 661982 h 851161"/>
              <a:gd name="connsiteX53" fmla="*/ 6548962 w 11584247"/>
              <a:gd name="connsiteY53" fmla="*/ 632182 h 851161"/>
              <a:gd name="connsiteX54" fmla="*/ 6337636 w 11584247"/>
              <a:gd name="connsiteY54" fmla="*/ 651977 h 851161"/>
              <a:gd name="connsiteX55" fmla="*/ 6268828 w 11584247"/>
              <a:gd name="connsiteY55" fmla="*/ 622080 h 851161"/>
              <a:gd name="connsiteX56" fmla="*/ 6241133 w 11584247"/>
              <a:gd name="connsiteY56" fmla="*/ 637096 h 851161"/>
              <a:gd name="connsiteX57" fmla="*/ 6236372 w 11584247"/>
              <a:gd name="connsiteY57" fmla="*/ 640150 h 851161"/>
              <a:gd name="connsiteX58" fmla="*/ 6217005 w 11584247"/>
              <a:gd name="connsiteY58" fmla="*/ 642256 h 851161"/>
              <a:gd name="connsiteX59" fmla="*/ 6211934 w 11584247"/>
              <a:gd name="connsiteY59" fmla="*/ 655497 h 851161"/>
              <a:gd name="connsiteX60" fmla="*/ 6138186 w 11584247"/>
              <a:gd name="connsiteY60" fmla="*/ 650898 h 851161"/>
              <a:gd name="connsiteX61" fmla="*/ 6046332 w 11584247"/>
              <a:gd name="connsiteY61" fmla="*/ 651243 h 851161"/>
              <a:gd name="connsiteX62" fmla="*/ 5875486 w 11584247"/>
              <a:gd name="connsiteY62" fmla="*/ 656164 h 851161"/>
              <a:gd name="connsiteX63" fmla="*/ 5837074 w 11584247"/>
              <a:gd name="connsiteY63" fmla="*/ 669047 h 851161"/>
              <a:gd name="connsiteX64" fmla="*/ 5783293 w 11584247"/>
              <a:gd name="connsiteY64" fmla="*/ 678526 h 851161"/>
              <a:gd name="connsiteX65" fmla="*/ 5673851 w 11584247"/>
              <a:gd name="connsiteY65" fmla="*/ 675677 h 851161"/>
              <a:gd name="connsiteX66" fmla="*/ 5459069 w 11584247"/>
              <a:gd name="connsiteY66" fmla="*/ 641319 h 851161"/>
              <a:gd name="connsiteX67" fmla="*/ 5365377 w 11584247"/>
              <a:gd name="connsiteY67" fmla="*/ 639724 h 851161"/>
              <a:gd name="connsiteX68" fmla="*/ 5168758 w 11584247"/>
              <a:gd name="connsiteY68" fmla="*/ 620360 h 851161"/>
              <a:gd name="connsiteX69" fmla="*/ 5043093 w 11584247"/>
              <a:gd name="connsiteY69" fmla="*/ 619043 h 851161"/>
              <a:gd name="connsiteX70" fmla="*/ 4998604 w 11584247"/>
              <a:gd name="connsiteY70" fmla="*/ 629087 h 851161"/>
              <a:gd name="connsiteX71" fmla="*/ 4924058 w 11584247"/>
              <a:gd name="connsiteY71" fmla="*/ 645263 h 851161"/>
              <a:gd name="connsiteX72" fmla="*/ 4868616 w 11584247"/>
              <a:gd name="connsiteY72" fmla="*/ 683240 h 851161"/>
              <a:gd name="connsiteX73" fmla="*/ 4806175 w 11584247"/>
              <a:gd name="connsiteY73" fmla="*/ 686507 h 851161"/>
              <a:gd name="connsiteX74" fmla="*/ 4724634 w 11584247"/>
              <a:gd name="connsiteY74" fmla="*/ 668150 h 851161"/>
              <a:gd name="connsiteX75" fmla="*/ 4623526 w 11584247"/>
              <a:gd name="connsiteY75" fmla="*/ 693607 h 851161"/>
              <a:gd name="connsiteX76" fmla="*/ 4565119 w 11584247"/>
              <a:gd name="connsiteY76" fmla="*/ 699644 h 851161"/>
              <a:gd name="connsiteX77" fmla="*/ 4405682 w 11584247"/>
              <a:gd name="connsiteY77" fmla="*/ 725524 h 851161"/>
              <a:gd name="connsiteX78" fmla="*/ 4238717 w 11584247"/>
              <a:gd name="connsiteY78" fmla="*/ 780637 h 851161"/>
              <a:gd name="connsiteX79" fmla="*/ 4020693 w 11584247"/>
              <a:gd name="connsiteY79" fmla="*/ 841422 h 851161"/>
              <a:gd name="connsiteX80" fmla="*/ 3998789 w 11584247"/>
              <a:gd name="connsiteY80" fmla="*/ 851161 h 851161"/>
              <a:gd name="connsiteX81" fmla="*/ 3968135 w 11584247"/>
              <a:gd name="connsiteY81" fmla="*/ 845925 h 851161"/>
              <a:gd name="connsiteX82" fmla="*/ 3845234 w 11584247"/>
              <a:gd name="connsiteY82" fmla="*/ 823068 h 851161"/>
              <a:gd name="connsiteX83" fmla="*/ 3665369 w 11584247"/>
              <a:gd name="connsiteY83" fmla="*/ 785906 h 851161"/>
              <a:gd name="connsiteX84" fmla="*/ 3434444 w 11584247"/>
              <a:gd name="connsiteY84" fmla="*/ 760907 h 851161"/>
              <a:gd name="connsiteX85" fmla="*/ 3298790 w 11584247"/>
              <a:gd name="connsiteY85" fmla="*/ 755716 h 851161"/>
              <a:gd name="connsiteX86" fmla="*/ 3044242 w 11584247"/>
              <a:gd name="connsiteY86" fmla="*/ 738181 h 851161"/>
              <a:gd name="connsiteX87" fmla="*/ 2975529 w 11584247"/>
              <a:gd name="connsiteY87" fmla="*/ 720730 h 851161"/>
              <a:gd name="connsiteX88" fmla="*/ 2868812 w 11584247"/>
              <a:gd name="connsiteY88" fmla="*/ 709829 h 851161"/>
              <a:gd name="connsiteX89" fmla="*/ 2813818 w 11584247"/>
              <a:gd name="connsiteY89" fmla="*/ 698031 h 851161"/>
              <a:gd name="connsiteX90" fmla="*/ 2504472 w 11584247"/>
              <a:gd name="connsiteY90" fmla="*/ 654196 h 851161"/>
              <a:gd name="connsiteX91" fmla="*/ 2323450 w 11584247"/>
              <a:gd name="connsiteY91" fmla="*/ 692063 h 851161"/>
              <a:gd name="connsiteX92" fmla="*/ 2047386 w 11584247"/>
              <a:gd name="connsiteY92" fmla="*/ 669854 h 851161"/>
              <a:gd name="connsiteX93" fmla="*/ 2014871 w 11584247"/>
              <a:gd name="connsiteY93" fmla="*/ 671556 h 851161"/>
              <a:gd name="connsiteX94" fmla="*/ 1961527 w 11584247"/>
              <a:gd name="connsiteY94" fmla="*/ 678730 h 851161"/>
              <a:gd name="connsiteX95" fmla="*/ 1834052 w 11584247"/>
              <a:gd name="connsiteY95" fmla="*/ 644653 h 851161"/>
              <a:gd name="connsiteX96" fmla="*/ 1657788 w 11584247"/>
              <a:gd name="connsiteY96" fmla="*/ 646274 h 851161"/>
              <a:gd name="connsiteX97" fmla="*/ 1434049 w 11584247"/>
              <a:gd name="connsiteY97" fmla="*/ 595668 h 851161"/>
              <a:gd name="connsiteX98" fmla="*/ 1177354 w 11584247"/>
              <a:gd name="connsiteY98" fmla="*/ 614359 h 851161"/>
              <a:gd name="connsiteX99" fmla="*/ 1088947 w 11584247"/>
              <a:gd name="connsiteY99" fmla="*/ 617056 h 851161"/>
              <a:gd name="connsiteX100" fmla="*/ 998946 w 11584247"/>
              <a:gd name="connsiteY100" fmla="*/ 688407 h 851161"/>
              <a:gd name="connsiteX101" fmla="*/ 775514 w 11584247"/>
              <a:gd name="connsiteY101" fmla="*/ 737451 h 851161"/>
              <a:gd name="connsiteX102" fmla="*/ 603494 w 11584247"/>
              <a:gd name="connsiteY102" fmla="*/ 710500 h 851161"/>
              <a:gd name="connsiteX103" fmla="*/ 471335 w 11584247"/>
              <a:gd name="connsiteY103" fmla="*/ 714464 h 851161"/>
              <a:gd name="connsiteX104" fmla="*/ 344393 w 11584247"/>
              <a:gd name="connsiteY104" fmla="*/ 725929 h 851161"/>
              <a:gd name="connsiteX105" fmla="*/ 143310 w 11584247"/>
              <a:gd name="connsiteY105" fmla="*/ 738210 h 851161"/>
              <a:gd name="connsiteX106" fmla="*/ 15455 w 11584247"/>
              <a:gd name="connsiteY106" fmla="*/ 751614 h 851161"/>
              <a:gd name="connsiteX107" fmla="*/ 0 w 11584247"/>
              <a:gd name="connsiteY107" fmla="*/ 741620 h 851161"/>
              <a:gd name="connsiteX108" fmla="*/ 0 w 11584247"/>
              <a:gd name="connsiteY108"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113013 h 851161"/>
              <a:gd name="connsiteX6" fmla="*/ 11053822 w 11584247"/>
              <a:gd name="connsiteY6" fmla="*/ 107772 h 851161"/>
              <a:gd name="connsiteX7" fmla="*/ 10991963 w 11584247"/>
              <a:gd name="connsiteY7" fmla="*/ 163440 h 851161"/>
              <a:gd name="connsiteX8" fmla="*/ 10784798 w 11584247"/>
              <a:gd name="connsiteY8" fmla="*/ 186456 h 851161"/>
              <a:gd name="connsiteX9" fmla="*/ 10675741 w 11584247"/>
              <a:gd name="connsiteY9" fmla="*/ 221829 h 851161"/>
              <a:gd name="connsiteX10" fmla="*/ 10510136 w 11584247"/>
              <a:gd name="connsiteY10" fmla="*/ 223982 h 851161"/>
              <a:gd name="connsiteX11" fmla="*/ 10310725 w 11584247"/>
              <a:gd name="connsiteY11" fmla="*/ 257181 h 851161"/>
              <a:gd name="connsiteX12" fmla="*/ 10161434 w 11584247"/>
              <a:gd name="connsiteY12" fmla="*/ 264082 h 851161"/>
              <a:gd name="connsiteX13" fmla="*/ 9987770 w 11584247"/>
              <a:gd name="connsiteY13" fmla="*/ 268441 h 851161"/>
              <a:gd name="connsiteX14" fmla="*/ 9712889 w 11584247"/>
              <a:gd name="connsiteY14" fmla="*/ 275231 h 851161"/>
              <a:gd name="connsiteX15" fmla="*/ 9645923 w 11584247"/>
              <a:gd name="connsiteY15" fmla="*/ 297473 h 851161"/>
              <a:gd name="connsiteX16" fmla="*/ 9477264 w 11584247"/>
              <a:gd name="connsiteY16" fmla="*/ 333736 h 851161"/>
              <a:gd name="connsiteX17" fmla="*/ 9323022 w 11584247"/>
              <a:gd name="connsiteY17" fmla="*/ 339499 h 851161"/>
              <a:gd name="connsiteX18" fmla="*/ 9231896 w 11584247"/>
              <a:gd name="connsiteY18" fmla="*/ 350924 h 851161"/>
              <a:gd name="connsiteX19" fmla="*/ 9199098 w 11584247"/>
              <a:gd name="connsiteY19" fmla="*/ 367794 h 851161"/>
              <a:gd name="connsiteX20" fmla="*/ 9152075 w 11584247"/>
              <a:gd name="connsiteY20" fmla="*/ 382929 h 851161"/>
              <a:gd name="connsiteX21" fmla="*/ 9070495 w 11584247"/>
              <a:gd name="connsiteY21" fmla="*/ 419337 h 851161"/>
              <a:gd name="connsiteX22" fmla="*/ 8869068 w 11584247"/>
              <a:gd name="connsiteY22" fmla="*/ 421230 h 851161"/>
              <a:gd name="connsiteX23" fmla="*/ 8805167 w 11584247"/>
              <a:gd name="connsiteY23" fmla="*/ 414437 h 851161"/>
              <a:gd name="connsiteX24" fmla="*/ 8593326 w 11584247"/>
              <a:gd name="connsiteY24" fmla="*/ 390816 h 851161"/>
              <a:gd name="connsiteX25" fmla="*/ 8480431 w 11584247"/>
              <a:gd name="connsiteY25" fmla="*/ 402916 h 851161"/>
              <a:gd name="connsiteX26" fmla="*/ 8441817 w 11584247"/>
              <a:gd name="connsiteY26" fmla="*/ 417619 h 851161"/>
              <a:gd name="connsiteX27" fmla="*/ 8377029 w 11584247"/>
              <a:gd name="connsiteY27" fmla="*/ 441608 h 851161"/>
              <a:gd name="connsiteX28" fmla="*/ 8259050 w 11584247"/>
              <a:gd name="connsiteY28" fmla="*/ 464220 h 851161"/>
              <a:gd name="connsiteX29" fmla="*/ 8201086 w 11584247"/>
              <a:gd name="connsiteY29" fmla="*/ 485570 h 851161"/>
              <a:gd name="connsiteX30" fmla="*/ 8113667 w 11584247"/>
              <a:gd name="connsiteY30" fmla="*/ 521596 h 851161"/>
              <a:gd name="connsiteX31" fmla="*/ 8062051 w 11584247"/>
              <a:gd name="connsiteY31" fmla="*/ 533812 h 851161"/>
              <a:gd name="connsiteX32" fmla="*/ 7950411 w 11584247"/>
              <a:gd name="connsiteY32" fmla="*/ 582087 h 851161"/>
              <a:gd name="connsiteX33" fmla="*/ 7788598 w 11584247"/>
              <a:gd name="connsiteY33" fmla="*/ 667978 h 851161"/>
              <a:gd name="connsiteX34" fmla="*/ 7691368 w 11584247"/>
              <a:gd name="connsiteY34" fmla="*/ 691272 h 851161"/>
              <a:gd name="connsiteX35" fmla="*/ 7683053 w 11584247"/>
              <a:gd name="connsiteY35" fmla="*/ 688814 h 851161"/>
              <a:gd name="connsiteX36" fmla="*/ 7670993 w 11584247"/>
              <a:gd name="connsiteY36" fmla="*/ 688775 h 851161"/>
              <a:gd name="connsiteX37" fmla="*/ 7670712 w 11584247"/>
              <a:gd name="connsiteY37" fmla="*/ 689306 h 851161"/>
              <a:gd name="connsiteX38" fmla="*/ 7659383 w 11584247"/>
              <a:gd name="connsiteY38" fmla="*/ 688227 h 851161"/>
              <a:gd name="connsiteX39" fmla="*/ 7532285 w 11584247"/>
              <a:gd name="connsiteY39" fmla="*/ 726440 h 851161"/>
              <a:gd name="connsiteX40" fmla="*/ 7502351 w 11584247"/>
              <a:gd name="connsiteY40" fmla="*/ 735020 h 851161"/>
              <a:gd name="connsiteX41" fmla="*/ 7486452 w 11584247"/>
              <a:gd name="connsiteY41" fmla="*/ 742445 h 851161"/>
              <a:gd name="connsiteX42" fmla="*/ 7432183 w 11584247"/>
              <a:gd name="connsiteY42" fmla="*/ 732969 h 851161"/>
              <a:gd name="connsiteX43" fmla="*/ 7425231 w 11584247"/>
              <a:gd name="connsiteY43" fmla="*/ 735688 h 851161"/>
              <a:gd name="connsiteX44" fmla="*/ 7390298 w 11584247"/>
              <a:gd name="connsiteY44" fmla="*/ 722535 h 851161"/>
              <a:gd name="connsiteX45" fmla="*/ 7372339 w 11584247"/>
              <a:gd name="connsiteY45" fmla="*/ 718662 h 851161"/>
              <a:gd name="connsiteX46" fmla="*/ 7367083 w 11584247"/>
              <a:gd name="connsiteY46" fmla="*/ 711540 h 851161"/>
              <a:gd name="connsiteX47" fmla="*/ 7340667 w 11584247"/>
              <a:gd name="connsiteY47" fmla="*/ 708883 h 851161"/>
              <a:gd name="connsiteX48" fmla="*/ 7337703 w 11584247"/>
              <a:gd name="connsiteY48" fmla="*/ 710851 h 851161"/>
              <a:gd name="connsiteX49" fmla="*/ 7315659 w 11584247"/>
              <a:gd name="connsiteY49" fmla="*/ 700203 h 851161"/>
              <a:gd name="connsiteX50" fmla="*/ 7267494 w 11584247"/>
              <a:gd name="connsiteY50" fmla="*/ 681057 h 851161"/>
              <a:gd name="connsiteX51" fmla="*/ 7073219 w 11584247"/>
              <a:gd name="connsiteY51" fmla="*/ 690480 h 851161"/>
              <a:gd name="connsiteX52" fmla="*/ 6772962 w 11584247"/>
              <a:gd name="connsiteY52" fmla="*/ 661982 h 851161"/>
              <a:gd name="connsiteX53" fmla="*/ 6548962 w 11584247"/>
              <a:gd name="connsiteY53" fmla="*/ 632182 h 851161"/>
              <a:gd name="connsiteX54" fmla="*/ 6337636 w 11584247"/>
              <a:gd name="connsiteY54" fmla="*/ 651977 h 851161"/>
              <a:gd name="connsiteX55" fmla="*/ 6268828 w 11584247"/>
              <a:gd name="connsiteY55" fmla="*/ 622080 h 851161"/>
              <a:gd name="connsiteX56" fmla="*/ 6241133 w 11584247"/>
              <a:gd name="connsiteY56" fmla="*/ 637096 h 851161"/>
              <a:gd name="connsiteX57" fmla="*/ 6236372 w 11584247"/>
              <a:gd name="connsiteY57" fmla="*/ 640150 h 851161"/>
              <a:gd name="connsiteX58" fmla="*/ 6217005 w 11584247"/>
              <a:gd name="connsiteY58" fmla="*/ 642256 h 851161"/>
              <a:gd name="connsiteX59" fmla="*/ 6211934 w 11584247"/>
              <a:gd name="connsiteY59" fmla="*/ 655497 h 851161"/>
              <a:gd name="connsiteX60" fmla="*/ 6138186 w 11584247"/>
              <a:gd name="connsiteY60" fmla="*/ 650898 h 851161"/>
              <a:gd name="connsiteX61" fmla="*/ 6046332 w 11584247"/>
              <a:gd name="connsiteY61" fmla="*/ 651243 h 851161"/>
              <a:gd name="connsiteX62" fmla="*/ 5875486 w 11584247"/>
              <a:gd name="connsiteY62" fmla="*/ 656164 h 851161"/>
              <a:gd name="connsiteX63" fmla="*/ 5837074 w 11584247"/>
              <a:gd name="connsiteY63" fmla="*/ 669047 h 851161"/>
              <a:gd name="connsiteX64" fmla="*/ 5783293 w 11584247"/>
              <a:gd name="connsiteY64" fmla="*/ 678526 h 851161"/>
              <a:gd name="connsiteX65" fmla="*/ 5673851 w 11584247"/>
              <a:gd name="connsiteY65" fmla="*/ 675677 h 851161"/>
              <a:gd name="connsiteX66" fmla="*/ 5459069 w 11584247"/>
              <a:gd name="connsiteY66" fmla="*/ 641319 h 851161"/>
              <a:gd name="connsiteX67" fmla="*/ 5365377 w 11584247"/>
              <a:gd name="connsiteY67" fmla="*/ 639724 h 851161"/>
              <a:gd name="connsiteX68" fmla="*/ 5168758 w 11584247"/>
              <a:gd name="connsiteY68" fmla="*/ 620360 h 851161"/>
              <a:gd name="connsiteX69" fmla="*/ 5043093 w 11584247"/>
              <a:gd name="connsiteY69" fmla="*/ 619043 h 851161"/>
              <a:gd name="connsiteX70" fmla="*/ 4998604 w 11584247"/>
              <a:gd name="connsiteY70" fmla="*/ 629087 h 851161"/>
              <a:gd name="connsiteX71" fmla="*/ 4924058 w 11584247"/>
              <a:gd name="connsiteY71" fmla="*/ 645263 h 851161"/>
              <a:gd name="connsiteX72" fmla="*/ 4868616 w 11584247"/>
              <a:gd name="connsiteY72" fmla="*/ 683240 h 851161"/>
              <a:gd name="connsiteX73" fmla="*/ 4806175 w 11584247"/>
              <a:gd name="connsiteY73" fmla="*/ 686507 h 851161"/>
              <a:gd name="connsiteX74" fmla="*/ 4724634 w 11584247"/>
              <a:gd name="connsiteY74" fmla="*/ 668150 h 851161"/>
              <a:gd name="connsiteX75" fmla="*/ 4623526 w 11584247"/>
              <a:gd name="connsiteY75" fmla="*/ 693607 h 851161"/>
              <a:gd name="connsiteX76" fmla="*/ 4565119 w 11584247"/>
              <a:gd name="connsiteY76" fmla="*/ 699644 h 851161"/>
              <a:gd name="connsiteX77" fmla="*/ 4405682 w 11584247"/>
              <a:gd name="connsiteY77" fmla="*/ 725524 h 851161"/>
              <a:gd name="connsiteX78" fmla="*/ 4238717 w 11584247"/>
              <a:gd name="connsiteY78" fmla="*/ 780637 h 851161"/>
              <a:gd name="connsiteX79" fmla="*/ 4020693 w 11584247"/>
              <a:gd name="connsiteY79" fmla="*/ 841422 h 851161"/>
              <a:gd name="connsiteX80" fmla="*/ 3998789 w 11584247"/>
              <a:gd name="connsiteY80" fmla="*/ 851161 h 851161"/>
              <a:gd name="connsiteX81" fmla="*/ 3968135 w 11584247"/>
              <a:gd name="connsiteY81" fmla="*/ 845925 h 851161"/>
              <a:gd name="connsiteX82" fmla="*/ 3845234 w 11584247"/>
              <a:gd name="connsiteY82" fmla="*/ 823068 h 851161"/>
              <a:gd name="connsiteX83" fmla="*/ 3665369 w 11584247"/>
              <a:gd name="connsiteY83" fmla="*/ 785906 h 851161"/>
              <a:gd name="connsiteX84" fmla="*/ 3434444 w 11584247"/>
              <a:gd name="connsiteY84" fmla="*/ 760907 h 851161"/>
              <a:gd name="connsiteX85" fmla="*/ 3298790 w 11584247"/>
              <a:gd name="connsiteY85" fmla="*/ 755716 h 851161"/>
              <a:gd name="connsiteX86" fmla="*/ 3044242 w 11584247"/>
              <a:gd name="connsiteY86" fmla="*/ 738181 h 851161"/>
              <a:gd name="connsiteX87" fmla="*/ 2975529 w 11584247"/>
              <a:gd name="connsiteY87" fmla="*/ 720730 h 851161"/>
              <a:gd name="connsiteX88" fmla="*/ 2868812 w 11584247"/>
              <a:gd name="connsiteY88" fmla="*/ 709829 h 851161"/>
              <a:gd name="connsiteX89" fmla="*/ 2813818 w 11584247"/>
              <a:gd name="connsiteY89" fmla="*/ 698031 h 851161"/>
              <a:gd name="connsiteX90" fmla="*/ 2504472 w 11584247"/>
              <a:gd name="connsiteY90" fmla="*/ 654196 h 851161"/>
              <a:gd name="connsiteX91" fmla="*/ 2323450 w 11584247"/>
              <a:gd name="connsiteY91" fmla="*/ 692063 h 851161"/>
              <a:gd name="connsiteX92" fmla="*/ 2047386 w 11584247"/>
              <a:gd name="connsiteY92" fmla="*/ 669854 h 851161"/>
              <a:gd name="connsiteX93" fmla="*/ 2014871 w 11584247"/>
              <a:gd name="connsiteY93" fmla="*/ 671556 h 851161"/>
              <a:gd name="connsiteX94" fmla="*/ 1961527 w 11584247"/>
              <a:gd name="connsiteY94" fmla="*/ 678730 h 851161"/>
              <a:gd name="connsiteX95" fmla="*/ 1834052 w 11584247"/>
              <a:gd name="connsiteY95" fmla="*/ 644653 h 851161"/>
              <a:gd name="connsiteX96" fmla="*/ 1657788 w 11584247"/>
              <a:gd name="connsiteY96" fmla="*/ 646274 h 851161"/>
              <a:gd name="connsiteX97" fmla="*/ 1434049 w 11584247"/>
              <a:gd name="connsiteY97" fmla="*/ 595668 h 851161"/>
              <a:gd name="connsiteX98" fmla="*/ 1177354 w 11584247"/>
              <a:gd name="connsiteY98" fmla="*/ 614359 h 851161"/>
              <a:gd name="connsiteX99" fmla="*/ 1088947 w 11584247"/>
              <a:gd name="connsiteY99" fmla="*/ 617056 h 851161"/>
              <a:gd name="connsiteX100" fmla="*/ 998946 w 11584247"/>
              <a:gd name="connsiteY100" fmla="*/ 688407 h 851161"/>
              <a:gd name="connsiteX101" fmla="*/ 775514 w 11584247"/>
              <a:gd name="connsiteY101" fmla="*/ 737451 h 851161"/>
              <a:gd name="connsiteX102" fmla="*/ 603494 w 11584247"/>
              <a:gd name="connsiteY102" fmla="*/ 710500 h 851161"/>
              <a:gd name="connsiteX103" fmla="*/ 471335 w 11584247"/>
              <a:gd name="connsiteY103" fmla="*/ 714464 h 851161"/>
              <a:gd name="connsiteX104" fmla="*/ 344393 w 11584247"/>
              <a:gd name="connsiteY104" fmla="*/ 725929 h 851161"/>
              <a:gd name="connsiteX105" fmla="*/ 143310 w 11584247"/>
              <a:gd name="connsiteY105" fmla="*/ 738210 h 851161"/>
              <a:gd name="connsiteX106" fmla="*/ 15455 w 11584247"/>
              <a:gd name="connsiteY106" fmla="*/ 751614 h 851161"/>
              <a:gd name="connsiteX107" fmla="*/ 0 w 11584247"/>
              <a:gd name="connsiteY107" fmla="*/ 741620 h 851161"/>
              <a:gd name="connsiteX108" fmla="*/ 0 w 11584247"/>
              <a:gd name="connsiteY108"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113013 h 851161"/>
              <a:gd name="connsiteX6" fmla="*/ 11076261 w 11584247"/>
              <a:gd name="connsiteY6" fmla="*/ 152651 h 851161"/>
              <a:gd name="connsiteX7" fmla="*/ 10991963 w 11584247"/>
              <a:gd name="connsiteY7" fmla="*/ 163440 h 851161"/>
              <a:gd name="connsiteX8" fmla="*/ 10784798 w 11584247"/>
              <a:gd name="connsiteY8" fmla="*/ 186456 h 851161"/>
              <a:gd name="connsiteX9" fmla="*/ 10675741 w 11584247"/>
              <a:gd name="connsiteY9" fmla="*/ 221829 h 851161"/>
              <a:gd name="connsiteX10" fmla="*/ 10510136 w 11584247"/>
              <a:gd name="connsiteY10" fmla="*/ 223982 h 851161"/>
              <a:gd name="connsiteX11" fmla="*/ 10310725 w 11584247"/>
              <a:gd name="connsiteY11" fmla="*/ 257181 h 851161"/>
              <a:gd name="connsiteX12" fmla="*/ 10161434 w 11584247"/>
              <a:gd name="connsiteY12" fmla="*/ 264082 h 851161"/>
              <a:gd name="connsiteX13" fmla="*/ 9987770 w 11584247"/>
              <a:gd name="connsiteY13" fmla="*/ 268441 h 851161"/>
              <a:gd name="connsiteX14" fmla="*/ 9712889 w 11584247"/>
              <a:gd name="connsiteY14" fmla="*/ 275231 h 851161"/>
              <a:gd name="connsiteX15" fmla="*/ 9645923 w 11584247"/>
              <a:gd name="connsiteY15" fmla="*/ 297473 h 851161"/>
              <a:gd name="connsiteX16" fmla="*/ 9477264 w 11584247"/>
              <a:gd name="connsiteY16" fmla="*/ 333736 h 851161"/>
              <a:gd name="connsiteX17" fmla="*/ 9323022 w 11584247"/>
              <a:gd name="connsiteY17" fmla="*/ 339499 h 851161"/>
              <a:gd name="connsiteX18" fmla="*/ 9231896 w 11584247"/>
              <a:gd name="connsiteY18" fmla="*/ 350924 h 851161"/>
              <a:gd name="connsiteX19" fmla="*/ 9199098 w 11584247"/>
              <a:gd name="connsiteY19" fmla="*/ 367794 h 851161"/>
              <a:gd name="connsiteX20" fmla="*/ 9152075 w 11584247"/>
              <a:gd name="connsiteY20" fmla="*/ 382929 h 851161"/>
              <a:gd name="connsiteX21" fmla="*/ 9070495 w 11584247"/>
              <a:gd name="connsiteY21" fmla="*/ 419337 h 851161"/>
              <a:gd name="connsiteX22" fmla="*/ 8869068 w 11584247"/>
              <a:gd name="connsiteY22" fmla="*/ 421230 h 851161"/>
              <a:gd name="connsiteX23" fmla="*/ 8805167 w 11584247"/>
              <a:gd name="connsiteY23" fmla="*/ 414437 h 851161"/>
              <a:gd name="connsiteX24" fmla="*/ 8593326 w 11584247"/>
              <a:gd name="connsiteY24" fmla="*/ 390816 h 851161"/>
              <a:gd name="connsiteX25" fmla="*/ 8480431 w 11584247"/>
              <a:gd name="connsiteY25" fmla="*/ 402916 h 851161"/>
              <a:gd name="connsiteX26" fmla="*/ 8441817 w 11584247"/>
              <a:gd name="connsiteY26" fmla="*/ 417619 h 851161"/>
              <a:gd name="connsiteX27" fmla="*/ 8377029 w 11584247"/>
              <a:gd name="connsiteY27" fmla="*/ 441608 h 851161"/>
              <a:gd name="connsiteX28" fmla="*/ 8259050 w 11584247"/>
              <a:gd name="connsiteY28" fmla="*/ 464220 h 851161"/>
              <a:gd name="connsiteX29" fmla="*/ 8201086 w 11584247"/>
              <a:gd name="connsiteY29" fmla="*/ 485570 h 851161"/>
              <a:gd name="connsiteX30" fmla="*/ 8113667 w 11584247"/>
              <a:gd name="connsiteY30" fmla="*/ 521596 h 851161"/>
              <a:gd name="connsiteX31" fmla="*/ 8062051 w 11584247"/>
              <a:gd name="connsiteY31" fmla="*/ 533812 h 851161"/>
              <a:gd name="connsiteX32" fmla="*/ 7950411 w 11584247"/>
              <a:gd name="connsiteY32" fmla="*/ 582087 h 851161"/>
              <a:gd name="connsiteX33" fmla="*/ 7788598 w 11584247"/>
              <a:gd name="connsiteY33" fmla="*/ 667978 h 851161"/>
              <a:gd name="connsiteX34" fmla="*/ 7691368 w 11584247"/>
              <a:gd name="connsiteY34" fmla="*/ 691272 h 851161"/>
              <a:gd name="connsiteX35" fmla="*/ 7683053 w 11584247"/>
              <a:gd name="connsiteY35" fmla="*/ 688814 h 851161"/>
              <a:gd name="connsiteX36" fmla="*/ 7670993 w 11584247"/>
              <a:gd name="connsiteY36" fmla="*/ 688775 h 851161"/>
              <a:gd name="connsiteX37" fmla="*/ 7670712 w 11584247"/>
              <a:gd name="connsiteY37" fmla="*/ 689306 h 851161"/>
              <a:gd name="connsiteX38" fmla="*/ 7659383 w 11584247"/>
              <a:gd name="connsiteY38" fmla="*/ 688227 h 851161"/>
              <a:gd name="connsiteX39" fmla="*/ 7532285 w 11584247"/>
              <a:gd name="connsiteY39" fmla="*/ 726440 h 851161"/>
              <a:gd name="connsiteX40" fmla="*/ 7502351 w 11584247"/>
              <a:gd name="connsiteY40" fmla="*/ 735020 h 851161"/>
              <a:gd name="connsiteX41" fmla="*/ 7486452 w 11584247"/>
              <a:gd name="connsiteY41" fmla="*/ 742445 h 851161"/>
              <a:gd name="connsiteX42" fmla="*/ 7432183 w 11584247"/>
              <a:gd name="connsiteY42" fmla="*/ 732969 h 851161"/>
              <a:gd name="connsiteX43" fmla="*/ 7425231 w 11584247"/>
              <a:gd name="connsiteY43" fmla="*/ 735688 h 851161"/>
              <a:gd name="connsiteX44" fmla="*/ 7390298 w 11584247"/>
              <a:gd name="connsiteY44" fmla="*/ 722535 h 851161"/>
              <a:gd name="connsiteX45" fmla="*/ 7372339 w 11584247"/>
              <a:gd name="connsiteY45" fmla="*/ 718662 h 851161"/>
              <a:gd name="connsiteX46" fmla="*/ 7367083 w 11584247"/>
              <a:gd name="connsiteY46" fmla="*/ 711540 h 851161"/>
              <a:gd name="connsiteX47" fmla="*/ 7340667 w 11584247"/>
              <a:gd name="connsiteY47" fmla="*/ 708883 h 851161"/>
              <a:gd name="connsiteX48" fmla="*/ 7337703 w 11584247"/>
              <a:gd name="connsiteY48" fmla="*/ 710851 h 851161"/>
              <a:gd name="connsiteX49" fmla="*/ 7315659 w 11584247"/>
              <a:gd name="connsiteY49" fmla="*/ 700203 h 851161"/>
              <a:gd name="connsiteX50" fmla="*/ 7267494 w 11584247"/>
              <a:gd name="connsiteY50" fmla="*/ 681057 h 851161"/>
              <a:gd name="connsiteX51" fmla="*/ 7073219 w 11584247"/>
              <a:gd name="connsiteY51" fmla="*/ 690480 h 851161"/>
              <a:gd name="connsiteX52" fmla="*/ 6772962 w 11584247"/>
              <a:gd name="connsiteY52" fmla="*/ 661982 h 851161"/>
              <a:gd name="connsiteX53" fmla="*/ 6548962 w 11584247"/>
              <a:gd name="connsiteY53" fmla="*/ 632182 h 851161"/>
              <a:gd name="connsiteX54" fmla="*/ 6337636 w 11584247"/>
              <a:gd name="connsiteY54" fmla="*/ 651977 h 851161"/>
              <a:gd name="connsiteX55" fmla="*/ 6268828 w 11584247"/>
              <a:gd name="connsiteY55" fmla="*/ 622080 h 851161"/>
              <a:gd name="connsiteX56" fmla="*/ 6241133 w 11584247"/>
              <a:gd name="connsiteY56" fmla="*/ 637096 h 851161"/>
              <a:gd name="connsiteX57" fmla="*/ 6236372 w 11584247"/>
              <a:gd name="connsiteY57" fmla="*/ 640150 h 851161"/>
              <a:gd name="connsiteX58" fmla="*/ 6217005 w 11584247"/>
              <a:gd name="connsiteY58" fmla="*/ 642256 h 851161"/>
              <a:gd name="connsiteX59" fmla="*/ 6211934 w 11584247"/>
              <a:gd name="connsiteY59" fmla="*/ 655497 h 851161"/>
              <a:gd name="connsiteX60" fmla="*/ 6138186 w 11584247"/>
              <a:gd name="connsiteY60" fmla="*/ 650898 h 851161"/>
              <a:gd name="connsiteX61" fmla="*/ 6046332 w 11584247"/>
              <a:gd name="connsiteY61" fmla="*/ 651243 h 851161"/>
              <a:gd name="connsiteX62" fmla="*/ 5875486 w 11584247"/>
              <a:gd name="connsiteY62" fmla="*/ 656164 h 851161"/>
              <a:gd name="connsiteX63" fmla="*/ 5837074 w 11584247"/>
              <a:gd name="connsiteY63" fmla="*/ 669047 h 851161"/>
              <a:gd name="connsiteX64" fmla="*/ 5783293 w 11584247"/>
              <a:gd name="connsiteY64" fmla="*/ 678526 h 851161"/>
              <a:gd name="connsiteX65" fmla="*/ 5673851 w 11584247"/>
              <a:gd name="connsiteY65" fmla="*/ 675677 h 851161"/>
              <a:gd name="connsiteX66" fmla="*/ 5459069 w 11584247"/>
              <a:gd name="connsiteY66" fmla="*/ 641319 h 851161"/>
              <a:gd name="connsiteX67" fmla="*/ 5365377 w 11584247"/>
              <a:gd name="connsiteY67" fmla="*/ 639724 h 851161"/>
              <a:gd name="connsiteX68" fmla="*/ 5168758 w 11584247"/>
              <a:gd name="connsiteY68" fmla="*/ 620360 h 851161"/>
              <a:gd name="connsiteX69" fmla="*/ 5043093 w 11584247"/>
              <a:gd name="connsiteY69" fmla="*/ 619043 h 851161"/>
              <a:gd name="connsiteX70" fmla="*/ 4998604 w 11584247"/>
              <a:gd name="connsiteY70" fmla="*/ 629087 h 851161"/>
              <a:gd name="connsiteX71" fmla="*/ 4924058 w 11584247"/>
              <a:gd name="connsiteY71" fmla="*/ 645263 h 851161"/>
              <a:gd name="connsiteX72" fmla="*/ 4868616 w 11584247"/>
              <a:gd name="connsiteY72" fmla="*/ 683240 h 851161"/>
              <a:gd name="connsiteX73" fmla="*/ 4806175 w 11584247"/>
              <a:gd name="connsiteY73" fmla="*/ 686507 h 851161"/>
              <a:gd name="connsiteX74" fmla="*/ 4724634 w 11584247"/>
              <a:gd name="connsiteY74" fmla="*/ 668150 h 851161"/>
              <a:gd name="connsiteX75" fmla="*/ 4623526 w 11584247"/>
              <a:gd name="connsiteY75" fmla="*/ 693607 h 851161"/>
              <a:gd name="connsiteX76" fmla="*/ 4565119 w 11584247"/>
              <a:gd name="connsiteY76" fmla="*/ 699644 h 851161"/>
              <a:gd name="connsiteX77" fmla="*/ 4405682 w 11584247"/>
              <a:gd name="connsiteY77" fmla="*/ 725524 h 851161"/>
              <a:gd name="connsiteX78" fmla="*/ 4238717 w 11584247"/>
              <a:gd name="connsiteY78" fmla="*/ 780637 h 851161"/>
              <a:gd name="connsiteX79" fmla="*/ 4020693 w 11584247"/>
              <a:gd name="connsiteY79" fmla="*/ 841422 h 851161"/>
              <a:gd name="connsiteX80" fmla="*/ 3998789 w 11584247"/>
              <a:gd name="connsiteY80" fmla="*/ 851161 h 851161"/>
              <a:gd name="connsiteX81" fmla="*/ 3968135 w 11584247"/>
              <a:gd name="connsiteY81" fmla="*/ 845925 h 851161"/>
              <a:gd name="connsiteX82" fmla="*/ 3845234 w 11584247"/>
              <a:gd name="connsiteY82" fmla="*/ 823068 h 851161"/>
              <a:gd name="connsiteX83" fmla="*/ 3665369 w 11584247"/>
              <a:gd name="connsiteY83" fmla="*/ 785906 h 851161"/>
              <a:gd name="connsiteX84" fmla="*/ 3434444 w 11584247"/>
              <a:gd name="connsiteY84" fmla="*/ 760907 h 851161"/>
              <a:gd name="connsiteX85" fmla="*/ 3298790 w 11584247"/>
              <a:gd name="connsiteY85" fmla="*/ 755716 h 851161"/>
              <a:gd name="connsiteX86" fmla="*/ 3044242 w 11584247"/>
              <a:gd name="connsiteY86" fmla="*/ 738181 h 851161"/>
              <a:gd name="connsiteX87" fmla="*/ 2975529 w 11584247"/>
              <a:gd name="connsiteY87" fmla="*/ 720730 h 851161"/>
              <a:gd name="connsiteX88" fmla="*/ 2868812 w 11584247"/>
              <a:gd name="connsiteY88" fmla="*/ 709829 h 851161"/>
              <a:gd name="connsiteX89" fmla="*/ 2813818 w 11584247"/>
              <a:gd name="connsiteY89" fmla="*/ 698031 h 851161"/>
              <a:gd name="connsiteX90" fmla="*/ 2504472 w 11584247"/>
              <a:gd name="connsiteY90" fmla="*/ 654196 h 851161"/>
              <a:gd name="connsiteX91" fmla="*/ 2323450 w 11584247"/>
              <a:gd name="connsiteY91" fmla="*/ 692063 h 851161"/>
              <a:gd name="connsiteX92" fmla="*/ 2047386 w 11584247"/>
              <a:gd name="connsiteY92" fmla="*/ 669854 h 851161"/>
              <a:gd name="connsiteX93" fmla="*/ 2014871 w 11584247"/>
              <a:gd name="connsiteY93" fmla="*/ 671556 h 851161"/>
              <a:gd name="connsiteX94" fmla="*/ 1961527 w 11584247"/>
              <a:gd name="connsiteY94" fmla="*/ 678730 h 851161"/>
              <a:gd name="connsiteX95" fmla="*/ 1834052 w 11584247"/>
              <a:gd name="connsiteY95" fmla="*/ 644653 h 851161"/>
              <a:gd name="connsiteX96" fmla="*/ 1657788 w 11584247"/>
              <a:gd name="connsiteY96" fmla="*/ 646274 h 851161"/>
              <a:gd name="connsiteX97" fmla="*/ 1434049 w 11584247"/>
              <a:gd name="connsiteY97" fmla="*/ 595668 h 851161"/>
              <a:gd name="connsiteX98" fmla="*/ 1177354 w 11584247"/>
              <a:gd name="connsiteY98" fmla="*/ 614359 h 851161"/>
              <a:gd name="connsiteX99" fmla="*/ 1088947 w 11584247"/>
              <a:gd name="connsiteY99" fmla="*/ 617056 h 851161"/>
              <a:gd name="connsiteX100" fmla="*/ 998946 w 11584247"/>
              <a:gd name="connsiteY100" fmla="*/ 688407 h 851161"/>
              <a:gd name="connsiteX101" fmla="*/ 775514 w 11584247"/>
              <a:gd name="connsiteY101" fmla="*/ 737451 h 851161"/>
              <a:gd name="connsiteX102" fmla="*/ 603494 w 11584247"/>
              <a:gd name="connsiteY102" fmla="*/ 710500 h 851161"/>
              <a:gd name="connsiteX103" fmla="*/ 471335 w 11584247"/>
              <a:gd name="connsiteY103" fmla="*/ 714464 h 851161"/>
              <a:gd name="connsiteX104" fmla="*/ 344393 w 11584247"/>
              <a:gd name="connsiteY104" fmla="*/ 725929 h 851161"/>
              <a:gd name="connsiteX105" fmla="*/ 143310 w 11584247"/>
              <a:gd name="connsiteY105" fmla="*/ 738210 h 851161"/>
              <a:gd name="connsiteX106" fmla="*/ 15455 w 11584247"/>
              <a:gd name="connsiteY106" fmla="*/ 751614 h 851161"/>
              <a:gd name="connsiteX107" fmla="*/ 0 w 11584247"/>
              <a:gd name="connsiteY107" fmla="*/ 741620 h 851161"/>
              <a:gd name="connsiteX108" fmla="*/ 0 w 11584247"/>
              <a:gd name="connsiteY108"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113013 h 851161"/>
              <a:gd name="connsiteX6" fmla="*/ 11076261 w 11584247"/>
              <a:gd name="connsiteY6" fmla="*/ 152651 h 851161"/>
              <a:gd name="connsiteX7" fmla="*/ 10991963 w 11584247"/>
              <a:gd name="connsiteY7" fmla="*/ 163440 h 851161"/>
              <a:gd name="connsiteX8" fmla="*/ 10784798 w 11584247"/>
              <a:gd name="connsiteY8" fmla="*/ 186456 h 851161"/>
              <a:gd name="connsiteX9" fmla="*/ 10675741 w 11584247"/>
              <a:gd name="connsiteY9" fmla="*/ 221829 h 851161"/>
              <a:gd name="connsiteX10" fmla="*/ 10510136 w 11584247"/>
              <a:gd name="connsiteY10" fmla="*/ 223982 h 851161"/>
              <a:gd name="connsiteX11" fmla="*/ 10310725 w 11584247"/>
              <a:gd name="connsiteY11" fmla="*/ 257181 h 851161"/>
              <a:gd name="connsiteX12" fmla="*/ 10161434 w 11584247"/>
              <a:gd name="connsiteY12" fmla="*/ 264082 h 851161"/>
              <a:gd name="connsiteX13" fmla="*/ 9987770 w 11584247"/>
              <a:gd name="connsiteY13" fmla="*/ 268441 h 851161"/>
              <a:gd name="connsiteX14" fmla="*/ 9712889 w 11584247"/>
              <a:gd name="connsiteY14" fmla="*/ 275231 h 851161"/>
              <a:gd name="connsiteX15" fmla="*/ 9645923 w 11584247"/>
              <a:gd name="connsiteY15" fmla="*/ 297473 h 851161"/>
              <a:gd name="connsiteX16" fmla="*/ 9477264 w 11584247"/>
              <a:gd name="connsiteY16" fmla="*/ 333736 h 851161"/>
              <a:gd name="connsiteX17" fmla="*/ 9323022 w 11584247"/>
              <a:gd name="connsiteY17" fmla="*/ 339499 h 851161"/>
              <a:gd name="connsiteX18" fmla="*/ 9231896 w 11584247"/>
              <a:gd name="connsiteY18" fmla="*/ 350924 h 851161"/>
              <a:gd name="connsiteX19" fmla="*/ 9199098 w 11584247"/>
              <a:gd name="connsiteY19" fmla="*/ 367794 h 851161"/>
              <a:gd name="connsiteX20" fmla="*/ 9152075 w 11584247"/>
              <a:gd name="connsiteY20" fmla="*/ 382929 h 851161"/>
              <a:gd name="connsiteX21" fmla="*/ 9070495 w 11584247"/>
              <a:gd name="connsiteY21" fmla="*/ 419337 h 851161"/>
              <a:gd name="connsiteX22" fmla="*/ 8869068 w 11584247"/>
              <a:gd name="connsiteY22" fmla="*/ 421230 h 851161"/>
              <a:gd name="connsiteX23" fmla="*/ 8805167 w 11584247"/>
              <a:gd name="connsiteY23" fmla="*/ 414437 h 851161"/>
              <a:gd name="connsiteX24" fmla="*/ 8593326 w 11584247"/>
              <a:gd name="connsiteY24" fmla="*/ 390816 h 851161"/>
              <a:gd name="connsiteX25" fmla="*/ 8480431 w 11584247"/>
              <a:gd name="connsiteY25" fmla="*/ 402916 h 851161"/>
              <a:gd name="connsiteX26" fmla="*/ 8441817 w 11584247"/>
              <a:gd name="connsiteY26" fmla="*/ 417619 h 851161"/>
              <a:gd name="connsiteX27" fmla="*/ 8377029 w 11584247"/>
              <a:gd name="connsiteY27" fmla="*/ 441608 h 851161"/>
              <a:gd name="connsiteX28" fmla="*/ 8259050 w 11584247"/>
              <a:gd name="connsiteY28" fmla="*/ 464220 h 851161"/>
              <a:gd name="connsiteX29" fmla="*/ 8201086 w 11584247"/>
              <a:gd name="connsiteY29" fmla="*/ 485570 h 851161"/>
              <a:gd name="connsiteX30" fmla="*/ 8113667 w 11584247"/>
              <a:gd name="connsiteY30" fmla="*/ 521596 h 851161"/>
              <a:gd name="connsiteX31" fmla="*/ 8062051 w 11584247"/>
              <a:gd name="connsiteY31" fmla="*/ 533812 h 851161"/>
              <a:gd name="connsiteX32" fmla="*/ 7950411 w 11584247"/>
              <a:gd name="connsiteY32" fmla="*/ 582087 h 851161"/>
              <a:gd name="connsiteX33" fmla="*/ 7788598 w 11584247"/>
              <a:gd name="connsiteY33" fmla="*/ 667978 h 851161"/>
              <a:gd name="connsiteX34" fmla="*/ 7691368 w 11584247"/>
              <a:gd name="connsiteY34" fmla="*/ 691272 h 851161"/>
              <a:gd name="connsiteX35" fmla="*/ 7683053 w 11584247"/>
              <a:gd name="connsiteY35" fmla="*/ 688814 h 851161"/>
              <a:gd name="connsiteX36" fmla="*/ 7670993 w 11584247"/>
              <a:gd name="connsiteY36" fmla="*/ 688775 h 851161"/>
              <a:gd name="connsiteX37" fmla="*/ 7670712 w 11584247"/>
              <a:gd name="connsiteY37" fmla="*/ 689306 h 851161"/>
              <a:gd name="connsiteX38" fmla="*/ 7659383 w 11584247"/>
              <a:gd name="connsiteY38" fmla="*/ 688227 h 851161"/>
              <a:gd name="connsiteX39" fmla="*/ 7532285 w 11584247"/>
              <a:gd name="connsiteY39" fmla="*/ 726440 h 851161"/>
              <a:gd name="connsiteX40" fmla="*/ 7502351 w 11584247"/>
              <a:gd name="connsiteY40" fmla="*/ 735020 h 851161"/>
              <a:gd name="connsiteX41" fmla="*/ 7486452 w 11584247"/>
              <a:gd name="connsiteY41" fmla="*/ 742445 h 851161"/>
              <a:gd name="connsiteX42" fmla="*/ 7432183 w 11584247"/>
              <a:gd name="connsiteY42" fmla="*/ 732969 h 851161"/>
              <a:gd name="connsiteX43" fmla="*/ 7425231 w 11584247"/>
              <a:gd name="connsiteY43" fmla="*/ 735688 h 851161"/>
              <a:gd name="connsiteX44" fmla="*/ 7390298 w 11584247"/>
              <a:gd name="connsiteY44" fmla="*/ 722535 h 851161"/>
              <a:gd name="connsiteX45" fmla="*/ 7372339 w 11584247"/>
              <a:gd name="connsiteY45" fmla="*/ 718662 h 851161"/>
              <a:gd name="connsiteX46" fmla="*/ 7367083 w 11584247"/>
              <a:gd name="connsiteY46" fmla="*/ 711540 h 851161"/>
              <a:gd name="connsiteX47" fmla="*/ 7340667 w 11584247"/>
              <a:gd name="connsiteY47" fmla="*/ 708883 h 851161"/>
              <a:gd name="connsiteX48" fmla="*/ 7337703 w 11584247"/>
              <a:gd name="connsiteY48" fmla="*/ 710851 h 851161"/>
              <a:gd name="connsiteX49" fmla="*/ 7315659 w 11584247"/>
              <a:gd name="connsiteY49" fmla="*/ 700203 h 851161"/>
              <a:gd name="connsiteX50" fmla="*/ 7267494 w 11584247"/>
              <a:gd name="connsiteY50" fmla="*/ 681057 h 851161"/>
              <a:gd name="connsiteX51" fmla="*/ 7073219 w 11584247"/>
              <a:gd name="connsiteY51" fmla="*/ 690480 h 851161"/>
              <a:gd name="connsiteX52" fmla="*/ 6772962 w 11584247"/>
              <a:gd name="connsiteY52" fmla="*/ 661982 h 851161"/>
              <a:gd name="connsiteX53" fmla="*/ 6548962 w 11584247"/>
              <a:gd name="connsiteY53" fmla="*/ 632182 h 851161"/>
              <a:gd name="connsiteX54" fmla="*/ 6337636 w 11584247"/>
              <a:gd name="connsiteY54" fmla="*/ 651977 h 851161"/>
              <a:gd name="connsiteX55" fmla="*/ 6268828 w 11584247"/>
              <a:gd name="connsiteY55" fmla="*/ 622080 h 851161"/>
              <a:gd name="connsiteX56" fmla="*/ 6241133 w 11584247"/>
              <a:gd name="connsiteY56" fmla="*/ 637096 h 851161"/>
              <a:gd name="connsiteX57" fmla="*/ 6236372 w 11584247"/>
              <a:gd name="connsiteY57" fmla="*/ 640150 h 851161"/>
              <a:gd name="connsiteX58" fmla="*/ 6217005 w 11584247"/>
              <a:gd name="connsiteY58" fmla="*/ 642256 h 851161"/>
              <a:gd name="connsiteX59" fmla="*/ 6211934 w 11584247"/>
              <a:gd name="connsiteY59" fmla="*/ 655497 h 851161"/>
              <a:gd name="connsiteX60" fmla="*/ 6138186 w 11584247"/>
              <a:gd name="connsiteY60" fmla="*/ 650898 h 851161"/>
              <a:gd name="connsiteX61" fmla="*/ 6046332 w 11584247"/>
              <a:gd name="connsiteY61" fmla="*/ 651243 h 851161"/>
              <a:gd name="connsiteX62" fmla="*/ 5875486 w 11584247"/>
              <a:gd name="connsiteY62" fmla="*/ 656164 h 851161"/>
              <a:gd name="connsiteX63" fmla="*/ 5837074 w 11584247"/>
              <a:gd name="connsiteY63" fmla="*/ 669047 h 851161"/>
              <a:gd name="connsiteX64" fmla="*/ 5783293 w 11584247"/>
              <a:gd name="connsiteY64" fmla="*/ 678526 h 851161"/>
              <a:gd name="connsiteX65" fmla="*/ 5673851 w 11584247"/>
              <a:gd name="connsiteY65" fmla="*/ 675677 h 851161"/>
              <a:gd name="connsiteX66" fmla="*/ 5459069 w 11584247"/>
              <a:gd name="connsiteY66" fmla="*/ 641319 h 851161"/>
              <a:gd name="connsiteX67" fmla="*/ 5365377 w 11584247"/>
              <a:gd name="connsiteY67" fmla="*/ 639724 h 851161"/>
              <a:gd name="connsiteX68" fmla="*/ 5168758 w 11584247"/>
              <a:gd name="connsiteY68" fmla="*/ 620360 h 851161"/>
              <a:gd name="connsiteX69" fmla="*/ 5043093 w 11584247"/>
              <a:gd name="connsiteY69" fmla="*/ 619043 h 851161"/>
              <a:gd name="connsiteX70" fmla="*/ 4998604 w 11584247"/>
              <a:gd name="connsiteY70" fmla="*/ 629087 h 851161"/>
              <a:gd name="connsiteX71" fmla="*/ 4924058 w 11584247"/>
              <a:gd name="connsiteY71" fmla="*/ 645263 h 851161"/>
              <a:gd name="connsiteX72" fmla="*/ 4868616 w 11584247"/>
              <a:gd name="connsiteY72" fmla="*/ 683240 h 851161"/>
              <a:gd name="connsiteX73" fmla="*/ 4806175 w 11584247"/>
              <a:gd name="connsiteY73" fmla="*/ 686507 h 851161"/>
              <a:gd name="connsiteX74" fmla="*/ 4724634 w 11584247"/>
              <a:gd name="connsiteY74" fmla="*/ 668150 h 851161"/>
              <a:gd name="connsiteX75" fmla="*/ 4623526 w 11584247"/>
              <a:gd name="connsiteY75" fmla="*/ 693607 h 851161"/>
              <a:gd name="connsiteX76" fmla="*/ 4565119 w 11584247"/>
              <a:gd name="connsiteY76" fmla="*/ 699644 h 851161"/>
              <a:gd name="connsiteX77" fmla="*/ 4405682 w 11584247"/>
              <a:gd name="connsiteY77" fmla="*/ 725524 h 851161"/>
              <a:gd name="connsiteX78" fmla="*/ 4238717 w 11584247"/>
              <a:gd name="connsiteY78" fmla="*/ 780637 h 851161"/>
              <a:gd name="connsiteX79" fmla="*/ 4020693 w 11584247"/>
              <a:gd name="connsiteY79" fmla="*/ 841422 h 851161"/>
              <a:gd name="connsiteX80" fmla="*/ 3998789 w 11584247"/>
              <a:gd name="connsiteY80" fmla="*/ 851161 h 851161"/>
              <a:gd name="connsiteX81" fmla="*/ 3968135 w 11584247"/>
              <a:gd name="connsiteY81" fmla="*/ 845925 h 851161"/>
              <a:gd name="connsiteX82" fmla="*/ 3845234 w 11584247"/>
              <a:gd name="connsiteY82" fmla="*/ 823068 h 851161"/>
              <a:gd name="connsiteX83" fmla="*/ 3665369 w 11584247"/>
              <a:gd name="connsiteY83" fmla="*/ 785906 h 851161"/>
              <a:gd name="connsiteX84" fmla="*/ 3434444 w 11584247"/>
              <a:gd name="connsiteY84" fmla="*/ 760907 h 851161"/>
              <a:gd name="connsiteX85" fmla="*/ 3298790 w 11584247"/>
              <a:gd name="connsiteY85" fmla="*/ 755716 h 851161"/>
              <a:gd name="connsiteX86" fmla="*/ 3044242 w 11584247"/>
              <a:gd name="connsiteY86" fmla="*/ 738181 h 851161"/>
              <a:gd name="connsiteX87" fmla="*/ 2975529 w 11584247"/>
              <a:gd name="connsiteY87" fmla="*/ 720730 h 851161"/>
              <a:gd name="connsiteX88" fmla="*/ 2868812 w 11584247"/>
              <a:gd name="connsiteY88" fmla="*/ 709829 h 851161"/>
              <a:gd name="connsiteX89" fmla="*/ 2813818 w 11584247"/>
              <a:gd name="connsiteY89" fmla="*/ 698031 h 851161"/>
              <a:gd name="connsiteX90" fmla="*/ 2504472 w 11584247"/>
              <a:gd name="connsiteY90" fmla="*/ 654196 h 851161"/>
              <a:gd name="connsiteX91" fmla="*/ 2323450 w 11584247"/>
              <a:gd name="connsiteY91" fmla="*/ 692063 h 851161"/>
              <a:gd name="connsiteX92" fmla="*/ 2047386 w 11584247"/>
              <a:gd name="connsiteY92" fmla="*/ 669854 h 851161"/>
              <a:gd name="connsiteX93" fmla="*/ 2014871 w 11584247"/>
              <a:gd name="connsiteY93" fmla="*/ 671556 h 851161"/>
              <a:gd name="connsiteX94" fmla="*/ 1961527 w 11584247"/>
              <a:gd name="connsiteY94" fmla="*/ 678730 h 851161"/>
              <a:gd name="connsiteX95" fmla="*/ 1834052 w 11584247"/>
              <a:gd name="connsiteY95" fmla="*/ 644653 h 851161"/>
              <a:gd name="connsiteX96" fmla="*/ 1657788 w 11584247"/>
              <a:gd name="connsiteY96" fmla="*/ 646274 h 851161"/>
              <a:gd name="connsiteX97" fmla="*/ 1434049 w 11584247"/>
              <a:gd name="connsiteY97" fmla="*/ 595668 h 851161"/>
              <a:gd name="connsiteX98" fmla="*/ 1177354 w 11584247"/>
              <a:gd name="connsiteY98" fmla="*/ 614359 h 851161"/>
              <a:gd name="connsiteX99" fmla="*/ 1088947 w 11584247"/>
              <a:gd name="connsiteY99" fmla="*/ 617056 h 851161"/>
              <a:gd name="connsiteX100" fmla="*/ 998946 w 11584247"/>
              <a:gd name="connsiteY100" fmla="*/ 688407 h 851161"/>
              <a:gd name="connsiteX101" fmla="*/ 775514 w 11584247"/>
              <a:gd name="connsiteY101" fmla="*/ 737451 h 851161"/>
              <a:gd name="connsiteX102" fmla="*/ 603494 w 11584247"/>
              <a:gd name="connsiteY102" fmla="*/ 710500 h 851161"/>
              <a:gd name="connsiteX103" fmla="*/ 471335 w 11584247"/>
              <a:gd name="connsiteY103" fmla="*/ 714464 h 851161"/>
              <a:gd name="connsiteX104" fmla="*/ 344393 w 11584247"/>
              <a:gd name="connsiteY104" fmla="*/ 725929 h 851161"/>
              <a:gd name="connsiteX105" fmla="*/ 143310 w 11584247"/>
              <a:gd name="connsiteY105" fmla="*/ 738210 h 851161"/>
              <a:gd name="connsiteX106" fmla="*/ 15455 w 11584247"/>
              <a:gd name="connsiteY106" fmla="*/ 751614 h 851161"/>
              <a:gd name="connsiteX107" fmla="*/ 0 w 11584247"/>
              <a:gd name="connsiteY107" fmla="*/ 741620 h 851161"/>
              <a:gd name="connsiteX108" fmla="*/ 0 w 11584247"/>
              <a:gd name="connsiteY108"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113013 h 851161"/>
              <a:gd name="connsiteX6" fmla="*/ 11076261 w 11584247"/>
              <a:gd name="connsiteY6" fmla="*/ 152651 h 851161"/>
              <a:gd name="connsiteX7" fmla="*/ 10991963 w 11584247"/>
              <a:gd name="connsiteY7" fmla="*/ 163440 h 851161"/>
              <a:gd name="connsiteX8" fmla="*/ 10812847 w 11584247"/>
              <a:gd name="connsiteY8" fmla="*/ 186456 h 851161"/>
              <a:gd name="connsiteX9" fmla="*/ 10675741 w 11584247"/>
              <a:gd name="connsiteY9" fmla="*/ 221829 h 851161"/>
              <a:gd name="connsiteX10" fmla="*/ 10510136 w 11584247"/>
              <a:gd name="connsiteY10" fmla="*/ 223982 h 851161"/>
              <a:gd name="connsiteX11" fmla="*/ 10310725 w 11584247"/>
              <a:gd name="connsiteY11" fmla="*/ 257181 h 851161"/>
              <a:gd name="connsiteX12" fmla="*/ 10161434 w 11584247"/>
              <a:gd name="connsiteY12" fmla="*/ 264082 h 851161"/>
              <a:gd name="connsiteX13" fmla="*/ 9987770 w 11584247"/>
              <a:gd name="connsiteY13" fmla="*/ 268441 h 851161"/>
              <a:gd name="connsiteX14" fmla="*/ 9712889 w 11584247"/>
              <a:gd name="connsiteY14" fmla="*/ 275231 h 851161"/>
              <a:gd name="connsiteX15" fmla="*/ 9645923 w 11584247"/>
              <a:gd name="connsiteY15" fmla="*/ 297473 h 851161"/>
              <a:gd name="connsiteX16" fmla="*/ 9477264 w 11584247"/>
              <a:gd name="connsiteY16" fmla="*/ 333736 h 851161"/>
              <a:gd name="connsiteX17" fmla="*/ 9323022 w 11584247"/>
              <a:gd name="connsiteY17" fmla="*/ 339499 h 851161"/>
              <a:gd name="connsiteX18" fmla="*/ 9231896 w 11584247"/>
              <a:gd name="connsiteY18" fmla="*/ 350924 h 851161"/>
              <a:gd name="connsiteX19" fmla="*/ 9199098 w 11584247"/>
              <a:gd name="connsiteY19" fmla="*/ 367794 h 851161"/>
              <a:gd name="connsiteX20" fmla="*/ 9152075 w 11584247"/>
              <a:gd name="connsiteY20" fmla="*/ 382929 h 851161"/>
              <a:gd name="connsiteX21" fmla="*/ 9070495 w 11584247"/>
              <a:gd name="connsiteY21" fmla="*/ 419337 h 851161"/>
              <a:gd name="connsiteX22" fmla="*/ 8869068 w 11584247"/>
              <a:gd name="connsiteY22" fmla="*/ 421230 h 851161"/>
              <a:gd name="connsiteX23" fmla="*/ 8805167 w 11584247"/>
              <a:gd name="connsiteY23" fmla="*/ 414437 h 851161"/>
              <a:gd name="connsiteX24" fmla="*/ 8593326 w 11584247"/>
              <a:gd name="connsiteY24" fmla="*/ 390816 h 851161"/>
              <a:gd name="connsiteX25" fmla="*/ 8480431 w 11584247"/>
              <a:gd name="connsiteY25" fmla="*/ 402916 h 851161"/>
              <a:gd name="connsiteX26" fmla="*/ 8441817 w 11584247"/>
              <a:gd name="connsiteY26" fmla="*/ 417619 h 851161"/>
              <a:gd name="connsiteX27" fmla="*/ 8377029 w 11584247"/>
              <a:gd name="connsiteY27" fmla="*/ 441608 h 851161"/>
              <a:gd name="connsiteX28" fmla="*/ 8259050 w 11584247"/>
              <a:gd name="connsiteY28" fmla="*/ 464220 h 851161"/>
              <a:gd name="connsiteX29" fmla="*/ 8201086 w 11584247"/>
              <a:gd name="connsiteY29" fmla="*/ 485570 h 851161"/>
              <a:gd name="connsiteX30" fmla="*/ 8113667 w 11584247"/>
              <a:gd name="connsiteY30" fmla="*/ 521596 h 851161"/>
              <a:gd name="connsiteX31" fmla="*/ 8062051 w 11584247"/>
              <a:gd name="connsiteY31" fmla="*/ 533812 h 851161"/>
              <a:gd name="connsiteX32" fmla="*/ 7950411 w 11584247"/>
              <a:gd name="connsiteY32" fmla="*/ 582087 h 851161"/>
              <a:gd name="connsiteX33" fmla="*/ 7788598 w 11584247"/>
              <a:gd name="connsiteY33" fmla="*/ 667978 h 851161"/>
              <a:gd name="connsiteX34" fmla="*/ 7691368 w 11584247"/>
              <a:gd name="connsiteY34" fmla="*/ 691272 h 851161"/>
              <a:gd name="connsiteX35" fmla="*/ 7683053 w 11584247"/>
              <a:gd name="connsiteY35" fmla="*/ 688814 h 851161"/>
              <a:gd name="connsiteX36" fmla="*/ 7670993 w 11584247"/>
              <a:gd name="connsiteY36" fmla="*/ 688775 h 851161"/>
              <a:gd name="connsiteX37" fmla="*/ 7670712 w 11584247"/>
              <a:gd name="connsiteY37" fmla="*/ 689306 h 851161"/>
              <a:gd name="connsiteX38" fmla="*/ 7659383 w 11584247"/>
              <a:gd name="connsiteY38" fmla="*/ 688227 h 851161"/>
              <a:gd name="connsiteX39" fmla="*/ 7532285 w 11584247"/>
              <a:gd name="connsiteY39" fmla="*/ 726440 h 851161"/>
              <a:gd name="connsiteX40" fmla="*/ 7502351 w 11584247"/>
              <a:gd name="connsiteY40" fmla="*/ 735020 h 851161"/>
              <a:gd name="connsiteX41" fmla="*/ 7486452 w 11584247"/>
              <a:gd name="connsiteY41" fmla="*/ 742445 h 851161"/>
              <a:gd name="connsiteX42" fmla="*/ 7432183 w 11584247"/>
              <a:gd name="connsiteY42" fmla="*/ 732969 h 851161"/>
              <a:gd name="connsiteX43" fmla="*/ 7425231 w 11584247"/>
              <a:gd name="connsiteY43" fmla="*/ 735688 h 851161"/>
              <a:gd name="connsiteX44" fmla="*/ 7390298 w 11584247"/>
              <a:gd name="connsiteY44" fmla="*/ 722535 h 851161"/>
              <a:gd name="connsiteX45" fmla="*/ 7372339 w 11584247"/>
              <a:gd name="connsiteY45" fmla="*/ 718662 h 851161"/>
              <a:gd name="connsiteX46" fmla="*/ 7367083 w 11584247"/>
              <a:gd name="connsiteY46" fmla="*/ 711540 h 851161"/>
              <a:gd name="connsiteX47" fmla="*/ 7340667 w 11584247"/>
              <a:gd name="connsiteY47" fmla="*/ 708883 h 851161"/>
              <a:gd name="connsiteX48" fmla="*/ 7337703 w 11584247"/>
              <a:gd name="connsiteY48" fmla="*/ 710851 h 851161"/>
              <a:gd name="connsiteX49" fmla="*/ 7315659 w 11584247"/>
              <a:gd name="connsiteY49" fmla="*/ 700203 h 851161"/>
              <a:gd name="connsiteX50" fmla="*/ 7267494 w 11584247"/>
              <a:gd name="connsiteY50" fmla="*/ 681057 h 851161"/>
              <a:gd name="connsiteX51" fmla="*/ 7073219 w 11584247"/>
              <a:gd name="connsiteY51" fmla="*/ 690480 h 851161"/>
              <a:gd name="connsiteX52" fmla="*/ 6772962 w 11584247"/>
              <a:gd name="connsiteY52" fmla="*/ 661982 h 851161"/>
              <a:gd name="connsiteX53" fmla="*/ 6548962 w 11584247"/>
              <a:gd name="connsiteY53" fmla="*/ 632182 h 851161"/>
              <a:gd name="connsiteX54" fmla="*/ 6337636 w 11584247"/>
              <a:gd name="connsiteY54" fmla="*/ 651977 h 851161"/>
              <a:gd name="connsiteX55" fmla="*/ 6268828 w 11584247"/>
              <a:gd name="connsiteY55" fmla="*/ 622080 h 851161"/>
              <a:gd name="connsiteX56" fmla="*/ 6241133 w 11584247"/>
              <a:gd name="connsiteY56" fmla="*/ 637096 h 851161"/>
              <a:gd name="connsiteX57" fmla="*/ 6236372 w 11584247"/>
              <a:gd name="connsiteY57" fmla="*/ 640150 h 851161"/>
              <a:gd name="connsiteX58" fmla="*/ 6217005 w 11584247"/>
              <a:gd name="connsiteY58" fmla="*/ 642256 h 851161"/>
              <a:gd name="connsiteX59" fmla="*/ 6211934 w 11584247"/>
              <a:gd name="connsiteY59" fmla="*/ 655497 h 851161"/>
              <a:gd name="connsiteX60" fmla="*/ 6138186 w 11584247"/>
              <a:gd name="connsiteY60" fmla="*/ 650898 h 851161"/>
              <a:gd name="connsiteX61" fmla="*/ 6046332 w 11584247"/>
              <a:gd name="connsiteY61" fmla="*/ 651243 h 851161"/>
              <a:gd name="connsiteX62" fmla="*/ 5875486 w 11584247"/>
              <a:gd name="connsiteY62" fmla="*/ 656164 h 851161"/>
              <a:gd name="connsiteX63" fmla="*/ 5837074 w 11584247"/>
              <a:gd name="connsiteY63" fmla="*/ 669047 h 851161"/>
              <a:gd name="connsiteX64" fmla="*/ 5783293 w 11584247"/>
              <a:gd name="connsiteY64" fmla="*/ 678526 h 851161"/>
              <a:gd name="connsiteX65" fmla="*/ 5673851 w 11584247"/>
              <a:gd name="connsiteY65" fmla="*/ 675677 h 851161"/>
              <a:gd name="connsiteX66" fmla="*/ 5459069 w 11584247"/>
              <a:gd name="connsiteY66" fmla="*/ 641319 h 851161"/>
              <a:gd name="connsiteX67" fmla="*/ 5365377 w 11584247"/>
              <a:gd name="connsiteY67" fmla="*/ 639724 h 851161"/>
              <a:gd name="connsiteX68" fmla="*/ 5168758 w 11584247"/>
              <a:gd name="connsiteY68" fmla="*/ 620360 h 851161"/>
              <a:gd name="connsiteX69" fmla="*/ 5043093 w 11584247"/>
              <a:gd name="connsiteY69" fmla="*/ 619043 h 851161"/>
              <a:gd name="connsiteX70" fmla="*/ 4998604 w 11584247"/>
              <a:gd name="connsiteY70" fmla="*/ 629087 h 851161"/>
              <a:gd name="connsiteX71" fmla="*/ 4924058 w 11584247"/>
              <a:gd name="connsiteY71" fmla="*/ 645263 h 851161"/>
              <a:gd name="connsiteX72" fmla="*/ 4868616 w 11584247"/>
              <a:gd name="connsiteY72" fmla="*/ 683240 h 851161"/>
              <a:gd name="connsiteX73" fmla="*/ 4806175 w 11584247"/>
              <a:gd name="connsiteY73" fmla="*/ 686507 h 851161"/>
              <a:gd name="connsiteX74" fmla="*/ 4724634 w 11584247"/>
              <a:gd name="connsiteY74" fmla="*/ 668150 h 851161"/>
              <a:gd name="connsiteX75" fmla="*/ 4623526 w 11584247"/>
              <a:gd name="connsiteY75" fmla="*/ 693607 h 851161"/>
              <a:gd name="connsiteX76" fmla="*/ 4565119 w 11584247"/>
              <a:gd name="connsiteY76" fmla="*/ 699644 h 851161"/>
              <a:gd name="connsiteX77" fmla="*/ 4405682 w 11584247"/>
              <a:gd name="connsiteY77" fmla="*/ 725524 h 851161"/>
              <a:gd name="connsiteX78" fmla="*/ 4238717 w 11584247"/>
              <a:gd name="connsiteY78" fmla="*/ 780637 h 851161"/>
              <a:gd name="connsiteX79" fmla="*/ 4020693 w 11584247"/>
              <a:gd name="connsiteY79" fmla="*/ 841422 h 851161"/>
              <a:gd name="connsiteX80" fmla="*/ 3998789 w 11584247"/>
              <a:gd name="connsiteY80" fmla="*/ 851161 h 851161"/>
              <a:gd name="connsiteX81" fmla="*/ 3968135 w 11584247"/>
              <a:gd name="connsiteY81" fmla="*/ 845925 h 851161"/>
              <a:gd name="connsiteX82" fmla="*/ 3845234 w 11584247"/>
              <a:gd name="connsiteY82" fmla="*/ 823068 h 851161"/>
              <a:gd name="connsiteX83" fmla="*/ 3665369 w 11584247"/>
              <a:gd name="connsiteY83" fmla="*/ 785906 h 851161"/>
              <a:gd name="connsiteX84" fmla="*/ 3434444 w 11584247"/>
              <a:gd name="connsiteY84" fmla="*/ 760907 h 851161"/>
              <a:gd name="connsiteX85" fmla="*/ 3298790 w 11584247"/>
              <a:gd name="connsiteY85" fmla="*/ 755716 h 851161"/>
              <a:gd name="connsiteX86" fmla="*/ 3044242 w 11584247"/>
              <a:gd name="connsiteY86" fmla="*/ 738181 h 851161"/>
              <a:gd name="connsiteX87" fmla="*/ 2975529 w 11584247"/>
              <a:gd name="connsiteY87" fmla="*/ 720730 h 851161"/>
              <a:gd name="connsiteX88" fmla="*/ 2868812 w 11584247"/>
              <a:gd name="connsiteY88" fmla="*/ 709829 h 851161"/>
              <a:gd name="connsiteX89" fmla="*/ 2813818 w 11584247"/>
              <a:gd name="connsiteY89" fmla="*/ 698031 h 851161"/>
              <a:gd name="connsiteX90" fmla="*/ 2504472 w 11584247"/>
              <a:gd name="connsiteY90" fmla="*/ 654196 h 851161"/>
              <a:gd name="connsiteX91" fmla="*/ 2323450 w 11584247"/>
              <a:gd name="connsiteY91" fmla="*/ 692063 h 851161"/>
              <a:gd name="connsiteX92" fmla="*/ 2047386 w 11584247"/>
              <a:gd name="connsiteY92" fmla="*/ 669854 h 851161"/>
              <a:gd name="connsiteX93" fmla="*/ 2014871 w 11584247"/>
              <a:gd name="connsiteY93" fmla="*/ 671556 h 851161"/>
              <a:gd name="connsiteX94" fmla="*/ 1961527 w 11584247"/>
              <a:gd name="connsiteY94" fmla="*/ 678730 h 851161"/>
              <a:gd name="connsiteX95" fmla="*/ 1834052 w 11584247"/>
              <a:gd name="connsiteY95" fmla="*/ 644653 h 851161"/>
              <a:gd name="connsiteX96" fmla="*/ 1657788 w 11584247"/>
              <a:gd name="connsiteY96" fmla="*/ 646274 h 851161"/>
              <a:gd name="connsiteX97" fmla="*/ 1434049 w 11584247"/>
              <a:gd name="connsiteY97" fmla="*/ 595668 h 851161"/>
              <a:gd name="connsiteX98" fmla="*/ 1177354 w 11584247"/>
              <a:gd name="connsiteY98" fmla="*/ 614359 h 851161"/>
              <a:gd name="connsiteX99" fmla="*/ 1088947 w 11584247"/>
              <a:gd name="connsiteY99" fmla="*/ 617056 h 851161"/>
              <a:gd name="connsiteX100" fmla="*/ 998946 w 11584247"/>
              <a:gd name="connsiteY100" fmla="*/ 688407 h 851161"/>
              <a:gd name="connsiteX101" fmla="*/ 775514 w 11584247"/>
              <a:gd name="connsiteY101" fmla="*/ 737451 h 851161"/>
              <a:gd name="connsiteX102" fmla="*/ 603494 w 11584247"/>
              <a:gd name="connsiteY102" fmla="*/ 710500 h 851161"/>
              <a:gd name="connsiteX103" fmla="*/ 471335 w 11584247"/>
              <a:gd name="connsiteY103" fmla="*/ 714464 h 851161"/>
              <a:gd name="connsiteX104" fmla="*/ 344393 w 11584247"/>
              <a:gd name="connsiteY104" fmla="*/ 725929 h 851161"/>
              <a:gd name="connsiteX105" fmla="*/ 143310 w 11584247"/>
              <a:gd name="connsiteY105" fmla="*/ 738210 h 851161"/>
              <a:gd name="connsiteX106" fmla="*/ 15455 w 11584247"/>
              <a:gd name="connsiteY106" fmla="*/ 751614 h 851161"/>
              <a:gd name="connsiteX107" fmla="*/ 0 w 11584247"/>
              <a:gd name="connsiteY107" fmla="*/ 741620 h 851161"/>
              <a:gd name="connsiteX108" fmla="*/ 0 w 11584247"/>
              <a:gd name="connsiteY108"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113013 h 851161"/>
              <a:gd name="connsiteX6" fmla="*/ 11076261 w 11584247"/>
              <a:gd name="connsiteY6" fmla="*/ 152651 h 851161"/>
              <a:gd name="connsiteX7" fmla="*/ 10991963 w 11584247"/>
              <a:gd name="connsiteY7" fmla="*/ 163440 h 851161"/>
              <a:gd name="connsiteX8" fmla="*/ 10812847 w 11584247"/>
              <a:gd name="connsiteY8" fmla="*/ 186456 h 851161"/>
              <a:gd name="connsiteX9" fmla="*/ 10675741 w 11584247"/>
              <a:gd name="connsiteY9" fmla="*/ 221829 h 851161"/>
              <a:gd name="connsiteX10" fmla="*/ 10510136 w 11584247"/>
              <a:gd name="connsiteY10" fmla="*/ 223982 h 851161"/>
              <a:gd name="connsiteX11" fmla="*/ 10310725 w 11584247"/>
              <a:gd name="connsiteY11" fmla="*/ 257181 h 851161"/>
              <a:gd name="connsiteX12" fmla="*/ 10161434 w 11584247"/>
              <a:gd name="connsiteY12" fmla="*/ 264082 h 851161"/>
              <a:gd name="connsiteX13" fmla="*/ 9987770 w 11584247"/>
              <a:gd name="connsiteY13" fmla="*/ 268441 h 851161"/>
              <a:gd name="connsiteX14" fmla="*/ 9768987 w 11584247"/>
              <a:gd name="connsiteY14" fmla="*/ 280841 h 851161"/>
              <a:gd name="connsiteX15" fmla="*/ 9645923 w 11584247"/>
              <a:gd name="connsiteY15" fmla="*/ 297473 h 851161"/>
              <a:gd name="connsiteX16" fmla="*/ 9477264 w 11584247"/>
              <a:gd name="connsiteY16" fmla="*/ 333736 h 851161"/>
              <a:gd name="connsiteX17" fmla="*/ 9323022 w 11584247"/>
              <a:gd name="connsiteY17" fmla="*/ 339499 h 851161"/>
              <a:gd name="connsiteX18" fmla="*/ 9231896 w 11584247"/>
              <a:gd name="connsiteY18" fmla="*/ 350924 h 851161"/>
              <a:gd name="connsiteX19" fmla="*/ 9199098 w 11584247"/>
              <a:gd name="connsiteY19" fmla="*/ 367794 h 851161"/>
              <a:gd name="connsiteX20" fmla="*/ 9152075 w 11584247"/>
              <a:gd name="connsiteY20" fmla="*/ 382929 h 851161"/>
              <a:gd name="connsiteX21" fmla="*/ 9070495 w 11584247"/>
              <a:gd name="connsiteY21" fmla="*/ 419337 h 851161"/>
              <a:gd name="connsiteX22" fmla="*/ 8869068 w 11584247"/>
              <a:gd name="connsiteY22" fmla="*/ 421230 h 851161"/>
              <a:gd name="connsiteX23" fmla="*/ 8805167 w 11584247"/>
              <a:gd name="connsiteY23" fmla="*/ 414437 h 851161"/>
              <a:gd name="connsiteX24" fmla="*/ 8593326 w 11584247"/>
              <a:gd name="connsiteY24" fmla="*/ 390816 h 851161"/>
              <a:gd name="connsiteX25" fmla="*/ 8480431 w 11584247"/>
              <a:gd name="connsiteY25" fmla="*/ 402916 h 851161"/>
              <a:gd name="connsiteX26" fmla="*/ 8441817 w 11584247"/>
              <a:gd name="connsiteY26" fmla="*/ 417619 h 851161"/>
              <a:gd name="connsiteX27" fmla="*/ 8377029 w 11584247"/>
              <a:gd name="connsiteY27" fmla="*/ 441608 h 851161"/>
              <a:gd name="connsiteX28" fmla="*/ 8259050 w 11584247"/>
              <a:gd name="connsiteY28" fmla="*/ 464220 h 851161"/>
              <a:gd name="connsiteX29" fmla="*/ 8201086 w 11584247"/>
              <a:gd name="connsiteY29" fmla="*/ 485570 h 851161"/>
              <a:gd name="connsiteX30" fmla="*/ 8113667 w 11584247"/>
              <a:gd name="connsiteY30" fmla="*/ 521596 h 851161"/>
              <a:gd name="connsiteX31" fmla="*/ 8062051 w 11584247"/>
              <a:gd name="connsiteY31" fmla="*/ 533812 h 851161"/>
              <a:gd name="connsiteX32" fmla="*/ 7950411 w 11584247"/>
              <a:gd name="connsiteY32" fmla="*/ 582087 h 851161"/>
              <a:gd name="connsiteX33" fmla="*/ 7788598 w 11584247"/>
              <a:gd name="connsiteY33" fmla="*/ 667978 h 851161"/>
              <a:gd name="connsiteX34" fmla="*/ 7691368 w 11584247"/>
              <a:gd name="connsiteY34" fmla="*/ 691272 h 851161"/>
              <a:gd name="connsiteX35" fmla="*/ 7683053 w 11584247"/>
              <a:gd name="connsiteY35" fmla="*/ 688814 h 851161"/>
              <a:gd name="connsiteX36" fmla="*/ 7670993 w 11584247"/>
              <a:gd name="connsiteY36" fmla="*/ 688775 h 851161"/>
              <a:gd name="connsiteX37" fmla="*/ 7670712 w 11584247"/>
              <a:gd name="connsiteY37" fmla="*/ 689306 h 851161"/>
              <a:gd name="connsiteX38" fmla="*/ 7659383 w 11584247"/>
              <a:gd name="connsiteY38" fmla="*/ 688227 h 851161"/>
              <a:gd name="connsiteX39" fmla="*/ 7532285 w 11584247"/>
              <a:gd name="connsiteY39" fmla="*/ 726440 h 851161"/>
              <a:gd name="connsiteX40" fmla="*/ 7502351 w 11584247"/>
              <a:gd name="connsiteY40" fmla="*/ 735020 h 851161"/>
              <a:gd name="connsiteX41" fmla="*/ 7486452 w 11584247"/>
              <a:gd name="connsiteY41" fmla="*/ 742445 h 851161"/>
              <a:gd name="connsiteX42" fmla="*/ 7432183 w 11584247"/>
              <a:gd name="connsiteY42" fmla="*/ 732969 h 851161"/>
              <a:gd name="connsiteX43" fmla="*/ 7425231 w 11584247"/>
              <a:gd name="connsiteY43" fmla="*/ 735688 h 851161"/>
              <a:gd name="connsiteX44" fmla="*/ 7390298 w 11584247"/>
              <a:gd name="connsiteY44" fmla="*/ 722535 h 851161"/>
              <a:gd name="connsiteX45" fmla="*/ 7372339 w 11584247"/>
              <a:gd name="connsiteY45" fmla="*/ 718662 h 851161"/>
              <a:gd name="connsiteX46" fmla="*/ 7367083 w 11584247"/>
              <a:gd name="connsiteY46" fmla="*/ 711540 h 851161"/>
              <a:gd name="connsiteX47" fmla="*/ 7340667 w 11584247"/>
              <a:gd name="connsiteY47" fmla="*/ 708883 h 851161"/>
              <a:gd name="connsiteX48" fmla="*/ 7337703 w 11584247"/>
              <a:gd name="connsiteY48" fmla="*/ 710851 h 851161"/>
              <a:gd name="connsiteX49" fmla="*/ 7315659 w 11584247"/>
              <a:gd name="connsiteY49" fmla="*/ 700203 h 851161"/>
              <a:gd name="connsiteX50" fmla="*/ 7267494 w 11584247"/>
              <a:gd name="connsiteY50" fmla="*/ 681057 h 851161"/>
              <a:gd name="connsiteX51" fmla="*/ 7073219 w 11584247"/>
              <a:gd name="connsiteY51" fmla="*/ 690480 h 851161"/>
              <a:gd name="connsiteX52" fmla="*/ 6772962 w 11584247"/>
              <a:gd name="connsiteY52" fmla="*/ 661982 h 851161"/>
              <a:gd name="connsiteX53" fmla="*/ 6548962 w 11584247"/>
              <a:gd name="connsiteY53" fmla="*/ 632182 h 851161"/>
              <a:gd name="connsiteX54" fmla="*/ 6337636 w 11584247"/>
              <a:gd name="connsiteY54" fmla="*/ 651977 h 851161"/>
              <a:gd name="connsiteX55" fmla="*/ 6268828 w 11584247"/>
              <a:gd name="connsiteY55" fmla="*/ 622080 h 851161"/>
              <a:gd name="connsiteX56" fmla="*/ 6241133 w 11584247"/>
              <a:gd name="connsiteY56" fmla="*/ 637096 h 851161"/>
              <a:gd name="connsiteX57" fmla="*/ 6236372 w 11584247"/>
              <a:gd name="connsiteY57" fmla="*/ 640150 h 851161"/>
              <a:gd name="connsiteX58" fmla="*/ 6217005 w 11584247"/>
              <a:gd name="connsiteY58" fmla="*/ 642256 h 851161"/>
              <a:gd name="connsiteX59" fmla="*/ 6211934 w 11584247"/>
              <a:gd name="connsiteY59" fmla="*/ 655497 h 851161"/>
              <a:gd name="connsiteX60" fmla="*/ 6138186 w 11584247"/>
              <a:gd name="connsiteY60" fmla="*/ 650898 h 851161"/>
              <a:gd name="connsiteX61" fmla="*/ 6046332 w 11584247"/>
              <a:gd name="connsiteY61" fmla="*/ 651243 h 851161"/>
              <a:gd name="connsiteX62" fmla="*/ 5875486 w 11584247"/>
              <a:gd name="connsiteY62" fmla="*/ 656164 h 851161"/>
              <a:gd name="connsiteX63" fmla="*/ 5837074 w 11584247"/>
              <a:gd name="connsiteY63" fmla="*/ 669047 h 851161"/>
              <a:gd name="connsiteX64" fmla="*/ 5783293 w 11584247"/>
              <a:gd name="connsiteY64" fmla="*/ 678526 h 851161"/>
              <a:gd name="connsiteX65" fmla="*/ 5673851 w 11584247"/>
              <a:gd name="connsiteY65" fmla="*/ 675677 h 851161"/>
              <a:gd name="connsiteX66" fmla="*/ 5459069 w 11584247"/>
              <a:gd name="connsiteY66" fmla="*/ 641319 h 851161"/>
              <a:gd name="connsiteX67" fmla="*/ 5365377 w 11584247"/>
              <a:gd name="connsiteY67" fmla="*/ 639724 h 851161"/>
              <a:gd name="connsiteX68" fmla="*/ 5168758 w 11584247"/>
              <a:gd name="connsiteY68" fmla="*/ 620360 h 851161"/>
              <a:gd name="connsiteX69" fmla="*/ 5043093 w 11584247"/>
              <a:gd name="connsiteY69" fmla="*/ 619043 h 851161"/>
              <a:gd name="connsiteX70" fmla="*/ 4998604 w 11584247"/>
              <a:gd name="connsiteY70" fmla="*/ 629087 h 851161"/>
              <a:gd name="connsiteX71" fmla="*/ 4924058 w 11584247"/>
              <a:gd name="connsiteY71" fmla="*/ 645263 h 851161"/>
              <a:gd name="connsiteX72" fmla="*/ 4868616 w 11584247"/>
              <a:gd name="connsiteY72" fmla="*/ 683240 h 851161"/>
              <a:gd name="connsiteX73" fmla="*/ 4806175 w 11584247"/>
              <a:gd name="connsiteY73" fmla="*/ 686507 h 851161"/>
              <a:gd name="connsiteX74" fmla="*/ 4724634 w 11584247"/>
              <a:gd name="connsiteY74" fmla="*/ 668150 h 851161"/>
              <a:gd name="connsiteX75" fmla="*/ 4623526 w 11584247"/>
              <a:gd name="connsiteY75" fmla="*/ 693607 h 851161"/>
              <a:gd name="connsiteX76" fmla="*/ 4565119 w 11584247"/>
              <a:gd name="connsiteY76" fmla="*/ 699644 h 851161"/>
              <a:gd name="connsiteX77" fmla="*/ 4405682 w 11584247"/>
              <a:gd name="connsiteY77" fmla="*/ 725524 h 851161"/>
              <a:gd name="connsiteX78" fmla="*/ 4238717 w 11584247"/>
              <a:gd name="connsiteY78" fmla="*/ 780637 h 851161"/>
              <a:gd name="connsiteX79" fmla="*/ 4020693 w 11584247"/>
              <a:gd name="connsiteY79" fmla="*/ 841422 h 851161"/>
              <a:gd name="connsiteX80" fmla="*/ 3998789 w 11584247"/>
              <a:gd name="connsiteY80" fmla="*/ 851161 h 851161"/>
              <a:gd name="connsiteX81" fmla="*/ 3968135 w 11584247"/>
              <a:gd name="connsiteY81" fmla="*/ 845925 h 851161"/>
              <a:gd name="connsiteX82" fmla="*/ 3845234 w 11584247"/>
              <a:gd name="connsiteY82" fmla="*/ 823068 h 851161"/>
              <a:gd name="connsiteX83" fmla="*/ 3665369 w 11584247"/>
              <a:gd name="connsiteY83" fmla="*/ 785906 h 851161"/>
              <a:gd name="connsiteX84" fmla="*/ 3434444 w 11584247"/>
              <a:gd name="connsiteY84" fmla="*/ 760907 h 851161"/>
              <a:gd name="connsiteX85" fmla="*/ 3298790 w 11584247"/>
              <a:gd name="connsiteY85" fmla="*/ 755716 h 851161"/>
              <a:gd name="connsiteX86" fmla="*/ 3044242 w 11584247"/>
              <a:gd name="connsiteY86" fmla="*/ 738181 h 851161"/>
              <a:gd name="connsiteX87" fmla="*/ 2975529 w 11584247"/>
              <a:gd name="connsiteY87" fmla="*/ 720730 h 851161"/>
              <a:gd name="connsiteX88" fmla="*/ 2868812 w 11584247"/>
              <a:gd name="connsiteY88" fmla="*/ 709829 h 851161"/>
              <a:gd name="connsiteX89" fmla="*/ 2813818 w 11584247"/>
              <a:gd name="connsiteY89" fmla="*/ 698031 h 851161"/>
              <a:gd name="connsiteX90" fmla="*/ 2504472 w 11584247"/>
              <a:gd name="connsiteY90" fmla="*/ 654196 h 851161"/>
              <a:gd name="connsiteX91" fmla="*/ 2323450 w 11584247"/>
              <a:gd name="connsiteY91" fmla="*/ 692063 h 851161"/>
              <a:gd name="connsiteX92" fmla="*/ 2047386 w 11584247"/>
              <a:gd name="connsiteY92" fmla="*/ 669854 h 851161"/>
              <a:gd name="connsiteX93" fmla="*/ 2014871 w 11584247"/>
              <a:gd name="connsiteY93" fmla="*/ 671556 h 851161"/>
              <a:gd name="connsiteX94" fmla="*/ 1961527 w 11584247"/>
              <a:gd name="connsiteY94" fmla="*/ 678730 h 851161"/>
              <a:gd name="connsiteX95" fmla="*/ 1834052 w 11584247"/>
              <a:gd name="connsiteY95" fmla="*/ 644653 h 851161"/>
              <a:gd name="connsiteX96" fmla="*/ 1657788 w 11584247"/>
              <a:gd name="connsiteY96" fmla="*/ 646274 h 851161"/>
              <a:gd name="connsiteX97" fmla="*/ 1434049 w 11584247"/>
              <a:gd name="connsiteY97" fmla="*/ 595668 h 851161"/>
              <a:gd name="connsiteX98" fmla="*/ 1177354 w 11584247"/>
              <a:gd name="connsiteY98" fmla="*/ 614359 h 851161"/>
              <a:gd name="connsiteX99" fmla="*/ 1088947 w 11584247"/>
              <a:gd name="connsiteY99" fmla="*/ 617056 h 851161"/>
              <a:gd name="connsiteX100" fmla="*/ 998946 w 11584247"/>
              <a:gd name="connsiteY100" fmla="*/ 688407 h 851161"/>
              <a:gd name="connsiteX101" fmla="*/ 775514 w 11584247"/>
              <a:gd name="connsiteY101" fmla="*/ 737451 h 851161"/>
              <a:gd name="connsiteX102" fmla="*/ 603494 w 11584247"/>
              <a:gd name="connsiteY102" fmla="*/ 710500 h 851161"/>
              <a:gd name="connsiteX103" fmla="*/ 471335 w 11584247"/>
              <a:gd name="connsiteY103" fmla="*/ 714464 h 851161"/>
              <a:gd name="connsiteX104" fmla="*/ 344393 w 11584247"/>
              <a:gd name="connsiteY104" fmla="*/ 725929 h 851161"/>
              <a:gd name="connsiteX105" fmla="*/ 143310 w 11584247"/>
              <a:gd name="connsiteY105" fmla="*/ 738210 h 851161"/>
              <a:gd name="connsiteX106" fmla="*/ 15455 w 11584247"/>
              <a:gd name="connsiteY106" fmla="*/ 751614 h 851161"/>
              <a:gd name="connsiteX107" fmla="*/ 0 w 11584247"/>
              <a:gd name="connsiteY107" fmla="*/ 741620 h 851161"/>
              <a:gd name="connsiteX108" fmla="*/ 0 w 11584247"/>
              <a:gd name="connsiteY108"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113013 h 851161"/>
              <a:gd name="connsiteX6" fmla="*/ 11076261 w 11584247"/>
              <a:gd name="connsiteY6" fmla="*/ 152651 h 851161"/>
              <a:gd name="connsiteX7" fmla="*/ 10991963 w 11584247"/>
              <a:gd name="connsiteY7" fmla="*/ 163440 h 851161"/>
              <a:gd name="connsiteX8" fmla="*/ 10812847 w 11584247"/>
              <a:gd name="connsiteY8" fmla="*/ 186456 h 851161"/>
              <a:gd name="connsiteX9" fmla="*/ 10675741 w 11584247"/>
              <a:gd name="connsiteY9" fmla="*/ 221829 h 851161"/>
              <a:gd name="connsiteX10" fmla="*/ 10510136 w 11584247"/>
              <a:gd name="connsiteY10" fmla="*/ 223982 h 851161"/>
              <a:gd name="connsiteX11" fmla="*/ 10310725 w 11584247"/>
              <a:gd name="connsiteY11" fmla="*/ 257181 h 851161"/>
              <a:gd name="connsiteX12" fmla="*/ 10161434 w 11584247"/>
              <a:gd name="connsiteY12" fmla="*/ 264082 h 851161"/>
              <a:gd name="connsiteX13" fmla="*/ 9987770 w 11584247"/>
              <a:gd name="connsiteY13" fmla="*/ 268441 h 851161"/>
              <a:gd name="connsiteX14" fmla="*/ 9768987 w 11584247"/>
              <a:gd name="connsiteY14" fmla="*/ 280841 h 851161"/>
              <a:gd name="connsiteX15" fmla="*/ 9645923 w 11584247"/>
              <a:gd name="connsiteY15" fmla="*/ 297473 h 851161"/>
              <a:gd name="connsiteX16" fmla="*/ 9477264 w 11584247"/>
              <a:gd name="connsiteY16" fmla="*/ 333736 h 851161"/>
              <a:gd name="connsiteX17" fmla="*/ 9323022 w 11584247"/>
              <a:gd name="connsiteY17" fmla="*/ 339499 h 851161"/>
              <a:gd name="connsiteX18" fmla="*/ 9231896 w 11584247"/>
              <a:gd name="connsiteY18" fmla="*/ 350924 h 851161"/>
              <a:gd name="connsiteX19" fmla="*/ 9199098 w 11584247"/>
              <a:gd name="connsiteY19" fmla="*/ 367794 h 851161"/>
              <a:gd name="connsiteX20" fmla="*/ 9152075 w 11584247"/>
              <a:gd name="connsiteY20" fmla="*/ 382929 h 851161"/>
              <a:gd name="connsiteX21" fmla="*/ 9070495 w 11584247"/>
              <a:gd name="connsiteY21" fmla="*/ 419337 h 851161"/>
              <a:gd name="connsiteX22" fmla="*/ 8869068 w 11584247"/>
              <a:gd name="connsiteY22" fmla="*/ 421230 h 851161"/>
              <a:gd name="connsiteX23" fmla="*/ 8805167 w 11584247"/>
              <a:gd name="connsiteY23" fmla="*/ 414437 h 851161"/>
              <a:gd name="connsiteX24" fmla="*/ 8632595 w 11584247"/>
              <a:gd name="connsiteY24" fmla="*/ 396426 h 851161"/>
              <a:gd name="connsiteX25" fmla="*/ 8480431 w 11584247"/>
              <a:gd name="connsiteY25" fmla="*/ 402916 h 851161"/>
              <a:gd name="connsiteX26" fmla="*/ 8441817 w 11584247"/>
              <a:gd name="connsiteY26" fmla="*/ 417619 h 851161"/>
              <a:gd name="connsiteX27" fmla="*/ 8377029 w 11584247"/>
              <a:gd name="connsiteY27" fmla="*/ 441608 h 851161"/>
              <a:gd name="connsiteX28" fmla="*/ 8259050 w 11584247"/>
              <a:gd name="connsiteY28" fmla="*/ 464220 h 851161"/>
              <a:gd name="connsiteX29" fmla="*/ 8201086 w 11584247"/>
              <a:gd name="connsiteY29" fmla="*/ 485570 h 851161"/>
              <a:gd name="connsiteX30" fmla="*/ 8113667 w 11584247"/>
              <a:gd name="connsiteY30" fmla="*/ 521596 h 851161"/>
              <a:gd name="connsiteX31" fmla="*/ 8062051 w 11584247"/>
              <a:gd name="connsiteY31" fmla="*/ 533812 h 851161"/>
              <a:gd name="connsiteX32" fmla="*/ 7950411 w 11584247"/>
              <a:gd name="connsiteY32" fmla="*/ 582087 h 851161"/>
              <a:gd name="connsiteX33" fmla="*/ 7788598 w 11584247"/>
              <a:gd name="connsiteY33" fmla="*/ 667978 h 851161"/>
              <a:gd name="connsiteX34" fmla="*/ 7691368 w 11584247"/>
              <a:gd name="connsiteY34" fmla="*/ 691272 h 851161"/>
              <a:gd name="connsiteX35" fmla="*/ 7683053 w 11584247"/>
              <a:gd name="connsiteY35" fmla="*/ 688814 h 851161"/>
              <a:gd name="connsiteX36" fmla="*/ 7670993 w 11584247"/>
              <a:gd name="connsiteY36" fmla="*/ 688775 h 851161"/>
              <a:gd name="connsiteX37" fmla="*/ 7670712 w 11584247"/>
              <a:gd name="connsiteY37" fmla="*/ 689306 h 851161"/>
              <a:gd name="connsiteX38" fmla="*/ 7659383 w 11584247"/>
              <a:gd name="connsiteY38" fmla="*/ 688227 h 851161"/>
              <a:gd name="connsiteX39" fmla="*/ 7532285 w 11584247"/>
              <a:gd name="connsiteY39" fmla="*/ 726440 h 851161"/>
              <a:gd name="connsiteX40" fmla="*/ 7502351 w 11584247"/>
              <a:gd name="connsiteY40" fmla="*/ 735020 h 851161"/>
              <a:gd name="connsiteX41" fmla="*/ 7486452 w 11584247"/>
              <a:gd name="connsiteY41" fmla="*/ 742445 h 851161"/>
              <a:gd name="connsiteX42" fmla="*/ 7432183 w 11584247"/>
              <a:gd name="connsiteY42" fmla="*/ 732969 h 851161"/>
              <a:gd name="connsiteX43" fmla="*/ 7425231 w 11584247"/>
              <a:gd name="connsiteY43" fmla="*/ 735688 h 851161"/>
              <a:gd name="connsiteX44" fmla="*/ 7390298 w 11584247"/>
              <a:gd name="connsiteY44" fmla="*/ 722535 h 851161"/>
              <a:gd name="connsiteX45" fmla="*/ 7372339 w 11584247"/>
              <a:gd name="connsiteY45" fmla="*/ 718662 h 851161"/>
              <a:gd name="connsiteX46" fmla="*/ 7367083 w 11584247"/>
              <a:gd name="connsiteY46" fmla="*/ 711540 h 851161"/>
              <a:gd name="connsiteX47" fmla="*/ 7340667 w 11584247"/>
              <a:gd name="connsiteY47" fmla="*/ 708883 h 851161"/>
              <a:gd name="connsiteX48" fmla="*/ 7337703 w 11584247"/>
              <a:gd name="connsiteY48" fmla="*/ 710851 h 851161"/>
              <a:gd name="connsiteX49" fmla="*/ 7315659 w 11584247"/>
              <a:gd name="connsiteY49" fmla="*/ 700203 h 851161"/>
              <a:gd name="connsiteX50" fmla="*/ 7267494 w 11584247"/>
              <a:gd name="connsiteY50" fmla="*/ 681057 h 851161"/>
              <a:gd name="connsiteX51" fmla="*/ 7073219 w 11584247"/>
              <a:gd name="connsiteY51" fmla="*/ 690480 h 851161"/>
              <a:gd name="connsiteX52" fmla="*/ 6772962 w 11584247"/>
              <a:gd name="connsiteY52" fmla="*/ 661982 h 851161"/>
              <a:gd name="connsiteX53" fmla="*/ 6548962 w 11584247"/>
              <a:gd name="connsiteY53" fmla="*/ 632182 h 851161"/>
              <a:gd name="connsiteX54" fmla="*/ 6337636 w 11584247"/>
              <a:gd name="connsiteY54" fmla="*/ 651977 h 851161"/>
              <a:gd name="connsiteX55" fmla="*/ 6268828 w 11584247"/>
              <a:gd name="connsiteY55" fmla="*/ 622080 h 851161"/>
              <a:gd name="connsiteX56" fmla="*/ 6241133 w 11584247"/>
              <a:gd name="connsiteY56" fmla="*/ 637096 h 851161"/>
              <a:gd name="connsiteX57" fmla="*/ 6236372 w 11584247"/>
              <a:gd name="connsiteY57" fmla="*/ 640150 h 851161"/>
              <a:gd name="connsiteX58" fmla="*/ 6217005 w 11584247"/>
              <a:gd name="connsiteY58" fmla="*/ 642256 h 851161"/>
              <a:gd name="connsiteX59" fmla="*/ 6211934 w 11584247"/>
              <a:gd name="connsiteY59" fmla="*/ 655497 h 851161"/>
              <a:gd name="connsiteX60" fmla="*/ 6138186 w 11584247"/>
              <a:gd name="connsiteY60" fmla="*/ 650898 h 851161"/>
              <a:gd name="connsiteX61" fmla="*/ 6046332 w 11584247"/>
              <a:gd name="connsiteY61" fmla="*/ 651243 h 851161"/>
              <a:gd name="connsiteX62" fmla="*/ 5875486 w 11584247"/>
              <a:gd name="connsiteY62" fmla="*/ 656164 h 851161"/>
              <a:gd name="connsiteX63" fmla="*/ 5837074 w 11584247"/>
              <a:gd name="connsiteY63" fmla="*/ 669047 h 851161"/>
              <a:gd name="connsiteX64" fmla="*/ 5783293 w 11584247"/>
              <a:gd name="connsiteY64" fmla="*/ 678526 h 851161"/>
              <a:gd name="connsiteX65" fmla="*/ 5673851 w 11584247"/>
              <a:gd name="connsiteY65" fmla="*/ 675677 h 851161"/>
              <a:gd name="connsiteX66" fmla="*/ 5459069 w 11584247"/>
              <a:gd name="connsiteY66" fmla="*/ 641319 h 851161"/>
              <a:gd name="connsiteX67" fmla="*/ 5365377 w 11584247"/>
              <a:gd name="connsiteY67" fmla="*/ 639724 h 851161"/>
              <a:gd name="connsiteX68" fmla="*/ 5168758 w 11584247"/>
              <a:gd name="connsiteY68" fmla="*/ 620360 h 851161"/>
              <a:gd name="connsiteX69" fmla="*/ 5043093 w 11584247"/>
              <a:gd name="connsiteY69" fmla="*/ 619043 h 851161"/>
              <a:gd name="connsiteX70" fmla="*/ 4998604 w 11584247"/>
              <a:gd name="connsiteY70" fmla="*/ 629087 h 851161"/>
              <a:gd name="connsiteX71" fmla="*/ 4924058 w 11584247"/>
              <a:gd name="connsiteY71" fmla="*/ 645263 h 851161"/>
              <a:gd name="connsiteX72" fmla="*/ 4868616 w 11584247"/>
              <a:gd name="connsiteY72" fmla="*/ 683240 h 851161"/>
              <a:gd name="connsiteX73" fmla="*/ 4806175 w 11584247"/>
              <a:gd name="connsiteY73" fmla="*/ 686507 h 851161"/>
              <a:gd name="connsiteX74" fmla="*/ 4724634 w 11584247"/>
              <a:gd name="connsiteY74" fmla="*/ 668150 h 851161"/>
              <a:gd name="connsiteX75" fmla="*/ 4623526 w 11584247"/>
              <a:gd name="connsiteY75" fmla="*/ 693607 h 851161"/>
              <a:gd name="connsiteX76" fmla="*/ 4565119 w 11584247"/>
              <a:gd name="connsiteY76" fmla="*/ 699644 h 851161"/>
              <a:gd name="connsiteX77" fmla="*/ 4405682 w 11584247"/>
              <a:gd name="connsiteY77" fmla="*/ 725524 h 851161"/>
              <a:gd name="connsiteX78" fmla="*/ 4238717 w 11584247"/>
              <a:gd name="connsiteY78" fmla="*/ 780637 h 851161"/>
              <a:gd name="connsiteX79" fmla="*/ 4020693 w 11584247"/>
              <a:gd name="connsiteY79" fmla="*/ 841422 h 851161"/>
              <a:gd name="connsiteX80" fmla="*/ 3998789 w 11584247"/>
              <a:gd name="connsiteY80" fmla="*/ 851161 h 851161"/>
              <a:gd name="connsiteX81" fmla="*/ 3968135 w 11584247"/>
              <a:gd name="connsiteY81" fmla="*/ 845925 h 851161"/>
              <a:gd name="connsiteX82" fmla="*/ 3845234 w 11584247"/>
              <a:gd name="connsiteY82" fmla="*/ 823068 h 851161"/>
              <a:gd name="connsiteX83" fmla="*/ 3665369 w 11584247"/>
              <a:gd name="connsiteY83" fmla="*/ 785906 h 851161"/>
              <a:gd name="connsiteX84" fmla="*/ 3434444 w 11584247"/>
              <a:gd name="connsiteY84" fmla="*/ 760907 h 851161"/>
              <a:gd name="connsiteX85" fmla="*/ 3298790 w 11584247"/>
              <a:gd name="connsiteY85" fmla="*/ 755716 h 851161"/>
              <a:gd name="connsiteX86" fmla="*/ 3044242 w 11584247"/>
              <a:gd name="connsiteY86" fmla="*/ 738181 h 851161"/>
              <a:gd name="connsiteX87" fmla="*/ 2975529 w 11584247"/>
              <a:gd name="connsiteY87" fmla="*/ 720730 h 851161"/>
              <a:gd name="connsiteX88" fmla="*/ 2868812 w 11584247"/>
              <a:gd name="connsiteY88" fmla="*/ 709829 h 851161"/>
              <a:gd name="connsiteX89" fmla="*/ 2813818 w 11584247"/>
              <a:gd name="connsiteY89" fmla="*/ 698031 h 851161"/>
              <a:gd name="connsiteX90" fmla="*/ 2504472 w 11584247"/>
              <a:gd name="connsiteY90" fmla="*/ 654196 h 851161"/>
              <a:gd name="connsiteX91" fmla="*/ 2323450 w 11584247"/>
              <a:gd name="connsiteY91" fmla="*/ 692063 h 851161"/>
              <a:gd name="connsiteX92" fmla="*/ 2047386 w 11584247"/>
              <a:gd name="connsiteY92" fmla="*/ 669854 h 851161"/>
              <a:gd name="connsiteX93" fmla="*/ 2014871 w 11584247"/>
              <a:gd name="connsiteY93" fmla="*/ 671556 h 851161"/>
              <a:gd name="connsiteX94" fmla="*/ 1961527 w 11584247"/>
              <a:gd name="connsiteY94" fmla="*/ 678730 h 851161"/>
              <a:gd name="connsiteX95" fmla="*/ 1834052 w 11584247"/>
              <a:gd name="connsiteY95" fmla="*/ 644653 h 851161"/>
              <a:gd name="connsiteX96" fmla="*/ 1657788 w 11584247"/>
              <a:gd name="connsiteY96" fmla="*/ 646274 h 851161"/>
              <a:gd name="connsiteX97" fmla="*/ 1434049 w 11584247"/>
              <a:gd name="connsiteY97" fmla="*/ 595668 h 851161"/>
              <a:gd name="connsiteX98" fmla="*/ 1177354 w 11584247"/>
              <a:gd name="connsiteY98" fmla="*/ 614359 h 851161"/>
              <a:gd name="connsiteX99" fmla="*/ 1088947 w 11584247"/>
              <a:gd name="connsiteY99" fmla="*/ 617056 h 851161"/>
              <a:gd name="connsiteX100" fmla="*/ 998946 w 11584247"/>
              <a:gd name="connsiteY100" fmla="*/ 688407 h 851161"/>
              <a:gd name="connsiteX101" fmla="*/ 775514 w 11584247"/>
              <a:gd name="connsiteY101" fmla="*/ 737451 h 851161"/>
              <a:gd name="connsiteX102" fmla="*/ 603494 w 11584247"/>
              <a:gd name="connsiteY102" fmla="*/ 710500 h 851161"/>
              <a:gd name="connsiteX103" fmla="*/ 471335 w 11584247"/>
              <a:gd name="connsiteY103" fmla="*/ 714464 h 851161"/>
              <a:gd name="connsiteX104" fmla="*/ 344393 w 11584247"/>
              <a:gd name="connsiteY104" fmla="*/ 725929 h 851161"/>
              <a:gd name="connsiteX105" fmla="*/ 143310 w 11584247"/>
              <a:gd name="connsiteY105" fmla="*/ 738210 h 851161"/>
              <a:gd name="connsiteX106" fmla="*/ 15455 w 11584247"/>
              <a:gd name="connsiteY106" fmla="*/ 751614 h 851161"/>
              <a:gd name="connsiteX107" fmla="*/ 0 w 11584247"/>
              <a:gd name="connsiteY107" fmla="*/ 741620 h 851161"/>
              <a:gd name="connsiteX108" fmla="*/ 0 w 11584247"/>
              <a:gd name="connsiteY108"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113013 h 851161"/>
              <a:gd name="connsiteX6" fmla="*/ 11076261 w 11584247"/>
              <a:gd name="connsiteY6" fmla="*/ 152651 h 851161"/>
              <a:gd name="connsiteX7" fmla="*/ 10991963 w 11584247"/>
              <a:gd name="connsiteY7" fmla="*/ 163440 h 851161"/>
              <a:gd name="connsiteX8" fmla="*/ 10812847 w 11584247"/>
              <a:gd name="connsiteY8" fmla="*/ 186456 h 851161"/>
              <a:gd name="connsiteX9" fmla="*/ 10675741 w 11584247"/>
              <a:gd name="connsiteY9" fmla="*/ 221829 h 851161"/>
              <a:gd name="connsiteX10" fmla="*/ 10510136 w 11584247"/>
              <a:gd name="connsiteY10" fmla="*/ 223982 h 851161"/>
              <a:gd name="connsiteX11" fmla="*/ 10310725 w 11584247"/>
              <a:gd name="connsiteY11" fmla="*/ 257181 h 851161"/>
              <a:gd name="connsiteX12" fmla="*/ 10161434 w 11584247"/>
              <a:gd name="connsiteY12" fmla="*/ 264082 h 851161"/>
              <a:gd name="connsiteX13" fmla="*/ 9987770 w 11584247"/>
              <a:gd name="connsiteY13" fmla="*/ 268441 h 851161"/>
              <a:gd name="connsiteX14" fmla="*/ 9768987 w 11584247"/>
              <a:gd name="connsiteY14" fmla="*/ 280841 h 851161"/>
              <a:gd name="connsiteX15" fmla="*/ 9645923 w 11584247"/>
              <a:gd name="connsiteY15" fmla="*/ 297473 h 851161"/>
              <a:gd name="connsiteX16" fmla="*/ 9477264 w 11584247"/>
              <a:gd name="connsiteY16" fmla="*/ 333736 h 851161"/>
              <a:gd name="connsiteX17" fmla="*/ 9323022 w 11584247"/>
              <a:gd name="connsiteY17" fmla="*/ 339499 h 851161"/>
              <a:gd name="connsiteX18" fmla="*/ 9231896 w 11584247"/>
              <a:gd name="connsiteY18" fmla="*/ 350924 h 851161"/>
              <a:gd name="connsiteX19" fmla="*/ 9199098 w 11584247"/>
              <a:gd name="connsiteY19" fmla="*/ 367794 h 851161"/>
              <a:gd name="connsiteX20" fmla="*/ 9152075 w 11584247"/>
              <a:gd name="connsiteY20" fmla="*/ 382929 h 851161"/>
              <a:gd name="connsiteX21" fmla="*/ 9070495 w 11584247"/>
              <a:gd name="connsiteY21" fmla="*/ 419337 h 851161"/>
              <a:gd name="connsiteX22" fmla="*/ 8869068 w 11584247"/>
              <a:gd name="connsiteY22" fmla="*/ 421230 h 851161"/>
              <a:gd name="connsiteX23" fmla="*/ 8805167 w 11584247"/>
              <a:gd name="connsiteY23" fmla="*/ 414437 h 851161"/>
              <a:gd name="connsiteX24" fmla="*/ 8632595 w 11584247"/>
              <a:gd name="connsiteY24" fmla="*/ 396426 h 851161"/>
              <a:gd name="connsiteX25" fmla="*/ 8480431 w 11584247"/>
              <a:gd name="connsiteY25" fmla="*/ 402916 h 851161"/>
              <a:gd name="connsiteX26" fmla="*/ 8441817 w 11584247"/>
              <a:gd name="connsiteY26" fmla="*/ 417619 h 851161"/>
              <a:gd name="connsiteX27" fmla="*/ 8377029 w 11584247"/>
              <a:gd name="connsiteY27" fmla="*/ 441608 h 851161"/>
              <a:gd name="connsiteX28" fmla="*/ 8259050 w 11584247"/>
              <a:gd name="connsiteY28" fmla="*/ 464220 h 851161"/>
              <a:gd name="connsiteX29" fmla="*/ 8201086 w 11584247"/>
              <a:gd name="connsiteY29" fmla="*/ 485570 h 851161"/>
              <a:gd name="connsiteX30" fmla="*/ 8113667 w 11584247"/>
              <a:gd name="connsiteY30" fmla="*/ 521596 h 851161"/>
              <a:gd name="connsiteX31" fmla="*/ 8062051 w 11584247"/>
              <a:gd name="connsiteY31" fmla="*/ 533812 h 851161"/>
              <a:gd name="connsiteX32" fmla="*/ 7950411 w 11584247"/>
              <a:gd name="connsiteY32" fmla="*/ 582087 h 851161"/>
              <a:gd name="connsiteX33" fmla="*/ 7788598 w 11584247"/>
              <a:gd name="connsiteY33" fmla="*/ 667978 h 851161"/>
              <a:gd name="connsiteX34" fmla="*/ 7691368 w 11584247"/>
              <a:gd name="connsiteY34" fmla="*/ 691272 h 851161"/>
              <a:gd name="connsiteX35" fmla="*/ 7683053 w 11584247"/>
              <a:gd name="connsiteY35" fmla="*/ 688814 h 851161"/>
              <a:gd name="connsiteX36" fmla="*/ 7670993 w 11584247"/>
              <a:gd name="connsiteY36" fmla="*/ 688775 h 851161"/>
              <a:gd name="connsiteX37" fmla="*/ 7670712 w 11584247"/>
              <a:gd name="connsiteY37" fmla="*/ 689306 h 851161"/>
              <a:gd name="connsiteX38" fmla="*/ 7659383 w 11584247"/>
              <a:gd name="connsiteY38" fmla="*/ 688227 h 851161"/>
              <a:gd name="connsiteX39" fmla="*/ 7532285 w 11584247"/>
              <a:gd name="connsiteY39" fmla="*/ 726440 h 851161"/>
              <a:gd name="connsiteX40" fmla="*/ 7502351 w 11584247"/>
              <a:gd name="connsiteY40" fmla="*/ 735020 h 851161"/>
              <a:gd name="connsiteX41" fmla="*/ 7480842 w 11584247"/>
              <a:gd name="connsiteY41" fmla="*/ 731225 h 851161"/>
              <a:gd name="connsiteX42" fmla="*/ 7432183 w 11584247"/>
              <a:gd name="connsiteY42" fmla="*/ 732969 h 851161"/>
              <a:gd name="connsiteX43" fmla="*/ 7425231 w 11584247"/>
              <a:gd name="connsiteY43" fmla="*/ 735688 h 851161"/>
              <a:gd name="connsiteX44" fmla="*/ 7390298 w 11584247"/>
              <a:gd name="connsiteY44" fmla="*/ 722535 h 851161"/>
              <a:gd name="connsiteX45" fmla="*/ 7372339 w 11584247"/>
              <a:gd name="connsiteY45" fmla="*/ 718662 h 851161"/>
              <a:gd name="connsiteX46" fmla="*/ 7367083 w 11584247"/>
              <a:gd name="connsiteY46" fmla="*/ 711540 h 851161"/>
              <a:gd name="connsiteX47" fmla="*/ 7340667 w 11584247"/>
              <a:gd name="connsiteY47" fmla="*/ 708883 h 851161"/>
              <a:gd name="connsiteX48" fmla="*/ 7337703 w 11584247"/>
              <a:gd name="connsiteY48" fmla="*/ 710851 h 851161"/>
              <a:gd name="connsiteX49" fmla="*/ 7315659 w 11584247"/>
              <a:gd name="connsiteY49" fmla="*/ 700203 h 851161"/>
              <a:gd name="connsiteX50" fmla="*/ 7267494 w 11584247"/>
              <a:gd name="connsiteY50" fmla="*/ 681057 h 851161"/>
              <a:gd name="connsiteX51" fmla="*/ 7073219 w 11584247"/>
              <a:gd name="connsiteY51" fmla="*/ 690480 h 851161"/>
              <a:gd name="connsiteX52" fmla="*/ 6772962 w 11584247"/>
              <a:gd name="connsiteY52" fmla="*/ 661982 h 851161"/>
              <a:gd name="connsiteX53" fmla="*/ 6548962 w 11584247"/>
              <a:gd name="connsiteY53" fmla="*/ 632182 h 851161"/>
              <a:gd name="connsiteX54" fmla="*/ 6337636 w 11584247"/>
              <a:gd name="connsiteY54" fmla="*/ 651977 h 851161"/>
              <a:gd name="connsiteX55" fmla="*/ 6268828 w 11584247"/>
              <a:gd name="connsiteY55" fmla="*/ 622080 h 851161"/>
              <a:gd name="connsiteX56" fmla="*/ 6241133 w 11584247"/>
              <a:gd name="connsiteY56" fmla="*/ 637096 h 851161"/>
              <a:gd name="connsiteX57" fmla="*/ 6236372 w 11584247"/>
              <a:gd name="connsiteY57" fmla="*/ 640150 h 851161"/>
              <a:gd name="connsiteX58" fmla="*/ 6217005 w 11584247"/>
              <a:gd name="connsiteY58" fmla="*/ 642256 h 851161"/>
              <a:gd name="connsiteX59" fmla="*/ 6211934 w 11584247"/>
              <a:gd name="connsiteY59" fmla="*/ 655497 h 851161"/>
              <a:gd name="connsiteX60" fmla="*/ 6138186 w 11584247"/>
              <a:gd name="connsiteY60" fmla="*/ 650898 h 851161"/>
              <a:gd name="connsiteX61" fmla="*/ 6046332 w 11584247"/>
              <a:gd name="connsiteY61" fmla="*/ 651243 h 851161"/>
              <a:gd name="connsiteX62" fmla="*/ 5875486 w 11584247"/>
              <a:gd name="connsiteY62" fmla="*/ 656164 h 851161"/>
              <a:gd name="connsiteX63" fmla="*/ 5837074 w 11584247"/>
              <a:gd name="connsiteY63" fmla="*/ 669047 h 851161"/>
              <a:gd name="connsiteX64" fmla="*/ 5783293 w 11584247"/>
              <a:gd name="connsiteY64" fmla="*/ 678526 h 851161"/>
              <a:gd name="connsiteX65" fmla="*/ 5673851 w 11584247"/>
              <a:gd name="connsiteY65" fmla="*/ 675677 h 851161"/>
              <a:gd name="connsiteX66" fmla="*/ 5459069 w 11584247"/>
              <a:gd name="connsiteY66" fmla="*/ 641319 h 851161"/>
              <a:gd name="connsiteX67" fmla="*/ 5365377 w 11584247"/>
              <a:gd name="connsiteY67" fmla="*/ 639724 h 851161"/>
              <a:gd name="connsiteX68" fmla="*/ 5168758 w 11584247"/>
              <a:gd name="connsiteY68" fmla="*/ 620360 h 851161"/>
              <a:gd name="connsiteX69" fmla="*/ 5043093 w 11584247"/>
              <a:gd name="connsiteY69" fmla="*/ 619043 h 851161"/>
              <a:gd name="connsiteX70" fmla="*/ 4998604 w 11584247"/>
              <a:gd name="connsiteY70" fmla="*/ 629087 h 851161"/>
              <a:gd name="connsiteX71" fmla="*/ 4924058 w 11584247"/>
              <a:gd name="connsiteY71" fmla="*/ 645263 h 851161"/>
              <a:gd name="connsiteX72" fmla="*/ 4868616 w 11584247"/>
              <a:gd name="connsiteY72" fmla="*/ 683240 h 851161"/>
              <a:gd name="connsiteX73" fmla="*/ 4806175 w 11584247"/>
              <a:gd name="connsiteY73" fmla="*/ 686507 h 851161"/>
              <a:gd name="connsiteX74" fmla="*/ 4724634 w 11584247"/>
              <a:gd name="connsiteY74" fmla="*/ 668150 h 851161"/>
              <a:gd name="connsiteX75" fmla="*/ 4623526 w 11584247"/>
              <a:gd name="connsiteY75" fmla="*/ 693607 h 851161"/>
              <a:gd name="connsiteX76" fmla="*/ 4565119 w 11584247"/>
              <a:gd name="connsiteY76" fmla="*/ 699644 h 851161"/>
              <a:gd name="connsiteX77" fmla="*/ 4405682 w 11584247"/>
              <a:gd name="connsiteY77" fmla="*/ 725524 h 851161"/>
              <a:gd name="connsiteX78" fmla="*/ 4238717 w 11584247"/>
              <a:gd name="connsiteY78" fmla="*/ 780637 h 851161"/>
              <a:gd name="connsiteX79" fmla="*/ 4020693 w 11584247"/>
              <a:gd name="connsiteY79" fmla="*/ 841422 h 851161"/>
              <a:gd name="connsiteX80" fmla="*/ 3998789 w 11584247"/>
              <a:gd name="connsiteY80" fmla="*/ 851161 h 851161"/>
              <a:gd name="connsiteX81" fmla="*/ 3968135 w 11584247"/>
              <a:gd name="connsiteY81" fmla="*/ 845925 h 851161"/>
              <a:gd name="connsiteX82" fmla="*/ 3845234 w 11584247"/>
              <a:gd name="connsiteY82" fmla="*/ 823068 h 851161"/>
              <a:gd name="connsiteX83" fmla="*/ 3665369 w 11584247"/>
              <a:gd name="connsiteY83" fmla="*/ 785906 h 851161"/>
              <a:gd name="connsiteX84" fmla="*/ 3434444 w 11584247"/>
              <a:gd name="connsiteY84" fmla="*/ 760907 h 851161"/>
              <a:gd name="connsiteX85" fmla="*/ 3298790 w 11584247"/>
              <a:gd name="connsiteY85" fmla="*/ 755716 h 851161"/>
              <a:gd name="connsiteX86" fmla="*/ 3044242 w 11584247"/>
              <a:gd name="connsiteY86" fmla="*/ 738181 h 851161"/>
              <a:gd name="connsiteX87" fmla="*/ 2975529 w 11584247"/>
              <a:gd name="connsiteY87" fmla="*/ 720730 h 851161"/>
              <a:gd name="connsiteX88" fmla="*/ 2868812 w 11584247"/>
              <a:gd name="connsiteY88" fmla="*/ 709829 h 851161"/>
              <a:gd name="connsiteX89" fmla="*/ 2813818 w 11584247"/>
              <a:gd name="connsiteY89" fmla="*/ 698031 h 851161"/>
              <a:gd name="connsiteX90" fmla="*/ 2504472 w 11584247"/>
              <a:gd name="connsiteY90" fmla="*/ 654196 h 851161"/>
              <a:gd name="connsiteX91" fmla="*/ 2323450 w 11584247"/>
              <a:gd name="connsiteY91" fmla="*/ 692063 h 851161"/>
              <a:gd name="connsiteX92" fmla="*/ 2047386 w 11584247"/>
              <a:gd name="connsiteY92" fmla="*/ 669854 h 851161"/>
              <a:gd name="connsiteX93" fmla="*/ 2014871 w 11584247"/>
              <a:gd name="connsiteY93" fmla="*/ 671556 h 851161"/>
              <a:gd name="connsiteX94" fmla="*/ 1961527 w 11584247"/>
              <a:gd name="connsiteY94" fmla="*/ 678730 h 851161"/>
              <a:gd name="connsiteX95" fmla="*/ 1834052 w 11584247"/>
              <a:gd name="connsiteY95" fmla="*/ 644653 h 851161"/>
              <a:gd name="connsiteX96" fmla="*/ 1657788 w 11584247"/>
              <a:gd name="connsiteY96" fmla="*/ 646274 h 851161"/>
              <a:gd name="connsiteX97" fmla="*/ 1434049 w 11584247"/>
              <a:gd name="connsiteY97" fmla="*/ 595668 h 851161"/>
              <a:gd name="connsiteX98" fmla="*/ 1177354 w 11584247"/>
              <a:gd name="connsiteY98" fmla="*/ 614359 h 851161"/>
              <a:gd name="connsiteX99" fmla="*/ 1088947 w 11584247"/>
              <a:gd name="connsiteY99" fmla="*/ 617056 h 851161"/>
              <a:gd name="connsiteX100" fmla="*/ 998946 w 11584247"/>
              <a:gd name="connsiteY100" fmla="*/ 688407 h 851161"/>
              <a:gd name="connsiteX101" fmla="*/ 775514 w 11584247"/>
              <a:gd name="connsiteY101" fmla="*/ 737451 h 851161"/>
              <a:gd name="connsiteX102" fmla="*/ 603494 w 11584247"/>
              <a:gd name="connsiteY102" fmla="*/ 710500 h 851161"/>
              <a:gd name="connsiteX103" fmla="*/ 471335 w 11584247"/>
              <a:gd name="connsiteY103" fmla="*/ 714464 h 851161"/>
              <a:gd name="connsiteX104" fmla="*/ 344393 w 11584247"/>
              <a:gd name="connsiteY104" fmla="*/ 725929 h 851161"/>
              <a:gd name="connsiteX105" fmla="*/ 143310 w 11584247"/>
              <a:gd name="connsiteY105" fmla="*/ 738210 h 851161"/>
              <a:gd name="connsiteX106" fmla="*/ 15455 w 11584247"/>
              <a:gd name="connsiteY106" fmla="*/ 751614 h 851161"/>
              <a:gd name="connsiteX107" fmla="*/ 0 w 11584247"/>
              <a:gd name="connsiteY107" fmla="*/ 741620 h 851161"/>
              <a:gd name="connsiteX108" fmla="*/ 0 w 11584247"/>
              <a:gd name="connsiteY108"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113013 h 851161"/>
              <a:gd name="connsiteX6" fmla="*/ 11076261 w 11584247"/>
              <a:gd name="connsiteY6" fmla="*/ 152651 h 851161"/>
              <a:gd name="connsiteX7" fmla="*/ 10991963 w 11584247"/>
              <a:gd name="connsiteY7" fmla="*/ 163440 h 851161"/>
              <a:gd name="connsiteX8" fmla="*/ 10812847 w 11584247"/>
              <a:gd name="connsiteY8" fmla="*/ 186456 h 851161"/>
              <a:gd name="connsiteX9" fmla="*/ 10675741 w 11584247"/>
              <a:gd name="connsiteY9" fmla="*/ 221829 h 851161"/>
              <a:gd name="connsiteX10" fmla="*/ 10510136 w 11584247"/>
              <a:gd name="connsiteY10" fmla="*/ 223982 h 851161"/>
              <a:gd name="connsiteX11" fmla="*/ 10310725 w 11584247"/>
              <a:gd name="connsiteY11" fmla="*/ 257181 h 851161"/>
              <a:gd name="connsiteX12" fmla="*/ 10161434 w 11584247"/>
              <a:gd name="connsiteY12" fmla="*/ 264082 h 851161"/>
              <a:gd name="connsiteX13" fmla="*/ 9987770 w 11584247"/>
              <a:gd name="connsiteY13" fmla="*/ 268441 h 851161"/>
              <a:gd name="connsiteX14" fmla="*/ 9768987 w 11584247"/>
              <a:gd name="connsiteY14" fmla="*/ 280841 h 851161"/>
              <a:gd name="connsiteX15" fmla="*/ 9645923 w 11584247"/>
              <a:gd name="connsiteY15" fmla="*/ 297473 h 851161"/>
              <a:gd name="connsiteX16" fmla="*/ 9477264 w 11584247"/>
              <a:gd name="connsiteY16" fmla="*/ 333736 h 851161"/>
              <a:gd name="connsiteX17" fmla="*/ 9323022 w 11584247"/>
              <a:gd name="connsiteY17" fmla="*/ 339499 h 851161"/>
              <a:gd name="connsiteX18" fmla="*/ 9231896 w 11584247"/>
              <a:gd name="connsiteY18" fmla="*/ 350924 h 851161"/>
              <a:gd name="connsiteX19" fmla="*/ 9199098 w 11584247"/>
              <a:gd name="connsiteY19" fmla="*/ 367794 h 851161"/>
              <a:gd name="connsiteX20" fmla="*/ 9152075 w 11584247"/>
              <a:gd name="connsiteY20" fmla="*/ 382929 h 851161"/>
              <a:gd name="connsiteX21" fmla="*/ 9070495 w 11584247"/>
              <a:gd name="connsiteY21" fmla="*/ 419337 h 851161"/>
              <a:gd name="connsiteX22" fmla="*/ 8869068 w 11584247"/>
              <a:gd name="connsiteY22" fmla="*/ 421230 h 851161"/>
              <a:gd name="connsiteX23" fmla="*/ 8805167 w 11584247"/>
              <a:gd name="connsiteY23" fmla="*/ 414437 h 851161"/>
              <a:gd name="connsiteX24" fmla="*/ 8632595 w 11584247"/>
              <a:gd name="connsiteY24" fmla="*/ 396426 h 851161"/>
              <a:gd name="connsiteX25" fmla="*/ 8480431 w 11584247"/>
              <a:gd name="connsiteY25" fmla="*/ 402916 h 851161"/>
              <a:gd name="connsiteX26" fmla="*/ 8441817 w 11584247"/>
              <a:gd name="connsiteY26" fmla="*/ 417619 h 851161"/>
              <a:gd name="connsiteX27" fmla="*/ 8377029 w 11584247"/>
              <a:gd name="connsiteY27" fmla="*/ 441608 h 851161"/>
              <a:gd name="connsiteX28" fmla="*/ 8259050 w 11584247"/>
              <a:gd name="connsiteY28" fmla="*/ 464220 h 851161"/>
              <a:gd name="connsiteX29" fmla="*/ 8201086 w 11584247"/>
              <a:gd name="connsiteY29" fmla="*/ 485570 h 851161"/>
              <a:gd name="connsiteX30" fmla="*/ 8113667 w 11584247"/>
              <a:gd name="connsiteY30" fmla="*/ 521596 h 851161"/>
              <a:gd name="connsiteX31" fmla="*/ 8062051 w 11584247"/>
              <a:gd name="connsiteY31" fmla="*/ 533812 h 851161"/>
              <a:gd name="connsiteX32" fmla="*/ 7950411 w 11584247"/>
              <a:gd name="connsiteY32" fmla="*/ 582087 h 851161"/>
              <a:gd name="connsiteX33" fmla="*/ 7788598 w 11584247"/>
              <a:gd name="connsiteY33" fmla="*/ 667978 h 851161"/>
              <a:gd name="connsiteX34" fmla="*/ 7691368 w 11584247"/>
              <a:gd name="connsiteY34" fmla="*/ 691272 h 851161"/>
              <a:gd name="connsiteX35" fmla="*/ 7683053 w 11584247"/>
              <a:gd name="connsiteY35" fmla="*/ 688814 h 851161"/>
              <a:gd name="connsiteX36" fmla="*/ 7670993 w 11584247"/>
              <a:gd name="connsiteY36" fmla="*/ 688775 h 851161"/>
              <a:gd name="connsiteX37" fmla="*/ 7670712 w 11584247"/>
              <a:gd name="connsiteY37" fmla="*/ 689306 h 851161"/>
              <a:gd name="connsiteX38" fmla="*/ 7659383 w 11584247"/>
              <a:gd name="connsiteY38" fmla="*/ 688227 h 851161"/>
              <a:gd name="connsiteX39" fmla="*/ 7532285 w 11584247"/>
              <a:gd name="connsiteY39" fmla="*/ 726440 h 851161"/>
              <a:gd name="connsiteX40" fmla="*/ 7502351 w 11584247"/>
              <a:gd name="connsiteY40" fmla="*/ 735020 h 851161"/>
              <a:gd name="connsiteX41" fmla="*/ 7480842 w 11584247"/>
              <a:gd name="connsiteY41" fmla="*/ 731225 h 851161"/>
              <a:gd name="connsiteX42" fmla="*/ 7432183 w 11584247"/>
              <a:gd name="connsiteY42" fmla="*/ 732969 h 851161"/>
              <a:gd name="connsiteX43" fmla="*/ 7425231 w 11584247"/>
              <a:gd name="connsiteY43" fmla="*/ 735688 h 851161"/>
              <a:gd name="connsiteX44" fmla="*/ 7390298 w 11584247"/>
              <a:gd name="connsiteY44" fmla="*/ 722535 h 851161"/>
              <a:gd name="connsiteX45" fmla="*/ 7372339 w 11584247"/>
              <a:gd name="connsiteY45" fmla="*/ 718662 h 851161"/>
              <a:gd name="connsiteX46" fmla="*/ 7367083 w 11584247"/>
              <a:gd name="connsiteY46" fmla="*/ 711540 h 851161"/>
              <a:gd name="connsiteX47" fmla="*/ 7340667 w 11584247"/>
              <a:gd name="connsiteY47" fmla="*/ 708883 h 851161"/>
              <a:gd name="connsiteX48" fmla="*/ 7337703 w 11584247"/>
              <a:gd name="connsiteY48" fmla="*/ 710851 h 851161"/>
              <a:gd name="connsiteX49" fmla="*/ 7315659 w 11584247"/>
              <a:gd name="connsiteY49" fmla="*/ 700203 h 851161"/>
              <a:gd name="connsiteX50" fmla="*/ 7267494 w 11584247"/>
              <a:gd name="connsiteY50" fmla="*/ 681057 h 851161"/>
              <a:gd name="connsiteX51" fmla="*/ 7073219 w 11584247"/>
              <a:gd name="connsiteY51" fmla="*/ 690480 h 851161"/>
              <a:gd name="connsiteX52" fmla="*/ 6772962 w 11584247"/>
              <a:gd name="connsiteY52" fmla="*/ 661982 h 851161"/>
              <a:gd name="connsiteX53" fmla="*/ 6548962 w 11584247"/>
              <a:gd name="connsiteY53" fmla="*/ 632182 h 851161"/>
              <a:gd name="connsiteX54" fmla="*/ 6337636 w 11584247"/>
              <a:gd name="connsiteY54" fmla="*/ 651977 h 851161"/>
              <a:gd name="connsiteX55" fmla="*/ 6268828 w 11584247"/>
              <a:gd name="connsiteY55" fmla="*/ 622080 h 851161"/>
              <a:gd name="connsiteX56" fmla="*/ 6241133 w 11584247"/>
              <a:gd name="connsiteY56" fmla="*/ 637096 h 851161"/>
              <a:gd name="connsiteX57" fmla="*/ 6236372 w 11584247"/>
              <a:gd name="connsiteY57" fmla="*/ 640150 h 851161"/>
              <a:gd name="connsiteX58" fmla="*/ 6217005 w 11584247"/>
              <a:gd name="connsiteY58" fmla="*/ 642256 h 851161"/>
              <a:gd name="connsiteX59" fmla="*/ 6211934 w 11584247"/>
              <a:gd name="connsiteY59" fmla="*/ 655497 h 851161"/>
              <a:gd name="connsiteX60" fmla="*/ 6138186 w 11584247"/>
              <a:gd name="connsiteY60" fmla="*/ 650898 h 851161"/>
              <a:gd name="connsiteX61" fmla="*/ 6046332 w 11584247"/>
              <a:gd name="connsiteY61" fmla="*/ 651243 h 851161"/>
              <a:gd name="connsiteX62" fmla="*/ 5875486 w 11584247"/>
              <a:gd name="connsiteY62" fmla="*/ 656164 h 851161"/>
              <a:gd name="connsiteX63" fmla="*/ 5837074 w 11584247"/>
              <a:gd name="connsiteY63" fmla="*/ 669047 h 851161"/>
              <a:gd name="connsiteX64" fmla="*/ 5783293 w 11584247"/>
              <a:gd name="connsiteY64" fmla="*/ 678526 h 851161"/>
              <a:gd name="connsiteX65" fmla="*/ 5673851 w 11584247"/>
              <a:gd name="connsiteY65" fmla="*/ 675677 h 851161"/>
              <a:gd name="connsiteX66" fmla="*/ 5459069 w 11584247"/>
              <a:gd name="connsiteY66" fmla="*/ 641319 h 851161"/>
              <a:gd name="connsiteX67" fmla="*/ 5365377 w 11584247"/>
              <a:gd name="connsiteY67" fmla="*/ 639724 h 851161"/>
              <a:gd name="connsiteX68" fmla="*/ 5168758 w 11584247"/>
              <a:gd name="connsiteY68" fmla="*/ 620360 h 851161"/>
              <a:gd name="connsiteX69" fmla="*/ 5043093 w 11584247"/>
              <a:gd name="connsiteY69" fmla="*/ 619043 h 851161"/>
              <a:gd name="connsiteX70" fmla="*/ 4998604 w 11584247"/>
              <a:gd name="connsiteY70" fmla="*/ 629087 h 851161"/>
              <a:gd name="connsiteX71" fmla="*/ 4924058 w 11584247"/>
              <a:gd name="connsiteY71" fmla="*/ 645263 h 851161"/>
              <a:gd name="connsiteX72" fmla="*/ 4868616 w 11584247"/>
              <a:gd name="connsiteY72" fmla="*/ 683240 h 851161"/>
              <a:gd name="connsiteX73" fmla="*/ 4806175 w 11584247"/>
              <a:gd name="connsiteY73" fmla="*/ 686507 h 851161"/>
              <a:gd name="connsiteX74" fmla="*/ 4724634 w 11584247"/>
              <a:gd name="connsiteY74" fmla="*/ 668150 h 851161"/>
              <a:gd name="connsiteX75" fmla="*/ 4623526 w 11584247"/>
              <a:gd name="connsiteY75" fmla="*/ 693607 h 851161"/>
              <a:gd name="connsiteX76" fmla="*/ 4565119 w 11584247"/>
              <a:gd name="connsiteY76" fmla="*/ 699644 h 851161"/>
              <a:gd name="connsiteX77" fmla="*/ 4405682 w 11584247"/>
              <a:gd name="connsiteY77" fmla="*/ 725524 h 851161"/>
              <a:gd name="connsiteX78" fmla="*/ 4238717 w 11584247"/>
              <a:gd name="connsiteY78" fmla="*/ 780637 h 851161"/>
              <a:gd name="connsiteX79" fmla="*/ 4020693 w 11584247"/>
              <a:gd name="connsiteY79" fmla="*/ 841422 h 851161"/>
              <a:gd name="connsiteX80" fmla="*/ 3998789 w 11584247"/>
              <a:gd name="connsiteY80" fmla="*/ 851161 h 851161"/>
              <a:gd name="connsiteX81" fmla="*/ 3968135 w 11584247"/>
              <a:gd name="connsiteY81" fmla="*/ 845925 h 851161"/>
              <a:gd name="connsiteX82" fmla="*/ 3845234 w 11584247"/>
              <a:gd name="connsiteY82" fmla="*/ 823068 h 851161"/>
              <a:gd name="connsiteX83" fmla="*/ 3665369 w 11584247"/>
              <a:gd name="connsiteY83" fmla="*/ 785906 h 851161"/>
              <a:gd name="connsiteX84" fmla="*/ 3434444 w 11584247"/>
              <a:gd name="connsiteY84" fmla="*/ 760907 h 851161"/>
              <a:gd name="connsiteX85" fmla="*/ 3298790 w 11584247"/>
              <a:gd name="connsiteY85" fmla="*/ 755716 h 851161"/>
              <a:gd name="connsiteX86" fmla="*/ 3044242 w 11584247"/>
              <a:gd name="connsiteY86" fmla="*/ 738181 h 851161"/>
              <a:gd name="connsiteX87" fmla="*/ 2975529 w 11584247"/>
              <a:gd name="connsiteY87" fmla="*/ 720730 h 851161"/>
              <a:gd name="connsiteX88" fmla="*/ 2868812 w 11584247"/>
              <a:gd name="connsiteY88" fmla="*/ 709829 h 851161"/>
              <a:gd name="connsiteX89" fmla="*/ 2813818 w 11584247"/>
              <a:gd name="connsiteY89" fmla="*/ 698031 h 851161"/>
              <a:gd name="connsiteX90" fmla="*/ 2504472 w 11584247"/>
              <a:gd name="connsiteY90" fmla="*/ 654196 h 851161"/>
              <a:gd name="connsiteX91" fmla="*/ 2323450 w 11584247"/>
              <a:gd name="connsiteY91" fmla="*/ 692063 h 851161"/>
              <a:gd name="connsiteX92" fmla="*/ 2047386 w 11584247"/>
              <a:gd name="connsiteY92" fmla="*/ 669854 h 851161"/>
              <a:gd name="connsiteX93" fmla="*/ 2014871 w 11584247"/>
              <a:gd name="connsiteY93" fmla="*/ 671556 h 851161"/>
              <a:gd name="connsiteX94" fmla="*/ 1961527 w 11584247"/>
              <a:gd name="connsiteY94" fmla="*/ 678730 h 851161"/>
              <a:gd name="connsiteX95" fmla="*/ 1834052 w 11584247"/>
              <a:gd name="connsiteY95" fmla="*/ 644653 h 851161"/>
              <a:gd name="connsiteX96" fmla="*/ 1657788 w 11584247"/>
              <a:gd name="connsiteY96" fmla="*/ 646274 h 851161"/>
              <a:gd name="connsiteX97" fmla="*/ 1434049 w 11584247"/>
              <a:gd name="connsiteY97" fmla="*/ 595668 h 851161"/>
              <a:gd name="connsiteX98" fmla="*/ 1177354 w 11584247"/>
              <a:gd name="connsiteY98" fmla="*/ 614359 h 851161"/>
              <a:gd name="connsiteX99" fmla="*/ 1088947 w 11584247"/>
              <a:gd name="connsiteY99" fmla="*/ 617056 h 851161"/>
              <a:gd name="connsiteX100" fmla="*/ 998946 w 11584247"/>
              <a:gd name="connsiteY100" fmla="*/ 688407 h 851161"/>
              <a:gd name="connsiteX101" fmla="*/ 775514 w 11584247"/>
              <a:gd name="connsiteY101" fmla="*/ 737451 h 851161"/>
              <a:gd name="connsiteX102" fmla="*/ 603494 w 11584247"/>
              <a:gd name="connsiteY102" fmla="*/ 710500 h 851161"/>
              <a:gd name="connsiteX103" fmla="*/ 471335 w 11584247"/>
              <a:gd name="connsiteY103" fmla="*/ 714464 h 851161"/>
              <a:gd name="connsiteX104" fmla="*/ 344393 w 11584247"/>
              <a:gd name="connsiteY104" fmla="*/ 725929 h 851161"/>
              <a:gd name="connsiteX105" fmla="*/ 143310 w 11584247"/>
              <a:gd name="connsiteY105" fmla="*/ 738210 h 851161"/>
              <a:gd name="connsiteX106" fmla="*/ 15455 w 11584247"/>
              <a:gd name="connsiteY106" fmla="*/ 751614 h 851161"/>
              <a:gd name="connsiteX107" fmla="*/ 0 w 11584247"/>
              <a:gd name="connsiteY107" fmla="*/ 741620 h 851161"/>
              <a:gd name="connsiteX108" fmla="*/ 0 w 11584247"/>
              <a:gd name="connsiteY108"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113013 h 851161"/>
              <a:gd name="connsiteX6" fmla="*/ 11076261 w 11584247"/>
              <a:gd name="connsiteY6" fmla="*/ 152651 h 851161"/>
              <a:gd name="connsiteX7" fmla="*/ 10991963 w 11584247"/>
              <a:gd name="connsiteY7" fmla="*/ 163440 h 851161"/>
              <a:gd name="connsiteX8" fmla="*/ 10812847 w 11584247"/>
              <a:gd name="connsiteY8" fmla="*/ 186456 h 851161"/>
              <a:gd name="connsiteX9" fmla="*/ 10675741 w 11584247"/>
              <a:gd name="connsiteY9" fmla="*/ 221829 h 851161"/>
              <a:gd name="connsiteX10" fmla="*/ 10510136 w 11584247"/>
              <a:gd name="connsiteY10" fmla="*/ 223982 h 851161"/>
              <a:gd name="connsiteX11" fmla="*/ 10310725 w 11584247"/>
              <a:gd name="connsiteY11" fmla="*/ 257181 h 851161"/>
              <a:gd name="connsiteX12" fmla="*/ 10161434 w 11584247"/>
              <a:gd name="connsiteY12" fmla="*/ 264082 h 851161"/>
              <a:gd name="connsiteX13" fmla="*/ 9987770 w 11584247"/>
              <a:gd name="connsiteY13" fmla="*/ 268441 h 851161"/>
              <a:gd name="connsiteX14" fmla="*/ 9768987 w 11584247"/>
              <a:gd name="connsiteY14" fmla="*/ 280841 h 851161"/>
              <a:gd name="connsiteX15" fmla="*/ 9645923 w 11584247"/>
              <a:gd name="connsiteY15" fmla="*/ 297473 h 851161"/>
              <a:gd name="connsiteX16" fmla="*/ 9477264 w 11584247"/>
              <a:gd name="connsiteY16" fmla="*/ 333736 h 851161"/>
              <a:gd name="connsiteX17" fmla="*/ 9323022 w 11584247"/>
              <a:gd name="connsiteY17" fmla="*/ 339499 h 851161"/>
              <a:gd name="connsiteX18" fmla="*/ 9231896 w 11584247"/>
              <a:gd name="connsiteY18" fmla="*/ 350924 h 851161"/>
              <a:gd name="connsiteX19" fmla="*/ 9199098 w 11584247"/>
              <a:gd name="connsiteY19" fmla="*/ 367794 h 851161"/>
              <a:gd name="connsiteX20" fmla="*/ 9152075 w 11584247"/>
              <a:gd name="connsiteY20" fmla="*/ 382929 h 851161"/>
              <a:gd name="connsiteX21" fmla="*/ 9070495 w 11584247"/>
              <a:gd name="connsiteY21" fmla="*/ 419337 h 851161"/>
              <a:gd name="connsiteX22" fmla="*/ 8869068 w 11584247"/>
              <a:gd name="connsiteY22" fmla="*/ 421230 h 851161"/>
              <a:gd name="connsiteX23" fmla="*/ 8805167 w 11584247"/>
              <a:gd name="connsiteY23" fmla="*/ 414437 h 851161"/>
              <a:gd name="connsiteX24" fmla="*/ 8655035 w 11584247"/>
              <a:gd name="connsiteY24" fmla="*/ 424475 h 851161"/>
              <a:gd name="connsiteX25" fmla="*/ 8480431 w 11584247"/>
              <a:gd name="connsiteY25" fmla="*/ 402916 h 851161"/>
              <a:gd name="connsiteX26" fmla="*/ 8441817 w 11584247"/>
              <a:gd name="connsiteY26" fmla="*/ 417619 h 851161"/>
              <a:gd name="connsiteX27" fmla="*/ 8377029 w 11584247"/>
              <a:gd name="connsiteY27" fmla="*/ 441608 h 851161"/>
              <a:gd name="connsiteX28" fmla="*/ 8259050 w 11584247"/>
              <a:gd name="connsiteY28" fmla="*/ 464220 h 851161"/>
              <a:gd name="connsiteX29" fmla="*/ 8201086 w 11584247"/>
              <a:gd name="connsiteY29" fmla="*/ 485570 h 851161"/>
              <a:gd name="connsiteX30" fmla="*/ 8113667 w 11584247"/>
              <a:gd name="connsiteY30" fmla="*/ 521596 h 851161"/>
              <a:gd name="connsiteX31" fmla="*/ 8062051 w 11584247"/>
              <a:gd name="connsiteY31" fmla="*/ 533812 h 851161"/>
              <a:gd name="connsiteX32" fmla="*/ 7950411 w 11584247"/>
              <a:gd name="connsiteY32" fmla="*/ 582087 h 851161"/>
              <a:gd name="connsiteX33" fmla="*/ 7788598 w 11584247"/>
              <a:gd name="connsiteY33" fmla="*/ 667978 h 851161"/>
              <a:gd name="connsiteX34" fmla="*/ 7691368 w 11584247"/>
              <a:gd name="connsiteY34" fmla="*/ 691272 h 851161"/>
              <a:gd name="connsiteX35" fmla="*/ 7683053 w 11584247"/>
              <a:gd name="connsiteY35" fmla="*/ 688814 h 851161"/>
              <a:gd name="connsiteX36" fmla="*/ 7670993 w 11584247"/>
              <a:gd name="connsiteY36" fmla="*/ 688775 h 851161"/>
              <a:gd name="connsiteX37" fmla="*/ 7670712 w 11584247"/>
              <a:gd name="connsiteY37" fmla="*/ 689306 h 851161"/>
              <a:gd name="connsiteX38" fmla="*/ 7659383 w 11584247"/>
              <a:gd name="connsiteY38" fmla="*/ 688227 h 851161"/>
              <a:gd name="connsiteX39" fmla="*/ 7532285 w 11584247"/>
              <a:gd name="connsiteY39" fmla="*/ 726440 h 851161"/>
              <a:gd name="connsiteX40" fmla="*/ 7502351 w 11584247"/>
              <a:gd name="connsiteY40" fmla="*/ 735020 h 851161"/>
              <a:gd name="connsiteX41" fmla="*/ 7480842 w 11584247"/>
              <a:gd name="connsiteY41" fmla="*/ 731225 h 851161"/>
              <a:gd name="connsiteX42" fmla="*/ 7432183 w 11584247"/>
              <a:gd name="connsiteY42" fmla="*/ 732969 h 851161"/>
              <a:gd name="connsiteX43" fmla="*/ 7425231 w 11584247"/>
              <a:gd name="connsiteY43" fmla="*/ 735688 h 851161"/>
              <a:gd name="connsiteX44" fmla="*/ 7390298 w 11584247"/>
              <a:gd name="connsiteY44" fmla="*/ 722535 h 851161"/>
              <a:gd name="connsiteX45" fmla="*/ 7372339 w 11584247"/>
              <a:gd name="connsiteY45" fmla="*/ 718662 h 851161"/>
              <a:gd name="connsiteX46" fmla="*/ 7367083 w 11584247"/>
              <a:gd name="connsiteY46" fmla="*/ 711540 h 851161"/>
              <a:gd name="connsiteX47" fmla="*/ 7340667 w 11584247"/>
              <a:gd name="connsiteY47" fmla="*/ 708883 h 851161"/>
              <a:gd name="connsiteX48" fmla="*/ 7337703 w 11584247"/>
              <a:gd name="connsiteY48" fmla="*/ 710851 h 851161"/>
              <a:gd name="connsiteX49" fmla="*/ 7315659 w 11584247"/>
              <a:gd name="connsiteY49" fmla="*/ 700203 h 851161"/>
              <a:gd name="connsiteX50" fmla="*/ 7267494 w 11584247"/>
              <a:gd name="connsiteY50" fmla="*/ 681057 h 851161"/>
              <a:gd name="connsiteX51" fmla="*/ 7073219 w 11584247"/>
              <a:gd name="connsiteY51" fmla="*/ 690480 h 851161"/>
              <a:gd name="connsiteX52" fmla="*/ 6772962 w 11584247"/>
              <a:gd name="connsiteY52" fmla="*/ 661982 h 851161"/>
              <a:gd name="connsiteX53" fmla="*/ 6548962 w 11584247"/>
              <a:gd name="connsiteY53" fmla="*/ 632182 h 851161"/>
              <a:gd name="connsiteX54" fmla="*/ 6337636 w 11584247"/>
              <a:gd name="connsiteY54" fmla="*/ 651977 h 851161"/>
              <a:gd name="connsiteX55" fmla="*/ 6268828 w 11584247"/>
              <a:gd name="connsiteY55" fmla="*/ 622080 h 851161"/>
              <a:gd name="connsiteX56" fmla="*/ 6241133 w 11584247"/>
              <a:gd name="connsiteY56" fmla="*/ 637096 h 851161"/>
              <a:gd name="connsiteX57" fmla="*/ 6236372 w 11584247"/>
              <a:gd name="connsiteY57" fmla="*/ 640150 h 851161"/>
              <a:gd name="connsiteX58" fmla="*/ 6217005 w 11584247"/>
              <a:gd name="connsiteY58" fmla="*/ 642256 h 851161"/>
              <a:gd name="connsiteX59" fmla="*/ 6211934 w 11584247"/>
              <a:gd name="connsiteY59" fmla="*/ 655497 h 851161"/>
              <a:gd name="connsiteX60" fmla="*/ 6138186 w 11584247"/>
              <a:gd name="connsiteY60" fmla="*/ 650898 h 851161"/>
              <a:gd name="connsiteX61" fmla="*/ 6046332 w 11584247"/>
              <a:gd name="connsiteY61" fmla="*/ 651243 h 851161"/>
              <a:gd name="connsiteX62" fmla="*/ 5875486 w 11584247"/>
              <a:gd name="connsiteY62" fmla="*/ 656164 h 851161"/>
              <a:gd name="connsiteX63" fmla="*/ 5837074 w 11584247"/>
              <a:gd name="connsiteY63" fmla="*/ 669047 h 851161"/>
              <a:gd name="connsiteX64" fmla="*/ 5783293 w 11584247"/>
              <a:gd name="connsiteY64" fmla="*/ 678526 h 851161"/>
              <a:gd name="connsiteX65" fmla="*/ 5673851 w 11584247"/>
              <a:gd name="connsiteY65" fmla="*/ 675677 h 851161"/>
              <a:gd name="connsiteX66" fmla="*/ 5459069 w 11584247"/>
              <a:gd name="connsiteY66" fmla="*/ 641319 h 851161"/>
              <a:gd name="connsiteX67" fmla="*/ 5365377 w 11584247"/>
              <a:gd name="connsiteY67" fmla="*/ 639724 h 851161"/>
              <a:gd name="connsiteX68" fmla="*/ 5168758 w 11584247"/>
              <a:gd name="connsiteY68" fmla="*/ 620360 h 851161"/>
              <a:gd name="connsiteX69" fmla="*/ 5043093 w 11584247"/>
              <a:gd name="connsiteY69" fmla="*/ 619043 h 851161"/>
              <a:gd name="connsiteX70" fmla="*/ 4998604 w 11584247"/>
              <a:gd name="connsiteY70" fmla="*/ 629087 h 851161"/>
              <a:gd name="connsiteX71" fmla="*/ 4924058 w 11584247"/>
              <a:gd name="connsiteY71" fmla="*/ 645263 h 851161"/>
              <a:gd name="connsiteX72" fmla="*/ 4868616 w 11584247"/>
              <a:gd name="connsiteY72" fmla="*/ 683240 h 851161"/>
              <a:gd name="connsiteX73" fmla="*/ 4806175 w 11584247"/>
              <a:gd name="connsiteY73" fmla="*/ 686507 h 851161"/>
              <a:gd name="connsiteX74" fmla="*/ 4724634 w 11584247"/>
              <a:gd name="connsiteY74" fmla="*/ 668150 h 851161"/>
              <a:gd name="connsiteX75" fmla="*/ 4623526 w 11584247"/>
              <a:gd name="connsiteY75" fmla="*/ 693607 h 851161"/>
              <a:gd name="connsiteX76" fmla="*/ 4565119 w 11584247"/>
              <a:gd name="connsiteY76" fmla="*/ 699644 h 851161"/>
              <a:gd name="connsiteX77" fmla="*/ 4405682 w 11584247"/>
              <a:gd name="connsiteY77" fmla="*/ 725524 h 851161"/>
              <a:gd name="connsiteX78" fmla="*/ 4238717 w 11584247"/>
              <a:gd name="connsiteY78" fmla="*/ 780637 h 851161"/>
              <a:gd name="connsiteX79" fmla="*/ 4020693 w 11584247"/>
              <a:gd name="connsiteY79" fmla="*/ 841422 h 851161"/>
              <a:gd name="connsiteX80" fmla="*/ 3998789 w 11584247"/>
              <a:gd name="connsiteY80" fmla="*/ 851161 h 851161"/>
              <a:gd name="connsiteX81" fmla="*/ 3968135 w 11584247"/>
              <a:gd name="connsiteY81" fmla="*/ 845925 h 851161"/>
              <a:gd name="connsiteX82" fmla="*/ 3845234 w 11584247"/>
              <a:gd name="connsiteY82" fmla="*/ 823068 h 851161"/>
              <a:gd name="connsiteX83" fmla="*/ 3665369 w 11584247"/>
              <a:gd name="connsiteY83" fmla="*/ 785906 h 851161"/>
              <a:gd name="connsiteX84" fmla="*/ 3434444 w 11584247"/>
              <a:gd name="connsiteY84" fmla="*/ 760907 h 851161"/>
              <a:gd name="connsiteX85" fmla="*/ 3298790 w 11584247"/>
              <a:gd name="connsiteY85" fmla="*/ 755716 h 851161"/>
              <a:gd name="connsiteX86" fmla="*/ 3044242 w 11584247"/>
              <a:gd name="connsiteY86" fmla="*/ 738181 h 851161"/>
              <a:gd name="connsiteX87" fmla="*/ 2975529 w 11584247"/>
              <a:gd name="connsiteY87" fmla="*/ 720730 h 851161"/>
              <a:gd name="connsiteX88" fmla="*/ 2868812 w 11584247"/>
              <a:gd name="connsiteY88" fmla="*/ 709829 h 851161"/>
              <a:gd name="connsiteX89" fmla="*/ 2813818 w 11584247"/>
              <a:gd name="connsiteY89" fmla="*/ 698031 h 851161"/>
              <a:gd name="connsiteX90" fmla="*/ 2504472 w 11584247"/>
              <a:gd name="connsiteY90" fmla="*/ 654196 h 851161"/>
              <a:gd name="connsiteX91" fmla="*/ 2323450 w 11584247"/>
              <a:gd name="connsiteY91" fmla="*/ 692063 h 851161"/>
              <a:gd name="connsiteX92" fmla="*/ 2047386 w 11584247"/>
              <a:gd name="connsiteY92" fmla="*/ 669854 h 851161"/>
              <a:gd name="connsiteX93" fmla="*/ 2014871 w 11584247"/>
              <a:gd name="connsiteY93" fmla="*/ 671556 h 851161"/>
              <a:gd name="connsiteX94" fmla="*/ 1961527 w 11584247"/>
              <a:gd name="connsiteY94" fmla="*/ 678730 h 851161"/>
              <a:gd name="connsiteX95" fmla="*/ 1834052 w 11584247"/>
              <a:gd name="connsiteY95" fmla="*/ 644653 h 851161"/>
              <a:gd name="connsiteX96" fmla="*/ 1657788 w 11584247"/>
              <a:gd name="connsiteY96" fmla="*/ 646274 h 851161"/>
              <a:gd name="connsiteX97" fmla="*/ 1434049 w 11584247"/>
              <a:gd name="connsiteY97" fmla="*/ 595668 h 851161"/>
              <a:gd name="connsiteX98" fmla="*/ 1177354 w 11584247"/>
              <a:gd name="connsiteY98" fmla="*/ 614359 h 851161"/>
              <a:gd name="connsiteX99" fmla="*/ 1088947 w 11584247"/>
              <a:gd name="connsiteY99" fmla="*/ 617056 h 851161"/>
              <a:gd name="connsiteX100" fmla="*/ 998946 w 11584247"/>
              <a:gd name="connsiteY100" fmla="*/ 688407 h 851161"/>
              <a:gd name="connsiteX101" fmla="*/ 775514 w 11584247"/>
              <a:gd name="connsiteY101" fmla="*/ 737451 h 851161"/>
              <a:gd name="connsiteX102" fmla="*/ 603494 w 11584247"/>
              <a:gd name="connsiteY102" fmla="*/ 710500 h 851161"/>
              <a:gd name="connsiteX103" fmla="*/ 471335 w 11584247"/>
              <a:gd name="connsiteY103" fmla="*/ 714464 h 851161"/>
              <a:gd name="connsiteX104" fmla="*/ 344393 w 11584247"/>
              <a:gd name="connsiteY104" fmla="*/ 725929 h 851161"/>
              <a:gd name="connsiteX105" fmla="*/ 143310 w 11584247"/>
              <a:gd name="connsiteY105" fmla="*/ 738210 h 851161"/>
              <a:gd name="connsiteX106" fmla="*/ 15455 w 11584247"/>
              <a:gd name="connsiteY106" fmla="*/ 751614 h 851161"/>
              <a:gd name="connsiteX107" fmla="*/ 0 w 11584247"/>
              <a:gd name="connsiteY107" fmla="*/ 741620 h 851161"/>
              <a:gd name="connsiteX108" fmla="*/ 0 w 11584247"/>
              <a:gd name="connsiteY108"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113013 h 851161"/>
              <a:gd name="connsiteX6" fmla="*/ 11076261 w 11584247"/>
              <a:gd name="connsiteY6" fmla="*/ 152651 h 851161"/>
              <a:gd name="connsiteX7" fmla="*/ 10991963 w 11584247"/>
              <a:gd name="connsiteY7" fmla="*/ 163440 h 851161"/>
              <a:gd name="connsiteX8" fmla="*/ 10812847 w 11584247"/>
              <a:gd name="connsiteY8" fmla="*/ 186456 h 851161"/>
              <a:gd name="connsiteX9" fmla="*/ 10675741 w 11584247"/>
              <a:gd name="connsiteY9" fmla="*/ 221829 h 851161"/>
              <a:gd name="connsiteX10" fmla="*/ 10510136 w 11584247"/>
              <a:gd name="connsiteY10" fmla="*/ 223982 h 851161"/>
              <a:gd name="connsiteX11" fmla="*/ 10310725 w 11584247"/>
              <a:gd name="connsiteY11" fmla="*/ 257181 h 851161"/>
              <a:gd name="connsiteX12" fmla="*/ 10161434 w 11584247"/>
              <a:gd name="connsiteY12" fmla="*/ 264082 h 851161"/>
              <a:gd name="connsiteX13" fmla="*/ 9987770 w 11584247"/>
              <a:gd name="connsiteY13" fmla="*/ 268441 h 851161"/>
              <a:gd name="connsiteX14" fmla="*/ 9768987 w 11584247"/>
              <a:gd name="connsiteY14" fmla="*/ 280841 h 851161"/>
              <a:gd name="connsiteX15" fmla="*/ 9645923 w 11584247"/>
              <a:gd name="connsiteY15" fmla="*/ 297473 h 851161"/>
              <a:gd name="connsiteX16" fmla="*/ 9477264 w 11584247"/>
              <a:gd name="connsiteY16" fmla="*/ 333736 h 851161"/>
              <a:gd name="connsiteX17" fmla="*/ 9323022 w 11584247"/>
              <a:gd name="connsiteY17" fmla="*/ 339499 h 851161"/>
              <a:gd name="connsiteX18" fmla="*/ 9231896 w 11584247"/>
              <a:gd name="connsiteY18" fmla="*/ 350924 h 851161"/>
              <a:gd name="connsiteX19" fmla="*/ 9199098 w 11584247"/>
              <a:gd name="connsiteY19" fmla="*/ 367794 h 851161"/>
              <a:gd name="connsiteX20" fmla="*/ 9152075 w 11584247"/>
              <a:gd name="connsiteY20" fmla="*/ 382929 h 851161"/>
              <a:gd name="connsiteX21" fmla="*/ 9020007 w 11584247"/>
              <a:gd name="connsiteY21" fmla="*/ 408117 h 851161"/>
              <a:gd name="connsiteX22" fmla="*/ 8869068 w 11584247"/>
              <a:gd name="connsiteY22" fmla="*/ 421230 h 851161"/>
              <a:gd name="connsiteX23" fmla="*/ 8805167 w 11584247"/>
              <a:gd name="connsiteY23" fmla="*/ 414437 h 851161"/>
              <a:gd name="connsiteX24" fmla="*/ 8655035 w 11584247"/>
              <a:gd name="connsiteY24" fmla="*/ 424475 h 851161"/>
              <a:gd name="connsiteX25" fmla="*/ 8480431 w 11584247"/>
              <a:gd name="connsiteY25" fmla="*/ 402916 h 851161"/>
              <a:gd name="connsiteX26" fmla="*/ 8441817 w 11584247"/>
              <a:gd name="connsiteY26" fmla="*/ 417619 h 851161"/>
              <a:gd name="connsiteX27" fmla="*/ 8377029 w 11584247"/>
              <a:gd name="connsiteY27" fmla="*/ 441608 h 851161"/>
              <a:gd name="connsiteX28" fmla="*/ 8259050 w 11584247"/>
              <a:gd name="connsiteY28" fmla="*/ 464220 h 851161"/>
              <a:gd name="connsiteX29" fmla="*/ 8201086 w 11584247"/>
              <a:gd name="connsiteY29" fmla="*/ 485570 h 851161"/>
              <a:gd name="connsiteX30" fmla="*/ 8113667 w 11584247"/>
              <a:gd name="connsiteY30" fmla="*/ 521596 h 851161"/>
              <a:gd name="connsiteX31" fmla="*/ 8062051 w 11584247"/>
              <a:gd name="connsiteY31" fmla="*/ 533812 h 851161"/>
              <a:gd name="connsiteX32" fmla="*/ 7950411 w 11584247"/>
              <a:gd name="connsiteY32" fmla="*/ 582087 h 851161"/>
              <a:gd name="connsiteX33" fmla="*/ 7788598 w 11584247"/>
              <a:gd name="connsiteY33" fmla="*/ 667978 h 851161"/>
              <a:gd name="connsiteX34" fmla="*/ 7691368 w 11584247"/>
              <a:gd name="connsiteY34" fmla="*/ 691272 h 851161"/>
              <a:gd name="connsiteX35" fmla="*/ 7683053 w 11584247"/>
              <a:gd name="connsiteY35" fmla="*/ 688814 h 851161"/>
              <a:gd name="connsiteX36" fmla="*/ 7670993 w 11584247"/>
              <a:gd name="connsiteY36" fmla="*/ 688775 h 851161"/>
              <a:gd name="connsiteX37" fmla="*/ 7670712 w 11584247"/>
              <a:gd name="connsiteY37" fmla="*/ 689306 h 851161"/>
              <a:gd name="connsiteX38" fmla="*/ 7659383 w 11584247"/>
              <a:gd name="connsiteY38" fmla="*/ 688227 h 851161"/>
              <a:gd name="connsiteX39" fmla="*/ 7532285 w 11584247"/>
              <a:gd name="connsiteY39" fmla="*/ 726440 h 851161"/>
              <a:gd name="connsiteX40" fmla="*/ 7502351 w 11584247"/>
              <a:gd name="connsiteY40" fmla="*/ 735020 h 851161"/>
              <a:gd name="connsiteX41" fmla="*/ 7480842 w 11584247"/>
              <a:gd name="connsiteY41" fmla="*/ 731225 h 851161"/>
              <a:gd name="connsiteX42" fmla="*/ 7432183 w 11584247"/>
              <a:gd name="connsiteY42" fmla="*/ 732969 h 851161"/>
              <a:gd name="connsiteX43" fmla="*/ 7425231 w 11584247"/>
              <a:gd name="connsiteY43" fmla="*/ 735688 h 851161"/>
              <a:gd name="connsiteX44" fmla="*/ 7390298 w 11584247"/>
              <a:gd name="connsiteY44" fmla="*/ 722535 h 851161"/>
              <a:gd name="connsiteX45" fmla="*/ 7372339 w 11584247"/>
              <a:gd name="connsiteY45" fmla="*/ 718662 h 851161"/>
              <a:gd name="connsiteX46" fmla="*/ 7367083 w 11584247"/>
              <a:gd name="connsiteY46" fmla="*/ 711540 h 851161"/>
              <a:gd name="connsiteX47" fmla="*/ 7340667 w 11584247"/>
              <a:gd name="connsiteY47" fmla="*/ 708883 h 851161"/>
              <a:gd name="connsiteX48" fmla="*/ 7337703 w 11584247"/>
              <a:gd name="connsiteY48" fmla="*/ 710851 h 851161"/>
              <a:gd name="connsiteX49" fmla="*/ 7315659 w 11584247"/>
              <a:gd name="connsiteY49" fmla="*/ 700203 h 851161"/>
              <a:gd name="connsiteX50" fmla="*/ 7267494 w 11584247"/>
              <a:gd name="connsiteY50" fmla="*/ 681057 h 851161"/>
              <a:gd name="connsiteX51" fmla="*/ 7073219 w 11584247"/>
              <a:gd name="connsiteY51" fmla="*/ 690480 h 851161"/>
              <a:gd name="connsiteX52" fmla="*/ 6772962 w 11584247"/>
              <a:gd name="connsiteY52" fmla="*/ 661982 h 851161"/>
              <a:gd name="connsiteX53" fmla="*/ 6548962 w 11584247"/>
              <a:gd name="connsiteY53" fmla="*/ 632182 h 851161"/>
              <a:gd name="connsiteX54" fmla="*/ 6337636 w 11584247"/>
              <a:gd name="connsiteY54" fmla="*/ 651977 h 851161"/>
              <a:gd name="connsiteX55" fmla="*/ 6268828 w 11584247"/>
              <a:gd name="connsiteY55" fmla="*/ 622080 h 851161"/>
              <a:gd name="connsiteX56" fmla="*/ 6241133 w 11584247"/>
              <a:gd name="connsiteY56" fmla="*/ 637096 h 851161"/>
              <a:gd name="connsiteX57" fmla="*/ 6236372 w 11584247"/>
              <a:gd name="connsiteY57" fmla="*/ 640150 h 851161"/>
              <a:gd name="connsiteX58" fmla="*/ 6217005 w 11584247"/>
              <a:gd name="connsiteY58" fmla="*/ 642256 h 851161"/>
              <a:gd name="connsiteX59" fmla="*/ 6211934 w 11584247"/>
              <a:gd name="connsiteY59" fmla="*/ 655497 h 851161"/>
              <a:gd name="connsiteX60" fmla="*/ 6138186 w 11584247"/>
              <a:gd name="connsiteY60" fmla="*/ 650898 h 851161"/>
              <a:gd name="connsiteX61" fmla="*/ 6046332 w 11584247"/>
              <a:gd name="connsiteY61" fmla="*/ 651243 h 851161"/>
              <a:gd name="connsiteX62" fmla="*/ 5875486 w 11584247"/>
              <a:gd name="connsiteY62" fmla="*/ 656164 h 851161"/>
              <a:gd name="connsiteX63" fmla="*/ 5837074 w 11584247"/>
              <a:gd name="connsiteY63" fmla="*/ 669047 h 851161"/>
              <a:gd name="connsiteX64" fmla="*/ 5783293 w 11584247"/>
              <a:gd name="connsiteY64" fmla="*/ 678526 h 851161"/>
              <a:gd name="connsiteX65" fmla="*/ 5673851 w 11584247"/>
              <a:gd name="connsiteY65" fmla="*/ 675677 h 851161"/>
              <a:gd name="connsiteX66" fmla="*/ 5459069 w 11584247"/>
              <a:gd name="connsiteY66" fmla="*/ 641319 h 851161"/>
              <a:gd name="connsiteX67" fmla="*/ 5365377 w 11584247"/>
              <a:gd name="connsiteY67" fmla="*/ 639724 h 851161"/>
              <a:gd name="connsiteX68" fmla="*/ 5168758 w 11584247"/>
              <a:gd name="connsiteY68" fmla="*/ 620360 h 851161"/>
              <a:gd name="connsiteX69" fmla="*/ 5043093 w 11584247"/>
              <a:gd name="connsiteY69" fmla="*/ 619043 h 851161"/>
              <a:gd name="connsiteX70" fmla="*/ 4998604 w 11584247"/>
              <a:gd name="connsiteY70" fmla="*/ 629087 h 851161"/>
              <a:gd name="connsiteX71" fmla="*/ 4924058 w 11584247"/>
              <a:gd name="connsiteY71" fmla="*/ 645263 h 851161"/>
              <a:gd name="connsiteX72" fmla="*/ 4868616 w 11584247"/>
              <a:gd name="connsiteY72" fmla="*/ 683240 h 851161"/>
              <a:gd name="connsiteX73" fmla="*/ 4806175 w 11584247"/>
              <a:gd name="connsiteY73" fmla="*/ 686507 h 851161"/>
              <a:gd name="connsiteX74" fmla="*/ 4724634 w 11584247"/>
              <a:gd name="connsiteY74" fmla="*/ 668150 h 851161"/>
              <a:gd name="connsiteX75" fmla="*/ 4623526 w 11584247"/>
              <a:gd name="connsiteY75" fmla="*/ 693607 h 851161"/>
              <a:gd name="connsiteX76" fmla="*/ 4565119 w 11584247"/>
              <a:gd name="connsiteY76" fmla="*/ 699644 h 851161"/>
              <a:gd name="connsiteX77" fmla="*/ 4405682 w 11584247"/>
              <a:gd name="connsiteY77" fmla="*/ 725524 h 851161"/>
              <a:gd name="connsiteX78" fmla="*/ 4238717 w 11584247"/>
              <a:gd name="connsiteY78" fmla="*/ 780637 h 851161"/>
              <a:gd name="connsiteX79" fmla="*/ 4020693 w 11584247"/>
              <a:gd name="connsiteY79" fmla="*/ 841422 h 851161"/>
              <a:gd name="connsiteX80" fmla="*/ 3998789 w 11584247"/>
              <a:gd name="connsiteY80" fmla="*/ 851161 h 851161"/>
              <a:gd name="connsiteX81" fmla="*/ 3968135 w 11584247"/>
              <a:gd name="connsiteY81" fmla="*/ 845925 h 851161"/>
              <a:gd name="connsiteX82" fmla="*/ 3845234 w 11584247"/>
              <a:gd name="connsiteY82" fmla="*/ 823068 h 851161"/>
              <a:gd name="connsiteX83" fmla="*/ 3665369 w 11584247"/>
              <a:gd name="connsiteY83" fmla="*/ 785906 h 851161"/>
              <a:gd name="connsiteX84" fmla="*/ 3434444 w 11584247"/>
              <a:gd name="connsiteY84" fmla="*/ 760907 h 851161"/>
              <a:gd name="connsiteX85" fmla="*/ 3298790 w 11584247"/>
              <a:gd name="connsiteY85" fmla="*/ 755716 h 851161"/>
              <a:gd name="connsiteX86" fmla="*/ 3044242 w 11584247"/>
              <a:gd name="connsiteY86" fmla="*/ 738181 h 851161"/>
              <a:gd name="connsiteX87" fmla="*/ 2975529 w 11584247"/>
              <a:gd name="connsiteY87" fmla="*/ 720730 h 851161"/>
              <a:gd name="connsiteX88" fmla="*/ 2868812 w 11584247"/>
              <a:gd name="connsiteY88" fmla="*/ 709829 h 851161"/>
              <a:gd name="connsiteX89" fmla="*/ 2813818 w 11584247"/>
              <a:gd name="connsiteY89" fmla="*/ 698031 h 851161"/>
              <a:gd name="connsiteX90" fmla="*/ 2504472 w 11584247"/>
              <a:gd name="connsiteY90" fmla="*/ 654196 h 851161"/>
              <a:gd name="connsiteX91" fmla="*/ 2323450 w 11584247"/>
              <a:gd name="connsiteY91" fmla="*/ 692063 h 851161"/>
              <a:gd name="connsiteX92" fmla="*/ 2047386 w 11584247"/>
              <a:gd name="connsiteY92" fmla="*/ 669854 h 851161"/>
              <a:gd name="connsiteX93" fmla="*/ 2014871 w 11584247"/>
              <a:gd name="connsiteY93" fmla="*/ 671556 h 851161"/>
              <a:gd name="connsiteX94" fmla="*/ 1961527 w 11584247"/>
              <a:gd name="connsiteY94" fmla="*/ 678730 h 851161"/>
              <a:gd name="connsiteX95" fmla="*/ 1834052 w 11584247"/>
              <a:gd name="connsiteY95" fmla="*/ 644653 h 851161"/>
              <a:gd name="connsiteX96" fmla="*/ 1657788 w 11584247"/>
              <a:gd name="connsiteY96" fmla="*/ 646274 h 851161"/>
              <a:gd name="connsiteX97" fmla="*/ 1434049 w 11584247"/>
              <a:gd name="connsiteY97" fmla="*/ 595668 h 851161"/>
              <a:gd name="connsiteX98" fmla="*/ 1177354 w 11584247"/>
              <a:gd name="connsiteY98" fmla="*/ 614359 h 851161"/>
              <a:gd name="connsiteX99" fmla="*/ 1088947 w 11584247"/>
              <a:gd name="connsiteY99" fmla="*/ 617056 h 851161"/>
              <a:gd name="connsiteX100" fmla="*/ 998946 w 11584247"/>
              <a:gd name="connsiteY100" fmla="*/ 688407 h 851161"/>
              <a:gd name="connsiteX101" fmla="*/ 775514 w 11584247"/>
              <a:gd name="connsiteY101" fmla="*/ 737451 h 851161"/>
              <a:gd name="connsiteX102" fmla="*/ 603494 w 11584247"/>
              <a:gd name="connsiteY102" fmla="*/ 710500 h 851161"/>
              <a:gd name="connsiteX103" fmla="*/ 471335 w 11584247"/>
              <a:gd name="connsiteY103" fmla="*/ 714464 h 851161"/>
              <a:gd name="connsiteX104" fmla="*/ 344393 w 11584247"/>
              <a:gd name="connsiteY104" fmla="*/ 725929 h 851161"/>
              <a:gd name="connsiteX105" fmla="*/ 143310 w 11584247"/>
              <a:gd name="connsiteY105" fmla="*/ 738210 h 851161"/>
              <a:gd name="connsiteX106" fmla="*/ 15455 w 11584247"/>
              <a:gd name="connsiteY106" fmla="*/ 751614 h 851161"/>
              <a:gd name="connsiteX107" fmla="*/ 0 w 11584247"/>
              <a:gd name="connsiteY107" fmla="*/ 741620 h 851161"/>
              <a:gd name="connsiteX108" fmla="*/ 0 w 11584247"/>
              <a:gd name="connsiteY108"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113013 h 851161"/>
              <a:gd name="connsiteX6" fmla="*/ 11076261 w 11584247"/>
              <a:gd name="connsiteY6" fmla="*/ 152651 h 851161"/>
              <a:gd name="connsiteX7" fmla="*/ 10991963 w 11584247"/>
              <a:gd name="connsiteY7" fmla="*/ 163440 h 851161"/>
              <a:gd name="connsiteX8" fmla="*/ 10812847 w 11584247"/>
              <a:gd name="connsiteY8" fmla="*/ 186456 h 851161"/>
              <a:gd name="connsiteX9" fmla="*/ 10675741 w 11584247"/>
              <a:gd name="connsiteY9" fmla="*/ 221829 h 851161"/>
              <a:gd name="connsiteX10" fmla="*/ 10510136 w 11584247"/>
              <a:gd name="connsiteY10" fmla="*/ 223982 h 851161"/>
              <a:gd name="connsiteX11" fmla="*/ 10310725 w 11584247"/>
              <a:gd name="connsiteY11" fmla="*/ 257181 h 851161"/>
              <a:gd name="connsiteX12" fmla="*/ 10161434 w 11584247"/>
              <a:gd name="connsiteY12" fmla="*/ 264082 h 851161"/>
              <a:gd name="connsiteX13" fmla="*/ 9987770 w 11584247"/>
              <a:gd name="connsiteY13" fmla="*/ 268441 h 851161"/>
              <a:gd name="connsiteX14" fmla="*/ 9768987 w 11584247"/>
              <a:gd name="connsiteY14" fmla="*/ 280841 h 851161"/>
              <a:gd name="connsiteX15" fmla="*/ 9645923 w 11584247"/>
              <a:gd name="connsiteY15" fmla="*/ 297473 h 851161"/>
              <a:gd name="connsiteX16" fmla="*/ 9477264 w 11584247"/>
              <a:gd name="connsiteY16" fmla="*/ 333736 h 851161"/>
              <a:gd name="connsiteX17" fmla="*/ 9323022 w 11584247"/>
              <a:gd name="connsiteY17" fmla="*/ 339499 h 851161"/>
              <a:gd name="connsiteX18" fmla="*/ 9231896 w 11584247"/>
              <a:gd name="connsiteY18" fmla="*/ 350924 h 851161"/>
              <a:gd name="connsiteX19" fmla="*/ 9199098 w 11584247"/>
              <a:gd name="connsiteY19" fmla="*/ 367794 h 851161"/>
              <a:gd name="connsiteX20" fmla="*/ 9152075 w 11584247"/>
              <a:gd name="connsiteY20" fmla="*/ 382929 h 851161"/>
              <a:gd name="connsiteX21" fmla="*/ 9020007 w 11584247"/>
              <a:gd name="connsiteY21" fmla="*/ 408117 h 851161"/>
              <a:gd name="connsiteX22" fmla="*/ 8869068 w 11584247"/>
              <a:gd name="connsiteY22" fmla="*/ 421230 h 851161"/>
              <a:gd name="connsiteX23" fmla="*/ 8805167 w 11584247"/>
              <a:gd name="connsiteY23" fmla="*/ 414437 h 851161"/>
              <a:gd name="connsiteX24" fmla="*/ 8655035 w 11584247"/>
              <a:gd name="connsiteY24" fmla="*/ 424475 h 851161"/>
              <a:gd name="connsiteX25" fmla="*/ 8480431 w 11584247"/>
              <a:gd name="connsiteY25" fmla="*/ 402916 h 851161"/>
              <a:gd name="connsiteX26" fmla="*/ 8441817 w 11584247"/>
              <a:gd name="connsiteY26" fmla="*/ 417619 h 851161"/>
              <a:gd name="connsiteX27" fmla="*/ 8377029 w 11584247"/>
              <a:gd name="connsiteY27" fmla="*/ 441608 h 851161"/>
              <a:gd name="connsiteX28" fmla="*/ 8259050 w 11584247"/>
              <a:gd name="connsiteY28" fmla="*/ 464220 h 851161"/>
              <a:gd name="connsiteX29" fmla="*/ 8201086 w 11584247"/>
              <a:gd name="connsiteY29" fmla="*/ 485570 h 851161"/>
              <a:gd name="connsiteX30" fmla="*/ 8113667 w 11584247"/>
              <a:gd name="connsiteY30" fmla="*/ 521596 h 851161"/>
              <a:gd name="connsiteX31" fmla="*/ 8062051 w 11584247"/>
              <a:gd name="connsiteY31" fmla="*/ 533812 h 851161"/>
              <a:gd name="connsiteX32" fmla="*/ 7950411 w 11584247"/>
              <a:gd name="connsiteY32" fmla="*/ 582087 h 851161"/>
              <a:gd name="connsiteX33" fmla="*/ 7788598 w 11584247"/>
              <a:gd name="connsiteY33" fmla="*/ 667978 h 851161"/>
              <a:gd name="connsiteX34" fmla="*/ 7691368 w 11584247"/>
              <a:gd name="connsiteY34" fmla="*/ 691272 h 851161"/>
              <a:gd name="connsiteX35" fmla="*/ 7683053 w 11584247"/>
              <a:gd name="connsiteY35" fmla="*/ 688814 h 851161"/>
              <a:gd name="connsiteX36" fmla="*/ 7670993 w 11584247"/>
              <a:gd name="connsiteY36" fmla="*/ 688775 h 851161"/>
              <a:gd name="connsiteX37" fmla="*/ 7670712 w 11584247"/>
              <a:gd name="connsiteY37" fmla="*/ 689306 h 851161"/>
              <a:gd name="connsiteX38" fmla="*/ 7659383 w 11584247"/>
              <a:gd name="connsiteY38" fmla="*/ 688227 h 851161"/>
              <a:gd name="connsiteX39" fmla="*/ 7532285 w 11584247"/>
              <a:gd name="connsiteY39" fmla="*/ 726440 h 851161"/>
              <a:gd name="connsiteX40" fmla="*/ 7502351 w 11584247"/>
              <a:gd name="connsiteY40" fmla="*/ 735020 h 851161"/>
              <a:gd name="connsiteX41" fmla="*/ 7480842 w 11584247"/>
              <a:gd name="connsiteY41" fmla="*/ 731225 h 851161"/>
              <a:gd name="connsiteX42" fmla="*/ 7432183 w 11584247"/>
              <a:gd name="connsiteY42" fmla="*/ 732969 h 851161"/>
              <a:gd name="connsiteX43" fmla="*/ 7425231 w 11584247"/>
              <a:gd name="connsiteY43" fmla="*/ 735688 h 851161"/>
              <a:gd name="connsiteX44" fmla="*/ 7390298 w 11584247"/>
              <a:gd name="connsiteY44" fmla="*/ 722535 h 851161"/>
              <a:gd name="connsiteX45" fmla="*/ 7372339 w 11584247"/>
              <a:gd name="connsiteY45" fmla="*/ 718662 h 851161"/>
              <a:gd name="connsiteX46" fmla="*/ 7367083 w 11584247"/>
              <a:gd name="connsiteY46" fmla="*/ 711540 h 851161"/>
              <a:gd name="connsiteX47" fmla="*/ 7340667 w 11584247"/>
              <a:gd name="connsiteY47" fmla="*/ 708883 h 851161"/>
              <a:gd name="connsiteX48" fmla="*/ 7337703 w 11584247"/>
              <a:gd name="connsiteY48" fmla="*/ 710851 h 851161"/>
              <a:gd name="connsiteX49" fmla="*/ 7315659 w 11584247"/>
              <a:gd name="connsiteY49" fmla="*/ 700203 h 851161"/>
              <a:gd name="connsiteX50" fmla="*/ 7267494 w 11584247"/>
              <a:gd name="connsiteY50" fmla="*/ 681057 h 851161"/>
              <a:gd name="connsiteX51" fmla="*/ 7073219 w 11584247"/>
              <a:gd name="connsiteY51" fmla="*/ 690480 h 851161"/>
              <a:gd name="connsiteX52" fmla="*/ 6772962 w 11584247"/>
              <a:gd name="connsiteY52" fmla="*/ 661982 h 851161"/>
              <a:gd name="connsiteX53" fmla="*/ 6548962 w 11584247"/>
              <a:gd name="connsiteY53" fmla="*/ 632182 h 851161"/>
              <a:gd name="connsiteX54" fmla="*/ 6337636 w 11584247"/>
              <a:gd name="connsiteY54" fmla="*/ 651977 h 851161"/>
              <a:gd name="connsiteX55" fmla="*/ 6268828 w 11584247"/>
              <a:gd name="connsiteY55" fmla="*/ 622080 h 851161"/>
              <a:gd name="connsiteX56" fmla="*/ 6241133 w 11584247"/>
              <a:gd name="connsiteY56" fmla="*/ 637096 h 851161"/>
              <a:gd name="connsiteX57" fmla="*/ 6236372 w 11584247"/>
              <a:gd name="connsiteY57" fmla="*/ 640150 h 851161"/>
              <a:gd name="connsiteX58" fmla="*/ 6217005 w 11584247"/>
              <a:gd name="connsiteY58" fmla="*/ 642256 h 851161"/>
              <a:gd name="connsiteX59" fmla="*/ 6211934 w 11584247"/>
              <a:gd name="connsiteY59" fmla="*/ 655497 h 851161"/>
              <a:gd name="connsiteX60" fmla="*/ 6138186 w 11584247"/>
              <a:gd name="connsiteY60" fmla="*/ 650898 h 851161"/>
              <a:gd name="connsiteX61" fmla="*/ 6046332 w 11584247"/>
              <a:gd name="connsiteY61" fmla="*/ 651243 h 851161"/>
              <a:gd name="connsiteX62" fmla="*/ 5875486 w 11584247"/>
              <a:gd name="connsiteY62" fmla="*/ 656164 h 851161"/>
              <a:gd name="connsiteX63" fmla="*/ 5837074 w 11584247"/>
              <a:gd name="connsiteY63" fmla="*/ 669047 h 851161"/>
              <a:gd name="connsiteX64" fmla="*/ 5783293 w 11584247"/>
              <a:gd name="connsiteY64" fmla="*/ 678526 h 851161"/>
              <a:gd name="connsiteX65" fmla="*/ 5673851 w 11584247"/>
              <a:gd name="connsiteY65" fmla="*/ 675677 h 851161"/>
              <a:gd name="connsiteX66" fmla="*/ 5459069 w 11584247"/>
              <a:gd name="connsiteY66" fmla="*/ 641319 h 851161"/>
              <a:gd name="connsiteX67" fmla="*/ 5365377 w 11584247"/>
              <a:gd name="connsiteY67" fmla="*/ 639724 h 851161"/>
              <a:gd name="connsiteX68" fmla="*/ 5168758 w 11584247"/>
              <a:gd name="connsiteY68" fmla="*/ 620360 h 851161"/>
              <a:gd name="connsiteX69" fmla="*/ 5043093 w 11584247"/>
              <a:gd name="connsiteY69" fmla="*/ 619043 h 851161"/>
              <a:gd name="connsiteX70" fmla="*/ 4998604 w 11584247"/>
              <a:gd name="connsiteY70" fmla="*/ 629087 h 851161"/>
              <a:gd name="connsiteX71" fmla="*/ 4924058 w 11584247"/>
              <a:gd name="connsiteY71" fmla="*/ 645263 h 851161"/>
              <a:gd name="connsiteX72" fmla="*/ 4868616 w 11584247"/>
              <a:gd name="connsiteY72" fmla="*/ 683240 h 851161"/>
              <a:gd name="connsiteX73" fmla="*/ 4806175 w 11584247"/>
              <a:gd name="connsiteY73" fmla="*/ 686507 h 851161"/>
              <a:gd name="connsiteX74" fmla="*/ 4724634 w 11584247"/>
              <a:gd name="connsiteY74" fmla="*/ 668150 h 851161"/>
              <a:gd name="connsiteX75" fmla="*/ 4623526 w 11584247"/>
              <a:gd name="connsiteY75" fmla="*/ 693607 h 851161"/>
              <a:gd name="connsiteX76" fmla="*/ 4565119 w 11584247"/>
              <a:gd name="connsiteY76" fmla="*/ 699644 h 851161"/>
              <a:gd name="connsiteX77" fmla="*/ 4405682 w 11584247"/>
              <a:gd name="connsiteY77" fmla="*/ 725524 h 851161"/>
              <a:gd name="connsiteX78" fmla="*/ 4238717 w 11584247"/>
              <a:gd name="connsiteY78" fmla="*/ 780637 h 851161"/>
              <a:gd name="connsiteX79" fmla="*/ 4088010 w 11584247"/>
              <a:gd name="connsiteY79" fmla="*/ 824593 h 851161"/>
              <a:gd name="connsiteX80" fmla="*/ 3998789 w 11584247"/>
              <a:gd name="connsiteY80" fmla="*/ 851161 h 851161"/>
              <a:gd name="connsiteX81" fmla="*/ 3968135 w 11584247"/>
              <a:gd name="connsiteY81" fmla="*/ 845925 h 851161"/>
              <a:gd name="connsiteX82" fmla="*/ 3845234 w 11584247"/>
              <a:gd name="connsiteY82" fmla="*/ 823068 h 851161"/>
              <a:gd name="connsiteX83" fmla="*/ 3665369 w 11584247"/>
              <a:gd name="connsiteY83" fmla="*/ 785906 h 851161"/>
              <a:gd name="connsiteX84" fmla="*/ 3434444 w 11584247"/>
              <a:gd name="connsiteY84" fmla="*/ 760907 h 851161"/>
              <a:gd name="connsiteX85" fmla="*/ 3298790 w 11584247"/>
              <a:gd name="connsiteY85" fmla="*/ 755716 h 851161"/>
              <a:gd name="connsiteX86" fmla="*/ 3044242 w 11584247"/>
              <a:gd name="connsiteY86" fmla="*/ 738181 h 851161"/>
              <a:gd name="connsiteX87" fmla="*/ 2975529 w 11584247"/>
              <a:gd name="connsiteY87" fmla="*/ 720730 h 851161"/>
              <a:gd name="connsiteX88" fmla="*/ 2868812 w 11584247"/>
              <a:gd name="connsiteY88" fmla="*/ 709829 h 851161"/>
              <a:gd name="connsiteX89" fmla="*/ 2813818 w 11584247"/>
              <a:gd name="connsiteY89" fmla="*/ 698031 h 851161"/>
              <a:gd name="connsiteX90" fmla="*/ 2504472 w 11584247"/>
              <a:gd name="connsiteY90" fmla="*/ 654196 h 851161"/>
              <a:gd name="connsiteX91" fmla="*/ 2323450 w 11584247"/>
              <a:gd name="connsiteY91" fmla="*/ 692063 h 851161"/>
              <a:gd name="connsiteX92" fmla="*/ 2047386 w 11584247"/>
              <a:gd name="connsiteY92" fmla="*/ 669854 h 851161"/>
              <a:gd name="connsiteX93" fmla="*/ 2014871 w 11584247"/>
              <a:gd name="connsiteY93" fmla="*/ 671556 h 851161"/>
              <a:gd name="connsiteX94" fmla="*/ 1961527 w 11584247"/>
              <a:gd name="connsiteY94" fmla="*/ 678730 h 851161"/>
              <a:gd name="connsiteX95" fmla="*/ 1834052 w 11584247"/>
              <a:gd name="connsiteY95" fmla="*/ 644653 h 851161"/>
              <a:gd name="connsiteX96" fmla="*/ 1657788 w 11584247"/>
              <a:gd name="connsiteY96" fmla="*/ 646274 h 851161"/>
              <a:gd name="connsiteX97" fmla="*/ 1434049 w 11584247"/>
              <a:gd name="connsiteY97" fmla="*/ 595668 h 851161"/>
              <a:gd name="connsiteX98" fmla="*/ 1177354 w 11584247"/>
              <a:gd name="connsiteY98" fmla="*/ 614359 h 851161"/>
              <a:gd name="connsiteX99" fmla="*/ 1088947 w 11584247"/>
              <a:gd name="connsiteY99" fmla="*/ 617056 h 851161"/>
              <a:gd name="connsiteX100" fmla="*/ 998946 w 11584247"/>
              <a:gd name="connsiteY100" fmla="*/ 688407 h 851161"/>
              <a:gd name="connsiteX101" fmla="*/ 775514 w 11584247"/>
              <a:gd name="connsiteY101" fmla="*/ 737451 h 851161"/>
              <a:gd name="connsiteX102" fmla="*/ 603494 w 11584247"/>
              <a:gd name="connsiteY102" fmla="*/ 710500 h 851161"/>
              <a:gd name="connsiteX103" fmla="*/ 471335 w 11584247"/>
              <a:gd name="connsiteY103" fmla="*/ 714464 h 851161"/>
              <a:gd name="connsiteX104" fmla="*/ 344393 w 11584247"/>
              <a:gd name="connsiteY104" fmla="*/ 725929 h 851161"/>
              <a:gd name="connsiteX105" fmla="*/ 143310 w 11584247"/>
              <a:gd name="connsiteY105" fmla="*/ 738210 h 851161"/>
              <a:gd name="connsiteX106" fmla="*/ 15455 w 11584247"/>
              <a:gd name="connsiteY106" fmla="*/ 751614 h 851161"/>
              <a:gd name="connsiteX107" fmla="*/ 0 w 11584247"/>
              <a:gd name="connsiteY107" fmla="*/ 741620 h 851161"/>
              <a:gd name="connsiteX108" fmla="*/ 0 w 11584247"/>
              <a:gd name="connsiteY108" fmla="*/ 0 h 851161"/>
              <a:gd name="connsiteX0" fmla="*/ 0 w 11584247"/>
              <a:gd name="connsiteY0" fmla="*/ 0 h 846384"/>
              <a:gd name="connsiteX1" fmla="*/ 11584247 w 11584247"/>
              <a:gd name="connsiteY1" fmla="*/ 0 h 846384"/>
              <a:gd name="connsiteX2" fmla="*/ 11515863 w 11584247"/>
              <a:gd name="connsiteY2" fmla="*/ 41320 h 846384"/>
              <a:gd name="connsiteX3" fmla="*/ 11361848 w 11584247"/>
              <a:gd name="connsiteY3" fmla="*/ 74449 h 846384"/>
              <a:gd name="connsiteX4" fmla="*/ 11216869 w 11584247"/>
              <a:gd name="connsiteY4" fmla="*/ 106667 h 846384"/>
              <a:gd name="connsiteX5" fmla="*/ 11164524 w 11584247"/>
              <a:gd name="connsiteY5" fmla="*/ 113013 h 846384"/>
              <a:gd name="connsiteX6" fmla="*/ 11076261 w 11584247"/>
              <a:gd name="connsiteY6" fmla="*/ 152651 h 846384"/>
              <a:gd name="connsiteX7" fmla="*/ 10991963 w 11584247"/>
              <a:gd name="connsiteY7" fmla="*/ 163440 h 846384"/>
              <a:gd name="connsiteX8" fmla="*/ 10812847 w 11584247"/>
              <a:gd name="connsiteY8" fmla="*/ 186456 h 846384"/>
              <a:gd name="connsiteX9" fmla="*/ 10675741 w 11584247"/>
              <a:gd name="connsiteY9" fmla="*/ 221829 h 846384"/>
              <a:gd name="connsiteX10" fmla="*/ 10510136 w 11584247"/>
              <a:gd name="connsiteY10" fmla="*/ 223982 h 846384"/>
              <a:gd name="connsiteX11" fmla="*/ 10310725 w 11584247"/>
              <a:gd name="connsiteY11" fmla="*/ 257181 h 846384"/>
              <a:gd name="connsiteX12" fmla="*/ 10161434 w 11584247"/>
              <a:gd name="connsiteY12" fmla="*/ 264082 h 846384"/>
              <a:gd name="connsiteX13" fmla="*/ 9987770 w 11584247"/>
              <a:gd name="connsiteY13" fmla="*/ 268441 h 846384"/>
              <a:gd name="connsiteX14" fmla="*/ 9768987 w 11584247"/>
              <a:gd name="connsiteY14" fmla="*/ 280841 h 846384"/>
              <a:gd name="connsiteX15" fmla="*/ 9645923 w 11584247"/>
              <a:gd name="connsiteY15" fmla="*/ 297473 h 846384"/>
              <a:gd name="connsiteX16" fmla="*/ 9477264 w 11584247"/>
              <a:gd name="connsiteY16" fmla="*/ 333736 h 846384"/>
              <a:gd name="connsiteX17" fmla="*/ 9323022 w 11584247"/>
              <a:gd name="connsiteY17" fmla="*/ 339499 h 846384"/>
              <a:gd name="connsiteX18" fmla="*/ 9231896 w 11584247"/>
              <a:gd name="connsiteY18" fmla="*/ 350924 h 846384"/>
              <a:gd name="connsiteX19" fmla="*/ 9199098 w 11584247"/>
              <a:gd name="connsiteY19" fmla="*/ 367794 h 846384"/>
              <a:gd name="connsiteX20" fmla="*/ 9152075 w 11584247"/>
              <a:gd name="connsiteY20" fmla="*/ 382929 h 846384"/>
              <a:gd name="connsiteX21" fmla="*/ 9020007 w 11584247"/>
              <a:gd name="connsiteY21" fmla="*/ 408117 h 846384"/>
              <a:gd name="connsiteX22" fmla="*/ 8869068 w 11584247"/>
              <a:gd name="connsiteY22" fmla="*/ 421230 h 846384"/>
              <a:gd name="connsiteX23" fmla="*/ 8805167 w 11584247"/>
              <a:gd name="connsiteY23" fmla="*/ 414437 h 846384"/>
              <a:gd name="connsiteX24" fmla="*/ 8655035 w 11584247"/>
              <a:gd name="connsiteY24" fmla="*/ 424475 h 846384"/>
              <a:gd name="connsiteX25" fmla="*/ 8480431 w 11584247"/>
              <a:gd name="connsiteY25" fmla="*/ 402916 h 846384"/>
              <a:gd name="connsiteX26" fmla="*/ 8441817 w 11584247"/>
              <a:gd name="connsiteY26" fmla="*/ 417619 h 846384"/>
              <a:gd name="connsiteX27" fmla="*/ 8377029 w 11584247"/>
              <a:gd name="connsiteY27" fmla="*/ 441608 h 846384"/>
              <a:gd name="connsiteX28" fmla="*/ 8259050 w 11584247"/>
              <a:gd name="connsiteY28" fmla="*/ 464220 h 846384"/>
              <a:gd name="connsiteX29" fmla="*/ 8201086 w 11584247"/>
              <a:gd name="connsiteY29" fmla="*/ 485570 h 846384"/>
              <a:gd name="connsiteX30" fmla="*/ 8113667 w 11584247"/>
              <a:gd name="connsiteY30" fmla="*/ 521596 h 846384"/>
              <a:gd name="connsiteX31" fmla="*/ 8062051 w 11584247"/>
              <a:gd name="connsiteY31" fmla="*/ 533812 h 846384"/>
              <a:gd name="connsiteX32" fmla="*/ 7950411 w 11584247"/>
              <a:gd name="connsiteY32" fmla="*/ 582087 h 846384"/>
              <a:gd name="connsiteX33" fmla="*/ 7788598 w 11584247"/>
              <a:gd name="connsiteY33" fmla="*/ 667978 h 846384"/>
              <a:gd name="connsiteX34" fmla="*/ 7691368 w 11584247"/>
              <a:gd name="connsiteY34" fmla="*/ 691272 h 846384"/>
              <a:gd name="connsiteX35" fmla="*/ 7683053 w 11584247"/>
              <a:gd name="connsiteY35" fmla="*/ 688814 h 846384"/>
              <a:gd name="connsiteX36" fmla="*/ 7670993 w 11584247"/>
              <a:gd name="connsiteY36" fmla="*/ 688775 h 846384"/>
              <a:gd name="connsiteX37" fmla="*/ 7670712 w 11584247"/>
              <a:gd name="connsiteY37" fmla="*/ 689306 h 846384"/>
              <a:gd name="connsiteX38" fmla="*/ 7659383 w 11584247"/>
              <a:gd name="connsiteY38" fmla="*/ 688227 h 846384"/>
              <a:gd name="connsiteX39" fmla="*/ 7532285 w 11584247"/>
              <a:gd name="connsiteY39" fmla="*/ 726440 h 846384"/>
              <a:gd name="connsiteX40" fmla="*/ 7502351 w 11584247"/>
              <a:gd name="connsiteY40" fmla="*/ 735020 h 846384"/>
              <a:gd name="connsiteX41" fmla="*/ 7480842 w 11584247"/>
              <a:gd name="connsiteY41" fmla="*/ 731225 h 846384"/>
              <a:gd name="connsiteX42" fmla="*/ 7432183 w 11584247"/>
              <a:gd name="connsiteY42" fmla="*/ 732969 h 846384"/>
              <a:gd name="connsiteX43" fmla="*/ 7425231 w 11584247"/>
              <a:gd name="connsiteY43" fmla="*/ 735688 h 846384"/>
              <a:gd name="connsiteX44" fmla="*/ 7390298 w 11584247"/>
              <a:gd name="connsiteY44" fmla="*/ 722535 h 846384"/>
              <a:gd name="connsiteX45" fmla="*/ 7372339 w 11584247"/>
              <a:gd name="connsiteY45" fmla="*/ 718662 h 846384"/>
              <a:gd name="connsiteX46" fmla="*/ 7367083 w 11584247"/>
              <a:gd name="connsiteY46" fmla="*/ 711540 h 846384"/>
              <a:gd name="connsiteX47" fmla="*/ 7340667 w 11584247"/>
              <a:gd name="connsiteY47" fmla="*/ 708883 h 846384"/>
              <a:gd name="connsiteX48" fmla="*/ 7337703 w 11584247"/>
              <a:gd name="connsiteY48" fmla="*/ 710851 h 846384"/>
              <a:gd name="connsiteX49" fmla="*/ 7315659 w 11584247"/>
              <a:gd name="connsiteY49" fmla="*/ 700203 h 846384"/>
              <a:gd name="connsiteX50" fmla="*/ 7267494 w 11584247"/>
              <a:gd name="connsiteY50" fmla="*/ 681057 h 846384"/>
              <a:gd name="connsiteX51" fmla="*/ 7073219 w 11584247"/>
              <a:gd name="connsiteY51" fmla="*/ 690480 h 846384"/>
              <a:gd name="connsiteX52" fmla="*/ 6772962 w 11584247"/>
              <a:gd name="connsiteY52" fmla="*/ 661982 h 846384"/>
              <a:gd name="connsiteX53" fmla="*/ 6548962 w 11584247"/>
              <a:gd name="connsiteY53" fmla="*/ 632182 h 846384"/>
              <a:gd name="connsiteX54" fmla="*/ 6337636 w 11584247"/>
              <a:gd name="connsiteY54" fmla="*/ 651977 h 846384"/>
              <a:gd name="connsiteX55" fmla="*/ 6268828 w 11584247"/>
              <a:gd name="connsiteY55" fmla="*/ 622080 h 846384"/>
              <a:gd name="connsiteX56" fmla="*/ 6241133 w 11584247"/>
              <a:gd name="connsiteY56" fmla="*/ 637096 h 846384"/>
              <a:gd name="connsiteX57" fmla="*/ 6236372 w 11584247"/>
              <a:gd name="connsiteY57" fmla="*/ 640150 h 846384"/>
              <a:gd name="connsiteX58" fmla="*/ 6217005 w 11584247"/>
              <a:gd name="connsiteY58" fmla="*/ 642256 h 846384"/>
              <a:gd name="connsiteX59" fmla="*/ 6211934 w 11584247"/>
              <a:gd name="connsiteY59" fmla="*/ 655497 h 846384"/>
              <a:gd name="connsiteX60" fmla="*/ 6138186 w 11584247"/>
              <a:gd name="connsiteY60" fmla="*/ 650898 h 846384"/>
              <a:gd name="connsiteX61" fmla="*/ 6046332 w 11584247"/>
              <a:gd name="connsiteY61" fmla="*/ 651243 h 846384"/>
              <a:gd name="connsiteX62" fmla="*/ 5875486 w 11584247"/>
              <a:gd name="connsiteY62" fmla="*/ 656164 h 846384"/>
              <a:gd name="connsiteX63" fmla="*/ 5837074 w 11584247"/>
              <a:gd name="connsiteY63" fmla="*/ 669047 h 846384"/>
              <a:gd name="connsiteX64" fmla="*/ 5783293 w 11584247"/>
              <a:gd name="connsiteY64" fmla="*/ 678526 h 846384"/>
              <a:gd name="connsiteX65" fmla="*/ 5673851 w 11584247"/>
              <a:gd name="connsiteY65" fmla="*/ 675677 h 846384"/>
              <a:gd name="connsiteX66" fmla="*/ 5459069 w 11584247"/>
              <a:gd name="connsiteY66" fmla="*/ 641319 h 846384"/>
              <a:gd name="connsiteX67" fmla="*/ 5365377 w 11584247"/>
              <a:gd name="connsiteY67" fmla="*/ 639724 h 846384"/>
              <a:gd name="connsiteX68" fmla="*/ 5168758 w 11584247"/>
              <a:gd name="connsiteY68" fmla="*/ 620360 h 846384"/>
              <a:gd name="connsiteX69" fmla="*/ 5043093 w 11584247"/>
              <a:gd name="connsiteY69" fmla="*/ 619043 h 846384"/>
              <a:gd name="connsiteX70" fmla="*/ 4998604 w 11584247"/>
              <a:gd name="connsiteY70" fmla="*/ 629087 h 846384"/>
              <a:gd name="connsiteX71" fmla="*/ 4924058 w 11584247"/>
              <a:gd name="connsiteY71" fmla="*/ 645263 h 846384"/>
              <a:gd name="connsiteX72" fmla="*/ 4868616 w 11584247"/>
              <a:gd name="connsiteY72" fmla="*/ 683240 h 846384"/>
              <a:gd name="connsiteX73" fmla="*/ 4806175 w 11584247"/>
              <a:gd name="connsiteY73" fmla="*/ 686507 h 846384"/>
              <a:gd name="connsiteX74" fmla="*/ 4724634 w 11584247"/>
              <a:gd name="connsiteY74" fmla="*/ 668150 h 846384"/>
              <a:gd name="connsiteX75" fmla="*/ 4623526 w 11584247"/>
              <a:gd name="connsiteY75" fmla="*/ 693607 h 846384"/>
              <a:gd name="connsiteX76" fmla="*/ 4565119 w 11584247"/>
              <a:gd name="connsiteY76" fmla="*/ 699644 h 846384"/>
              <a:gd name="connsiteX77" fmla="*/ 4405682 w 11584247"/>
              <a:gd name="connsiteY77" fmla="*/ 725524 h 846384"/>
              <a:gd name="connsiteX78" fmla="*/ 4238717 w 11584247"/>
              <a:gd name="connsiteY78" fmla="*/ 780637 h 846384"/>
              <a:gd name="connsiteX79" fmla="*/ 4088010 w 11584247"/>
              <a:gd name="connsiteY79" fmla="*/ 824593 h 846384"/>
              <a:gd name="connsiteX80" fmla="*/ 4026838 w 11584247"/>
              <a:gd name="connsiteY80" fmla="*/ 834332 h 846384"/>
              <a:gd name="connsiteX81" fmla="*/ 3968135 w 11584247"/>
              <a:gd name="connsiteY81" fmla="*/ 845925 h 846384"/>
              <a:gd name="connsiteX82" fmla="*/ 3845234 w 11584247"/>
              <a:gd name="connsiteY82" fmla="*/ 823068 h 846384"/>
              <a:gd name="connsiteX83" fmla="*/ 3665369 w 11584247"/>
              <a:gd name="connsiteY83" fmla="*/ 785906 h 846384"/>
              <a:gd name="connsiteX84" fmla="*/ 3434444 w 11584247"/>
              <a:gd name="connsiteY84" fmla="*/ 760907 h 846384"/>
              <a:gd name="connsiteX85" fmla="*/ 3298790 w 11584247"/>
              <a:gd name="connsiteY85" fmla="*/ 755716 h 846384"/>
              <a:gd name="connsiteX86" fmla="*/ 3044242 w 11584247"/>
              <a:gd name="connsiteY86" fmla="*/ 738181 h 846384"/>
              <a:gd name="connsiteX87" fmla="*/ 2975529 w 11584247"/>
              <a:gd name="connsiteY87" fmla="*/ 720730 h 846384"/>
              <a:gd name="connsiteX88" fmla="*/ 2868812 w 11584247"/>
              <a:gd name="connsiteY88" fmla="*/ 709829 h 846384"/>
              <a:gd name="connsiteX89" fmla="*/ 2813818 w 11584247"/>
              <a:gd name="connsiteY89" fmla="*/ 698031 h 846384"/>
              <a:gd name="connsiteX90" fmla="*/ 2504472 w 11584247"/>
              <a:gd name="connsiteY90" fmla="*/ 654196 h 846384"/>
              <a:gd name="connsiteX91" fmla="*/ 2323450 w 11584247"/>
              <a:gd name="connsiteY91" fmla="*/ 692063 h 846384"/>
              <a:gd name="connsiteX92" fmla="*/ 2047386 w 11584247"/>
              <a:gd name="connsiteY92" fmla="*/ 669854 h 846384"/>
              <a:gd name="connsiteX93" fmla="*/ 2014871 w 11584247"/>
              <a:gd name="connsiteY93" fmla="*/ 671556 h 846384"/>
              <a:gd name="connsiteX94" fmla="*/ 1961527 w 11584247"/>
              <a:gd name="connsiteY94" fmla="*/ 678730 h 846384"/>
              <a:gd name="connsiteX95" fmla="*/ 1834052 w 11584247"/>
              <a:gd name="connsiteY95" fmla="*/ 644653 h 846384"/>
              <a:gd name="connsiteX96" fmla="*/ 1657788 w 11584247"/>
              <a:gd name="connsiteY96" fmla="*/ 646274 h 846384"/>
              <a:gd name="connsiteX97" fmla="*/ 1434049 w 11584247"/>
              <a:gd name="connsiteY97" fmla="*/ 595668 h 846384"/>
              <a:gd name="connsiteX98" fmla="*/ 1177354 w 11584247"/>
              <a:gd name="connsiteY98" fmla="*/ 614359 h 846384"/>
              <a:gd name="connsiteX99" fmla="*/ 1088947 w 11584247"/>
              <a:gd name="connsiteY99" fmla="*/ 617056 h 846384"/>
              <a:gd name="connsiteX100" fmla="*/ 998946 w 11584247"/>
              <a:gd name="connsiteY100" fmla="*/ 688407 h 846384"/>
              <a:gd name="connsiteX101" fmla="*/ 775514 w 11584247"/>
              <a:gd name="connsiteY101" fmla="*/ 737451 h 846384"/>
              <a:gd name="connsiteX102" fmla="*/ 603494 w 11584247"/>
              <a:gd name="connsiteY102" fmla="*/ 710500 h 846384"/>
              <a:gd name="connsiteX103" fmla="*/ 471335 w 11584247"/>
              <a:gd name="connsiteY103" fmla="*/ 714464 h 846384"/>
              <a:gd name="connsiteX104" fmla="*/ 344393 w 11584247"/>
              <a:gd name="connsiteY104" fmla="*/ 725929 h 846384"/>
              <a:gd name="connsiteX105" fmla="*/ 143310 w 11584247"/>
              <a:gd name="connsiteY105" fmla="*/ 738210 h 846384"/>
              <a:gd name="connsiteX106" fmla="*/ 15455 w 11584247"/>
              <a:gd name="connsiteY106" fmla="*/ 751614 h 846384"/>
              <a:gd name="connsiteX107" fmla="*/ 0 w 11584247"/>
              <a:gd name="connsiteY107" fmla="*/ 741620 h 846384"/>
              <a:gd name="connsiteX108" fmla="*/ 0 w 11584247"/>
              <a:gd name="connsiteY108" fmla="*/ 0 h 846384"/>
              <a:gd name="connsiteX0" fmla="*/ 0 w 11584247"/>
              <a:gd name="connsiteY0" fmla="*/ 0 h 834332"/>
              <a:gd name="connsiteX1" fmla="*/ 11584247 w 11584247"/>
              <a:gd name="connsiteY1" fmla="*/ 0 h 834332"/>
              <a:gd name="connsiteX2" fmla="*/ 11515863 w 11584247"/>
              <a:gd name="connsiteY2" fmla="*/ 41320 h 834332"/>
              <a:gd name="connsiteX3" fmla="*/ 11361848 w 11584247"/>
              <a:gd name="connsiteY3" fmla="*/ 74449 h 834332"/>
              <a:gd name="connsiteX4" fmla="*/ 11216869 w 11584247"/>
              <a:gd name="connsiteY4" fmla="*/ 106667 h 834332"/>
              <a:gd name="connsiteX5" fmla="*/ 11164524 w 11584247"/>
              <a:gd name="connsiteY5" fmla="*/ 113013 h 834332"/>
              <a:gd name="connsiteX6" fmla="*/ 11076261 w 11584247"/>
              <a:gd name="connsiteY6" fmla="*/ 152651 h 834332"/>
              <a:gd name="connsiteX7" fmla="*/ 10991963 w 11584247"/>
              <a:gd name="connsiteY7" fmla="*/ 163440 h 834332"/>
              <a:gd name="connsiteX8" fmla="*/ 10812847 w 11584247"/>
              <a:gd name="connsiteY8" fmla="*/ 186456 h 834332"/>
              <a:gd name="connsiteX9" fmla="*/ 10675741 w 11584247"/>
              <a:gd name="connsiteY9" fmla="*/ 221829 h 834332"/>
              <a:gd name="connsiteX10" fmla="*/ 10510136 w 11584247"/>
              <a:gd name="connsiteY10" fmla="*/ 223982 h 834332"/>
              <a:gd name="connsiteX11" fmla="*/ 10310725 w 11584247"/>
              <a:gd name="connsiteY11" fmla="*/ 257181 h 834332"/>
              <a:gd name="connsiteX12" fmla="*/ 10161434 w 11584247"/>
              <a:gd name="connsiteY12" fmla="*/ 264082 h 834332"/>
              <a:gd name="connsiteX13" fmla="*/ 9987770 w 11584247"/>
              <a:gd name="connsiteY13" fmla="*/ 268441 h 834332"/>
              <a:gd name="connsiteX14" fmla="*/ 9768987 w 11584247"/>
              <a:gd name="connsiteY14" fmla="*/ 280841 h 834332"/>
              <a:gd name="connsiteX15" fmla="*/ 9645923 w 11584247"/>
              <a:gd name="connsiteY15" fmla="*/ 297473 h 834332"/>
              <a:gd name="connsiteX16" fmla="*/ 9477264 w 11584247"/>
              <a:gd name="connsiteY16" fmla="*/ 333736 h 834332"/>
              <a:gd name="connsiteX17" fmla="*/ 9323022 w 11584247"/>
              <a:gd name="connsiteY17" fmla="*/ 339499 h 834332"/>
              <a:gd name="connsiteX18" fmla="*/ 9231896 w 11584247"/>
              <a:gd name="connsiteY18" fmla="*/ 350924 h 834332"/>
              <a:gd name="connsiteX19" fmla="*/ 9199098 w 11584247"/>
              <a:gd name="connsiteY19" fmla="*/ 367794 h 834332"/>
              <a:gd name="connsiteX20" fmla="*/ 9152075 w 11584247"/>
              <a:gd name="connsiteY20" fmla="*/ 382929 h 834332"/>
              <a:gd name="connsiteX21" fmla="*/ 9020007 w 11584247"/>
              <a:gd name="connsiteY21" fmla="*/ 408117 h 834332"/>
              <a:gd name="connsiteX22" fmla="*/ 8869068 w 11584247"/>
              <a:gd name="connsiteY22" fmla="*/ 421230 h 834332"/>
              <a:gd name="connsiteX23" fmla="*/ 8805167 w 11584247"/>
              <a:gd name="connsiteY23" fmla="*/ 414437 h 834332"/>
              <a:gd name="connsiteX24" fmla="*/ 8655035 w 11584247"/>
              <a:gd name="connsiteY24" fmla="*/ 424475 h 834332"/>
              <a:gd name="connsiteX25" fmla="*/ 8480431 w 11584247"/>
              <a:gd name="connsiteY25" fmla="*/ 402916 h 834332"/>
              <a:gd name="connsiteX26" fmla="*/ 8441817 w 11584247"/>
              <a:gd name="connsiteY26" fmla="*/ 417619 h 834332"/>
              <a:gd name="connsiteX27" fmla="*/ 8377029 w 11584247"/>
              <a:gd name="connsiteY27" fmla="*/ 441608 h 834332"/>
              <a:gd name="connsiteX28" fmla="*/ 8259050 w 11584247"/>
              <a:gd name="connsiteY28" fmla="*/ 464220 h 834332"/>
              <a:gd name="connsiteX29" fmla="*/ 8201086 w 11584247"/>
              <a:gd name="connsiteY29" fmla="*/ 485570 h 834332"/>
              <a:gd name="connsiteX30" fmla="*/ 8113667 w 11584247"/>
              <a:gd name="connsiteY30" fmla="*/ 521596 h 834332"/>
              <a:gd name="connsiteX31" fmla="*/ 8062051 w 11584247"/>
              <a:gd name="connsiteY31" fmla="*/ 533812 h 834332"/>
              <a:gd name="connsiteX32" fmla="*/ 7950411 w 11584247"/>
              <a:gd name="connsiteY32" fmla="*/ 582087 h 834332"/>
              <a:gd name="connsiteX33" fmla="*/ 7788598 w 11584247"/>
              <a:gd name="connsiteY33" fmla="*/ 667978 h 834332"/>
              <a:gd name="connsiteX34" fmla="*/ 7691368 w 11584247"/>
              <a:gd name="connsiteY34" fmla="*/ 691272 h 834332"/>
              <a:gd name="connsiteX35" fmla="*/ 7683053 w 11584247"/>
              <a:gd name="connsiteY35" fmla="*/ 688814 h 834332"/>
              <a:gd name="connsiteX36" fmla="*/ 7670993 w 11584247"/>
              <a:gd name="connsiteY36" fmla="*/ 688775 h 834332"/>
              <a:gd name="connsiteX37" fmla="*/ 7670712 w 11584247"/>
              <a:gd name="connsiteY37" fmla="*/ 689306 h 834332"/>
              <a:gd name="connsiteX38" fmla="*/ 7659383 w 11584247"/>
              <a:gd name="connsiteY38" fmla="*/ 688227 h 834332"/>
              <a:gd name="connsiteX39" fmla="*/ 7532285 w 11584247"/>
              <a:gd name="connsiteY39" fmla="*/ 726440 h 834332"/>
              <a:gd name="connsiteX40" fmla="*/ 7502351 w 11584247"/>
              <a:gd name="connsiteY40" fmla="*/ 735020 h 834332"/>
              <a:gd name="connsiteX41" fmla="*/ 7480842 w 11584247"/>
              <a:gd name="connsiteY41" fmla="*/ 731225 h 834332"/>
              <a:gd name="connsiteX42" fmla="*/ 7432183 w 11584247"/>
              <a:gd name="connsiteY42" fmla="*/ 732969 h 834332"/>
              <a:gd name="connsiteX43" fmla="*/ 7425231 w 11584247"/>
              <a:gd name="connsiteY43" fmla="*/ 735688 h 834332"/>
              <a:gd name="connsiteX44" fmla="*/ 7390298 w 11584247"/>
              <a:gd name="connsiteY44" fmla="*/ 722535 h 834332"/>
              <a:gd name="connsiteX45" fmla="*/ 7372339 w 11584247"/>
              <a:gd name="connsiteY45" fmla="*/ 718662 h 834332"/>
              <a:gd name="connsiteX46" fmla="*/ 7367083 w 11584247"/>
              <a:gd name="connsiteY46" fmla="*/ 711540 h 834332"/>
              <a:gd name="connsiteX47" fmla="*/ 7340667 w 11584247"/>
              <a:gd name="connsiteY47" fmla="*/ 708883 h 834332"/>
              <a:gd name="connsiteX48" fmla="*/ 7337703 w 11584247"/>
              <a:gd name="connsiteY48" fmla="*/ 710851 h 834332"/>
              <a:gd name="connsiteX49" fmla="*/ 7315659 w 11584247"/>
              <a:gd name="connsiteY49" fmla="*/ 700203 h 834332"/>
              <a:gd name="connsiteX50" fmla="*/ 7267494 w 11584247"/>
              <a:gd name="connsiteY50" fmla="*/ 681057 h 834332"/>
              <a:gd name="connsiteX51" fmla="*/ 7073219 w 11584247"/>
              <a:gd name="connsiteY51" fmla="*/ 690480 h 834332"/>
              <a:gd name="connsiteX52" fmla="*/ 6772962 w 11584247"/>
              <a:gd name="connsiteY52" fmla="*/ 661982 h 834332"/>
              <a:gd name="connsiteX53" fmla="*/ 6548962 w 11584247"/>
              <a:gd name="connsiteY53" fmla="*/ 632182 h 834332"/>
              <a:gd name="connsiteX54" fmla="*/ 6337636 w 11584247"/>
              <a:gd name="connsiteY54" fmla="*/ 651977 h 834332"/>
              <a:gd name="connsiteX55" fmla="*/ 6268828 w 11584247"/>
              <a:gd name="connsiteY55" fmla="*/ 622080 h 834332"/>
              <a:gd name="connsiteX56" fmla="*/ 6241133 w 11584247"/>
              <a:gd name="connsiteY56" fmla="*/ 637096 h 834332"/>
              <a:gd name="connsiteX57" fmla="*/ 6236372 w 11584247"/>
              <a:gd name="connsiteY57" fmla="*/ 640150 h 834332"/>
              <a:gd name="connsiteX58" fmla="*/ 6217005 w 11584247"/>
              <a:gd name="connsiteY58" fmla="*/ 642256 h 834332"/>
              <a:gd name="connsiteX59" fmla="*/ 6211934 w 11584247"/>
              <a:gd name="connsiteY59" fmla="*/ 655497 h 834332"/>
              <a:gd name="connsiteX60" fmla="*/ 6138186 w 11584247"/>
              <a:gd name="connsiteY60" fmla="*/ 650898 h 834332"/>
              <a:gd name="connsiteX61" fmla="*/ 6046332 w 11584247"/>
              <a:gd name="connsiteY61" fmla="*/ 651243 h 834332"/>
              <a:gd name="connsiteX62" fmla="*/ 5875486 w 11584247"/>
              <a:gd name="connsiteY62" fmla="*/ 656164 h 834332"/>
              <a:gd name="connsiteX63" fmla="*/ 5837074 w 11584247"/>
              <a:gd name="connsiteY63" fmla="*/ 669047 h 834332"/>
              <a:gd name="connsiteX64" fmla="*/ 5783293 w 11584247"/>
              <a:gd name="connsiteY64" fmla="*/ 678526 h 834332"/>
              <a:gd name="connsiteX65" fmla="*/ 5673851 w 11584247"/>
              <a:gd name="connsiteY65" fmla="*/ 675677 h 834332"/>
              <a:gd name="connsiteX66" fmla="*/ 5459069 w 11584247"/>
              <a:gd name="connsiteY66" fmla="*/ 641319 h 834332"/>
              <a:gd name="connsiteX67" fmla="*/ 5365377 w 11584247"/>
              <a:gd name="connsiteY67" fmla="*/ 639724 h 834332"/>
              <a:gd name="connsiteX68" fmla="*/ 5168758 w 11584247"/>
              <a:gd name="connsiteY68" fmla="*/ 620360 h 834332"/>
              <a:gd name="connsiteX69" fmla="*/ 5043093 w 11584247"/>
              <a:gd name="connsiteY69" fmla="*/ 619043 h 834332"/>
              <a:gd name="connsiteX70" fmla="*/ 4998604 w 11584247"/>
              <a:gd name="connsiteY70" fmla="*/ 629087 h 834332"/>
              <a:gd name="connsiteX71" fmla="*/ 4924058 w 11584247"/>
              <a:gd name="connsiteY71" fmla="*/ 645263 h 834332"/>
              <a:gd name="connsiteX72" fmla="*/ 4868616 w 11584247"/>
              <a:gd name="connsiteY72" fmla="*/ 683240 h 834332"/>
              <a:gd name="connsiteX73" fmla="*/ 4806175 w 11584247"/>
              <a:gd name="connsiteY73" fmla="*/ 686507 h 834332"/>
              <a:gd name="connsiteX74" fmla="*/ 4724634 w 11584247"/>
              <a:gd name="connsiteY74" fmla="*/ 668150 h 834332"/>
              <a:gd name="connsiteX75" fmla="*/ 4623526 w 11584247"/>
              <a:gd name="connsiteY75" fmla="*/ 693607 h 834332"/>
              <a:gd name="connsiteX76" fmla="*/ 4565119 w 11584247"/>
              <a:gd name="connsiteY76" fmla="*/ 699644 h 834332"/>
              <a:gd name="connsiteX77" fmla="*/ 4405682 w 11584247"/>
              <a:gd name="connsiteY77" fmla="*/ 725524 h 834332"/>
              <a:gd name="connsiteX78" fmla="*/ 4238717 w 11584247"/>
              <a:gd name="connsiteY78" fmla="*/ 780637 h 834332"/>
              <a:gd name="connsiteX79" fmla="*/ 4088010 w 11584247"/>
              <a:gd name="connsiteY79" fmla="*/ 824593 h 834332"/>
              <a:gd name="connsiteX80" fmla="*/ 4026838 w 11584247"/>
              <a:gd name="connsiteY80" fmla="*/ 834332 h 834332"/>
              <a:gd name="connsiteX81" fmla="*/ 3945695 w 11584247"/>
              <a:gd name="connsiteY81" fmla="*/ 812266 h 834332"/>
              <a:gd name="connsiteX82" fmla="*/ 3845234 w 11584247"/>
              <a:gd name="connsiteY82" fmla="*/ 823068 h 834332"/>
              <a:gd name="connsiteX83" fmla="*/ 3665369 w 11584247"/>
              <a:gd name="connsiteY83" fmla="*/ 785906 h 834332"/>
              <a:gd name="connsiteX84" fmla="*/ 3434444 w 11584247"/>
              <a:gd name="connsiteY84" fmla="*/ 760907 h 834332"/>
              <a:gd name="connsiteX85" fmla="*/ 3298790 w 11584247"/>
              <a:gd name="connsiteY85" fmla="*/ 755716 h 834332"/>
              <a:gd name="connsiteX86" fmla="*/ 3044242 w 11584247"/>
              <a:gd name="connsiteY86" fmla="*/ 738181 h 834332"/>
              <a:gd name="connsiteX87" fmla="*/ 2975529 w 11584247"/>
              <a:gd name="connsiteY87" fmla="*/ 720730 h 834332"/>
              <a:gd name="connsiteX88" fmla="*/ 2868812 w 11584247"/>
              <a:gd name="connsiteY88" fmla="*/ 709829 h 834332"/>
              <a:gd name="connsiteX89" fmla="*/ 2813818 w 11584247"/>
              <a:gd name="connsiteY89" fmla="*/ 698031 h 834332"/>
              <a:gd name="connsiteX90" fmla="*/ 2504472 w 11584247"/>
              <a:gd name="connsiteY90" fmla="*/ 654196 h 834332"/>
              <a:gd name="connsiteX91" fmla="*/ 2323450 w 11584247"/>
              <a:gd name="connsiteY91" fmla="*/ 692063 h 834332"/>
              <a:gd name="connsiteX92" fmla="*/ 2047386 w 11584247"/>
              <a:gd name="connsiteY92" fmla="*/ 669854 h 834332"/>
              <a:gd name="connsiteX93" fmla="*/ 2014871 w 11584247"/>
              <a:gd name="connsiteY93" fmla="*/ 671556 h 834332"/>
              <a:gd name="connsiteX94" fmla="*/ 1961527 w 11584247"/>
              <a:gd name="connsiteY94" fmla="*/ 678730 h 834332"/>
              <a:gd name="connsiteX95" fmla="*/ 1834052 w 11584247"/>
              <a:gd name="connsiteY95" fmla="*/ 644653 h 834332"/>
              <a:gd name="connsiteX96" fmla="*/ 1657788 w 11584247"/>
              <a:gd name="connsiteY96" fmla="*/ 646274 h 834332"/>
              <a:gd name="connsiteX97" fmla="*/ 1434049 w 11584247"/>
              <a:gd name="connsiteY97" fmla="*/ 595668 h 834332"/>
              <a:gd name="connsiteX98" fmla="*/ 1177354 w 11584247"/>
              <a:gd name="connsiteY98" fmla="*/ 614359 h 834332"/>
              <a:gd name="connsiteX99" fmla="*/ 1088947 w 11584247"/>
              <a:gd name="connsiteY99" fmla="*/ 617056 h 834332"/>
              <a:gd name="connsiteX100" fmla="*/ 998946 w 11584247"/>
              <a:gd name="connsiteY100" fmla="*/ 688407 h 834332"/>
              <a:gd name="connsiteX101" fmla="*/ 775514 w 11584247"/>
              <a:gd name="connsiteY101" fmla="*/ 737451 h 834332"/>
              <a:gd name="connsiteX102" fmla="*/ 603494 w 11584247"/>
              <a:gd name="connsiteY102" fmla="*/ 710500 h 834332"/>
              <a:gd name="connsiteX103" fmla="*/ 471335 w 11584247"/>
              <a:gd name="connsiteY103" fmla="*/ 714464 h 834332"/>
              <a:gd name="connsiteX104" fmla="*/ 344393 w 11584247"/>
              <a:gd name="connsiteY104" fmla="*/ 725929 h 834332"/>
              <a:gd name="connsiteX105" fmla="*/ 143310 w 11584247"/>
              <a:gd name="connsiteY105" fmla="*/ 738210 h 834332"/>
              <a:gd name="connsiteX106" fmla="*/ 15455 w 11584247"/>
              <a:gd name="connsiteY106" fmla="*/ 751614 h 834332"/>
              <a:gd name="connsiteX107" fmla="*/ 0 w 11584247"/>
              <a:gd name="connsiteY107" fmla="*/ 741620 h 834332"/>
              <a:gd name="connsiteX108" fmla="*/ 0 w 11584247"/>
              <a:gd name="connsiteY108" fmla="*/ 0 h 834332"/>
              <a:gd name="connsiteX0" fmla="*/ 0 w 11584247"/>
              <a:gd name="connsiteY0" fmla="*/ 0 h 834332"/>
              <a:gd name="connsiteX1" fmla="*/ 11584247 w 11584247"/>
              <a:gd name="connsiteY1" fmla="*/ 0 h 834332"/>
              <a:gd name="connsiteX2" fmla="*/ 11515863 w 11584247"/>
              <a:gd name="connsiteY2" fmla="*/ 41320 h 834332"/>
              <a:gd name="connsiteX3" fmla="*/ 11361848 w 11584247"/>
              <a:gd name="connsiteY3" fmla="*/ 74449 h 834332"/>
              <a:gd name="connsiteX4" fmla="*/ 11216869 w 11584247"/>
              <a:gd name="connsiteY4" fmla="*/ 106667 h 834332"/>
              <a:gd name="connsiteX5" fmla="*/ 11164524 w 11584247"/>
              <a:gd name="connsiteY5" fmla="*/ 113013 h 834332"/>
              <a:gd name="connsiteX6" fmla="*/ 11076261 w 11584247"/>
              <a:gd name="connsiteY6" fmla="*/ 152651 h 834332"/>
              <a:gd name="connsiteX7" fmla="*/ 10991963 w 11584247"/>
              <a:gd name="connsiteY7" fmla="*/ 163440 h 834332"/>
              <a:gd name="connsiteX8" fmla="*/ 10812847 w 11584247"/>
              <a:gd name="connsiteY8" fmla="*/ 186456 h 834332"/>
              <a:gd name="connsiteX9" fmla="*/ 10675741 w 11584247"/>
              <a:gd name="connsiteY9" fmla="*/ 221829 h 834332"/>
              <a:gd name="connsiteX10" fmla="*/ 10510136 w 11584247"/>
              <a:gd name="connsiteY10" fmla="*/ 223982 h 834332"/>
              <a:gd name="connsiteX11" fmla="*/ 10310725 w 11584247"/>
              <a:gd name="connsiteY11" fmla="*/ 257181 h 834332"/>
              <a:gd name="connsiteX12" fmla="*/ 10161434 w 11584247"/>
              <a:gd name="connsiteY12" fmla="*/ 264082 h 834332"/>
              <a:gd name="connsiteX13" fmla="*/ 9987770 w 11584247"/>
              <a:gd name="connsiteY13" fmla="*/ 268441 h 834332"/>
              <a:gd name="connsiteX14" fmla="*/ 9768987 w 11584247"/>
              <a:gd name="connsiteY14" fmla="*/ 280841 h 834332"/>
              <a:gd name="connsiteX15" fmla="*/ 9645923 w 11584247"/>
              <a:gd name="connsiteY15" fmla="*/ 297473 h 834332"/>
              <a:gd name="connsiteX16" fmla="*/ 9477264 w 11584247"/>
              <a:gd name="connsiteY16" fmla="*/ 333736 h 834332"/>
              <a:gd name="connsiteX17" fmla="*/ 9323022 w 11584247"/>
              <a:gd name="connsiteY17" fmla="*/ 339499 h 834332"/>
              <a:gd name="connsiteX18" fmla="*/ 9231896 w 11584247"/>
              <a:gd name="connsiteY18" fmla="*/ 350924 h 834332"/>
              <a:gd name="connsiteX19" fmla="*/ 9199098 w 11584247"/>
              <a:gd name="connsiteY19" fmla="*/ 367794 h 834332"/>
              <a:gd name="connsiteX20" fmla="*/ 9152075 w 11584247"/>
              <a:gd name="connsiteY20" fmla="*/ 382929 h 834332"/>
              <a:gd name="connsiteX21" fmla="*/ 9020007 w 11584247"/>
              <a:gd name="connsiteY21" fmla="*/ 408117 h 834332"/>
              <a:gd name="connsiteX22" fmla="*/ 8869068 w 11584247"/>
              <a:gd name="connsiteY22" fmla="*/ 421230 h 834332"/>
              <a:gd name="connsiteX23" fmla="*/ 8805167 w 11584247"/>
              <a:gd name="connsiteY23" fmla="*/ 414437 h 834332"/>
              <a:gd name="connsiteX24" fmla="*/ 8655035 w 11584247"/>
              <a:gd name="connsiteY24" fmla="*/ 424475 h 834332"/>
              <a:gd name="connsiteX25" fmla="*/ 8480431 w 11584247"/>
              <a:gd name="connsiteY25" fmla="*/ 402916 h 834332"/>
              <a:gd name="connsiteX26" fmla="*/ 8441817 w 11584247"/>
              <a:gd name="connsiteY26" fmla="*/ 417619 h 834332"/>
              <a:gd name="connsiteX27" fmla="*/ 8377029 w 11584247"/>
              <a:gd name="connsiteY27" fmla="*/ 441608 h 834332"/>
              <a:gd name="connsiteX28" fmla="*/ 8259050 w 11584247"/>
              <a:gd name="connsiteY28" fmla="*/ 464220 h 834332"/>
              <a:gd name="connsiteX29" fmla="*/ 8201086 w 11584247"/>
              <a:gd name="connsiteY29" fmla="*/ 485570 h 834332"/>
              <a:gd name="connsiteX30" fmla="*/ 8113667 w 11584247"/>
              <a:gd name="connsiteY30" fmla="*/ 521596 h 834332"/>
              <a:gd name="connsiteX31" fmla="*/ 8062051 w 11584247"/>
              <a:gd name="connsiteY31" fmla="*/ 533812 h 834332"/>
              <a:gd name="connsiteX32" fmla="*/ 7950411 w 11584247"/>
              <a:gd name="connsiteY32" fmla="*/ 582087 h 834332"/>
              <a:gd name="connsiteX33" fmla="*/ 7788598 w 11584247"/>
              <a:gd name="connsiteY33" fmla="*/ 667978 h 834332"/>
              <a:gd name="connsiteX34" fmla="*/ 7691368 w 11584247"/>
              <a:gd name="connsiteY34" fmla="*/ 691272 h 834332"/>
              <a:gd name="connsiteX35" fmla="*/ 7683053 w 11584247"/>
              <a:gd name="connsiteY35" fmla="*/ 688814 h 834332"/>
              <a:gd name="connsiteX36" fmla="*/ 7670993 w 11584247"/>
              <a:gd name="connsiteY36" fmla="*/ 688775 h 834332"/>
              <a:gd name="connsiteX37" fmla="*/ 7670712 w 11584247"/>
              <a:gd name="connsiteY37" fmla="*/ 689306 h 834332"/>
              <a:gd name="connsiteX38" fmla="*/ 7659383 w 11584247"/>
              <a:gd name="connsiteY38" fmla="*/ 688227 h 834332"/>
              <a:gd name="connsiteX39" fmla="*/ 7532285 w 11584247"/>
              <a:gd name="connsiteY39" fmla="*/ 726440 h 834332"/>
              <a:gd name="connsiteX40" fmla="*/ 7502351 w 11584247"/>
              <a:gd name="connsiteY40" fmla="*/ 735020 h 834332"/>
              <a:gd name="connsiteX41" fmla="*/ 7480842 w 11584247"/>
              <a:gd name="connsiteY41" fmla="*/ 731225 h 834332"/>
              <a:gd name="connsiteX42" fmla="*/ 7432183 w 11584247"/>
              <a:gd name="connsiteY42" fmla="*/ 732969 h 834332"/>
              <a:gd name="connsiteX43" fmla="*/ 7425231 w 11584247"/>
              <a:gd name="connsiteY43" fmla="*/ 735688 h 834332"/>
              <a:gd name="connsiteX44" fmla="*/ 7390298 w 11584247"/>
              <a:gd name="connsiteY44" fmla="*/ 722535 h 834332"/>
              <a:gd name="connsiteX45" fmla="*/ 7372339 w 11584247"/>
              <a:gd name="connsiteY45" fmla="*/ 718662 h 834332"/>
              <a:gd name="connsiteX46" fmla="*/ 7367083 w 11584247"/>
              <a:gd name="connsiteY46" fmla="*/ 711540 h 834332"/>
              <a:gd name="connsiteX47" fmla="*/ 7340667 w 11584247"/>
              <a:gd name="connsiteY47" fmla="*/ 708883 h 834332"/>
              <a:gd name="connsiteX48" fmla="*/ 7337703 w 11584247"/>
              <a:gd name="connsiteY48" fmla="*/ 710851 h 834332"/>
              <a:gd name="connsiteX49" fmla="*/ 7315659 w 11584247"/>
              <a:gd name="connsiteY49" fmla="*/ 700203 h 834332"/>
              <a:gd name="connsiteX50" fmla="*/ 7267494 w 11584247"/>
              <a:gd name="connsiteY50" fmla="*/ 681057 h 834332"/>
              <a:gd name="connsiteX51" fmla="*/ 7073219 w 11584247"/>
              <a:gd name="connsiteY51" fmla="*/ 690480 h 834332"/>
              <a:gd name="connsiteX52" fmla="*/ 6772962 w 11584247"/>
              <a:gd name="connsiteY52" fmla="*/ 661982 h 834332"/>
              <a:gd name="connsiteX53" fmla="*/ 6548962 w 11584247"/>
              <a:gd name="connsiteY53" fmla="*/ 632182 h 834332"/>
              <a:gd name="connsiteX54" fmla="*/ 6337636 w 11584247"/>
              <a:gd name="connsiteY54" fmla="*/ 651977 h 834332"/>
              <a:gd name="connsiteX55" fmla="*/ 6268828 w 11584247"/>
              <a:gd name="connsiteY55" fmla="*/ 622080 h 834332"/>
              <a:gd name="connsiteX56" fmla="*/ 6241133 w 11584247"/>
              <a:gd name="connsiteY56" fmla="*/ 637096 h 834332"/>
              <a:gd name="connsiteX57" fmla="*/ 6236372 w 11584247"/>
              <a:gd name="connsiteY57" fmla="*/ 640150 h 834332"/>
              <a:gd name="connsiteX58" fmla="*/ 6217005 w 11584247"/>
              <a:gd name="connsiteY58" fmla="*/ 642256 h 834332"/>
              <a:gd name="connsiteX59" fmla="*/ 6211934 w 11584247"/>
              <a:gd name="connsiteY59" fmla="*/ 655497 h 834332"/>
              <a:gd name="connsiteX60" fmla="*/ 6138186 w 11584247"/>
              <a:gd name="connsiteY60" fmla="*/ 650898 h 834332"/>
              <a:gd name="connsiteX61" fmla="*/ 6046332 w 11584247"/>
              <a:gd name="connsiteY61" fmla="*/ 651243 h 834332"/>
              <a:gd name="connsiteX62" fmla="*/ 5875486 w 11584247"/>
              <a:gd name="connsiteY62" fmla="*/ 656164 h 834332"/>
              <a:gd name="connsiteX63" fmla="*/ 5837074 w 11584247"/>
              <a:gd name="connsiteY63" fmla="*/ 669047 h 834332"/>
              <a:gd name="connsiteX64" fmla="*/ 5783293 w 11584247"/>
              <a:gd name="connsiteY64" fmla="*/ 678526 h 834332"/>
              <a:gd name="connsiteX65" fmla="*/ 5673851 w 11584247"/>
              <a:gd name="connsiteY65" fmla="*/ 675677 h 834332"/>
              <a:gd name="connsiteX66" fmla="*/ 5459069 w 11584247"/>
              <a:gd name="connsiteY66" fmla="*/ 641319 h 834332"/>
              <a:gd name="connsiteX67" fmla="*/ 5365377 w 11584247"/>
              <a:gd name="connsiteY67" fmla="*/ 639724 h 834332"/>
              <a:gd name="connsiteX68" fmla="*/ 5168758 w 11584247"/>
              <a:gd name="connsiteY68" fmla="*/ 620360 h 834332"/>
              <a:gd name="connsiteX69" fmla="*/ 5043093 w 11584247"/>
              <a:gd name="connsiteY69" fmla="*/ 619043 h 834332"/>
              <a:gd name="connsiteX70" fmla="*/ 4998604 w 11584247"/>
              <a:gd name="connsiteY70" fmla="*/ 629087 h 834332"/>
              <a:gd name="connsiteX71" fmla="*/ 4924058 w 11584247"/>
              <a:gd name="connsiteY71" fmla="*/ 645263 h 834332"/>
              <a:gd name="connsiteX72" fmla="*/ 4868616 w 11584247"/>
              <a:gd name="connsiteY72" fmla="*/ 683240 h 834332"/>
              <a:gd name="connsiteX73" fmla="*/ 4806175 w 11584247"/>
              <a:gd name="connsiteY73" fmla="*/ 686507 h 834332"/>
              <a:gd name="connsiteX74" fmla="*/ 4724634 w 11584247"/>
              <a:gd name="connsiteY74" fmla="*/ 668150 h 834332"/>
              <a:gd name="connsiteX75" fmla="*/ 4623526 w 11584247"/>
              <a:gd name="connsiteY75" fmla="*/ 693607 h 834332"/>
              <a:gd name="connsiteX76" fmla="*/ 4565119 w 11584247"/>
              <a:gd name="connsiteY76" fmla="*/ 699644 h 834332"/>
              <a:gd name="connsiteX77" fmla="*/ 4405682 w 11584247"/>
              <a:gd name="connsiteY77" fmla="*/ 725524 h 834332"/>
              <a:gd name="connsiteX78" fmla="*/ 4238717 w 11584247"/>
              <a:gd name="connsiteY78" fmla="*/ 780637 h 834332"/>
              <a:gd name="connsiteX79" fmla="*/ 4088010 w 11584247"/>
              <a:gd name="connsiteY79" fmla="*/ 824593 h 834332"/>
              <a:gd name="connsiteX80" fmla="*/ 4026838 w 11584247"/>
              <a:gd name="connsiteY80" fmla="*/ 834332 h 834332"/>
              <a:gd name="connsiteX81" fmla="*/ 3945695 w 11584247"/>
              <a:gd name="connsiteY81" fmla="*/ 812266 h 834332"/>
              <a:gd name="connsiteX82" fmla="*/ 3845234 w 11584247"/>
              <a:gd name="connsiteY82" fmla="*/ 823068 h 834332"/>
              <a:gd name="connsiteX83" fmla="*/ 3665369 w 11584247"/>
              <a:gd name="connsiteY83" fmla="*/ 785906 h 834332"/>
              <a:gd name="connsiteX84" fmla="*/ 3434444 w 11584247"/>
              <a:gd name="connsiteY84" fmla="*/ 760907 h 834332"/>
              <a:gd name="connsiteX85" fmla="*/ 3298790 w 11584247"/>
              <a:gd name="connsiteY85" fmla="*/ 755716 h 834332"/>
              <a:gd name="connsiteX86" fmla="*/ 3044242 w 11584247"/>
              <a:gd name="connsiteY86" fmla="*/ 738181 h 834332"/>
              <a:gd name="connsiteX87" fmla="*/ 2975529 w 11584247"/>
              <a:gd name="connsiteY87" fmla="*/ 720730 h 834332"/>
              <a:gd name="connsiteX88" fmla="*/ 2868812 w 11584247"/>
              <a:gd name="connsiteY88" fmla="*/ 709829 h 834332"/>
              <a:gd name="connsiteX89" fmla="*/ 2813818 w 11584247"/>
              <a:gd name="connsiteY89" fmla="*/ 698031 h 834332"/>
              <a:gd name="connsiteX90" fmla="*/ 2504472 w 11584247"/>
              <a:gd name="connsiteY90" fmla="*/ 654196 h 834332"/>
              <a:gd name="connsiteX91" fmla="*/ 2323450 w 11584247"/>
              <a:gd name="connsiteY91" fmla="*/ 692063 h 834332"/>
              <a:gd name="connsiteX92" fmla="*/ 2047386 w 11584247"/>
              <a:gd name="connsiteY92" fmla="*/ 669854 h 834332"/>
              <a:gd name="connsiteX93" fmla="*/ 2014871 w 11584247"/>
              <a:gd name="connsiteY93" fmla="*/ 671556 h 834332"/>
              <a:gd name="connsiteX94" fmla="*/ 1961527 w 11584247"/>
              <a:gd name="connsiteY94" fmla="*/ 678730 h 834332"/>
              <a:gd name="connsiteX95" fmla="*/ 1834052 w 11584247"/>
              <a:gd name="connsiteY95" fmla="*/ 644653 h 834332"/>
              <a:gd name="connsiteX96" fmla="*/ 1657788 w 11584247"/>
              <a:gd name="connsiteY96" fmla="*/ 646274 h 834332"/>
              <a:gd name="connsiteX97" fmla="*/ 1434049 w 11584247"/>
              <a:gd name="connsiteY97" fmla="*/ 595668 h 834332"/>
              <a:gd name="connsiteX98" fmla="*/ 1177354 w 11584247"/>
              <a:gd name="connsiteY98" fmla="*/ 614359 h 834332"/>
              <a:gd name="connsiteX99" fmla="*/ 1088947 w 11584247"/>
              <a:gd name="connsiteY99" fmla="*/ 617056 h 834332"/>
              <a:gd name="connsiteX100" fmla="*/ 998946 w 11584247"/>
              <a:gd name="connsiteY100" fmla="*/ 688407 h 834332"/>
              <a:gd name="connsiteX101" fmla="*/ 786733 w 11584247"/>
              <a:gd name="connsiteY101" fmla="*/ 698183 h 834332"/>
              <a:gd name="connsiteX102" fmla="*/ 603494 w 11584247"/>
              <a:gd name="connsiteY102" fmla="*/ 710500 h 834332"/>
              <a:gd name="connsiteX103" fmla="*/ 471335 w 11584247"/>
              <a:gd name="connsiteY103" fmla="*/ 714464 h 834332"/>
              <a:gd name="connsiteX104" fmla="*/ 344393 w 11584247"/>
              <a:gd name="connsiteY104" fmla="*/ 725929 h 834332"/>
              <a:gd name="connsiteX105" fmla="*/ 143310 w 11584247"/>
              <a:gd name="connsiteY105" fmla="*/ 738210 h 834332"/>
              <a:gd name="connsiteX106" fmla="*/ 15455 w 11584247"/>
              <a:gd name="connsiteY106" fmla="*/ 751614 h 834332"/>
              <a:gd name="connsiteX107" fmla="*/ 0 w 11584247"/>
              <a:gd name="connsiteY107" fmla="*/ 741620 h 834332"/>
              <a:gd name="connsiteX108" fmla="*/ 0 w 11584247"/>
              <a:gd name="connsiteY108" fmla="*/ 0 h 834332"/>
              <a:gd name="connsiteX0" fmla="*/ 0 w 11584247"/>
              <a:gd name="connsiteY0" fmla="*/ 0 h 834332"/>
              <a:gd name="connsiteX1" fmla="*/ 11584247 w 11584247"/>
              <a:gd name="connsiteY1" fmla="*/ 0 h 834332"/>
              <a:gd name="connsiteX2" fmla="*/ 11515863 w 11584247"/>
              <a:gd name="connsiteY2" fmla="*/ 41320 h 834332"/>
              <a:gd name="connsiteX3" fmla="*/ 11361848 w 11584247"/>
              <a:gd name="connsiteY3" fmla="*/ 74449 h 834332"/>
              <a:gd name="connsiteX4" fmla="*/ 11216869 w 11584247"/>
              <a:gd name="connsiteY4" fmla="*/ 106667 h 834332"/>
              <a:gd name="connsiteX5" fmla="*/ 11164524 w 11584247"/>
              <a:gd name="connsiteY5" fmla="*/ 113013 h 834332"/>
              <a:gd name="connsiteX6" fmla="*/ 11076261 w 11584247"/>
              <a:gd name="connsiteY6" fmla="*/ 152651 h 834332"/>
              <a:gd name="connsiteX7" fmla="*/ 10991963 w 11584247"/>
              <a:gd name="connsiteY7" fmla="*/ 163440 h 834332"/>
              <a:gd name="connsiteX8" fmla="*/ 10812847 w 11584247"/>
              <a:gd name="connsiteY8" fmla="*/ 186456 h 834332"/>
              <a:gd name="connsiteX9" fmla="*/ 10675741 w 11584247"/>
              <a:gd name="connsiteY9" fmla="*/ 221829 h 834332"/>
              <a:gd name="connsiteX10" fmla="*/ 10510136 w 11584247"/>
              <a:gd name="connsiteY10" fmla="*/ 223982 h 834332"/>
              <a:gd name="connsiteX11" fmla="*/ 10310725 w 11584247"/>
              <a:gd name="connsiteY11" fmla="*/ 257181 h 834332"/>
              <a:gd name="connsiteX12" fmla="*/ 10161434 w 11584247"/>
              <a:gd name="connsiteY12" fmla="*/ 264082 h 834332"/>
              <a:gd name="connsiteX13" fmla="*/ 9987770 w 11584247"/>
              <a:gd name="connsiteY13" fmla="*/ 268441 h 834332"/>
              <a:gd name="connsiteX14" fmla="*/ 9768987 w 11584247"/>
              <a:gd name="connsiteY14" fmla="*/ 280841 h 834332"/>
              <a:gd name="connsiteX15" fmla="*/ 9645923 w 11584247"/>
              <a:gd name="connsiteY15" fmla="*/ 297473 h 834332"/>
              <a:gd name="connsiteX16" fmla="*/ 9477264 w 11584247"/>
              <a:gd name="connsiteY16" fmla="*/ 333736 h 834332"/>
              <a:gd name="connsiteX17" fmla="*/ 9323022 w 11584247"/>
              <a:gd name="connsiteY17" fmla="*/ 339499 h 834332"/>
              <a:gd name="connsiteX18" fmla="*/ 9231896 w 11584247"/>
              <a:gd name="connsiteY18" fmla="*/ 350924 h 834332"/>
              <a:gd name="connsiteX19" fmla="*/ 9199098 w 11584247"/>
              <a:gd name="connsiteY19" fmla="*/ 367794 h 834332"/>
              <a:gd name="connsiteX20" fmla="*/ 9152075 w 11584247"/>
              <a:gd name="connsiteY20" fmla="*/ 382929 h 834332"/>
              <a:gd name="connsiteX21" fmla="*/ 9020007 w 11584247"/>
              <a:gd name="connsiteY21" fmla="*/ 408117 h 834332"/>
              <a:gd name="connsiteX22" fmla="*/ 8869068 w 11584247"/>
              <a:gd name="connsiteY22" fmla="*/ 421230 h 834332"/>
              <a:gd name="connsiteX23" fmla="*/ 8805167 w 11584247"/>
              <a:gd name="connsiteY23" fmla="*/ 414437 h 834332"/>
              <a:gd name="connsiteX24" fmla="*/ 8655035 w 11584247"/>
              <a:gd name="connsiteY24" fmla="*/ 424475 h 834332"/>
              <a:gd name="connsiteX25" fmla="*/ 8480431 w 11584247"/>
              <a:gd name="connsiteY25" fmla="*/ 402916 h 834332"/>
              <a:gd name="connsiteX26" fmla="*/ 8441817 w 11584247"/>
              <a:gd name="connsiteY26" fmla="*/ 417619 h 834332"/>
              <a:gd name="connsiteX27" fmla="*/ 8377029 w 11584247"/>
              <a:gd name="connsiteY27" fmla="*/ 441608 h 834332"/>
              <a:gd name="connsiteX28" fmla="*/ 8259050 w 11584247"/>
              <a:gd name="connsiteY28" fmla="*/ 464220 h 834332"/>
              <a:gd name="connsiteX29" fmla="*/ 8201086 w 11584247"/>
              <a:gd name="connsiteY29" fmla="*/ 485570 h 834332"/>
              <a:gd name="connsiteX30" fmla="*/ 8113667 w 11584247"/>
              <a:gd name="connsiteY30" fmla="*/ 521596 h 834332"/>
              <a:gd name="connsiteX31" fmla="*/ 8062051 w 11584247"/>
              <a:gd name="connsiteY31" fmla="*/ 533812 h 834332"/>
              <a:gd name="connsiteX32" fmla="*/ 7950411 w 11584247"/>
              <a:gd name="connsiteY32" fmla="*/ 582087 h 834332"/>
              <a:gd name="connsiteX33" fmla="*/ 7788598 w 11584247"/>
              <a:gd name="connsiteY33" fmla="*/ 667978 h 834332"/>
              <a:gd name="connsiteX34" fmla="*/ 7691368 w 11584247"/>
              <a:gd name="connsiteY34" fmla="*/ 691272 h 834332"/>
              <a:gd name="connsiteX35" fmla="*/ 7683053 w 11584247"/>
              <a:gd name="connsiteY35" fmla="*/ 688814 h 834332"/>
              <a:gd name="connsiteX36" fmla="*/ 7670993 w 11584247"/>
              <a:gd name="connsiteY36" fmla="*/ 688775 h 834332"/>
              <a:gd name="connsiteX37" fmla="*/ 7670712 w 11584247"/>
              <a:gd name="connsiteY37" fmla="*/ 689306 h 834332"/>
              <a:gd name="connsiteX38" fmla="*/ 7659383 w 11584247"/>
              <a:gd name="connsiteY38" fmla="*/ 688227 h 834332"/>
              <a:gd name="connsiteX39" fmla="*/ 7532285 w 11584247"/>
              <a:gd name="connsiteY39" fmla="*/ 726440 h 834332"/>
              <a:gd name="connsiteX40" fmla="*/ 7502351 w 11584247"/>
              <a:gd name="connsiteY40" fmla="*/ 735020 h 834332"/>
              <a:gd name="connsiteX41" fmla="*/ 7480842 w 11584247"/>
              <a:gd name="connsiteY41" fmla="*/ 731225 h 834332"/>
              <a:gd name="connsiteX42" fmla="*/ 7432183 w 11584247"/>
              <a:gd name="connsiteY42" fmla="*/ 732969 h 834332"/>
              <a:gd name="connsiteX43" fmla="*/ 7425231 w 11584247"/>
              <a:gd name="connsiteY43" fmla="*/ 735688 h 834332"/>
              <a:gd name="connsiteX44" fmla="*/ 7390298 w 11584247"/>
              <a:gd name="connsiteY44" fmla="*/ 722535 h 834332"/>
              <a:gd name="connsiteX45" fmla="*/ 7372339 w 11584247"/>
              <a:gd name="connsiteY45" fmla="*/ 718662 h 834332"/>
              <a:gd name="connsiteX46" fmla="*/ 7367083 w 11584247"/>
              <a:gd name="connsiteY46" fmla="*/ 711540 h 834332"/>
              <a:gd name="connsiteX47" fmla="*/ 7340667 w 11584247"/>
              <a:gd name="connsiteY47" fmla="*/ 708883 h 834332"/>
              <a:gd name="connsiteX48" fmla="*/ 7337703 w 11584247"/>
              <a:gd name="connsiteY48" fmla="*/ 710851 h 834332"/>
              <a:gd name="connsiteX49" fmla="*/ 7315659 w 11584247"/>
              <a:gd name="connsiteY49" fmla="*/ 700203 h 834332"/>
              <a:gd name="connsiteX50" fmla="*/ 7267494 w 11584247"/>
              <a:gd name="connsiteY50" fmla="*/ 681057 h 834332"/>
              <a:gd name="connsiteX51" fmla="*/ 7073219 w 11584247"/>
              <a:gd name="connsiteY51" fmla="*/ 690480 h 834332"/>
              <a:gd name="connsiteX52" fmla="*/ 6772962 w 11584247"/>
              <a:gd name="connsiteY52" fmla="*/ 661982 h 834332"/>
              <a:gd name="connsiteX53" fmla="*/ 6548962 w 11584247"/>
              <a:gd name="connsiteY53" fmla="*/ 632182 h 834332"/>
              <a:gd name="connsiteX54" fmla="*/ 6337636 w 11584247"/>
              <a:gd name="connsiteY54" fmla="*/ 651977 h 834332"/>
              <a:gd name="connsiteX55" fmla="*/ 6268828 w 11584247"/>
              <a:gd name="connsiteY55" fmla="*/ 622080 h 834332"/>
              <a:gd name="connsiteX56" fmla="*/ 6241133 w 11584247"/>
              <a:gd name="connsiteY56" fmla="*/ 637096 h 834332"/>
              <a:gd name="connsiteX57" fmla="*/ 6236372 w 11584247"/>
              <a:gd name="connsiteY57" fmla="*/ 640150 h 834332"/>
              <a:gd name="connsiteX58" fmla="*/ 6217005 w 11584247"/>
              <a:gd name="connsiteY58" fmla="*/ 642256 h 834332"/>
              <a:gd name="connsiteX59" fmla="*/ 6211934 w 11584247"/>
              <a:gd name="connsiteY59" fmla="*/ 655497 h 834332"/>
              <a:gd name="connsiteX60" fmla="*/ 6138186 w 11584247"/>
              <a:gd name="connsiteY60" fmla="*/ 650898 h 834332"/>
              <a:gd name="connsiteX61" fmla="*/ 6046332 w 11584247"/>
              <a:gd name="connsiteY61" fmla="*/ 651243 h 834332"/>
              <a:gd name="connsiteX62" fmla="*/ 5875486 w 11584247"/>
              <a:gd name="connsiteY62" fmla="*/ 656164 h 834332"/>
              <a:gd name="connsiteX63" fmla="*/ 5837074 w 11584247"/>
              <a:gd name="connsiteY63" fmla="*/ 669047 h 834332"/>
              <a:gd name="connsiteX64" fmla="*/ 5783293 w 11584247"/>
              <a:gd name="connsiteY64" fmla="*/ 678526 h 834332"/>
              <a:gd name="connsiteX65" fmla="*/ 5673851 w 11584247"/>
              <a:gd name="connsiteY65" fmla="*/ 675677 h 834332"/>
              <a:gd name="connsiteX66" fmla="*/ 5459069 w 11584247"/>
              <a:gd name="connsiteY66" fmla="*/ 641319 h 834332"/>
              <a:gd name="connsiteX67" fmla="*/ 5365377 w 11584247"/>
              <a:gd name="connsiteY67" fmla="*/ 639724 h 834332"/>
              <a:gd name="connsiteX68" fmla="*/ 5168758 w 11584247"/>
              <a:gd name="connsiteY68" fmla="*/ 620360 h 834332"/>
              <a:gd name="connsiteX69" fmla="*/ 5043093 w 11584247"/>
              <a:gd name="connsiteY69" fmla="*/ 619043 h 834332"/>
              <a:gd name="connsiteX70" fmla="*/ 4998604 w 11584247"/>
              <a:gd name="connsiteY70" fmla="*/ 629087 h 834332"/>
              <a:gd name="connsiteX71" fmla="*/ 4924058 w 11584247"/>
              <a:gd name="connsiteY71" fmla="*/ 645263 h 834332"/>
              <a:gd name="connsiteX72" fmla="*/ 4868616 w 11584247"/>
              <a:gd name="connsiteY72" fmla="*/ 683240 h 834332"/>
              <a:gd name="connsiteX73" fmla="*/ 4806175 w 11584247"/>
              <a:gd name="connsiteY73" fmla="*/ 686507 h 834332"/>
              <a:gd name="connsiteX74" fmla="*/ 4724634 w 11584247"/>
              <a:gd name="connsiteY74" fmla="*/ 668150 h 834332"/>
              <a:gd name="connsiteX75" fmla="*/ 4623526 w 11584247"/>
              <a:gd name="connsiteY75" fmla="*/ 693607 h 834332"/>
              <a:gd name="connsiteX76" fmla="*/ 4565119 w 11584247"/>
              <a:gd name="connsiteY76" fmla="*/ 699644 h 834332"/>
              <a:gd name="connsiteX77" fmla="*/ 4405682 w 11584247"/>
              <a:gd name="connsiteY77" fmla="*/ 725524 h 834332"/>
              <a:gd name="connsiteX78" fmla="*/ 4238717 w 11584247"/>
              <a:gd name="connsiteY78" fmla="*/ 780637 h 834332"/>
              <a:gd name="connsiteX79" fmla="*/ 4088010 w 11584247"/>
              <a:gd name="connsiteY79" fmla="*/ 824593 h 834332"/>
              <a:gd name="connsiteX80" fmla="*/ 4026838 w 11584247"/>
              <a:gd name="connsiteY80" fmla="*/ 834332 h 834332"/>
              <a:gd name="connsiteX81" fmla="*/ 3945695 w 11584247"/>
              <a:gd name="connsiteY81" fmla="*/ 812266 h 834332"/>
              <a:gd name="connsiteX82" fmla="*/ 3845234 w 11584247"/>
              <a:gd name="connsiteY82" fmla="*/ 823068 h 834332"/>
              <a:gd name="connsiteX83" fmla="*/ 3665369 w 11584247"/>
              <a:gd name="connsiteY83" fmla="*/ 785906 h 834332"/>
              <a:gd name="connsiteX84" fmla="*/ 3434444 w 11584247"/>
              <a:gd name="connsiteY84" fmla="*/ 760907 h 834332"/>
              <a:gd name="connsiteX85" fmla="*/ 3298790 w 11584247"/>
              <a:gd name="connsiteY85" fmla="*/ 755716 h 834332"/>
              <a:gd name="connsiteX86" fmla="*/ 3044242 w 11584247"/>
              <a:gd name="connsiteY86" fmla="*/ 738181 h 834332"/>
              <a:gd name="connsiteX87" fmla="*/ 2975529 w 11584247"/>
              <a:gd name="connsiteY87" fmla="*/ 720730 h 834332"/>
              <a:gd name="connsiteX88" fmla="*/ 2868812 w 11584247"/>
              <a:gd name="connsiteY88" fmla="*/ 709829 h 834332"/>
              <a:gd name="connsiteX89" fmla="*/ 2813818 w 11584247"/>
              <a:gd name="connsiteY89" fmla="*/ 698031 h 834332"/>
              <a:gd name="connsiteX90" fmla="*/ 2504472 w 11584247"/>
              <a:gd name="connsiteY90" fmla="*/ 654196 h 834332"/>
              <a:gd name="connsiteX91" fmla="*/ 2323450 w 11584247"/>
              <a:gd name="connsiteY91" fmla="*/ 692063 h 834332"/>
              <a:gd name="connsiteX92" fmla="*/ 2047386 w 11584247"/>
              <a:gd name="connsiteY92" fmla="*/ 669854 h 834332"/>
              <a:gd name="connsiteX93" fmla="*/ 2014871 w 11584247"/>
              <a:gd name="connsiteY93" fmla="*/ 671556 h 834332"/>
              <a:gd name="connsiteX94" fmla="*/ 1961527 w 11584247"/>
              <a:gd name="connsiteY94" fmla="*/ 678730 h 834332"/>
              <a:gd name="connsiteX95" fmla="*/ 1834052 w 11584247"/>
              <a:gd name="connsiteY95" fmla="*/ 644653 h 834332"/>
              <a:gd name="connsiteX96" fmla="*/ 1657788 w 11584247"/>
              <a:gd name="connsiteY96" fmla="*/ 646274 h 834332"/>
              <a:gd name="connsiteX97" fmla="*/ 1434049 w 11584247"/>
              <a:gd name="connsiteY97" fmla="*/ 595668 h 834332"/>
              <a:gd name="connsiteX98" fmla="*/ 1177354 w 11584247"/>
              <a:gd name="connsiteY98" fmla="*/ 614359 h 834332"/>
              <a:gd name="connsiteX99" fmla="*/ 1088947 w 11584247"/>
              <a:gd name="connsiteY99" fmla="*/ 617056 h 834332"/>
              <a:gd name="connsiteX100" fmla="*/ 998946 w 11584247"/>
              <a:gd name="connsiteY100" fmla="*/ 688407 h 834332"/>
              <a:gd name="connsiteX101" fmla="*/ 786733 w 11584247"/>
              <a:gd name="connsiteY101" fmla="*/ 698183 h 834332"/>
              <a:gd name="connsiteX102" fmla="*/ 603494 w 11584247"/>
              <a:gd name="connsiteY102" fmla="*/ 710500 h 834332"/>
              <a:gd name="connsiteX103" fmla="*/ 471335 w 11584247"/>
              <a:gd name="connsiteY103" fmla="*/ 714464 h 834332"/>
              <a:gd name="connsiteX104" fmla="*/ 344393 w 11584247"/>
              <a:gd name="connsiteY104" fmla="*/ 725929 h 834332"/>
              <a:gd name="connsiteX105" fmla="*/ 143310 w 11584247"/>
              <a:gd name="connsiteY105" fmla="*/ 738210 h 834332"/>
              <a:gd name="connsiteX106" fmla="*/ 15455 w 11584247"/>
              <a:gd name="connsiteY106" fmla="*/ 751614 h 834332"/>
              <a:gd name="connsiteX107" fmla="*/ 0 w 11584247"/>
              <a:gd name="connsiteY107" fmla="*/ 741620 h 834332"/>
              <a:gd name="connsiteX108" fmla="*/ 0 w 11584247"/>
              <a:gd name="connsiteY108" fmla="*/ 0 h 834332"/>
              <a:gd name="connsiteX0" fmla="*/ 0 w 11584247"/>
              <a:gd name="connsiteY0" fmla="*/ 0 h 834332"/>
              <a:gd name="connsiteX1" fmla="*/ 11584247 w 11584247"/>
              <a:gd name="connsiteY1" fmla="*/ 0 h 834332"/>
              <a:gd name="connsiteX2" fmla="*/ 11515863 w 11584247"/>
              <a:gd name="connsiteY2" fmla="*/ 41320 h 834332"/>
              <a:gd name="connsiteX3" fmla="*/ 11361848 w 11584247"/>
              <a:gd name="connsiteY3" fmla="*/ 74449 h 834332"/>
              <a:gd name="connsiteX4" fmla="*/ 11216869 w 11584247"/>
              <a:gd name="connsiteY4" fmla="*/ 106667 h 834332"/>
              <a:gd name="connsiteX5" fmla="*/ 11164524 w 11584247"/>
              <a:gd name="connsiteY5" fmla="*/ 113013 h 834332"/>
              <a:gd name="connsiteX6" fmla="*/ 11076261 w 11584247"/>
              <a:gd name="connsiteY6" fmla="*/ 152651 h 834332"/>
              <a:gd name="connsiteX7" fmla="*/ 10991963 w 11584247"/>
              <a:gd name="connsiteY7" fmla="*/ 163440 h 834332"/>
              <a:gd name="connsiteX8" fmla="*/ 10812847 w 11584247"/>
              <a:gd name="connsiteY8" fmla="*/ 186456 h 834332"/>
              <a:gd name="connsiteX9" fmla="*/ 10675741 w 11584247"/>
              <a:gd name="connsiteY9" fmla="*/ 221829 h 834332"/>
              <a:gd name="connsiteX10" fmla="*/ 10510136 w 11584247"/>
              <a:gd name="connsiteY10" fmla="*/ 223982 h 834332"/>
              <a:gd name="connsiteX11" fmla="*/ 10310725 w 11584247"/>
              <a:gd name="connsiteY11" fmla="*/ 257181 h 834332"/>
              <a:gd name="connsiteX12" fmla="*/ 10161434 w 11584247"/>
              <a:gd name="connsiteY12" fmla="*/ 264082 h 834332"/>
              <a:gd name="connsiteX13" fmla="*/ 9987770 w 11584247"/>
              <a:gd name="connsiteY13" fmla="*/ 268441 h 834332"/>
              <a:gd name="connsiteX14" fmla="*/ 9768987 w 11584247"/>
              <a:gd name="connsiteY14" fmla="*/ 280841 h 834332"/>
              <a:gd name="connsiteX15" fmla="*/ 9645923 w 11584247"/>
              <a:gd name="connsiteY15" fmla="*/ 297473 h 834332"/>
              <a:gd name="connsiteX16" fmla="*/ 9477264 w 11584247"/>
              <a:gd name="connsiteY16" fmla="*/ 333736 h 834332"/>
              <a:gd name="connsiteX17" fmla="*/ 9323022 w 11584247"/>
              <a:gd name="connsiteY17" fmla="*/ 339499 h 834332"/>
              <a:gd name="connsiteX18" fmla="*/ 9231896 w 11584247"/>
              <a:gd name="connsiteY18" fmla="*/ 350924 h 834332"/>
              <a:gd name="connsiteX19" fmla="*/ 9199098 w 11584247"/>
              <a:gd name="connsiteY19" fmla="*/ 367794 h 834332"/>
              <a:gd name="connsiteX20" fmla="*/ 9152075 w 11584247"/>
              <a:gd name="connsiteY20" fmla="*/ 382929 h 834332"/>
              <a:gd name="connsiteX21" fmla="*/ 9020007 w 11584247"/>
              <a:gd name="connsiteY21" fmla="*/ 408117 h 834332"/>
              <a:gd name="connsiteX22" fmla="*/ 8869068 w 11584247"/>
              <a:gd name="connsiteY22" fmla="*/ 421230 h 834332"/>
              <a:gd name="connsiteX23" fmla="*/ 8805167 w 11584247"/>
              <a:gd name="connsiteY23" fmla="*/ 414437 h 834332"/>
              <a:gd name="connsiteX24" fmla="*/ 8655035 w 11584247"/>
              <a:gd name="connsiteY24" fmla="*/ 424475 h 834332"/>
              <a:gd name="connsiteX25" fmla="*/ 8480431 w 11584247"/>
              <a:gd name="connsiteY25" fmla="*/ 402916 h 834332"/>
              <a:gd name="connsiteX26" fmla="*/ 8441817 w 11584247"/>
              <a:gd name="connsiteY26" fmla="*/ 417619 h 834332"/>
              <a:gd name="connsiteX27" fmla="*/ 8377029 w 11584247"/>
              <a:gd name="connsiteY27" fmla="*/ 441608 h 834332"/>
              <a:gd name="connsiteX28" fmla="*/ 8259050 w 11584247"/>
              <a:gd name="connsiteY28" fmla="*/ 464220 h 834332"/>
              <a:gd name="connsiteX29" fmla="*/ 8201086 w 11584247"/>
              <a:gd name="connsiteY29" fmla="*/ 485570 h 834332"/>
              <a:gd name="connsiteX30" fmla="*/ 8113667 w 11584247"/>
              <a:gd name="connsiteY30" fmla="*/ 521596 h 834332"/>
              <a:gd name="connsiteX31" fmla="*/ 8062051 w 11584247"/>
              <a:gd name="connsiteY31" fmla="*/ 533812 h 834332"/>
              <a:gd name="connsiteX32" fmla="*/ 7950411 w 11584247"/>
              <a:gd name="connsiteY32" fmla="*/ 582087 h 834332"/>
              <a:gd name="connsiteX33" fmla="*/ 7788598 w 11584247"/>
              <a:gd name="connsiteY33" fmla="*/ 667978 h 834332"/>
              <a:gd name="connsiteX34" fmla="*/ 7691368 w 11584247"/>
              <a:gd name="connsiteY34" fmla="*/ 691272 h 834332"/>
              <a:gd name="connsiteX35" fmla="*/ 7683053 w 11584247"/>
              <a:gd name="connsiteY35" fmla="*/ 688814 h 834332"/>
              <a:gd name="connsiteX36" fmla="*/ 7670993 w 11584247"/>
              <a:gd name="connsiteY36" fmla="*/ 688775 h 834332"/>
              <a:gd name="connsiteX37" fmla="*/ 7670712 w 11584247"/>
              <a:gd name="connsiteY37" fmla="*/ 689306 h 834332"/>
              <a:gd name="connsiteX38" fmla="*/ 7659383 w 11584247"/>
              <a:gd name="connsiteY38" fmla="*/ 688227 h 834332"/>
              <a:gd name="connsiteX39" fmla="*/ 7532285 w 11584247"/>
              <a:gd name="connsiteY39" fmla="*/ 726440 h 834332"/>
              <a:gd name="connsiteX40" fmla="*/ 7502351 w 11584247"/>
              <a:gd name="connsiteY40" fmla="*/ 735020 h 834332"/>
              <a:gd name="connsiteX41" fmla="*/ 7480842 w 11584247"/>
              <a:gd name="connsiteY41" fmla="*/ 731225 h 834332"/>
              <a:gd name="connsiteX42" fmla="*/ 7432183 w 11584247"/>
              <a:gd name="connsiteY42" fmla="*/ 732969 h 834332"/>
              <a:gd name="connsiteX43" fmla="*/ 7425231 w 11584247"/>
              <a:gd name="connsiteY43" fmla="*/ 735688 h 834332"/>
              <a:gd name="connsiteX44" fmla="*/ 7390298 w 11584247"/>
              <a:gd name="connsiteY44" fmla="*/ 722535 h 834332"/>
              <a:gd name="connsiteX45" fmla="*/ 7372339 w 11584247"/>
              <a:gd name="connsiteY45" fmla="*/ 718662 h 834332"/>
              <a:gd name="connsiteX46" fmla="*/ 7367083 w 11584247"/>
              <a:gd name="connsiteY46" fmla="*/ 711540 h 834332"/>
              <a:gd name="connsiteX47" fmla="*/ 7340667 w 11584247"/>
              <a:gd name="connsiteY47" fmla="*/ 708883 h 834332"/>
              <a:gd name="connsiteX48" fmla="*/ 7337703 w 11584247"/>
              <a:gd name="connsiteY48" fmla="*/ 710851 h 834332"/>
              <a:gd name="connsiteX49" fmla="*/ 7315659 w 11584247"/>
              <a:gd name="connsiteY49" fmla="*/ 700203 h 834332"/>
              <a:gd name="connsiteX50" fmla="*/ 7267494 w 11584247"/>
              <a:gd name="connsiteY50" fmla="*/ 681057 h 834332"/>
              <a:gd name="connsiteX51" fmla="*/ 7073219 w 11584247"/>
              <a:gd name="connsiteY51" fmla="*/ 690480 h 834332"/>
              <a:gd name="connsiteX52" fmla="*/ 6772962 w 11584247"/>
              <a:gd name="connsiteY52" fmla="*/ 661982 h 834332"/>
              <a:gd name="connsiteX53" fmla="*/ 6548962 w 11584247"/>
              <a:gd name="connsiteY53" fmla="*/ 632182 h 834332"/>
              <a:gd name="connsiteX54" fmla="*/ 6337636 w 11584247"/>
              <a:gd name="connsiteY54" fmla="*/ 651977 h 834332"/>
              <a:gd name="connsiteX55" fmla="*/ 6268828 w 11584247"/>
              <a:gd name="connsiteY55" fmla="*/ 622080 h 834332"/>
              <a:gd name="connsiteX56" fmla="*/ 6241133 w 11584247"/>
              <a:gd name="connsiteY56" fmla="*/ 637096 h 834332"/>
              <a:gd name="connsiteX57" fmla="*/ 6236372 w 11584247"/>
              <a:gd name="connsiteY57" fmla="*/ 640150 h 834332"/>
              <a:gd name="connsiteX58" fmla="*/ 6217005 w 11584247"/>
              <a:gd name="connsiteY58" fmla="*/ 642256 h 834332"/>
              <a:gd name="connsiteX59" fmla="*/ 6211934 w 11584247"/>
              <a:gd name="connsiteY59" fmla="*/ 655497 h 834332"/>
              <a:gd name="connsiteX60" fmla="*/ 6138186 w 11584247"/>
              <a:gd name="connsiteY60" fmla="*/ 650898 h 834332"/>
              <a:gd name="connsiteX61" fmla="*/ 6046332 w 11584247"/>
              <a:gd name="connsiteY61" fmla="*/ 651243 h 834332"/>
              <a:gd name="connsiteX62" fmla="*/ 5875486 w 11584247"/>
              <a:gd name="connsiteY62" fmla="*/ 656164 h 834332"/>
              <a:gd name="connsiteX63" fmla="*/ 5837074 w 11584247"/>
              <a:gd name="connsiteY63" fmla="*/ 669047 h 834332"/>
              <a:gd name="connsiteX64" fmla="*/ 5783293 w 11584247"/>
              <a:gd name="connsiteY64" fmla="*/ 678526 h 834332"/>
              <a:gd name="connsiteX65" fmla="*/ 5673851 w 11584247"/>
              <a:gd name="connsiteY65" fmla="*/ 675677 h 834332"/>
              <a:gd name="connsiteX66" fmla="*/ 5459069 w 11584247"/>
              <a:gd name="connsiteY66" fmla="*/ 641319 h 834332"/>
              <a:gd name="connsiteX67" fmla="*/ 5365377 w 11584247"/>
              <a:gd name="connsiteY67" fmla="*/ 639724 h 834332"/>
              <a:gd name="connsiteX68" fmla="*/ 5168758 w 11584247"/>
              <a:gd name="connsiteY68" fmla="*/ 620360 h 834332"/>
              <a:gd name="connsiteX69" fmla="*/ 5043093 w 11584247"/>
              <a:gd name="connsiteY69" fmla="*/ 619043 h 834332"/>
              <a:gd name="connsiteX70" fmla="*/ 4998604 w 11584247"/>
              <a:gd name="connsiteY70" fmla="*/ 629087 h 834332"/>
              <a:gd name="connsiteX71" fmla="*/ 4924058 w 11584247"/>
              <a:gd name="connsiteY71" fmla="*/ 645263 h 834332"/>
              <a:gd name="connsiteX72" fmla="*/ 4868616 w 11584247"/>
              <a:gd name="connsiteY72" fmla="*/ 683240 h 834332"/>
              <a:gd name="connsiteX73" fmla="*/ 4806175 w 11584247"/>
              <a:gd name="connsiteY73" fmla="*/ 686507 h 834332"/>
              <a:gd name="connsiteX74" fmla="*/ 4724634 w 11584247"/>
              <a:gd name="connsiteY74" fmla="*/ 668150 h 834332"/>
              <a:gd name="connsiteX75" fmla="*/ 4623526 w 11584247"/>
              <a:gd name="connsiteY75" fmla="*/ 693607 h 834332"/>
              <a:gd name="connsiteX76" fmla="*/ 4565119 w 11584247"/>
              <a:gd name="connsiteY76" fmla="*/ 699644 h 834332"/>
              <a:gd name="connsiteX77" fmla="*/ 4405682 w 11584247"/>
              <a:gd name="connsiteY77" fmla="*/ 725524 h 834332"/>
              <a:gd name="connsiteX78" fmla="*/ 4238717 w 11584247"/>
              <a:gd name="connsiteY78" fmla="*/ 780637 h 834332"/>
              <a:gd name="connsiteX79" fmla="*/ 4088010 w 11584247"/>
              <a:gd name="connsiteY79" fmla="*/ 824593 h 834332"/>
              <a:gd name="connsiteX80" fmla="*/ 4026838 w 11584247"/>
              <a:gd name="connsiteY80" fmla="*/ 834332 h 834332"/>
              <a:gd name="connsiteX81" fmla="*/ 3945695 w 11584247"/>
              <a:gd name="connsiteY81" fmla="*/ 812266 h 834332"/>
              <a:gd name="connsiteX82" fmla="*/ 3845234 w 11584247"/>
              <a:gd name="connsiteY82" fmla="*/ 823068 h 834332"/>
              <a:gd name="connsiteX83" fmla="*/ 3665369 w 11584247"/>
              <a:gd name="connsiteY83" fmla="*/ 785906 h 834332"/>
              <a:gd name="connsiteX84" fmla="*/ 3434444 w 11584247"/>
              <a:gd name="connsiteY84" fmla="*/ 760907 h 834332"/>
              <a:gd name="connsiteX85" fmla="*/ 3298790 w 11584247"/>
              <a:gd name="connsiteY85" fmla="*/ 755716 h 834332"/>
              <a:gd name="connsiteX86" fmla="*/ 3044242 w 11584247"/>
              <a:gd name="connsiteY86" fmla="*/ 738181 h 834332"/>
              <a:gd name="connsiteX87" fmla="*/ 2975529 w 11584247"/>
              <a:gd name="connsiteY87" fmla="*/ 720730 h 834332"/>
              <a:gd name="connsiteX88" fmla="*/ 2868812 w 11584247"/>
              <a:gd name="connsiteY88" fmla="*/ 709829 h 834332"/>
              <a:gd name="connsiteX89" fmla="*/ 2813818 w 11584247"/>
              <a:gd name="connsiteY89" fmla="*/ 698031 h 834332"/>
              <a:gd name="connsiteX90" fmla="*/ 2504472 w 11584247"/>
              <a:gd name="connsiteY90" fmla="*/ 654196 h 834332"/>
              <a:gd name="connsiteX91" fmla="*/ 2323450 w 11584247"/>
              <a:gd name="connsiteY91" fmla="*/ 692063 h 834332"/>
              <a:gd name="connsiteX92" fmla="*/ 2047386 w 11584247"/>
              <a:gd name="connsiteY92" fmla="*/ 669854 h 834332"/>
              <a:gd name="connsiteX93" fmla="*/ 2014871 w 11584247"/>
              <a:gd name="connsiteY93" fmla="*/ 671556 h 834332"/>
              <a:gd name="connsiteX94" fmla="*/ 1961527 w 11584247"/>
              <a:gd name="connsiteY94" fmla="*/ 678730 h 834332"/>
              <a:gd name="connsiteX95" fmla="*/ 1834052 w 11584247"/>
              <a:gd name="connsiteY95" fmla="*/ 644653 h 834332"/>
              <a:gd name="connsiteX96" fmla="*/ 1657788 w 11584247"/>
              <a:gd name="connsiteY96" fmla="*/ 646274 h 834332"/>
              <a:gd name="connsiteX97" fmla="*/ 1434049 w 11584247"/>
              <a:gd name="connsiteY97" fmla="*/ 595668 h 834332"/>
              <a:gd name="connsiteX98" fmla="*/ 1177354 w 11584247"/>
              <a:gd name="connsiteY98" fmla="*/ 614359 h 834332"/>
              <a:gd name="connsiteX99" fmla="*/ 1088947 w 11584247"/>
              <a:gd name="connsiteY99" fmla="*/ 617056 h 834332"/>
              <a:gd name="connsiteX100" fmla="*/ 998946 w 11584247"/>
              <a:gd name="connsiteY100" fmla="*/ 688407 h 834332"/>
              <a:gd name="connsiteX101" fmla="*/ 786733 w 11584247"/>
              <a:gd name="connsiteY101" fmla="*/ 698183 h 834332"/>
              <a:gd name="connsiteX102" fmla="*/ 603494 w 11584247"/>
              <a:gd name="connsiteY102" fmla="*/ 710500 h 834332"/>
              <a:gd name="connsiteX103" fmla="*/ 471335 w 11584247"/>
              <a:gd name="connsiteY103" fmla="*/ 714464 h 834332"/>
              <a:gd name="connsiteX104" fmla="*/ 344393 w 11584247"/>
              <a:gd name="connsiteY104" fmla="*/ 725929 h 834332"/>
              <a:gd name="connsiteX105" fmla="*/ 154529 w 11584247"/>
              <a:gd name="connsiteY105" fmla="*/ 766259 h 834332"/>
              <a:gd name="connsiteX106" fmla="*/ 15455 w 11584247"/>
              <a:gd name="connsiteY106" fmla="*/ 751614 h 834332"/>
              <a:gd name="connsiteX107" fmla="*/ 0 w 11584247"/>
              <a:gd name="connsiteY107" fmla="*/ 741620 h 834332"/>
              <a:gd name="connsiteX108" fmla="*/ 0 w 11584247"/>
              <a:gd name="connsiteY108" fmla="*/ 0 h 834332"/>
              <a:gd name="connsiteX0" fmla="*/ 0 w 11584247"/>
              <a:gd name="connsiteY0" fmla="*/ 0 h 834332"/>
              <a:gd name="connsiteX1" fmla="*/ 11584247 w 11584247"/>
              <a:gd name="connsiteY1" fmla="*/ 0 h 834332"/>
              <a:gd name="connsiteX2" fmla="*/ 11515863 w 11584247"/>
              <a:gd name="connsiteY2" fmla="*/ 41320 h 834332"/>
              <a:gd name="connsiteX3" fmla="*/ 11361848 w 11584247"/>
              <a:gd name="connsiteY3" fmla="*/ 74449 h 834332"/>
              <a:gd name="connsiteX4" fmla="*/ 11216869 w 11584247"/>
              <a:gd name="connsiteY4" fmla="*/ 106667 h 834332"/>
              <a:gd name="connsiteX5" fmla="*/ 11164524 w 11584247"/>
              <a:gd name="connsiteY5" fmla="*/ 113013 h 834332"/>
              <a:gd name="connsiteX6" fmla="*/ 11076261 w 11584247"/>
              <a:gd name="connsiteY6" fmla="*/ 152651 h 834332"/>
              <a:gd name="connsiteX7" fmla="*/ 10991963 w 11584247"/>
              <a:gd name="connsiteY7" fmla="*/ 163440 h 834332"/>
              <a:gd name="connsiteX8" fmla="*/ 10812847 w 11584247"/>
              <a:gd name="connsiteY8" fmla="*/ 186456 h 834332"/>
              <a:gd name="connsiteX9" fmla="*/ 10675741 w 11584247"/>
              <a:gd name="connsiteY9" fmla="*/ 221829 h 834332"/>
              <a:gd name="connsiteX10" fmla="*/ 10510136 w 11584247"/>
              <a:gd name="connsiteY10" fmla="*/ 223982 h 834332"/>
              <a:gd name="connsiteX11" fmla="*/ 10310725 w 11584247"/>
              <a:gd name="connsiteY11" fmla="*/ 257181 h 834332"/>
              <a:gd name="connsiteX12" fmla="*/ 10161434 w 11584247"/>
              <a:gd name="connsiteY12" fmla="*/ 264082 h 834332"/>
              <a:gd name="connsiteX13" fmla="*/ 9987770 w 11584247"/>
              <a:gd name="connsiteY13" fmla="*/ 268441 h 834332"/>
              <a:gd name="connsiteX14" fmla="*/ 9768987 w 11584247"/>
              <a:gd name="connsiteY14" fmla="*/ 280841 h 834332"/>
              <a:gd name="connsiteX15" fmla="*/ 9645923 w 11584247"/>
              <a:gd name="connsiteY15" fmla="*/ 297473 h 834332"/>
              <a:gd name="connsiteX16" fmla="*/ 9477264 w 11584247"/>
              <a:gd name="connsiteY16" fmla="*/ 333736 h 834332"/>
              <a:gd name="connsiteX17" fmla="*/ 9323022 w 11584247"/>
              <a:gd name="connsiteY17" fmla="*/ 339499 h 834332"/>
              <a:gd name="connsiteX18" fmla="*/ 9231896 w 11584247"/>
              <a:gd name="connsiteY18" fmla="*/ 350924 h 834332"/>
              <a:gd name="connsiteX19" fmla="*/ 9199098 w 11584247"/>
              <a:gd name="connsiteY19" fmla="*/ 367794 h 834332"/>
              <a:gd name="connsiteX20" fmla="*/ 9152075 w 11584247"/>
              <a:gd name="connsiteY20" fmla="*/ 382929 h 834332"/>
              <a:gd name="connsiteX21" fmla="*/ 9020007 w 11584247"/>
              <a:gd name="connsiteY21" fmla="*/ 408117 h 834332"/>
              <a:gd name="connsiteX22" fmla="*/ 8869068 w 11584247"/>
              <a:gd name="connsiteY22" fmla="*/ 421230 h 834332"/>
              <a:gd name="connsiteX23" fmla="*/ 8805167 w 11584247"/>
              <a:gd name="connsiteY23" fmla="*/ 414437 h 834332"/>
              <a:gd name="connsiteX24" fmla="*/ 8655035 w 11584247"/>
              <a:gd name="connsiteY24" fmla="*/ 424475 h 834332"/>
              <a:gd name="connsiteX25" fmla="*/ 8480431 w 11584247"/>
              <a:gd name="connsiteY25" fmla="*/ 402916 h 834332"/>
              <a:gd name="connsiteX26" fmla="*/ 8441817 w 11584247"/>
              <a:gd name="connsiteY26" fmla="*/ 417619 h 834332"/>
              <a:gd name="connsiteX27" fmla="*/ 8377029 w 11584247"/>
              <a:gd name="connsiteY27" fmla="*/ 441608 h 834332"/>
              <a:gd name="connsiteX28" fmla="*/ 8259050 w 11584247"/>
              <a:gd name="connsiteY28" fmla="*/ 464220 h 834332"/>
              <a:gd name="connsiteX29" fmla="*/ 8201086 w 11584247"/>
              <a:gd name="connsiteY29" fmla="*/ 485570 h 834332"/>
              <a:gd name="connsiteX30" fmla="*/ 8113667 w 11584247"/>
              <a:gd name="connsiteY30" fmla="*/ 521596 h 834332"/>
              <a:gd name="connsiteX31" fmla="*/ 8062051 w 11584247"/>
              <a:gd name="connsiteY31" fmla="*/ 533812 h 834332"/>
              <a:gd name="connsiteX32" fmla="*/ 7950411 w 11584247"/>
              <a:gd name="connsiteY32" fmla="*/ 582087 h 834332"/>
              <a:gd name="connsiteX33" fmla="*/ 7788598 w 11584247"/>
              <a:gd name="connsiteY33" fmla="*/ 667978 h 834332"/>
              <a:gd name="connsiteX34" fmla="*/ 7691368 w 11584247"/>
              <a:gd name="connsiteY34" fmla="*/ 691272 h 834332"/>
              <a:gd name="connsiteX35" fmla="*/ 7683053 w 11584247"/>
              <a:gd name="connsiteY35" fmla="*/ 688814 h 834332"/>
              <a:gd name="connsiteX36" fmla="*/ 7670993 w 11584247"/>
              <a:gd name="connsiteY36" fmla="*/ 688775 h 834332"/>
              <a:gd name="connsiteX37" fmla="*/ 7670712 w 11584247"/>
              <a:gd name="connsiteY37" fmla="*/ 689306 h 834332"/>
              <a:gd name="connsiteX38" fmla="*/ 7659383 w 11584247"/>
              <a:gd name="connsiteY38" fmla="*/ 688227 h 834332"/>
              <a:gd name="connsiteX39" fmla="*/ 7532285 w 11584247"/>
              <a:gd name="connsiteY39" fmla="*/ 726440 h 834332"/>
              <a:gd name="connsiteX40" fmla="*/ 7502351 w 11584247"/>
              <a:gd name="connsiteY40" fmla="*/ 735020 h 834332"/>
              <a:gd name="connsiteX41" fmla="*/ 7480842 w 11584247"/>
              <a:gd name="connsiteY41" fmla="*/ 731225 h 834332"/>
              <a:gd name="connsiteX42" fmla="*/ 7432183 w 11584247"/>
              <a:gd name="connsiteY42" fmla="*/ 732969 h 834332"/>
              <a:gd name="connsiteX43" fmla="*/ 7425231 w 11584247"/>
              <a:gd name="connsiteY43" fmla="*/ 735688 h 834332"/>
              <a:gd name="connsiteX44" fmla="*/ 7390298 w 11584247"/>
              <a:gd name="connsiteY44" fmla="*/ 722535 h 834332"/>
              <a:gd name="connsiteX45" fmla="*/ 7372339 w 11584247"/>
              <a:gd name="connsiteY45" fmla="*/ 718662 h 834332"/>
              <a:gd name="connsiteX46" fmla="*/ 7367083 w 11584247"/>
              <a:gd name="connsiteY46" fmla="*/ 711540 h 834332"/>
              <a:gd name="connsiteX47" fmla="*/ 7340667 w 11584247"/>
              <a:gd name="connsiteY47" fmla="*/ 708883 h 834332"/>
              <a:gd name="connsiteX48" fmla="*/ 7337703 w 11584247"/>
              <a:gd name="connsiteY48" fmla="*/ 710851 h 834332"/>
              <a:gd name="connsiteX49" fmla="*/ 7315659 w 11584247"/>
              <a:gd name="connsiteY49" fmla="*/ 700203 h 834332"/>
              <a:gd name="connsiteX50" fmla="*/ 7267494 w 11584247"/>
              <a:gd name="connsiteY50" fmla="*/ 681057 h 834332"/>
              <a:gd name="connsiteX51" fmla="*/ 7073219 w 11584247"/>
              <a:gd name="connsiteY51" fmla="*/ 690480 h 834332"/>
              <a:gd name="connsiteX52" fmla="*/ 6772962 w 11584247"/>
              <a:gd name="connsiteY52" fmla="*/ 661982 h 834332"/>
              <a:gd name="connsiteX53" fmla="*/ 6548962 w 11584247"/>
              <a:gd name="connsiteY53" fmla="*/ 632182 h 834332"/>
              <a:gd name="connsiteX54" fmla="*/ 6337636 w 11584247"/>
              <a:gd name="connsiteY54" fmla="*/ 651977 h 834332"/>
              <a:gd name="connsiteX55" fmla="*/ 6268828 w 11584247"/>
              <a:gd name="connsiteY55" fmla="*/ 622080 h 834332"/>
              <a:gd name="connsiteX56" fmla="*/ 6241133 w 11584247"/>
              <a:gd name="connsiteY56" fmla="*/ 637096 h 834332"/>
              <a:gd name="connsiteX57" fmla="*/ 6236372 w 11584247"/>
              <a:gd name="connsiteY57" fmla="*/ 640150 h 834332"/>
              <a:gd name="connsiteX58" fmla="*/ 6217005 w 11584247"/>
              <a:gd name="connsiteY58" fmla="*/ 642256 h 834332"/>
              <a:gd name="connsiteX59" fmla="*/ 6211934 w 11584247"/>
              <a:gd name="connsiteY59" fmla="*/ 655497 h 834332"/>
              <a:gd name="connsiteX60" fmla="*/ 6138186 w 11584247"/>
              <a:gd name="connsiteY60" fmla="*/ 650898 h 834332"/>
              <a:gd name="connsiteX61" fmla="*/ 6046332 w 11584247"/>
              <a:gd name="connsiteY61" fmla="*/ 651243 h 834332"/>
              <a:gd name="connsiteX62" fmla="*/ 5875486 w 11584247"/>
              <a:gd name="connsiteY62" fmla="*/ 656164 h 834332"/>
              <a:gd name="connsiteX63" fmla="*/ 5837074 w 11584247"/>
              <a:gd name="connsiteY63" fmla="*/ 669047 h 834332"/>
              <a:gd name="connsiteX64" fmla="*/ 5783293 w 11584247"/>
              <a:gd name="connsiteY64" fmla="*/ 678526 h 834332"/>
              <a:gd name="connsiteX65" fmla="*/ 5673851 w 11584247"/>
              <a:gd name="connsiteY65" fmla="*/ 675677 h 834332"/>
              <a:gd name="connsiteX66" fmla="*/ 5459069 w 11584247"/>
              <a:gd name="connsiteY66" fmla="*/ 641319 h 834332"/>
              <a:gd name="connsiteX67" fmla="*/ 5365377 w 11584247"/>
              <a:gd name="connsiteY67" fmla="*/ 639724 h 834332"/>
              <a:gd name="connsiteX68" fmla="*/ 5168758 w 11584247"/>
              <a:gd name="connsiteY68" fmla="*/ 620360 h 834332"/>
              <a:gd name="connsiteX69" fmla="*/ 5043093 w 11584247"/>
              <a:gd name="connsiteY69" fmla="*/ 619043 h 834332"/>
              <a:gd name="connsiteX70" fmla="*/ 4998604 w 11584247"/>
              <a:gd name="connsiteY70" fmla="*/ 629087 h 834332"/>
              <a:gd name="connsiteX71" fmla="*/ 4924058 w 11584247"/>
              <a:gd name="connsiteY71" fmla="*/ 645263 h 834332"/>
              <a:gd name="connsiteX72" fmla="*/ 4868616 w 11584247"/>
              <a:gd name="connsiteY72" fmla="*/ 683240 h 834332"/>
              <a:gd name="connsiteX73" fmla="*/ 4806175 w 11584247"/>
              <a:gd name="connsiteY73" fmla="*/ 686507 h 834332"/>
              <a:gd name="connsiteX74" fmla="*/ 4724634 w 11584247"/>
              <a:gd name="connsiteY74" fmla="*/ 668150 h 834332"/>
              <a:gd name="connsiteX75" fmla="*/ 4623526 w 11584247"/>
              <a:gd name="connsiteY75" fmla="*/ 693607 h 834332"/>
              <a:gd name="connsiteX76" fmla="*/ 4565119 w 11584247"/>
              <a:gd name="connsiteY76" fmla="*/ 699644 h 834332"/>
              <a:gd name="connsiteX77" fmla="*/ 4405682 w 11584247"/>
              <a:gd name="connsiteY77" fmla="*/ 725524 h 834332"/>
              <a:gd name="connsiteX78" fmla="*/ 4238717 w 11584247"/>
              <a:gd name="connsiteY78" fmla="*/ 780637 h 834332"/>
              <a:gd name="connsiteX79" fmla="*/ 4088010 w 11584247"/>
              <a:gd name="connsiteY79" fmla="*/ 824593 h 834332"/>
              <a:gd name="connsiteX80" fmla="*/ 4026838 w 11584247"/>
              <a:gd name="connsiteY80" fmla="*/ 834332 h 834332"/>
              <a:gd name="connsiteX81" fmla="*/ 3945695 w 11584247"/>
              <a:gd name="connsiteY81" fmla="*/ 812266 h 834332"/>
              <a:gd name="connsiteX82" fmla="*/ 3845234 w 11584247"/>
              <a:gd name="connsiteY82" fmla="*/ 823068 h 834332"/>
              <a:gd name="connsiteX83" fmla="*/ 3665369 w 11584247"/>
              <a:gd name="connsiteY83" fmla="*/ 785906 h 834332"/>
              <a:gd name="connsiteX84" fmla="*/ 3434444 w 11584247"/>
              <a:gd name="connsiteY84" fmla="*/ 760907 h 834332"/>
              <a:gd name="connsiteX85" fmla="*/ 3270741 w 11584247"/>
              <a:gd name="connsiteY85" fmla="*/ 755716 h 834332"/>
              <a:gd name="connsiteX86" fmla="*/ 3044242 w 11584247"/>
              <a:gd name="connsiteY86" fmla="*/ 738181 h 834332"/>
              <a:gd name="connsiteX87" fmla="*/ 2975529 w 11584247"/>
              <a:gd name="connsiteY87" fmla="*/ 720730 h 834332"/>
              <a:gd name="connsiteX88" fmla="*/ 2868812 w 11584247"/>
              <a:gd name="connsiteY88" fmla="*/ 709829 h 834332"/>
              <a:gd name="connsiteX89" fmla="*/ 2813818 w 11584247"/>
              <a:gd name="connsiteY89" fmla="*/ 698031 h 834332"/>
              <a:gd name="connsiteX90" fmla="*/ 2504472 w 11584247"/>
              <a:gd name="connsiteY90" fmla="*/ 654196 h 834332"/>
              <a:gd name="connsiteX91" fmla="*/ 2323450 w 11584247"/>
              <a:gd name="connsiteY91" fmla="*/ 692063 h 834332"/>
              <a:gd name="connsiteX92" fmla="*/ 2047386 w 11584247"/>
              <a:gd name="connsiteY92" fmla="*/ 669854 h 834332"/>
              <a:gd name="connsiteX93" fmla="*/ 2014871 w 11584247"/>
              <a:gd name="connsiteY93" fmla="*/ 671556 h 834332"/>
              <a:gd name="connsiteX94" fmla="*/ 1961527 w 11584247"/>
              <a:gd name="connsiteY94" fmla="*/ 678730 h 834332"/>
              <a:gd name="connsiteX95" fmla="*/ 1834052 w 11584247"/>
              <a:gd name="connsiteY95" fmla="*/ 644653 h 834332"/>
              <a:gd name="connsiteX96" fmla="*/ 1657788 w 11584247"/>
              <a:gd name="connsiteY96" fmla="*/ 646274 h 834332"/>
              <a:gd name="connsiteX97" fmla="*/ 1434049 w 11584247"/>
              <a:gd name="connsiteY97" fmla="*/ 595668 h 834332"/>
              <a:gd name="connsiteX98" fmla="*/ 1177354 w 11584247"/>
              <a:gd name="connsiteY98" fmla="*/ 614359 h 834332"/>
              <a:gd name="connsiteX99" fmla="*/ 1088947 w 11584247"/>
              <a:gd name="connsiteY99" fmla="*/ 617056 h 834332"/>
              <a:gd name="connsiteX100" fmla="*/ 998946 w 11584247"/>
              <a:gd name="connsiteY100" fmla="*/ 688407 h 834332"/>
              <a:gd name="connsiteX101" fmla="*/ 786733 w 11584247"/>
              <a:gd name="connsiteY101" fmla="*/ 698183 h 834332"/>
              <a:gd name="connsiteX102" fmla="*/ 603494 w 11584247"/>
              <a:gd name="connsiteY102" fmla="*/ 710500 h 834332"/>
              <a:gd name="connsiteX103" fmla="*/ 471335 w 11584247"/>
              <a:gd name="connsiteY103" fmla="*/ 714464 h 834332"/>
              <a:gd name="connsiteX104" fmla="*/ 344393 w 11584247"/>
              <a:gd name="connsiteY104" fmla="*/ 725929 h 834332"/>
              <a:gd name="connsiteX105" fmla="*/ 154529 w 11584247"/>
              <a:gd name="connsiteY105" fmla="*/ 766259 h 834332"/>
              <a:gd name="connsiteX106" fmla="*/ 15455 w 11584247"/>
              <a:gd name="connsiteY106" fmla="*/ 751614 h 834332"/>
              <a:gd name="connsiteX107" fmla="*/ 0 w 11584247"/>
              <a:gd name="connsiteY107" fmla="*/ 741620 h 834332"/>
              <a:gd name="connsiteX108" fmla="*/ 0 w 11584247"/>
              <a:gd name="connsiteY108" fmla="*/ 0 h 834332"/>
              <a:gd name="connsiteX0" fmla="*/ 0 w 11584247"/>
              <a:gd name="connsiteY0" fmla="*/ 0 h 834332"/>
              <a:gd name="connsiteX1" fmla="*/ 11584247 w 11584247"/>
              <a:gd name="connsiteY1" fmla="*/ 0 h 834332"/>
              <a:gd name="connsiteX2" fmla="*/ 11515863 w 11584247"/>
              <a:gd name="connsiteY2" fmla="*/ 41320 h 834332"/>
              <a:gd name="connsiteX3" fmla="*/ 11361848 w 11584247"/>
              <a:gd name="connsiteY3" fmla="*/ 74449 h 834332"/>
              <a:gd name="connsiteX4" fmla="*/ 11216869 w 11584247"/>
              <a:gd name="connsiteY4" fmla="*/ 106667 h 834332"/>
              <a:gd name="connsiteX5" fmla="*/ 11164524 w 11584247"/>
              <a:gd name="connsiteY5" fmla="*/ 113013 h 834332"/>
              <a:gd name="connsiteX6" fmla="*/ 11076261 w 11584247"/>
              <a:gd name="connsiteY6" fmla="*/ 152651 h 834332"/>
              <a:gd name="connsiteX7" fmla="*/ 10991963 w 11584247"/>
              <a:gd name="connsiteY7" fmla="*/ 163440 h 834332"/>
              <a:gd name="connsiteX8" fmla="*/ 10812847 w 11584247"/>
              <a:gd name="connsiteY8" fmla="*/ 186456 h 834332"/>
              <a:gd name="connsiteX9" fmla="*/ 10675741 w 11584247"/>
              <a:gd name="connsiteY9" fmla="*/ 221829 h 834332"/>
              <a:gd name="connsiteX10" fmla="*/ 10510136 w 11584247"/>
              <a:gd name="connsiteY10" fmla="*/ 223982 h 834332"/>
              <a:gd name="connsiteX11" fmla="*/ 10310725 w 11584247"/>
              <a:gd name="connsiteY11" fmla="*/ 257181 h 834332"/>
              <a:gd name="connsiteX12" fmla="*/ 10161434 w 11584247"/>
              <a:gd name="connsiteY12" fmla="*/ 264082 h 834332"/>
              <a:gd name="connsiteX13" fmla="*/ 9987770 w 11584247"/>
              <a:gd name="connsiteY13" fmla="*/ 268441 h 834332"/>
              <a:gd name="connsiteX14" fmla="*/ 9768987 w 11584247"/>
              <a:gd name="connsiteY14" fmla="*/ 280841 h 834332"/>
              <a:gd name="connsiteX15" fmla="*/ 9645923 w 11584247"/>
              <a:gd name="connsiteY15" fmla="*/ 297473 h 834332"/>
              <a:gd name="connsiteX16" fmla="*/ 9477264 w 11584247"/>
              <a:gd name="connsiteY16" fmla="*/ 333736 h 834332"/>
              <a:gd name="connsiteX17" fmla="*/ 9323022 w 11584247"/>
              <a:gd name="connsiteY17" fmla="*/ 339499 h 834332"/>
              <a:gd name="connsiteX18" fmla="*/ 9231896 w 11584247"/>
              <a:gd name="connsiteY18" fmla="*/ 350924 h 834332"/>
              <a:gd name="connsiteX19" fmla="*/ 9199098 w 11584247"/>
              <a:gd name="connsiteY19" fmla="*/ 367794 h 834332"/>
              <a:gd name="connsiteX20" fmla="*/ 9152075 w 11584247"/>
              <a:gd name="connsiteY20" fmla="*/ 382929 h 834332"/>
              <a:gd name="connsiteX21" fmla="*/ 9020007 w 11584247"/>
              <a:gd name="connsiteY21" fmla="*/ 408117 h 834332"/>
              <a:gd name="connsiteX22" fmla="*/ 8869068 w 11584247"/>
              <a:gd name="connsiteY22" fmla="*/ 421230 h 834332"/>
              <a:gd name="connsiteX23" fmla="*/ 8805167 w 11584247"/>
              <a:gd name="connsiteY23" fmla="*/ 414437 h 834332"/>
              <a:gd name="connsiteX24" fmla="*/ 8655035 w 11584247"/>
              <a:gd name="connsiteY24" fmla="*/ 424475 h 834332"/>
              <a:gd name="connsiteX25" fmla="*/ 8480431 w 11584247"/>
              <a:gd name="connsiteY25" fmla="*/ 402916 h 834332"/>
              <a:gd name="connsiteX26" fmla="*/ 8441817 w 11584247"/>
              <a:gd name="connsiteY26" fmla="*/ 417619 h 834332"/>
              <a:gd name="connsiteX27" fmla="*/ 8377029 w 11584247"/>
              <a:gd name="connsiteY27" fmla="*/ 441608 h 834332"/>
              <a:gd name="connsiteX28" fmla="*/ 8259050 w 11584247"/>
              <a:gd name="connsiteY28" fmla="*/ 464220 h 834332"/>
              <a:gd name="connsiteX29" fmla="*/ 8201086 w 11584247"/>
              <a:gd name="connsiteY29" fmla="*/ 485570 h 834332"/>
              <a:gd name="connsiteX30" fmla="*/ 8113667 w 11584247"/>
              <a:gd name="connsiteY30" fmla="*/ 521596 h 834332"/>
              <a:gd name="connsiteX31" fmla="*/ 8062051 w 11584247"/>
              <a:gd name="connsiteY31" fmla="*/ 533812 h 834332"/>
              <a:gd name="connsiteX32" fmla="*/ 7950411 w 11584247"/>
              <a:gd name="connsiteY32" fmla="*/ 582087 h 834332"/>
              <a:gd name="connsiteX33" fmla="*/ 7788598 w 11584247"/>
              <a:gd name="connsiteY33" fmla="*/ 667978 h 834332"/>
              <a:gd name="connsiteX34" fmla="*/ 7691368 w 11584247"/>
              <a:gd name="connsiteY34" fmla="*/ 691272 h 834332"/>
              <a:gd name="connsiteX35" fmla="*/ 7683053 w 11584247"/>
              <a:gd name="connsiteY35" fmla="*/ 688814 h 834332"/>
              <a:gd name="connsiteX36" fmla="*/ 7670993 w 11584247"/>
              <a:gd name="connsiteY36" fmla="*/ 688775 h 834332"/>
              <a:gd name="connsiteX37" fmla="*/ 7670712 w 11584247"/>
              <a:gd name="connsiteY37" fmla="*/ 689306 h 834332"/>
              <a:gd name="connsiteX38" fmla="*/ 7659383 w 11584247"/>
              <a:gd name="connsiteY38" fmla="*/ 688227 h 834332"/>
              <a:gd name="connsiteX39" fmla="*/ 7532285 w 11584247"/>
              <a:gd name="connsiteY39" fmla="*/ 726440 h 834332"/>
              <a:gd name="connsiteX40" fmla="*/ 7502351 w 11584247"/>
              <a:gd name="connsiteY40" fmla="*/ 735020 h 834332"/>
              <a:gd name="connsiteX41" fmla="*/ 7480842 w 11584247"/>
              <a:gd name="connsiteY41" fmla="*/ 731225 h 834332"/>
              <a:gd name="connsiteX42" fmla="*/ 7432183 w 11584247"/>
              <a:gd name="connsiteY42" fmla="*/ 732969 h 834332"/>
              <a:gd name="connsiteX43" fmla="*/ 7425231 w 11584247"/>
              <a:gd name="connsiteY43" fmla="*/ 735688 h 834332"/>
              <a:gd name="connsiteX44" fmla="*/ 7390298 w 11584247"/>
              <a:gd name="connsiteY44" fmla="*/ 722535 h 834332"/>
              <a:gd name="connsiteX45" fmla="*/ 7372339 w 11584247"/>
              <a:gd name="connsiteY45" fmla="*/ 718662 h 834332"/>
              <a:gd name="connsiteX46" fmla="*/ 7367083 w 11584247"/>
              <a:gd name="connsiteY46" fmla="*/ 711540 h 834332"/>
              <a:gd name="connsiteX47" fmla="*/ 7340667 w 11584247"/>
              <a:gd name="connsiteY47" fmla="*/ 708883 h 834332"/>
              <a:gd name="connsiteX48" fmla="*/ 7337703 w 11584247"/>
              <a:gd name="connsiteY48" fmla="*/ 710851 h 834332"/>
              <a:gd name="connsiteX49" fmla="*/ 7315659 w 11584247"/>
              <a:gd name="connsiteY49" fmla="*/ 700203 h 834332"/>
              <a:gd name="connsiteX50" fmla="*/ 7267494 w 11584247"/>
              <a:gd name="connsiteY50" fmla="*/ 681057 h 834332"/>
              <a:gd name="connsiteX51" fmla="*/ 7073219 w 11584247"/>
              <a:gd name="connsiteY51" fmla="*/ 690480 h 834332"/>
              <a:gd name="connsiteX52" fmla="*/ 6772962 w 11584247"/>
              <a:gd name="connsiteY52" fmla="*/ 661982 h 834332"/>
              <a:gd name="connsiteX53" fmla="*/ 6548962 w 11584247"/>
              <a:gd name="connsiteY53" fmla="*/ 632182 h 834332"/>
              <a:gd name="connsiteX54" fmla="*/ 6337636 w 11584247"/>
              <a:gd name="connsiteY54" fmla="*/ 651977 h 834332"/>
              <a:gd name="connsiteX55" fmla="*/ 6268828 w 11584247"/>
              <a:gd name="connsiteY55" fmla="*/ 622080 h 834332"/>
              <a:gd name="connsiteX56" fmla="*/ 6241133 w 11584247"/>
              <a:gd name="connsiteY56" fmla="*/ 637096 h 834332"/>
              <a:gd name="connsiteX57" fmla="*/ 6236372 w 11584247"/>
              <a:gd name="connsiteY57" fmla="*/ 640150 h 834332"/>
              <a:gd name="connsiteX58" fmla="*/ 6217005 w 11584247"/>
              <a:gd name="connsiteY58" fmla="*/ 642256 h 834332"/>
              <a:gd name="connsiteX59" fmla="*/ 6211934 w 11584247"/>
              <a:gd name="connsiteY59" fmla="*/ 655497 h 834332"/>
              <a:gd name="connsiteX60" fmla="*/ 6138186 w 11584247"/>
              <a:gd name="connsiteY60" fmla="*/ 650898 h 834332"/>
              <a:gd name="connsiteX61" fmla="*/ 6046332 w 11584247"/>
              <a:gd name="connsiteY61" fmla="*/ 651243 h 834332"/>
              <a:gd name="connsiteX62" fmla="*/ 5875486 w 11584247"/>
              <a:gd name="connsiteY62" fmla="*/ 656164 h 834332"/>
              <a:gd name="connsiteX63" fmla="*/ 5837074 w 11584247"/>
              <a:gd name="connsiteY63" fmla="*/ 669047 h 834332"/>
              <a:gd name="connsiteX64" fmla="*/ 5783293 w 11584247"/>
              <a:gd name="connsiteY64" fmla="*/ 678526 h 834332"/>
              <a:gd name="connsiteX65" fmla="*/ 5673851 w 11584247"/>
              <a:gd name="connsiteY65" fmla="*/ 675677 h 834332"/>
              <a:gd name="connsiteX66" fmla="*/ 5459069 w 11584247"/>
              <a:gd name="connsiteY66" fmla="*/ 641319 h 834332"/>
              <a:gd name="connsiteX67" fmla="*/ 5365377 w 11584247"/>
              <a:gd name="connsiteY67" fmla="*/ 639724 h 834332"/>
              <a:gd name="connsiteX68" fmla="*/ 5168758 w 11584247"/>
              <a:gd name="connsiteY68" fmla="*/ 620360 h 834332"/>
              <a:gd name="connsiteX69" fmla="*/ 5043093 w 11584247"/>
              <a:gd name="connsiteY69" fmla="*/ 619043 h 834332"/>
              <a:gd name="connsiteX70" fmla="*/ 4998604 w 11584247"/>
              <a:gd name="connsiteY70" fmla="*/ 629087 h 834332"/>
              <a:gd name="connsiteX71" fmla="*/ 4924058 w 11584247"/>
              <a:gd name="connsiteY71" fmla="*/ 645263 h 834332"/>
              <a:gd name="connsiteX72" fmla="*/ 4868616 w 11584247"/>
              <a:gd name="connsiteY72" fmla="*/ 683240 h 834332"/>
              <a:gd name="connsiteX73" fmla="*/ 4806175 w 11584247"/>
              <a:gd name="connsiteY73" fmla="*/ 686507 h 834332"/>
              <a:gd name="connsiteX74" fmla="*/ 4724634 w 11584247"/>
              <a:gd name="connsiteY74" fmla="*/ 668150 h 834332"/>
              <a:gd name="connsiteX75" fmla="*/ 4623526 w 11584247"/>
              <a:gd name="connsiteY75" fmla="*/ 693607 h 834332"/>
              <a:gd name="connsiteX76" fmla="*/ 4565119 w 11584247"/>
              <a:gd name="connsiteY76" fmla="*/ 699644 h 834332"/>
              <a:gd name="connsiteX77" fmla="*/ 4405682 w 11584247"/>
              <a:gd name="connsiteY77" fmla="*/ 725524 h 834332"/>
              <a:gd name="connsiteX78" fmla="*/ 4238717 w 11584247"/>
              <a:gd name="connsiteY78" fmla="*/ 780637 h 834332"/>
              <a:gd name="connsiteX79" fmla="*/ 4088010 w 11584247"/>
              <a:gd name="connsiteY79" fmla="*/ 824593 h 834332"/>
              <a:gd name="connsiteX80" fmla="*/ 4026838 w 11584247"/>
              <a:gd name="connsiteY80" fmla="*/ 834332 h 834332"/>
              <a:gd name="connsiteX81" fmla="*/ 3945695 w 11584247"/>
              <a:gd name="connsiteY81" fmla="*/ 812266 h 834332"/>
              <a:gd name="connsiteX82" fmla="*/ 3845234 w 11584247"/>
              <a:gd name="connsiteY82" fmla="*/ 823068 h 834332"/>
              <a:gd name="connsiteX83" fmla="*/ 3665369 w 11584247"/>
              <a:gd name="connsiteY83" fmla="*/ 785906 h 834332"/>
              <a:gd name="connsiteX84" fmla="*/ 3434444 w 11584247"/>
              <a:gd name="connsiteY84" fmla="*/ 760907 h 834332"/>
              <a:gd name="connsiteX85" fmla="*/ 3270741 w 11584247"/>
              <a:gd name="connsiteY85" fmla="*/ 755716 h 834332"/>
              <a:gd name="connsiteX86" fmla="*/ 3044242 w 11584247"/>
              <a:gd name="connsiteY86" fmla="*/ 738181 h 834332"/>
              <a:gd name="connsiteX87" fmla="*/ 2975529 w 11584247"/>
              <a:gd name="connsiteY87" fmla="*/ 720730 h 834332"/>
              <a:gd name="connsiteX88" fmla="*/ 2868812 w 11584247"/>
              <a:gd name="connsiteY88" fmla="*/ 709829 h 834332"/>
              <a:gd name="connsiteX89" fmla="*/ 2813818 w 11584247"/>
              <a:gd name="connsiteY89" fmla="*/ 698031 h 834332"/>
              <a:gd name="connsiteX90" fmla="*/ 2504472 w 11584247"/>
              <a:gd name="connsiteY90" fmla="*/ 654196 h 834332"/>
              <a:gd name="connsiteX91" fmla="*/ 2323450 w 11584247"/>
              <a:gd name="connsiteY91" fmla="*/ 692063 h 834332"/>
              <a:gd name="connsiteX92" fmla="*/ 2047386 w 11584247"/>
              <a:gd name="connsiteY92" fmla="*/ 669854 h 834332"/>
              <a:gd name="connsiteX93" fmla="*/ 2014871 w 11584247"/>
              <a:gd name="connsiteY93" fmla="*/ 671556 h 834332"/>
              <a:gd name="connsiteX94" fmla="*/ 1961527 w 11584247"/>
              <a:gd name="connsiteY94" fmla="*/ 678730 h 834332"/>
              <a:gd name="connsiteX95" fmla="*/ 1834052 w 11584247"/>
              <a:gd name="connsiteY95" fmla="*/ 644653 h 834332"/>
              <a:gd name="connsiteX96" fmla="*/ 1657788 w 11584247"/>
              <a:gd name="connsiteY96" fmla="*/ 646274 h 834332"/>
              <a:gd name="connsiteX97" fmla="*/ 1434049 w 11584247"/>
              <a:gd name="connsiteY97" fmla="*/ 595668 h 834332"/>
              <a:gd name="connsiteX98" fmla="*/ 1177354 w 11584247"/>
              <a:gd name="connsiteY98" fmla="*/ 614359 h 834332"/>
              <a:gd name="connsiteX99" fmla="*/ 1088947 w 11584247"/>
              <a:gd name="connsiteY99" fmla="*/ 617056 h 834332"/>
              <a:gd name="connsiteX100" fmla="*/ 998946 w 11584247"/>
              <a:gd name="connsiteY100" fmla="*/ 688407 h 834332"/>
              <a:gd name="connsiteX101" fmla="*/ 786733 w 11584247"/>
              <a:gd name="connsiteY101" fmla="*/ 698183 h 834332"/>
              <a:gd name="connsiteX102" fmla="*/ 603494 w 11584247"/>
              <a:gd name="connsiteY102" fmla="*/ 710500 h 834332"/>
              <a:gd name="connsiteX103" fmla="*/ 471335 w 11584247"/>
              <a:gd name="connsiteY103" fmla="*/ 714464 h 834332"/>
              <a:gd name="connsiteX104" fmla="*/ 344393 w 11584247"/>
              <a:gd name="connsiteY104" fmla="*/ 725929 h 834332"/>
              <a:gd name="connsiteX105" fmla="*/ 154529 w 11584247"/>
              <a:gd name="connsiteY105" fmla="*/ 766259 h 834332"/>
              <a:gd name="connsiteX106" fmla="*/ 15455 w 11584247"/>
              <a:gd name="connsiteY106" fmla="*/ 751614 h 834332"/>
              <a:gd name="connsiteX107" fmla="*/ 0 w 11584247"/>
              <a:gd name="connsiteY107" fmla="*/ 741620 h 834332"/>
              <a:gd name="connsiteX108" fmla="*/ 0 w 11584247"/>
              <a:gd name="connsiteY108" fmla="*/ 0 h 834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Lst>
            <a:rect l="l" t="t" r="r" b="b"/>
            <a:pathLst>
              <a:path w="11584247" h="834332">
                <a:moveTo>
                  <a:pt x="0" y="0"/>
                </a:moveTo>
                <a:lnTo>
                  <a:pt x="11584247" y="0"/>
                </a:lnTo>
                <a:cubicBezTo>
                  <a:pt x="11583354" y="21074"/>
                  <a:pt x="11516756" y="20246"/>
                  <a:pt x="11515863" y="41320"/>
                </a:cubicBezTo>
                <a:cubicBezTo>
                  <a:pt x="11446650" y="89893"/>
                  <a:pt x="11427148" y="66740"/>
                  <a:pt x="11361848" y="74449"/>
                </a:cubicBezTo>
                <a:cubicBezTo>
                  <a:pt x="11318688" y="73418"/>
                  <a:pt x="11258868" y="117780"/>
                  <a:pt x="11216869" y="106667"/>
                </a:cubicBezTo>
                <a:cubicBezTo>
                  <a:pt x="11198188" y="96117"/>
                  <a:pt x="11186748" y="142499"/>
                  <a:pt x="11164524" y="113013"/>
                </a:cubicBezTo>
                <a:cubicBezTo>
                  <a:pt x="11137350" y="113197"/>
                  <a:pt x="11105021" y="136767"/>
                  <a:pt x="11076261" y="152651"/>
                </a:cubicBezTo>
                <a:cubicBezTo>
                  <a:pt x="11064410" y="168994"/>
                  <a:pt x="11020429" y="189857"/>
                  <a:pt x="10991963" y="163440"/>
                </a:cubicBezTo>
                <a:cubicBezTo>
                  <a:pt x="10928444" y="196453"/>
                  <a:pt x="10912898" y="175675"/>
                  <a:pt x="10812847" y="186456"/>
                </a:cubicBezTo>
                <a:cubicBezTo>
                  <a:pt x="10804102" y="217367"/>
                  <a:pt x="10711964" y="225830"/>
                  <a:pt x="10675741" y="221829"/>
                </a:cubicBezTo>
                <a:cubicBezTo>
                  <a:pt x="10629964" y="228083"/>
                  <a:pt x="10579541" y="221762"/>
                  <a:pt x="10510136" y="223982"/>
                </a:cubicBezTo>
                <a:cubicBezTo>
                  <a:pt x="10450419" y="273575"/>
                  <a:pt x="10381645" y="241884"/>
                  <a:pt x="10310725" y="257181"/>
                </a:cubicBezTo>
                <a:cubicBezTo>
                  <a:pt x="10267928" y="267586"/>
                  <a:pt x="10218784" y="245020"/>
                  <a:pt x="10161434" y="264082"/>
                </a:cubicBezTo>
                <a:cubicBezTo>
                  <a:pt x="10107608" y="265959"/>
                  <a:pt x="10056407" y="255566"/>
                  <a:pt x="9987770" y="268441"/>
                </a:cubicBezTo>
                <a:cubicBezTo>
                  <a:pt x="9904551" y="226156"/>
                  <a:pt x="9857610" y="294412"/>
                  <a:pt x="9768987" y="280841"/>
                </a:cubicBezTo>
                <a:cubicBezTo>
                  <a:pt x="9731456" y="341604"/>
                  <a:pt x="9692330" y="281739"/>
                  <a:pt x="9645923" y="297473"/>
                </a:cubicBezTo>
                <a:cubicBezTo>
                  <a:pt x="9606652" y="307224"/>
                  <a:pt x="9531081" y="326732"/>
                  <a:pt x="9477264" y="333736"/>
                </a:cubicBezTo>
                <a:cubicBezTo>
                  <a:pt x="9434057" y="307453"/>
                  <a:pt x="9376683" y="374950"/>
                  <a:pt x="9323022" y="339499"/>
                </a:cubicBezTo>
                <a:cubicBezTo>
                  <a:pt x="9303364" y="331082"/>
                  <a:pt x="9243008" y="333292"/>
                  <a:pt x="9231896" y="350924"/>
                </a:cubicBezTo>
                <a:cubicBezTo>
                  <a:pt x="9219375" y="354933"/>
                  <a:pt x="9204577" y="349029"/>
                  <a:pt x="9199098" y="367794"/>
                </a:cubicBezTo>
                <a:cubicBezTo>
                  <a:pt x="9189895" y="390424"/>
                  <a:pt x="9145339" y="356554"/>
                  <a:pt x="9152075" y="382929"/>
                </a:cubicBezTo>
                <a:cubicBezTo>
                  <a:pt x="9120453" y="359742"/>
                  <a:pt x="9046018" y="396013"/>
                  <a:pt x="9020007" y="408117"/>
                </a:cubicBezTo>
                <a:cubicBezTo>
                  <a:pt x="8972839" y="414500"/>
                  <a:pt x="8904875" y="420177"/>
                  <a:pt x="8869068" y="421230"/>
                </a:cubicBezTo>
                <a:cubicBezTo>
                  <a:pt x="8833261" y="422283"/>
                  <a:pt x="8851124" y="419506"/>
                  <a:pt x="8805167" y="414437"/>
                </a:cubicBezTo>
                <a:cubicBezTo>
                  <a:pt x="8725116" y="368034"/>
                  <a:pt x="8719620" y="430763"/>
                  <a:pt x="8655035" y="424475"/>
                </a:cubicBezTo>
                <a:cubicBezTo>
                  <a:pt x="8582677" y="423130"/>
                  <a:pt x="8575789" y="445705"/>
                  <a:pt x="8480431" y="402916"/>
                </a:cubicBezTo>
                <a:cubicBezTo>
                  <a:pt x="8473377" y="424272"/>
                  <a:pt x="8462163" y="426092"/>
                  <a:pt x="8441817" y="417619"/>
                </a:cubicBezTo>
                <a:cubicBezTo>
                  <a:pt x="8406849" y="418509"/>
                  <a:pt x="8416068" y="470236"/>
                  <a:pt x="8377029" y="441608"/>
                </a:cubicBezTo>
                <a:cubicBezTo>
                  <a:pt x="8346568" y="449375"/>
                  <a:pt x="8288374" y="456893"/>
                  <a:pt x="8259050" y="464220"/>
                </a:cubicBezTo>
                <a:cubicBezTo>
                  <a:pt x="8225343" y="469334"/>
                  <a:pt x="8218940" y="418173"/>
                  <a:pt x="8201086" y="485570"/>
                </a:cubicBezTo>
                <a:cubicBezTo>
                  <a:pt x="8163495" y="472698"/>
                  <a:pt x="8160343" y="502611"/>
                  <a:pt x="8113667" y="521596"/>
                </a:cubicBezTo>
                <a:cubicBezTo>
                  <a:pt x="8091227" y="507091"/>
                  <a:pt x="8075947" y="516573"/>
                  <a:pt x="8062051" y="533812"/>
                </a:cubicBezTo>
                <a:cubicBezTo>
                  <a:pt x="8014226" y="533968"/>
                  <a:pt x="8002285" y="567511"/>
                  <a:pt x="7950411" y="582087"/>
                </a:cubicBezTo>
                <a:cubicBezTo>
                  <a:pt x="7871177" y="619407"/>
                  <a:pt x="7855146" y="676895"/>
                  <a:pt x="7788598" y="667978"/>
                </a:cubicBezTo>
                <a:lnTo>
                  <a:pt x="7691368" y="691272"/>
                </a:lnTo>
                <a:lnTo>
                  <a:pt x="7683053" y="688814"/>
                </a:lnTo>
                <a:cubicBezTo>
                  <a:pt x="7677344" y="687743"/>
                  <a:pt x="7673574" y="687830"/>
                  <a:pt x="7670993" y="688775"/>
                </a:cubicBezTo>
                <a:lnTo>
                  <a:pt x="7670712" y="689306"/>
                </a:lnTo>
                <a:lnTo>
                  <a:pt x="7659383" y="688227"/>
                </a:lnTo>
                <a:cubicBezTo>
                  <a:pt x="7636312" y="694416"/>
                  <a:pt x="7558457" y="718641"/>
                  <a:pt x="7532285" y="726440"/>
                </a:cubicBezTo>
                <a:cubicBezTo>
                  <a:pt x="7508316" y="721555"/>
                  <a:pt x="7493198" y="698144"/>
                  <a:pt x="7502351" y="735020"/>
                </a:cubicBezTo>
                <a:cubicBezTo>
                  <a:pt x="7494497" y="734467"/>
                  <a:pt x="7484152" y="726344"/>
                  <a:pt x="7480842" y="731225"/>
                </a:cubicBezTo>
                <a:lnTo>
                  <a:pt x="7432183" y="732969"/>
                </a:lnTo>
                <a:lnTo>
                  <a:pt x="7425231" y="735688"/>
                </a:lnTo>
                <a:lnTo>
                  <a:pt x="7390298" y="722535"/>
                </a:lnTo>
                <a:lnTo>
                  <a:pt x="7372339" y="718662"/>
                </a:lnTo>
                <a:lnTo>
                  <a:pt x="7367083" y="711540"/>
                </a:lnTo>
                <a:cubicBezTo>
                  <a:pt x="7361504" y="707197"/>
                  <a:pt x="7353643" y="705283"/>
                  <a:pt x="7340667" y="708883"/>
                </a:cubicBezTo>
                <a:lnTo>
                  <a:pt x="7337703" y="710851"/>
                </a:lnTo>
                <a:lnTo>
                  <a:pt x="7315659" y="700203"/>
                </a:lnTo>
                <a:cubicBezTo>
                  <a:pt x="7308517" y="695304"/>
                  <a:pt x="7272753" y="689091"/>
                  <a:pt x="7267494" y="681057"/>
                </a:cubicBezTo>
                <a:cubicBezTo>
                  <a:pt x="7194863" y="723265"/>
                  <a:pt x="7153260" y="683662"/>
                  <a:pt x="7073219" y="690480"/>
                </a:cubicBezTo>
                <a:cubicBezTo>
                  <a:pt x="6983096" y="679821"/>
                  <a:pt x="6882778" y="670763"/>
                  <a:pt x="6772962" y="661982"/>
                </a:cubicBezTo>
                <a:lnTo>
                  <a:pt x="6548962" y="632182"/>
                </a:lnTo>
                <a:cubicBezTo>
                  <a:pt x="6437387" y="654446"/>
                  <a:pt x="6390827" y="641828"/>
                  <a:pt x="6337636" y="651977"/>
                </a:cubicBezTo>
                <a:cubicBezTo>
                  <a:pt x="6350677" y="600260"/>
                  <a:pt x="6273557" y="680584"/>
                  <a:pt x="6268828" y="622080"/>
                </a:cubicBezTo>
                <a:cubicBezTo>
                  <a:pt x="6259297" y="625779"/>
                  <a:pt x="6250214" y="631209"/>
                  <a:pt x="6241133" y="637096"/>
                </a:cubicBezTo>
                <a:lnTo>
                  <a:pt x="6236372" y="640150"/>
                </a:lnTo>
                <a:lnTo>
                  <a:pt x="6217005" y="642256"/>
                </a:lnTo>
                <a:lnTo>
                  <a:pt x="6211934" y="655497"/>
                </a:lnTo>
                <a:lnTo>
                  <a:pt x="6138186" y="650898"/>
                </a:lnTo>
                <a:cubicBezTo>
                  <a:pt x="6127314" y="653525"/>
                  <a:pt x="6059446" y="654064"/>
                  <a:pt x="6046332" y="651243"/>
                </a:cubicBezTo>
                <a:cubicBezTo>
                  <a:pt x="5995069" y="649316"/>
                  <a:pt x="5927192" y="656002"/>
                  <a:pt x="5875486" y="656164"/>
                </a:cubicBezTo>
                <a:cubicBezTo>
                  <a:pt x="5861167" y="658667"/>
                  <a:pt x="5845765" y="651055"/>
                  <a:pt x="5837074" y="669047"/>
                </a:cubicBezTo>
                <a:cubicBezTo>
                  <a:pt x="5823743" y="690439"/>
                  <a:pt x="5779658" y="651532"/>
                  <a:pt x="5783293" y="678526"/>
                </a:cubicBezTo>
                <a:cubicBezTo>
                  <a:pt x="5751881" y="651759"/>
                  <a:pt x="5704134" y="666725"/>
                  <a:pt x="5673851" y="675677"/>
                </a:cubicBezTo>
                <a:cubicBezTo>
                  <a:pt x="5619814" y="669476"/>
                  <a:pt x="5510481" y="647311"/>
                  <a:pt x="5459069" y="641319"/>
                </a:cubicBezTo>
                <a:cubicBezTo>
                  <a:pt x="5442109" y="634083"/>
                  <a:pt x="5382570" y="656987"/>
                  <a:pt x="5365377" y="639724"/>
                </a:cubicBezTo>
                <a:cubicBezTo>
                  <a:pt x="5284111" y="584174"/>
                  <a:pt x="5238765" y="634234"/>
                  <a:pt x="5168758" y="620360"/>
                </a:cubicBezTo>
                <a:cubicBezTo>
                  <a:pt x="5089512" y="610477"/>
                  <a:pt x="5141677" y="672811"/>
                  <a:pt x="5043093" y="619043"/>
                </a:cubicBezTo>
                <a:cubicBezTo>
                  <a:pt x="5032304" y="639425"/>
                  <a:pt x="5019732" y="639907"/>
                  <a:pt x="4998604" y="629087"/>
                </a:cubicBezTo>
                <a:cubicBezTo>
                  <a:pt x="4960089" y="625841"/>
                  <a:pt x="4962834" y="678310"/>
                  <a:pt x="4924058" y="645263"/>
                </a:cubicBezTo>
                <a:cubicBezTo>
                  <a:pt x="4930914" y="673666"/>
                  <a:pt x="4850935" y="653298"/>
                  <a:pt x="4868616" y="683240"/>
                </a:cubicBezTo>
                <a:cubicBezTo>
                  <a:pt x="4843417" y="707882"/>
                  <a:pt x="4831180" y="665206"/>
                  <a:pt x="4806175" y="686507"/>
                </a:cubicBezTo>
                <a:cubicBezTo>
                  <a:pt x="4782178" y="683992"/>
                  <a:pt x="4755075" y="666967"/>
                  <a:pt x="4724634" y="668150"/>
                </a:cubicBezTo>
                <a:cubicBezTo>
                  <a:pt x="4685202" y="650922"/>
                  <a:pt x="4677474" y="680262"/>
                  <a:pt x="4623526" y="693607"/>
                </a:cubicBezTo>
                <a:cubicBezTo>
                  <a:pt x="4600961" y="676548"/>
                  <a:pt x="4582833" y="684162"/>
                  <a:pt x="4565119" y="699644"/>
                </a:cubicBezTo>
                <a:cubicBezTo>
                  <a:pt x="4512592" y="694151"/>
                  <a:pt x="4464708" y="717174"/>
                  <a:pt x="4405682" y="725524"/>
                </a:cubicBezTo>
                <a:cubicBezTo>
                  <a:pt x="4341829" y="705364"/>
                  <a:pt x="4301800" y="771900"/>
                  <a:pt x="4238717" y="780637"/>
                </a:cubicBezTo>
                <a:cubicBezTo>
                  <a:pt x="4174552" y="799953"/>
                  <a:pt x="4129222" y="809167"/>
                  <a:pt x="4088010" y="824593"/>
                </a:cubicBezTo>
                <a:cubicBezTo>
                  <a:pt x="4080441" y="817972"/>
                  <a:pt x="4025058" y="825130"/>
                  <a:pt x="4026838" y="834332"/>
                </a:cubicBezTo>
                <a:cubicBezTo>
                  <a:pt x="4018360" y="831619"/>
                  <a:pt x="3947513" y="797438"/>
                  <a:pt x="3945695" y="812266"/>
                </a:cubicBezTo>
                <a:cubicBezTo>
                  <a:pt x="3903274" y="814784"/>
                  <a:pt x="3883386" y="840572"/>
                  <a:pt x="3845234" y="823068"/>
                </a:cubicBezTo>
                <a:cubicBezTo>
                  <a:pt x="3794773" y="813065"/>
                  <a:pt x="3733834" y="796266"/>
                  <a:pt x="3665369" y="785906"/>
                </a:cubicBezTo>
                <a:cubicBezTo>
                  <a:pt x="3613076" y="781335"/>
                  <a:pt x="3493092" y="767163"/>
                  <a:pt x="3434444" y="760907"/>
                </a:cubicBezTo>
                <a:cubicBezTo>
                  <a:pt x="3374668" y="772628"/>
                  <a:pt x="3311045" y="764968"/>
                  <a:pt x="3270741" y="755716"/>
                </a:cubicBezTo>
                <a:cubicBezTo>
                  <a:pt x="3205707" y="751928"/>
                  <a:pt x="3094447" y="747684"/>
                  <a:pt x="3044242" y="738181"/>
                </a:cubicBezTo>
                <a:cubicBezTo>
                  <a:pt x="3030035" y="700340"/>
                  <a:pt x="2977697" y="762181"/>
                  <a:pt x="2975529" y="720730"/>
                </a:cubicBezTo>
                <a:cubicBezTo>
                  <a:pt x="2952720" y="748581"/>
                  <a:pt x="2908108" y="706720"/>
                  <a:pt x="2868812" y="709829"/>
                </a:cubicBezTo>
                <a:cubicBezTo>
                  <a:pt x="2860445" y="691501"/>
                  <a:pt x="2828999" y="687240"/>
                  <a:pt x="2813818" y="698031"/>
                </a:cubicBezTo>
                <a:cubicBezTo>
                  <a:pt x="2682499" y="679893"/>
                  <a:pt x="2590153" y="670022"/>
                  <a:pt x="2504472" y="654196"/>
                </a:cubicBezTo>
                <a:cubicBezTo>
                  <a:pt x="2474831" y="657676"/>
                  <a:pt x="2396988" y="640888"/>
                  <a:pt x="2323450" y="692063"/>
                </a:cubicBezTo>
                <a:cubicBezTo>
                  <a:pt x="2247269" y="694673"/>
                  <a:pt x="2098816" y="673272"/>
                  <a:pt x="2047386" y="669854"/>
                </a:cubicBezTo>
                <a:cubicBezTo>
                  <a:pt x="2037974" y="652810"/>
                  <a:pt x="2020846" y="654757"/>
                  <a:pt x="2014871" y="671556"/>
                </a:cubicBezTo>
                <a:cubicBezTo>
                  <a:pt x="1993860" y="670024"/>
                  <a:pt x="1978563" y="650307"/>
                  <a:pt x="1961527" y="678730"/>
                </a:cubicBezTo>
                <a:cubicBezTo>
                  <a:pt x="1932755" y="677606"/>
                  <a:pt x="1851430" y="680015"/>
                  <a:pt x="1834052" y="644653"/>
                </a:cubicBezTo>
                <a:cubicBezTo>
                  <a:pt x="1757095" y="617557"/>
                  <a:pt x="1715838" y="651129"/>
                  <a:pt x="1657788" y="646274"/>
                </a:cubicBezTo>
                <a:cubicBezTo>
                  <a:pt x="1548913" y="594098"/>
                  <a:pt x="1502846" y="648005"/>
                  <a:pt x="1434049" y="595668"/>
                </a:cubicBezTo>
                <a:cubicBezTo>
                  <a:pt x="1340459" y="611522"/>
                  <a:pt x="1255681" y="610261"/>
                  <a:pt x="1177354" y="614359"/>
                </a:cubicBezTo>
                <a:cubicBezTo>
                  <a:pt x="1139792" y="604574"/>
                  <a:pt x="1125139" y="650237"/>
                  <a:pt x="1088947" y="617056"/>
                </a:cubicBezTo>
                <a:cubicBezTo>
                  <a:pt x="1068134" y="661813"/>
                  <a:pt x="1021184" y="654064"/>
                  <a:pt x="998946" y="688407"/>
                </a:cubicBezTo>
                <a:cubicBezTo>
                  <a:pt x="946707" y="708473"/>
                  <a:pt x="852642" y="694501"/>
                  <a:pt x="786733" y="698183"/>
                </a:cubicBezTo>
                <a:cubicBezTo>
                  <a:pt x="758791" y="696987"/>
                  <a:pt x="671493" y="687337"/>
                  <a:pt x="603494" y="710500"/>
                </a:cubicBezTo>
                <a:cubicBezTo>
                  <a:pt x="550928" y="710409"/>
                  <a:pt x="515742" y="706996"/>
                  <a:pt x="471335" y="714464"/>
                </a:cubicBezTo>
                <a:cubicBezTo>
                  <a:pt x="426928" y="721932"/>
                  <a:pt x="397194" y="717297"/>
                  <a:pt x="344393" y="725929"/>
                </a:cubicBezTo>
                <a:cubicBezTo>
                  <a:pt x="291592" y="734562"/>
                  <a:pt x="208128" y="766874"/>
                  <a:pt x="154529" y="766259"/>
                </a:cubicBezTo>
                <a:cubicBezTo>
                  <a:pt x="141233" y="777652"/>
                  <a:pt x="51955" y="741110"/>
                  <a:pt x="15455" y="751614"/>
                </a:cubicBezTo>
                <a:lnTo>
                  <a:pt x="0" y="741620"/>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44" name="Freeform: Shape 4133">
            <a:extLst>
              <a:ext uri="{FF2B5EF4-FFF2-40B4-BE49-F238E27FC236}">
                <a16:creationId xmlns:a16="http://schemas.microsoft.com/office/drawing/2014/main" id="{BD035CF7-1ABD-4283-893B-B11887E01F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43501" y="1800582"/>
            <a:ext cx="4606594" cy="3256996"/>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FFFFF"/>
          </a:solidFill>
          <a:ln>
            <a:noFill/>
          </a:ln>
          <a:effectLst>
            <a:outerShdw blurRad="50800" dist="12700" dir="30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098" name="Picture 2" descr="Pepper, the Emotional Robot, Learns How to Feel Like an American | WIRED">
            <a:extLst>
              <a:ext uri="{FF2B5EF4-FFF2-40B4-BE49-F238E27FC236}">
                <a16:creationId xmlns:a16="http://schemas.microsoft.com/office/drawing/2014/main" id="{37959883-9FA5-341F-B449-887267CC5560}"/>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6677463" y="2345350"/>
            <a:ext cx="4338670" cy="2169335"/>
          </a:xfrm>
          <a:prstGeom prst="rect">
            <a:avLst/>
          </a:prstGeom>
          <a:noFill/>
          <a:extLst>
            <a:ext uri="{909E8E84-426E-40DD-AFC4-6F175D3DCCD1}">
              <a14:hiddenFill xmlns:a14="http://schemas.microsoft.com/office/drawing/2010/main">
                <a:solidFill>
                  <a:srgbClr val="FFFFFF"/>
                </a:solidFill>
              </a14:hiddenFill>
            </a:ext>
          </a:extLst>
        </p:spPr>
      </p:pic>
      <p:sp>
        <p:nvSpPr>
          <p:cNvPr id="4145" name="Rectangle 6">
            <a:extLst>
              <a:ext uri="{FF2B5EF4-FFF2-40B4-BE49-F238E27FC236}">
                <a16:creationId xmlns:a16="http://schemas.microsoft.com/office/drawing/2014/main" id="{CDB61AC5-E914-4DD1-981E-A09A094366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62986" y="1586090"/>
            <a:ext cx="1367625"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46" name="Freeform: Shape 4137">
            <a:extLst>
              <a:ext uri="{FF2B5EF4-FFF2-40B4-BE49-F238E27FC236}">
                <a16:creationId xmlns:a16="http://schemas.microsoft.com/office/drawing/2014/main" id="{C14E3979-70AA-40AC-92D0-F1ED4CCF24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50665"/>
            <a:ext cx="12192000" cy="1107336"/>
          </a:xfrm>
          <a:custGeom>
            <a:avLst/>
            <a:gdLst>
              <a:gd name="connsiteX0" fmla="*/ 8986897 w 12192000"/>
              <a:gd name="connsiteY0" fmla="*/ 540 h 1143642"/>
              <a:gd name="connsiteX1" fmla="*/ 9003840 w 12192000"/>
              <a:gd name="connsiteY1" fmla="*/ 4077 h 1143642"/>
              <a:gd name="connsiteX2" fmla="*/ 9024264 w 12192000"/>
              <a:gd name="connsiteY2" fmla="*/ 74681 h 1143642"/>
              <a:gd name="connsiteX3" fmla="*/ 9162332 w 12192000"/>
              <a:gd name="connsiteY3" fmla="*/ 125224 h 1143642"/>
              <a:gd name="connsiteX4" fmla="*/ 9231104 w 12192000"/>
              <a:gd name="connsiteY4" fmla="*/ 142443 h 1143642"/>
              <a:gd name="connsiteX5" fmla="*/ 9337856 w 12192000"/>
              <a:gd name="connsiteY5" fmla="*/ 152984 h 1143642"/>
              <a:gd name="connsiteX6" fmla="*/ 9370432 w 12192000"/>
              <a:gd name="connsiteY6" fmla="*/ 159063 h 1143642"/>
              <a:gd name="connsiteX7" fmla="*/ 9695185 w 12192000"/>
              <a:gd name="connsiteY7" fmla="*/ 251480 h 1143642"/>
              <a:gd name="connsiteX8" fmla="*/ 9883275 w 12192000"/>
              <a:gd name="connsiteY8" fmla="*/ 168911 h 1143642"/>
              <a:gd name="connsiteX9" fmla="*/ 10094178 w 12192000"/>
              <a:gd name="connsiteY9" fmla="*/ 149971 h 1143642"/>
              <a:gd name="connsiteX10" fmla="*/ 10159413 w 12192000"/>
              <a:gd name="connsiteY10" fmla="*/ 190189 h 1143642"/>
              <a:gd name="connsiteX11" fmla="*/ 10191921 w 12192000"/>
              <a:gd name="connsiteY11" fmla="*/ 188378 h 1143642"/>
              <a:gd name="connsiteX12" fmla="*/ 10245241 w 12192000"/>
              <a:gd name="connsiteY12" fmla="*/ 181024 h 1143642"/>
              <a:gd name="connsiteX13" fmla="*/ 10327894 w 12192000"/>
              <a:gd name="connsiteY13" fmla="*/ 197994 h 1143642"/>
              <a:gd name="connsiteX14" fmla="*/ 10492915 w 12192000"/>
              <a:gd name="connsiteY14" fmla="*/ 190206 h 1143642"/>
              <a:gd name="connsiteX15" fmla="*/ 10772996 w 12192000"/>
              <a:gd name="connsiteY15" fmla="*/ 262308 h 1143642"/>
              <a:gd name="connsiteX16" fmla="*/ 11029627 w 12192000"/>
              <a:gd name="connsiteY16" fmla="*/ 242751 h 1143642"/>
              <a:gd name="connsiteX17" fmla="*/ 11118024 w 12192000"/>
              <a:gd name="connsiteY17" fmla="*/ 239755 h 1143642"/>
              <a:gd name="connsiteX18" fmla="*/ 11207784 w 12192000"/>
              <a:gd name="connsiteY18" fmla="*/ 168102 h 1143642"/>
              <a:gd name="connsiteX19" fmla="*/ 11356220 w 12192000"/>
              <a:gd name="connsiteY19" fmla="*/ 171938 h 1143642"/>
              <a:gd name="connsiteX20" fmla="*/ 11431049 w 12192000"/>
              <a:gd name="connsiteY20" fmla="*/ 118305 h 1143642"/>
              <a:gd name="connsiteX21" fmla="*/ 11603159 w 12192000"/>
              <a:gd name="connsiteY21" fmla="*/ 144676 h 1143642"/>
              <a:gd name="connsiteX22" fmla="*/ 11642383 w 12192000"/>
              <a:gd name="connsiteY22" fmla="*/ 133719 h 1143642"/>
              <a:gd name="connsiteX23" fmla="*/ 11695012 w 12192000"/>
              <a:gd name="connsiteY23" fmla="*/ 110617 h 1143642"/>
              <a:gd name="connsiteX24" fmla="*/ 11869452 w 12192000"/>
              <a:gd name="connsiteY24" fmla="*/ 98970 h 1143642"/>
              <a:gd name="connsiteX25" fmla="*/ 11987812 w 12192000"/>
              <a:gd name="connsiteY25" fmla="*/ 121671 h 1143642"/>
              <a:gd name="connsiteX26" fmla="*/ 12102516 w 12192000"/>
              <a:gd name="connsiteY26" fmla="*/ 115282 h 1143642"/>
              <a:gd name="connsiteX27" fmla="*/ 12191056 w 12192000"/>
              <a:gd name="connsiteY27" fmla="*/ 101579 h 1143642"/>
              <a:gd name="connsiteX28" fmla="*/ 12192000 w 12192000"/>
              <a:gd name="connsiteY28" fmla="*/ 102185 h 1143642"/>
              <a:gd name="connsiteX29" fmla="*/ 12192000 w 12192000"/>
              <a:gd name="connsiteY29" fmla="*/ 1143642 h 1143642"/>
              <a:gd name="connsiteX30" fmla="*/ 0 w 12192000"/>
              <a:gd name="connsiteY30" fmla="*/ 1143642 h 1143642"/>
              <a:gd name="connsiteX31" fmla="*/ 0 w 12192000"/>
              <a:gd name="connsiteY31" fmla="*/ 938958 h 1143642"/>
              <a:gd name="connsiteX32" fmla="*/ 43787 w 12192000"/>
              <a:gd name="connsiteY32" fmla="*/ 959275 h 1143642"/>
              <a:gd name="connsiteX33" fmla="*/ 254004 w 12192000"/>
              <a:gd name="connsiteY33" fmla="*/ 934103 h 1143642"/>
              <a:gd name="connsiteX34" fmla="*/ 336238 w 12192000"/>
              <a:gd name="connsiteY34" fmla="*/ 984853 h 1143642"/>
              <a:gd name="connsiteX35" fmla="*/ 570290 w 12192000"/>
              <a:gd name="connsiteY35" fmla="*/ 992732 h 1143642"/>
              <a:gd name="connsiteX36" fmla="*/ 863669 w 12192000"/>
              <a:gd name="connsiteY36" fmla="*/ 766451 h 1143642"/>
              <a:gd name="connsiteX37" fmla="*/ 991881 w 12192000"/>
              <a:gd name="connsiteY37" fmla="*/ 784290 h 1143642"/>
              <a:gd name="connsiteX38" fmla="*/ 1044355 w 12192000"/>
              <a:gd name="connsiteY38" fmla="*/ 822646 h 1143642"/>
              <a:gd name="connsiteX39" fmla="*/ 1063705 w 12192000"/>
              <a:gd name="connsiteY39" fmla="*/ 824472 h 1143642"/>
              <a:gd name="connsiteX40" fmla="*/ 1102332 w 12192000"/>
              <a:gd name="connsiteY40" fmla="*/ 783818 h 1143642"/>
              <a:gd name="connsiteX41" fmla="*/ 1154923 w 12192000"/>
              <a:gd name="connsiteY41" fmla="*/ 782635 h 1143642"/>
              <a:gd name="connsiteX42" fmla="*/ 1216594 w 12192000"/>
              <a:gd name="connsiteY42" fmla="*/ 726759 h 1143642"/>
              <a:gd name="connsiteX43" fmla="*/ 1423680 w 12192000"/>
              <a:gd name="connsiteY43" fmla="*/ 703045 h 1143642"/>
              <a:gd name="connsiteX44" fmla="*/ 1481131 w 12192000"/>
              <a:gd name="connsiteY44" fmla="*/ 645443 h 1143642"/>
              <a:gd name="connsiteX45" fmla="*/ 1506837 w 12192000"/>
              <a:gd name="connsiteY45" fmla="*/ 633656 h 1143642"/>
              <a:gd name="connsiteX46" fmla="*/ 1547881 w 12192000"/>
              <a:gd name="connsiteY46" fmla="*/ 579213 h 1143642"/>
              <a:gd name="connsiteX47" fmla="*/ 1698214 w 12192000"/>
              <a:gd name="connsiteY47" fmla="*/ 664592 h 1143642"/>
              <a:gd name="connsiteX48" fmla="*/ 1897512 w 12192000"/>
              <a:gd name="connsiteY48" fmla="*/ 630721 h 1143642"/>
              <a:gd name="connsiteX49" fmla="*/ 2083724 w 12192000"/>
              <a:gd name="connsiteY49" fmla="*/ 689294 h 1143642"/>
              <a:gd name="connsiteX50" fmla="*/ 2191530 w 12192000"/>
              <a:gd name="connsiteY50" fmla="*/ 668652 h 1143642"/>
              <a:gd name="connsiteX51" fmla="*/ 2220427 w 12192000"/>
              <a:gd name="connsiteY51" fmla="*/ 618372 h 1143642"/>
              <a:gd name="connsiteX52" fmla="*/ 2495283 w 12192000"/>
              <a:gd name="connsiteY52" fmla="*/ 610656 h 1143642"/>
              <a:gd name="connsiteX53" fmla="*/ 2562174 w 12192000"/>
              <a:gd name="connsiteY53" fmla="*/ 588188 h 1143642"/>
              <a:gd name="connsiteX54" fmla="*/ 2627821 w 12192000"/>
              <a:gd name="connsiteY54" fmla="*/ 610266 h 1143642"/>
              <a:gd name="connsiteX55" fmla="*/ 2730710 w 12192000"/>
              <a:gd name="connsiteY55" fmla="*/ 551357 h 1143642"/>
              <a:gd name="connsiteX56" fmla="*/ 2884932 w 12192000"/>
              <a:gd name="connsiteY56" fmla="*/ 545073 h 1143642"/>
              <a:gd name="connsiteX57" fmla="*/ 2976019 w 12192000"/>
              <a:gd name="connsiteY57" fmla="*/ 533341 h 1143642"/>
              <a:gd name="connsiteX58" fmla="*/ 3008759 w 12192000"/>
              <a:gd name="connsiteY58" fmla="*/ 516361 h 1143642"/>
              <a:gd name="connsiteX59" fmla="*/ 3055731 w 12192000"/>
              <a:gd name="connsiteY59" fmla="*/ 501067 h 1143642"/>
              <a:gd name="connsiteX60" fmla="*/ 3137188 w 12192000"/>
              <a:gd name="connsiteY60" fmla="*/ 464384 h 1143642"/>
              <a:gd name="connsiteX61" fmla="*/ 3249134 w 12192000"/>
              <a:gd name="connsiteY61" fmla="*/ 431955 h 1143642"/>
              <a:gd name="connsiteX62" fmla="*/ 3338608 w 12192000"/>
              <a:gd name="connsiteY62" fmla="*/ 461813 h 1143642"/>
              <a:gd name="connsiteX63" fmla="*/ 3344574 w 12192000"/>
              <a:gd name="connsiteY63" fmla="*/ 451425 h 1143642"/>
              <a:gd name="connsiteX64" fmla="*/ 3402455 w 12192000"/>
              <a:gd name="connsiteY64" fmla="*/ 445950 h 1143642"/>
              <a:gd name="connsiteX65" fmla="*/ 3614450 w 12192000"/>
              <a:gd name="connsiteY65" fmla="*/ 491297 h 1143642"/>
              <a:gd name="connsiteX66" fmla="*/ 3727304 w 12192000"/>
              <a:gd name="connsiteY66" fmla="*/ 478817 h 1143642"/>
              <a:gd name="connsiteX67" fmla="*/ 3765869 w 12192000"/>
              <a:gd name="connsiteY67" fmla="*/ 463983 h 1143642"/>
              <a:gd name="connsiteX68" fmla="*/ 3830576 w 12192000"/>
              <a:gd name="connsiteY68" fmla="*/ 439775 h 1143642"/>
              <a:gd name="connsiteX69" fmla="*/ 3875271 w 12192000"/>
              <a:gd name="connsiteY69" fmla="*/ 396060 h 1143642"/>
              <a:gd name="connsiteX70" fmla="*/ 3930828 w 12192000"/>
              <a:gd name="connsiteY70" fmla="*/ 385973 h 1143642"/>
              <a:gd name="connsiteX71" fmla="*/ 3948478 w 12192000"/>
              <a:gd name="connsiteY71" fmla="*/ 416766 h 1143642"/>
              <a:gd name="connsiteX72" fmla="*/ 4006369 w 12192000"/>
              <a:gd name="connsiteY72" fmla="*/ 395221 h 1143642"/>
              <a:gd name="connsiteX73" fmla="*/ 4093666 w 12192000"/>
              <a:gd name="connsiteY73" fmla="*/ 358900 h 1143642"/>
              <a:gd name="connsiteX74" fmla="*/ 4145241 w 12192000"/>
              <a:gd name="connsiteY74" fmla="*/ 346511 h 1143642"/>
              <a:gd name="connsiteX75" fmla="*/ 4284785 w 12192000"/>
              <a:gd name="connsiteY75" fmla="*/ 303374 h 1143642"/>
              <a:gd name="connsiteX76" fmla="*/ 4423539 w 12192000"/>
              <a:gd name="connsiteY76" fmla="*/ 253085 h 1143642"/>
              <a:gd name="connsiteX77" fmla="*/ 4485482 w 12192000"/>
              <a:gd name="connsiteY77" fmla="*/ 188757 h 1143642"/>
              <a:gd name="connsiteX78" fmla="*/ 4493407 w 12192000"/>
              <a:gd name="connsiteY78" fmla="*/ 185784 h 1143642"/>
              <a:gd name="connsiteX79" fmla="*/ 4515391 w 12192000"/>
              <a:gd name="connsiteY79" fmla="*/ 187801 h 1143642"/>
              <a:gd name="connsiteX80" fmla="*/ 4523713 w 12192000"/>
              <a:gd name="connsiteY80" fmla="*/ 190231 h 1143642"/>
              <a:gd name="connsiteX81" fmla="*/ 4535774 w 12192000"/>
              <a:gd name="connsiteY81" fmla="*/ 190230 h 1143642"/>
              <a:gd name="connsiteX82" fmla="*/ 4536053 w 12192000"/>
              <a:gd name="connsiteY82" fmla="*/ 189698 h 1143642"/>
              <a:gd name="connsiteX83" fmla="*/ 4547385 w 12192000"/>
              <a:gd name="connsiteY83" fmla="*/ 190738 h 1143642"/>
              <a:gd name="connsiteX84" fmla="*/ 4603054 w 12192000"/>
              <a:gd name="connsiteY84" fmla="*/ 202552 h 1143642"/>
              <a:gd name="connsiteX85" fmla="*/ 4674354 w 12192000"/>
              <a:gd name="connsiteY85" fmla="*/ 152098 h 1143642"/>
              <a:gd name="connsiteX86" fmla="*/ 4704259 w 12192000"/>
              <a:gd name="connsiteY86" fmla="*/ 143416 h 1143642"/>
              <a:gd name="connsiteX87" fmla="*/ 4720133 w 12192000"/>
              <a:gd name="connsiteY87" fmla="*/ 135938 h 1143642"/>
              <a:gd name="connsiteX88" fmla="*/ 4721058 w 12192000"/>
              <a:gd name="connsiteY88" fmla="*/ 133637 h 1143642"/>
              <a:gd name="connsiteX89" fmla="*/ 4774434 w 12192000"/>
              <a:gd name="connsiteY89" fmla="*/ 145230 h 1143642"/>
              <a:gd name="connsiteX90" fmla="*/ 4781376 w 12192000"/>
              <a:gd name="connsiteY90" fmla="*/ 142489 h 1143642"/>
              <a:gd name="connsiteX91" fmla="*/ 4816353 w 12192000"/>
              <a:gd name="connsiteY91" fmla="*/ 155524 h 1143642"/>
              <a:gd name="connsiteX92" fmla="*/ 4834325 w 12192000"/>
              <a:gd name="connsiteY92" fmla="*/ 159336 h 1143642"/>
              <a:gd name="connsiteX93" fmla="*/ 4839606 w 12192000"/>
              <a:gd name="connsiteY93" fmla="*/ 166440 h 1143642"/>
              <a:gd name="connsiteX94" fmla="*/ 4866030 w 12192000"/>
              <a:gd name="connsiteY94" fmla="*/ 169008 h 1143642"/>
              <a:gd name="connsiteX95" fmla="*/ 4868987 w 12192000"/>
              <a:gd name="connsiteY95" fmla="*/ 167030 h 1143642"/>
              <a:gd name="connsiteX96" fmla="*/ 4891068 w 12192000"/>
              <a:gd name="connsiteY96" fmla="*/ 177604 h 1143642"/>
              <a:gd name="connsiteX97" fmla="*/ 4909920 w 12192000"/>
              <a:gd name="connsiteY97" fmla="*/ 196686 h 1143642"/>
              <a:gd name="connsiteX98" fmla="*/ 5133538 w 12192000"/>
              <a:gd name="connsiteY98" fmla="*/ 186509 h 1143642"/>
              <a:gd name="connsiteX99" fmla="*/ 5329579 w 12192000"/>
              <a:gd name="connsiteY99" fmla="*/ 266625 h 1143642"/>
              <a:gd name="connsiteX100" fmla="*/ 5450871 w 12192000"/>
              <a:gd name="connsiteY100" fmla="*/ 258816 h 1143642"/>
              <a:gd name="connsiteX101" fmla="*/ 5489781 w 12192000"/>
              <a:gd name="connsiteY101" fmla="*/ 212272 h 1143642"/>
              <a:gd name="connsiteX102" fmla="*/ 5792606 w 12192000"/>
              <a:gd name="connsiteY102" fmla="*/ 236975 h 1143642"/>
              <a:gd name="connsiteX103" fmla="*/ 5869247 w 12192000"/>
              <a:gd name="connsiteY103" fmla="*/ 222532 h 1143642"/>
              <a:gd name="connsiteX104" fmla="*/ 5938156 w 12192000"/>
              <a:gd name="connsiteY104" fmla="*/ 252196 h 1143642"/>
              <a:gd name="connsiteX105" fmla="*/ 5965800 w 12192000"/>
              <a:gd name="connsiteY105" fmla="*/ 237087 h 1143642"/>
              <a:gd name="connsiteX106" fmla="*/ 5970550 w 12192000"/>
              <a:gd name="connsiteY106" fmla="*/ 234017 h 1143642"/>
              <a:gd name="connsiteX107" fmla="*/ 5989910 w 12192000"/>
              <a:gd name="connsiteY107" fmla="*/ 231846 h 1143642"/>
              <a:gd name="connsiteX108" fmla="*/ 5994937 w 12192000"/>
              <a:gd name="connsiteY108" fmla="*/ 218588 h 1143642"/>
              <a:gd name="connsiteX109" fmla="*/ 6023765 w 12192000"/>
              <a:gd name="connsiteY109" fmla="*/ 206260 h 1143642"/>
              <a:gd name="connsiteX110" fmla="*/ 6059520 w 12192000"/>
              <a:gd name="connsiteY110" fmla="*/ 205794 h 1143642"/>
              <a:gd name="connsiteX111" fmla="*/ 6229716 w 12192000"/>
              <a:gd name="connsiteY111" fmla="*/ 217714 h 1143642"/>
              <a:gd name="connsiteX112" fmla="*/ 6331381 w 12192000"/>
              <a:gd name="connsiteY112" fmla="*/ 216787 h 1143642"/>
              <a:gd name="connsiteX113" fmla="*/ 6369749 w 12192000"/>
              <a:gd name="connsiteY113" fmla="*/ 203774 h 1143642"/>
              <a:gd name="connsiteX114" fmla="*/ 6423498 w 12192000"/>
              <a:gd name="connsiteY114" fmla="*/ 194114 h 1143642"/>
              <a:gd name="connsiteX115" fmla="*/ 6518161 w 12192000"/>
              <a:gd name="connsiteY115" fmla="*/ 167266 h 1143642"/>
              <a:gd name="connsiteX116" fmla="*/ 6645685 w 12192000"/>
              <a:gd name="connsiteY116" fmla="*/ 148236 h 1143642"/>
              <a:gd name="connsiteX117" fmla="*/ 6739636 w 12192000"/>
              <a:gd name="connsiteY117" fmla="*/ 188432 h 1143642"/>
              <a:gd name="connsiteX118" fmla="*/ 6747672 w 12192000"/>
              <a:gd name="connsiteY118" fmla="*/ 178816 h 1143642"/>
              <a:gd name="connsiteX119" fmla="*/ 6811991 w 12192000"/>
              <a:gd name="connsiteY119" fmla="*/ 180194 h 1143642"/>
              <a:gd name="connsiteX120" fmla="*/ 7038226 w 12192000"/>
              <a:gd name="connsiteY120" fmla="*/ 250208 h 1143642"/>
              <a:gd name="connsiteX121" fmla="*/ 7163894 w 12192000"/>
              <a:gd name="connsiteY121" fmla="*/ 251101 h 1143642"/>
              <a:gd name="connsiteX122" fmla="*/ 7208349 w 12192000"/>
              <a:gd name="connsiteY122" fmla="*/ 240906 h 1143642"/>
              <a:gd name="connsiteX123" fmla="*/ 7282840 w 12192000"/>
              <a:gd name="connsiteY123" fmla="*/ 224479 h 1143642"/>
              <a:gd name="connsiteX124" fmla="*/ 7338153 w 12192000"/>
              <a:gd name="connsiteY124" fmla="*/ 186316 h 1143642"/>
              <a:gd name="connsiteX125" fmla="*/ 7400583 w 12192000"/>
              <a:gd name="connsiteY125" fmla="*/ 182838 h 1143642"/>
              <a:gd name="connsiteX126" fmla="*/ 7415556 w 12192000"/>
              <a:gd name="connsiteY126" fmla="*/ 215507 h 1143642"/>
              <a:gd name="connsiteX127" fmla="*/ 7482186 w 12192000"/>
              <a:gd name="connsiteY127" fmla="*/ 200921 h 1143642"/>
              <a:gd name="connsiteX128" fmla="*/ 7583207 w 12192000"/>
              <a:gd name="connsiteY128" fmla="*/ 175123 h 1143642"/>
              <a:gd name="connsiteX129" fmla="*/ 7641594 w 12192000"/>
              <a:gd name="connsiteY129" fmla="*/ 168889 h 1143642"/>
              <a:gd name="connsiteX130" fmla="*/ 7800943 w 12192000"/>
              <a:gd name="connsiteY130" fmla="*/ 142471 h 1143642"/>
              <a:gd name="connsiteX131" fmla="*/ 7960450 w 12192000"/>
              <a:gd name="connsiteY131" fmla="*/ 108854 h 1143642"/>
              <a:gd name="connsiteX132" fmla="*/ 8054361 w 12192000"/>
              <a:gd name="connsiteY132" fmla="*/ 48546 h 1143642"/>
              <a:gd name="connsiteX133" fmla="*/ 8185539 w 12192000"/>
              <a:gd name="connsiteY133" fmla="*/ 25276 h 1143642"/>
              <a:gd name="connsiteX134" fmla="*/ 8207409 w 12192000"/>
              <a:gd name="connsiteY134" fmla="*/ 15463 h 1143642"/>
              <a:gd name="connsiteX135" fmla="*/ 8238081 w 12192000"/>
              <a:gd name="connsiteY135" fmla="*/ 20596 h 1143642"/>
              <a:gd name="connsiteX136" fmla="*/ 8361058 w 12192000"/>
              <a:gd name="connsiteY136" fmla="*/ 43039 h 1143642"/>
              <a:gd name="connsiteX137" fmla="*/ 8458208 w 12192000"/>
              <a:gd name="connsiteY137" fmla="*/ 77444 h 1143642"/>
              <a:gd name="connsiteX138" fmla="*/ 8577671 w 12192000"/>
              <a:gd name="connsiteY138" fmla="*/ 50092 h 1143642"/>
              <a:gd name="connsiteX139" fmla="*/ 8651048 w 12192000"/>
              <a:gd name="connsiteY139" fmla="*/ 56881 h 1143642"/>
              <a:gd name="connsiteX140" fmla="*/ 8772056 w 12192000"/>
              <a:gd name="connsiteY140" fmla="*/ 103814 h 1143642"/>
              <a:gd name="connsiteX141" fmla="*/ 8929686 w 12192000"/>
              <a:gd name="connsiteY141" fmla="*/ 86439 h 1143642"/>
              <a:gd name="connsiteX142" fmla="*/ 8960935 w 12192000"/>
              <a:gd name="connsiteY142" fmla="*/ 35409 h 1143642"/>
              <a:gd name="connsiteX143" fmla="*/ 8986897 w 12192000"/>
              <a:gd name="connsiteY143" fmla="*/ 540 h 1143642"/>
              <a:gd name="connsiteX0" fmla="*/ 8986897 w 12192000"/>
              <a:gd name="connsiteY0" fmla="*/ 540 h 1143642"/>
              <a:gd name="connsiteX1" fmla="*/ 9003840 w 12192000"/>
              <a:gd name="connsiteY1" fmla="*/ 4077 h 1143642"/>
              <a:gd name="connsiteX2" fmla="*/ 9024264 w 12192000"/>
              <a:gd name="connsiteY2" fmla="*/ 74681 h 1143642"/>
              <a:gd name="connsiteX3" fmla="*/ 9162332 w 12192000"/>
              <a:gd name="connsiteY3" fmla="*/ 125224 h 1143642"/>
              <a:gd name="connsiteX4" fmla="*/ 9231104 w 12192000"/>
              <a:gd name="connsiteY4" fmla="*/ 142443 h 1143642"/>
              <a:gd name="connsiteX5" fmla="*/ 9337856 w 12192000"/>
              <a:gd name="connsiteY5" fmla="*/ 152984 h 1143642"/>
              <a:gd name="connsiteX6" fmla="*/ 9370432 w 12192000"/>
              <a:gd name="connsiteY6" fmla="*/ 159063 h 1143642"/>
              <a:gd name="connsiteX7" fmla="*/ 9695185 w 12192000"/>
              <a:gd name="connsiteY7" fmla="*/ 251480 h 1143642"/>
              <a:gd name="connsiteX8" fmla="*/ 9883275 w 12192000"/>
              <a:gd name="connsiteY8" fmla="*/ 168911 h 1143642"/>
              <a:gd name="connsiteX9" fmla="*/ 10094178 w 12192000"/>
              <a:gd name="connsiteY9" fmla="*/ 149971 h 1143642"/>
              <a:gd name="connsiteX10" fmla="*/ 10159413 w 12192000"/>
              <a:gd name="connsiteY10" fmla="*/ 190189 h 1143642"/>
              <a:gd name="connsiteX11" fmla="*/ 10191921 w 12192000"/>
              <a:gd name="connsiteY11" fmla="*/ 188378 h 1143642"/>
              <a:gd name="connsiteX12" fmla="*/ 10245241 w 12192000"/>
              <a:gd name="connsiteY12" fmla="*/ 181024 h 1143642"/>
              <a:gd name="connsiteX13" fmla="*/ 10327894 w 12192000"/>
              <a:gd name="connsiteY13" fmla="*/ 197994 h 1143642"/>
              <a:gd name="connsiteX14" fmla="*/ 10492915 w 12192000"/>
              <a:gd name="connsiteY14" fmla="*/ 190206 h 1143642"/>
              <a:gd name="connsiteX15" fmla="*/ 10772996 w 12192000"/>
              <a:gd name="connsiteY15" fmla="*/ 262308 h 1143642"/>
              <a:gd name="connsiteX16" fmla="*/ 11029627 w 12192000"/>
              <a:gd name="connsiteY16" fmla="*/ 242751 h 1143642"/>
              <a:gd name="connsiteX17" fmla="*/ 11118024 w 12192000"/>
              <a:gd name="connsiteY17" fmla="*/ 239755 h 1143642"/>
              <a:gd name="connsiteX18" fmla="*/ 11207784 w 12192000"/>
              <a:gd name="connsiteY18" fmla="*/ 168102 h 1143642"/>
              <a:gd name="connsiteX19" fmla="*/ 11356220 w 12192000"/>
              <a:gd name="connsiteY19" fmla="*/ 171938 h 1143642"/>
              <a:gd name="connsiteX20" fmla="*/ 11431049 w 12192000"/>
              <a:gd name="connsiteY20" fmla="*/ 118305 h 1143642"/>
              <a:gd name="connsiteX21" fmla="*/ 11603159 w 12192000"/>
              <a:gd name="connsiteY21" fmla="*/ 144676 h 1143642"/>
              <a:gd name="connsiteX22" fmla="*/ 11642383 w 12192000"/>
              <a:gd name="connsiteY22" fmla="*/ 133719 h 1143642"/>
              <a:gd name="connsiteX23" fmla="*/ 11695012 w 12192000"/>
              <a:gd name="connsiteY23" fmla="*/ 110617 h 1143642"/>
              <a:gd name="connsiteX24" fmla="*/ 11869452 w 12192000"/>
              <a:gd name="connsiteY24" fmla="*/ 98970 h 1143642"/>
              <a:gd name="connsiteX25" fmla="*/ 11987812 w 12192000"/>
              <a:gd name="connsiteY25" fmla="*/ 121671 h 1143642"/>
              <a:gd name="connsiteX26" fmla="*/ 12102516 w 12192000"/>
              <a:gd name="connsiteY26" fmla="*/ 115282 h 1143642"/>
              <a:gd name="connsiteX27" fmla="*/ 12191056 w 12192000"/>
              <a:gd name="connsiteY27" fmla="*/ 101579 h 1143642"/>
              <a:gd name="connsiteX28" fmla="*/ 12192000 w 12192000"/>
              <a:gd name="connsiteY28" fmla="*/ 102185 h 1143642"/>
              <a:gd name="connsiteX29" fmla="*/ 12192000 w 12192000"/>
              <a:gd name="connsiteY29" fmla="*/ 1143642 h 1143642"/>
              <a:gd name="connsiteX30" fmla="*/ 0 w 12192000"/>
              <a:gd name="connsiteY30" fmla="*/ 1143642 h 1143642"/>
              <a:gd name="connsiteX31" fmla="*/ 0 w 12192000"/>
              <a:gd name="connsiteY31" fmla="*/ 938958 h 1143642"/>
              <a:gd name="connsiteX32" fmla="*/ 43787 w 12192000"/>
              <a:gd name="connsiteY32" fmla="*/ 959275 h 1143642"/>
              <a:gd name="connsiteX33" fmla="*/ 254004 w 12192000"/>
              <a:gd name="connsiteY33" fmla="*/ 934103 h 1143642"/>
              <a:gd name="connsiteX34" fmla="*/ 336238 w 12192000"/>
              <a:gd name="connsiteY34" fmla="*/ 984853 h 1143642"/>
              <a:gd name="connsiteX35" fmla="*/ 570290 w 12192000"/>
              <a:gd name="connsiteY35" fmla="*/ 992732 h 1143642"/>
              <a:gd name="connsiteX36" fmla="*/ 863669 w 12192000"/>
              <a:gd name="connsiteY36" fmla="*/ 766451 h 1143642"/>
              <a:gd name="connsiteX37" fmla="*/ 991881 w 12192000"/>
              <a:gd name="connsiteY37" fmla="*/ 784290 h 1143642"/>
              <a:gd name="connsiteX38" fmla="*/ 1044355 w 12192000"/>
              <a:gd name="connsiteY38" fmla="*/ 822646 h 1143642"/>
              <a:gd name="connsiteX39" fmla="*/ 1063705 w 12192000"/>
              <a:gd name="connsiteY39" fmla="*/ 824472 h 1143642"/>
              <a:gd name="connsiteX40" fmla="*/ 1102332 w 12192000"/>
              <a:gd name="connsiteY40" fmla="*/ 783818 h 1143642"/>
              <a:gd name="connsiteX41" fmla="*/ 1154923 w 12192000"/>
              <a:gd name="connsiteY41" fmla="*/ 782635 h 1143642"/>
              <a:gd name="connsiteX42" fmla="*/ 1216594 w 12192000"/>
              <a:gd name="connsiteY42" fmla="*/ 726759 h 1143642"/>
              <a:gd name="connsiteX43" fmla="*/ 1423680 w 12192000"/>
              <a:gd name="connsiteY43" fmla="*/ 703045 h 1143642"/>
              <a:gd name="connsiteX44" fmla="*/ 1481131 w 12192000"/>
              <a:gd name="connsiteY44" fmla="*/ 645443 h 1143642"/>
              <a:gd name="connsiteX45" fmla="*/ 1506837 w 12192000"/>
              <a:gd name="connsiteY45" fmla="*/ 633656 h 1143642"/>
              <a:gd name="connsiteX46" fmla="*/ 1698214 w 12192000"/>
              <a:gd name="connsiteY46" fmla="*/ 664592 h 1143642"/>
              <a:gd name="connsiteX47" fmla="*/ 1897512 w 12192000"/>
              <a:gd name="connsiteY47" fmla="*/ 630721 h 1143642"/>
              <a:gd name="connsiteX48" fmla="*/ 2083724 w 12192000"/>
              <a:gd name="connsiteY48" fmla="*/ 689294 h 1143642"/>
              <a:gd name="connsiteX49" fmla="*/ 2191530 w 12192000"/>
              <a:gd name="connsiteY49" fmla="*/ 668652 h 1143642"/>
              <a:gd name="connsiteX50" fmla="*/ 2220427 w 12192000"/>
              <a:gd name="connsiteY50" fmla="*/ 618372 h 1143642"/>
              <a:gd name="connsiteX51" fmla="*/ 2495283 w 12192000"/>
              <a:gd name="connsiteY51" fmla="*/ 610656 h 1143642"/>
              <a:gd name="connsiteX52" fmla="*/ 2562174 w 12192000"/>
              <a:gd name="connsiteY52" fmla="*/ 588188 h 1143642"/>
              <a:gd name="connsiteX53" fmla="*/ 2627821 w 12192000"/>
              <a:gd name="connsiteY53" fmla="*/ 610266 h 1143642"/>
              <a:gd name="connsiteX54" fmla="*/ 2730710 w 12192000"/>
              <a:gd name="connsiteY54" fmla="*/ 551357 h 1143642"/>
              <a:gd name="connsiteX55" fmla="*/ 2884932 w 12192000"/>
              <a:gd name="connsiteY55" fmla="*/ 545073 h 1143642"/>
              <a:gd name="connsiteX56" fmla="*/ 2976019 w 12192000"/>
              <a:gd name="connsiteY56" fmla="*/ 533341 h 1143642"/>
              <a:gd name="connsiteX57" fmla="*/ 3008759 w 12192000"/>
              <a:gd name="connsiteY57" fmla="*/ 516361 h 1143642"/>
              <a:gd name="connsiteX58" fmla="*/ 3055731 w 12192000"/>
              <a:gd name="connsiteY58" fmla="*/ 501067 h 1143642"/>
              <a:gd name="connsiteX59" fmla="*/ 3137188 w 12192000"/>
              <a:gd name="connsiteY59" fmla="*/ 464384 h 1143642"/>
              <a:gd name="connsiteX60" fmla="*/ 3249134 w 12192000"/>
              <a:gd name="connsiteY60" fmla="*/ 431955 h 1143642"/>
              <a:gd name="connsiteX61" fmla="*/ 3338608 w 12192000"/>
              <a:gd name="connsiteY61" fmla="*/ 461813 h 1143642"/>
              <a:gd name="connsiteX62" fmla="*/ 3344574 w 12192000"/>
              <a:gd name="connsiteY62" fmla="*/ 451425 h 1143642"/>
              <a:gd name="connsiteX63" fmla="*/ 3402455 w 12192000"/>
              <a:gd name="connsiteY63" fmla="*/ 445950 h 1143642"/>
              <a:gd name="connsiteX64" fmla="*/ 3614450 w 12192000"/>
              <a:gd name="connsiteY64" fmla="*/ 491297 h 1143642"/>
              <a:gd name="connsiteX65" fmla="*/ 3727304 w 12192000"/>
              <a:gd name="connsiteY65" fmla="*/ 478817 h 1143642"/>
              <a:gd name="connsiteX66" fmla="*/ 3765869 w 12192000"/>
              <a:gd name="connsiteY66" fmla="*/ 463983 h 1143642"/>
              <a:gd name="connsiteX67" fmla="*/ 3830576 w 12192000"/>
              <a:gd name="connsiteY67" fmla="*/ 439775 h 1143642"/>
              <a:gd name="connsiteX68" fmla="*/ 3875271 w 12192000"/>
              <a:gd name="connsiteY68" fmla="*/ 396060 h 1143642"/>
              <a:gd name="connsiteX69" fmla="*/ 3930828 w 12192000"/>
              <a:gd name="connsiteY69" fmla="*/ 385973 h 1143642"/>
              <a:gd name="connsiteX70" fmla="*/ 3948478 w 12192000"/>
              <a:gd name="connsiteY70" fmla="*/ 416766 h 1143642"/>
              <a:gd name="connsiteX71" fmla="*/ 4006369 w 12192000"/>
              <a:gd name="connsiteY71" fmla="*/ 395221 h 1143642"/>
              <a:gd name="connsiteX72" fmla="*/ 4093666 w 12192000"/>
              <a:gd name="connsiteY72" fmla="*/ 358900 h 1143642"/>
              <a:gd name="connsiteX73" fmla="*/ 4145241 w 12192000"/>
              <a:gd name="connsiteY73" fmla="*/ 346511 h 1143642"/>
              <a:gd name="connsiteX74" fmla="*/ 4284785 w 12192000"/>
              <a:gd name="connsiteY74" fmla="*/ 303374 h 1143642"/>
              <a:gd name="connsiteX75" fmla="*/ 4423539 w 12192000"/>
              <a:gd name="connsiteY75" fmla="*/ 253085 h 1143642"/>
              <a:gd name="connsiteX76" fmla="*/ 4485482 w 12192000"/>
              <a:gd name="connsiteY76" fmla="*/ 188757 h 1143642"/>
              <a:gd name="connsiteX77" fmla="*/ 4493407 w 12192000"/>
              <a:gd name="connsiteY77" fmla="*/ 185784 h 1143642"/>
              <a:gd name="connsiteX78" fmla="*/ 4515391 w 12192000"/>
              <a:gd name="connsiteY78" fmla="*/ 187801 h 1143642"/>
              <a:gd name="connsiteX79" fmla="*/ 4523713 w 12192000"/>
              <a:gd name="connsiteY79" fmla="*/ 190231 h 1143642"/>
              <a:gd name="connsiteX80" fmla="*/ 4535774 w 12192000"/>
              <a:gd name="connsiteY80" fmla="*/ 190230 h 1143642"/>
              <a:gd name="connsiteX81" fmla="*/ 4536053 w 12192000"/>
              <a:gd name="connsiteY81" fmla="*/ 189698 h 1143642"/>
              <a:gd name="connsiteX82" fmla="*/ 4547385 w 12192000"/>
              <a:gd name="connsiteY82" fmla="*/ 190738 h 1143642"/>
              <a:gd name="connsiteX83" fmla="*/ 4603054 w 12192000"/>
              <a:gd name="connsiteY83" fmla="*/ 202552 h 1143642"/>
              <a:gd name="connsiteX84" fmla="*/ 4674354 w 12192000"/>
              <a:gd name="connsiteY84" fmla="*/ 152098 h 1143642"/>
              <a:gd name="connsiteX85" fmla="*/ 4704259 w 12192000"/>
              <a:gd name="connsiteY85" fmla="*/ 143416 h 1143642"/>
              <a:gd name="connsiteX86" fmla="*/ 4720133 w 12192000"/>
              <a:gd name="connsiteY86" fmla="*/ 135938 h 1143642"/>
              <a:gd name="connsiteX87" fmla="*/ 4721058 w 12192000"/>
              <a:gd name="connsiteY87" fmla="*/ 133637 h 1143642"/>
              <a:gd name="connsiteX88" fmla="*/ 4774434 w 12192000"/>
              <a:gd name="connsiteY88" fmla="*/ 145230 h 1143642"/>
              <a:gd name="connsiteX89" fmla="*/ 4781376 w 12192000"/>
              <a:gd name="connsiteY89" fmla="*/ 142489 h 1143642"/>
              <a:gd name="connsiteX90" fmla="*/ 4816353 w 12192000"/>
              <a:gd name="connsiteY90" fmla="*/ 155524 h 1143642"/>
              <a:gd name="connsiteX91" fmla="*/ 4834325 w 12192000"/>
              <a:gd name="connsiteY91" fmla="*/ 159336 h 1143642"/>
              <a:gd name="connsiteX92" fmla="*/ 4839606 w 12192000"/>
              <a:gd name="connsiteY92" fmla="*/ 166440 h 1143642"/>
              <a:gd name="connsiteX93" fmla="*/ 4866030 w 12192000"/>
              <a:gd name="connsiteY93" fmla="*/ 169008 h 1143642"/>
              <a:gd name="connsiteX94" fmla="*/ 4868987 w 12192000"/>
              <a:gd name="connsiteY94" fmla="*/ 167030 h 1143642"/>
              <a:gd name="connsiteX95" fmla="*/ 4891068 w 12192000"/>
              <a:gd name="connsiteY95" fmla="*/ 177604 h 1143642"/>
              <a:gd name="connsiteX96" fmla="*/ 4909920 w 12192000"/>
              <a:gd name="connsiteY96" fmla="*/ 196686 h 1143642"/>
              <a:gd name="connsiteX97" fmla="*/ 5133538 w 12192000"/>
              <a:gd name="connsiteY97" fmla="*/ 186509 h 1143642"/>
              <a:gd name="connsiteX98" fmla="*/ 5329579 w 12192000"/>
              <a:gd name="connsiteY98" fmla="*/ 266625 h 1143642"/>
              <a:gd name="connsiteX99" fmla="*/ 5450871 w 12192000"/>
              <a:gd name="connsiteY99" fmla="*/ 258816 h 1143642"/>
              <a:gd name="connsiteX100" fmla="*/ 5489781 w 12192000"/>
              <a:gd name="connsiteY100" fmla="*/ 212272 h 1143642"/>
              <a:gd name="connsiteX101" fmla="*/ 5792606 w 12192000"/>
              <a:gd name="connsiteY101" fmla="*/ 236975 h 1143642"/>
              <a:gd name="connsiteX102" fmla="*/ 5869247 w 12192000"/>
              <a:gd name="connsiteY102" fmla="*/ 222532 h 1143642"/>
              <a:gd name="connsiteX103" fmla="*/ 5938156 w 12192000"/>
              <a:gd name="connsiteY103" fmla="*/ 252196 h 1143642"/>
              <a:gd name="connsiteX104" fmla="*/ 5965800 w 12192000"/>
              <a:gd name="connsiteY104" fmla="*/ 237087 h 1143642"/>
              <a:gd name="connsiteX105" fmla="*/ 5970550 w 12192000"/>
              <a:gd name="connsiteY105" fmla="*/ 234017 h 1143642"/>
              <a:gd name="connsiteX106" fmla="*/ 5989910 w 12192000"/>
              <a:gd name="connsiteY106" fmla="*/ 231846 h 1143642"/>
              <a:gd name="connsiteX107" fmla="*/ 5994937 w 12192000"/>
              <a:gd name="connsiteY107" fmla="*/ 218588 h 1143642"/>
              <a:gd name="connsiteX108" fmla="*/ 6023765 w 12192000"/>
              <a:gd name="connsiteY108" fmla="*/ 206260 h 1143642"/>
              <a:gd name="connsiteX109" fmla="*/ 6059520 w 12192000"/>
              <a:gd name="connsiteY109" fmla="*/ 205794 h 1143642"/>
              <a:gd name="connsiteX110" fmla="*/ 6229716 w 12192000"/>
              <a:gd name="connsiteY110" fmla="*/ 217714 h 1143642"/>
              <a:gd name="connsiteX111" fmla="*/ 6331381 w 12192000"/>
              <a:gd name="connsiteY111" fmla="*/ 216787 h 1143642"/>
              <a:gd name="connsiteX112" fmla="*/ 6369749 w 12192000"/>
              <a:gd name="connsiteY112" fmla="*/ 203774 h 1143642"/>
              <a:gd name="connsiteX113" fmla="*/ 6423498 w 12192000"/>
              <a:gd name="connsiteY113" fmla="*/ 194114 h 1143642"/>
              <a:gd name="connsiteX114" fmla="*/ 6518161 w 12192000"/>
              <a:gd name="connsiteY114" fmla="*/ 167266 h 1143642"/>
              <a:gd name="connsiteX115" fmla="*/ 6645685 w 12192000"/>
              <a:gd name="connsiteY115" fmla="*/ 148236 h 1143642"/>
              <a:gd name="connsiteX116" fmla="*/ 6739636 w 12192000"/>
              <a:gd name="connsiteY116" fmla="*/ 188432 h 1143642"/>
              <a:gd name="connsiteX117" fmla="*/ 6747672 w 12192000"/>
              <a:gd name="connsiteY117" fmla="*/ 178816 h 1143642"/>
              <a:gd name="connsiteX118" fmla="*/ 6811991 w 12192000"/>
              <a:gd name="connsiteY118" fmla="*/ 180194 h 1143642"/>
              <a:gd name="connsiteX119" fmla="*/ 7038226 w 12192000"/>
              <a:gd name="connsiteY119" fmla="*/ 250208 h 1143642"/>
              <a:gd name="connsiteX120" fmla="*/ 7163894 w 12192000"/>
              <a:gd name="connsiteY120" fmla="*/ 251101 h 1143642"/>
              <a:gd name="connsiteX121" fmla="*/ 7208349 w 12192000"/>
              <a:gd name="connsiteY121" fmla="*/ 240906 h 1143642"/>
              <a:gd name="connsiteX122" fmla="*/ 7282840 w 12192000"/>
              <a:gd name="connsiteY122" fmla="*/ 224479 h 1143642"/>
              <a:gd name="connsiteX123" fmla="*/ 7338153 w 12192000"/>
              <a:gd name="connsiteY123" fmla="*/ 186316 h 1143642"/>
              <a:gd name="connsiteX124" fmla="*/ 7400583 w 12192000"/>
              <a:gd name="connsiteY124" fmla="*/ 182838 h 1143642"/>
              <a:gd name="connsiteX125" fmla="*/ 7415556 w 12192000"/>
              <a:gd name="connsiteY125" fmla="*/ 215507 h 1143642"/>
              <a:gd name="connsiteX126" fmla="*/ 7482186 w 12192000"/>
              <a:gd name="connsiteY126" fmla="*/ 200921 h 1143642"/>
              <a:gd name="connsiteX127" fmla="*/ 7583207 w 12192000"/>
              <a:gd name="connsiteY127" fmla="*/ 175123 h 1143642"/>
              <a:gd name="connsiteX128" fmla="*/ 7641594 w 12192000"/>
              <a:gd name="connsiteY128" fmla="*/ 168889 h 1143642"/>
              <a:gd name="connsiteX129" fmla="*/ 7800943 w 12192000"/>
              <a:gd name="connsiteY129" fmla="*/ 142471 h 1143642"/>
              <a:gd name="connsiteX130" fmla="*/ 7960450 w 12192000"/>
              <a:gd name="connsiteY130" fmla="*/ 108854 h 1143642"/>
              <a:gd name="connsiteX131" fmla="*/ 8054361 w 12192000"/>
              <a:gd name="connsiteY131" fmla="*/ 48546 h 1143642"/>
              <a:gd name="connsiteX132" fmla="*/ 8185539 w 12192000"/>
              <a:gd name="connsiteY132" fmla="*/ 25276 h 1143642"/>
              <a:gd name="connsiteX133" fmla="*/ 8207409 w 12192000"/>
              <a:gd name="connsiteY133" fmla="*/ 15463 h 1143642"/>
              <a:gd name="connsiteX134" fmla="*/ 8238081 w 12192000"/>
              <a:gd name="connsiteY134" fmla="*/ 20596 h 1143642"/>
              <a:gd name="connsiteX135" fmla="*/ 8361058 w 12192000"/>
              <a:gd name="connsiteY135" fmla="*/ 43039 h 1143642"/>
              <a:gd name="connsiteX136" fmla="*/ 8458208 w 12192000"/>
              <a:gd name="connsiteY136" fmla="*/ 77444 h 1143642"/>
              <a:gd name="connsiteX137" fmla="*/ 8577671 w 12192000"/>
              <a:gd name="connsiteY137" fmla="*/ 50092 h 1143642"/>
              <a:gd name="connsiteX138" fmla="*/ 8651048 w 12192000"/>
              <a:gd name="connsiteY138" fmla="*/ 56881 h 1143642"/>
              <a:gd name="connsiteX139" fmla="*/ 8772056 w 12192000"/>
              <a:gd name="connsiteY139" fmla="*/ 103814 h 1143642"/>
              <a:gd name="connsiteX140" fmla="*/ 8929686 w 12192000"/>
              <a:gd name="connsiteY140" fmla="*/ 86439 h 1143642"/>
              <a:gd name="connsiteX141" fmla="*/ 8960935 w 12192000"/>
              <a:gd name="connsiteY141" fmla="*/ 35409 h 1143642"/>
              <a:gd name="connsiteX142" fmla="*/ 8986897 w 12192000"/>
              <a:gd name="connsiteY142" fmla="*/ 540 h 1143642"/>
              <a:gd name="connsiteX0" fmla="*/ 8986897 w 12192000"/>
              <a:gd name="connsiteY0" fmla="*/ 540 h 1143642"/>
              <a:gd name="connsiteX1" fmla="*/ 9003840 w 12192000"/>
              <a:gd name="connsiteY1" fmla="*/ 4077 h 1143642"/>
              <a:gd name="connsiteX2" fmla="*/ 9024264 w 12192000"/>
              <a:gd name="connsiteY2" fmla="*/ 74681 h 1143642"/>
              <a:gd name="connsiteX3" fmla="*/ 9162332 w 12192000"/>
              <a:gd name="connsiteY3" fmla="*/ 125224 h 1143642"/>
              <a:gd name="connsiteX4" fmla="*/ 9231104 w 12192000"/>
              <a:gd name="connsiteY4" fmla="*/ 142443 h 1143642"/>
              <a:gd name="connsiteX5" fmla="*/ 9337856 w 12192000"/>
              <a:gd name="connsiteY5" fmla="*/ 152984 h 1143642"/>
              <a:gd name="connsiteX6" fmla="*/ 9370432 w 12192000"/>
              <a:gd name="connsiteY6" fmla="*/ 159063 h 1143642"/>
              <a:gd name="connsiteX7" fmla="*/ 9695185 w 12192000"/>
              <a:gd name="connsiteY7" fmla="*/ 251480 h 1143642"/>
              <a:gd name="connsiteX8" fmla="*/ 9883275 w 12192000"/>
              <a:gd name="connsiteY8" fmla="*/ 168911 h 1143642"/>
              <a:gd name="connsiteX9" fmla="*/ 10094178 w 12192000"/>
              <a:gd name="connsiteY9" fmla="*/ 149971 h 1143642"/>
              <a:gd name="connsiteX10" fmla="*/ 10159413 w 12192000"/>
              <a:gd name="connsiteY10" fmla="*/ 190189 h 1143642"/>
              <a:gd name="connsiteX11" fmla="*/ 10191921 w 12192000"/>
              <a:gd name="connsiteY11" fmla="*/ 188378 h 1143642"/>
              <a:gd name="connsiteX12" fmla="*/ 10245241 w 12192000"/>
              <a:gd name="connsiteY12" fmla="*/ 181024 h 1143642"/>
              <a:gd name="connsiteX13" fmla="*/ 10327894 w 12192000"/>
              <a:gd name="connsiteY13" fmla="*/ 197994 h 1143642"/>
              <a:gd name="connsiteX14" fmla="*/ 10492915 w 12192000"/>
              <a:gd name="connsiteY14" fmla="*/ 190206 h 1143642"/>
              <a:gd name="connsiteX15" fmla="*/ 10772996 w 12192000"/>
              <a:gd name="connsiteY15" fmla="*/ 262308 h 1143642"/>
              <a:gd name="connsiteX16" fmla="*/ 11029627 w 12192000"/>
              <a:gd name="connsiteY16" fmla="*/ 242751 h 1143642"/>
              <a:gd name="connsiteX17" fmla="*/ 11118024 w 12192000"/>
              <a:gd name="connsiteY17" fmla="*/ 239755 h 1143642"/>
              <a:gd name="connsiteX18" fmla="*/ 11207784 w 12192000"/>
              <a:gd name="connsiteY18" fmla="*/ 168102 h 1143642"/>
              <a:gd name="connsiteX19" fmla="*/ 11356220 w 12192000"/>
              <a:gd name="connsiteY19" fmla="*/ 171938 h 1143642"/>
              <a:gd name="connsiteX20" fmla="*/ 11431049 w 12192000"/>
              <a:gd name="connsiteY20" fmla="*/ 118305 h 1143642"/>
              <a:gd name="connsiteX21" fmla="*/ 11603159 w 12192000"/>
              <a:gd name="connsiteY21" fmla="*/ 144676 h 1143642"/>
              <a:gd name="connsiteX22" fmla="*/ 11642383 w 12192000"/>
              <a:gd name="connsiteY22" fmla="*/ 133719 h 1143642"/>
              <a:gd name="connsiteX23" fmla="*/ 11695012 w 12192000"/>
              <a:gd name="connsiteY23" fmla="*/ 110617 h 1143642"/>
              <a:gd name="connsiteX24" fmla="*/ 11869452 w 12192000"/>
              <a:gd name="connsiteY24" fmla="*/ 98970 h 1143642"/>
              <a:gd name="connsiteX25" fmla="*/ 11987812 w 12192000"/>
              <a:gd name="connsiteY25" fmla="*/ 121671 h 1143642"/>
              <a:gd name="connsiteX26" fmla="*/ 12102516 w 12192000"/>
              <a:gd name="connsiteY26" fmla="*/ 115282 h 1143642"/>
              <a:gd name="connsiteX27" fmla="*/ 12191056 w 12192000"/>
              <a:gd name="connsiteY27" fmla="*/ 101579 h 1143642"/>
              <a:gd name="connsiteX28" fmla="*/ 12192000 w 12192000"/>
              <a:gd name="connsiteY28" fmla="*/ 102185 h 1143642"/>
              <a:gd name="connsiteX29" fmla="*/ 12192000 w 12192000"/>
              <a:gd name="connsiteY29" fmla="*/ 1143642 h 1143642"/>
              <a:gd name="connsiteX30" fmla="*/ 0 w 12192000"/>
              <a:gd name="connsiteY30" fmla="*/ 1143642 h 1143642"/>
              <a:gd name="connsiteX31" fmla="*/ 0 w 12192000"/>
              <a:gd name="connsiteY31" fmla="*/ 938958 h 1143642"/>
              <a:gd name="connsiteX32" fmla="*/ 43787 w 12192000"/>
              <a:gd name="connsiteY32" fmla="*/ 959275 h 1143642"/>
              <a:gd name="connsiteX33" fmla="*/ 254004 w 12192000"/>
              <a:gd name="connsiteY33" fmla="*/ 934103 h 1143642"/>
              <a:gd name="connsiteX34" fmla="*/ 336238 w 12192000"/>
              <a:gd name="connsiteY34" fmla="*/ 984853 h 1143642"/>
              <a:gd name="connsiteX35" fmla="*/ 570290 w 12192000"/>
              <a:gd name="connsiteY35" fmla="*/ 992732 h 1143642"/>
              <a:gd name="connsiteX36" fmla="*/ 863669 w 12192000"/>
              <a:gd name="connsiteY36" fmla="*/ 766451 h 1143642"/>
              <a:gd name="connsiteX37" fmla="*/ 991881 w 12192000"/>
              <a:gd name="connsiteY37" fmla="*/ 784290 h 1143642"/>
              <a:gd name="connsiteX38" fmla="*/ 1044355 w 12192000"/>
              <a:gd name="connsiteY38" fmla="*/ 822646 h 1143642"/>
              <a:gd name="connsiteX39" fmla="*/ 1063705 w 12192000"/>
              <a:gd name="connsiteY39" fmla="*/ 824472 h 1143642"/>
              <a:gd name="connsiteX40" fmla="*/ 1102332 w 12192000"/>
              <a:gd name="connsiteY40" fmla="*/ 783818 h 1143642"/>
              <a:gd name="connsiteX41" fmla="*/ 1154923 w 12192000"/>
              <a:gd name="connsiteY41" fmla="*/ 782635 h 1143642"/>
              <a:gd name="connsiteX42" fmla="*/ 1216594 w 12192000"/>
              <a:gd name="connsiteY42" fmla="*/ 726759 h 1143642"/>
              <a:gd name="connsiteX43" fmla="*/ 1423680 w 12192000"/>
              <a:gd name="connsiteY43" fmla="*/ 703045 h 1143642"/>
              <a:gd name="connsiteX44" fmla="*/ 1481131 w 12192000"/>
              <a:gd name="connsiteY44" fmla="*/ 645443 h 1143642"/>
              <a:gd name="connsiteX45" fmla="*/ 1506837 w 12192000"/>
              <a:gd name="connsiteY45" fmla="*/ 633656 h 1143642"/>
              <a:gd name="connsiteX46" fmla="*/ 1698214 w 12192000"/>
              <a:gd name="connsiteY46" fmla="*/ 664592 h 1143642"/>
              <a:gd name="connsiteX47" fmla="*/ 1897512 w 12192000"/>
              <a:gd name="connsiteY47" fmla="*/ 630721 h 1143642"/>
              <a:gd name="connsiteX48" fmla="*/ 2083724 w 12192000"/>
              <a:gd name="connsiteY48" fmla="*/ 689294 h 1143642"/>
              <a:gd name="connsiteX49" fmla="*/ 2191530 w 12192000"/>
              <a:gd name="connsiteY49" fmla="*/ 668652 h 1143642"/>
              <a:gd name="connsiteX50" fmla="*/ 2220427 w 12192000"/>
              <a:gd name="connsiteY50" fmla="*/ 618372 h 1143642"/>
              <a:gd name="connsiteX51" fmla="*/ 2495283 w 12192000"/>
              <a:gd name="connsiteY51" fmla="*/ 610656 h 1143642"/>
              <a:gd name="connsiteX52" fmla="*/ 2562174 w 12192000"/>
              <a:gd name="connsiteY52" fmla="*/ 588188 h 1143642"/>
              <a:gd name="connsiteX53" fmla="*/ 2627821 w 12192000"/>
              <a:gd name="connsiteY53" fmla="*/ 610266 h 1143642"/>
              <a:gd name="connsiteX54" fmla="*/ 2730710 w 12192000"/>
              <a:gd name="connsiteY54" fmla="*/ 551357 h 1143642"/>
              <a:gd name="connsiteX55" fmla="*/ 2884932 w 12192000"/>
              <a:gd name="connsiteY55" fmla="*/ 545073 h 1143642"/>
              <a:gd name="connsiteX56" fmla="*/ 2976019 w 12192000"/>
              <a:gd name="connsiteY56" fmla="*/ 533341 h 1143642"/>
              <a:gd name="connsiteX57" fmla="*/ 3008759 w 12192000"/>
              <a:gd name="connsiteY57" fmla="*/ 516361 h 1143642"/>
              <a:gd name="connsiteX58" fmla="*/ 3055731 w 12192000"/>
              <a:gd name="connsiteY58" fmla="*/ 501067 h 1143642"/>
              <a:gd name="connsiteX59" fmla="*/ 3137188 w 12192000"/>
              <a:gd name="connsiteY59" fmla="*/ 464384 h 1143642"/>
              <a:gd name="connsiteX60" fmla="*/ 3249134 w 12192000"/>
              <a:gd name="connsiteY60" fmla="*/ 431955 h 1143642"/>
              <a:gd name="connsiteX61" fmla="*/ 3338608 w 12192000"/>
              <a:gd name="connsiteY61" fmla="*/ 461813 h 1143642"/>
              <a:gd name="connsiteX62" fmla="*/ 3344574 w 12192000"/>
              <a:gd name="connsiteY62" fmla="*/ 451425 h 1143642"/>
              <a:gd name="connsiteX63" fmla="*/ 3402455 w 12192000"/>
              <a:gd name="connsiteY63" fmla="*/ 445950 h 1143642"/>
              <a:gd name="connsiteX64" fmla="*/ 3614450 w 12192000"/>
              <a:gd name="connsiteY64" fmla="*/ 491297 h 1143642"/>
              <a:gd name="connsiteX65" fmla="*/ 3727304 w 12192000"/>
              <a:gd name="connsiteY65" fmla="*/ 478817 h 1143642"/>
              <a:gd name="connsiteX66" fmla="*/ 3765869 w 12192000"/>
              <a:gd name="connsiteY66" fmla="*/ 463983 h 1143642"/>
              <a:gd name="connsiteX67" fmla="*/ 3830576 w 12192000"/>
              <a:gd name="connsiteY67" fmla="*/ 439775 h 1143642"/>
              <a:gd name="connsiteX68" fmla="*/ 3875271 w 12192000"/>
              <a:gd name="connsiteY68" fmla="*/ 396060 h 1143642"/>
              <a:gd name="connsiteX69" fmla="*/ 3930828 w 12192000"/>
              <a:gd name="connsiteY69" fmla="*/ 385973 h 1143642"/>
              <a:gd name="connsiteX70" fmla="*/ 3948478 w 12192000"/>
              <a:gd name="connsiteY70" fmla="*/ 416766 h 1143642"/>
              <a:gd name="connsiteX71" fmla="*/ 4006369 w 12192000"/>
              <a:gd name="connsiteY71" fmla="*/ 395221 h 1143642"/>
              <a:gd name="connsiteX72" fmla="*/ 4093666 w 12192000"/>
              <a:gd name="connsiteY72" fmla="*/ 358900 h 1143642"/>
              <a:gd name="connsiteX73" fmla="*/ 4145241 w 12192000"/>
              <a:gd name="connsiteY73" fmla="*/ 346511 h 1143642"/>
              <a:gd name="connsiteX74" fmla="*/ 4284785 w 12192000"/>
              <a:gd name="connsiteY74" fmla="*/ 303374 h 1143642"/>
              <a:gd name="connsiteX75" fmla="*/ 4423539 w 12192000"/>
              <a:gd name="connsiteY75" fmla="*/ 253085 h 1143642"/>
              <a:gd name="connsiteX76" fmla="*/ 4485482 w 12192000"/>
              <a:gd name="connsiteY76" fmla="*/ 188757 h 1143642"/>
              <a:gd name="connsiteX77" fmla="*/ 4493407 w 12192000"/>
              <a:gd name="connsiteY77" fmla="*/ 185784 h 1143642"/>
              <a:gd name="connsiteX78" fmla="*/ 4515391 w 12192000"/>
              <a:gd name="connsiteY78" fmla="*/ 187801 h 1143642"/>
              <a:gd name="connsiteX79" fmla="*/ 4523713 w 12192000"/>
              <a:gd name="connsiteY79" fmla="*/ 190231 h 1143642"/>
              <a:gd name="connsiteX80" fmla="*/ 4535774 w 12192000"/>
              <a:gd name="connsiteY80" fmla="*/ 190230 h 1143642"/>
              <a:gd name="connsiteX81" fmla="*/ 4536053 w 12192000"/>
              <a:gd name="connsiteY81" fmla="*/ 189698 h 1143642"/>
              <a:gd name="connsiteX82" fmla="*/ 4547385 w 12192000"/>
              <a:gd name="connsiteY82" fmla="*/ 190738 h 1143642"/>
              <a:gd name="connsiteX83" fmla="*/ 4603054 w 12192000"/>
              <a:gd name="connsiteY83" fmla="*/ 202552 h 1143642"/>
              <a:gd name="connsiteX84" fmla="*/ 4674354 w 12192000"/>
              <a:gd name="connsiteY84" fmla="*/ 152098 h 1143642"/>
              <a:gd name="connsiteX85" fmla="*/ 4704259 w 12192000"/>
              <a:gd name="connsiteY85" fmla="*/ 143416 h 1143642"/>
              <a:gd name="connsiteX86" fmla="*/ 4720133 w 12192000"/>
              <a:gd name="connsiteY86" fmla="*/ 135938 h 1143642"/>
              <a:gd name="connsiteX87" fmla="*/ 4721058 w 12192000"/>
              <a:gd name="connsiteY87" fmla="*/ 133637 h 1143642"/>
              <a:gd name="connsiteX88" fmla="*/ 4774434 w 12192000"/>
              <a:gd name="connsiteY88" fmla="*/ 145230 h 1143642"/>
              <a:gd name="connsiteX89" fmla="*/ 4781376 w 12192000"/>
              <a:gd name="connsiteY89" fmla="*/ 142489 h 1143642"/>
              <a:gd name="connsiteX90" fmla="*/ 4816353 w 12192000"/>
              <a:gd name="connsiteY90" fmla="*/ 155524 h 1143642"/>
              <a:gd name="connsiteX91" fmla="*/ 4834325 w 12192000"/>
              <a:gd name="connsiteY91" fmla="*/ 159336 h 1143642"/>
              <a:gd name="connsiteX92" fmla="*/ 4839606 w 12192000"/>
              <a:gd name="connsiteY92" fmla="*/ 166440 h 1143642"/>
              <a:gd name="connsiteX93" fmla="*/ 4866030 w 12192000"/>
              <a:gd name="connsiteY93" fmla="*/ 169008 h 1143642"/>
              <a:gd name="connsiteX94" fmla="*/ 4868987 w 12192000"/>
              <a:gd name="connsiteY94" fmla="*/ 167030 h 1143642"/>
              <a:gd name="connsiteX95" fmla="*/ 4891068 w 12192000"/>
              <a:gd name="connsiteY95" fmla="*/ 177604 h 1143642"/>
              <a:gd name="connsiteX96" fmla="*/ 4909920 w 12192000"/>
              <a:gd name="connsiteY96" fmla="*/ 196686 h 1143642"/>
              <a:gd name="connsiteX97" fmla="*/ 5133538 w 12192000"/>
              <a:gd name="connsiteY97" fmla="*/ 186509 h 1143642"/>
              <a:gd name="connsiteX98" fmla="*/ 5450871 w 12192000"/>
              <a:gd name="connsiteY98" fmla="*/ 258816 h 1143642"/>
              <a:gd name="connsiteX99" fmla="*/ 5489781 w 12192000"/>
              <a:gd name="connsiteY99" fmla="*/ 212272 h 1143642"/>
              <a:gd name="connsiteX100" fmla="*/ 5792606 w 12192000"/>
              <a:gd name="connsiteY100" fmla="*/ 236975 h 1143642"/>
              <a:gd name="connsiteX101" fmla="*/ 5869247 w 12192000"/>
              <a:gd name="connsiteY101" fmla="*/ 222532 h 1143642"/>
              <a:gd name="connsiteX102" fmla="*/ 5938156 w 12192000"/>
              <a:gd name="connsiteY102" fmla="*/ 252196 h 1143642"/>
              <a:gd name="connsiteX103" fmla="*/ 5965800 w 12192000"/>
              <a:gd name="connsiteY103" fmla="*/ 237087 h 1143642"/>
              <a:gd name="connsiteX104" fmla="*/ 5970550 w 12192000"/>
              <a:gd name="connsiteY104" fmla="*/ 234017 h 1143642"/>
              <a:gd name="connsiteX105" fmla="*/ 5989910 w 12192000"/>
              <a:gd name="connsiteY105" fmla="*/ 231846 h 1143642"/>
              <a:gd name="connsiteX106" fmla="*/ 5994937 w 12192000"/>
              <a:gd name="connsiteY106" fmla="*/ 218588 h 1143642"/>
              <a:gd name="connsiteX107" fmla="*/ 6023765 w 12192000"/>
              <a:gd name="connsiteY107" fmla="*/ 206260 h 1143642"/>
              <a:gd name="connsiteX108" fmla="*/ 6059520 w 12192000"/>
              <a:gd name="connsiteY108" fmla="*/ 205794 h 1143642"/>
              <a:gd name="connsiteX109" fmla="*/ 6229716 w 12192000"/>
              <a:gd name="connsiteY109" fmla="*/ 217714 h 1143642"/>
              <a:gd name="connsiteX110" fmla="*/ 6331381 w 12192000"/>
              <a:gd name="connsiteY110" fmla="*/ 216787 h 1143642"/>
              <a:gd name="connsiteX111" fmla="*/ 6369749 w 12192000"/>
              <a:gd name="connsiteY111" fmla="*/ 203774 h 1143642"/>
              <a:gd name="connsiteX112" fmla="*/ 6423498 w 12192000"/>
              <a:gd name="connsiteY112" fmla="*/ 194114 h 1143642"/>
              <a:gd name="connsiteX113" fmla="*/ 6518161 w 12192000"/>
              <a:gd name="connsiteY113" fmla="*/ 167266 h 1143642"/>
              <a:gd name="connsiteX114" fmla="*/ 6645685 w 12192000"/>
              <a:gd name="connsiteY114" fmla="*/ 148236 h 1143642"/>
              <a:gd name="connsiteX115" fmla="*/ 6739636 w 12192000"/>
              <a:gd name="connsiteY115" fmla="*/ 188432 h 1143642"/>
              <a:gd name="connsiteX116" fmla="*/ 6747672 w 12192000"/>
              <a:gd name="connsiteY116" fmla="*/ 178816 h 1143642"/>
              <a:gd name="connsiteX117" fmla="*/ 6811991 w 12192000"/>
              <a:gd name="connsiteY117" fmla="*/ 180194 h 1143642"/>
              <a:gd name="connsiteX118" fmla="*/ 7038226 w 12192000"/>
              <a:gd name="connsiteY118" fmla="*/ 250208 h 1143642"/>
              <a:gd name="connsiteX119" fmla="*/ 7163894 w 12192000"/>
              <a:gd name="connsiteY119" fmla="*/ 251101 h 1143642"/>
              <a:gd name="connsiteX120" fmla="*/ 7208349 w 12192000"/>
              <a:gd name="connsiteY120" fmla="*/ 240906 h 1143642"/>
              <a:gd name="connsiteX121" fmla="*/ 7282840 w 12192000"/>
              <a:gd name="connsiteY121" fmla="*/ 224479 h 1143642"/>
              <a:gd name="connsiteX122" fmla="*/ 7338153 w 12192000"/>
              <a:gd name="connsiteY122" fmla="*/ 186316 h 1143642"/>
              <a:gd name="connsiteX123" fmla="*/ 7400583 w 12192000"/>
              <a:gd name="connsiteY123" fmla="*/ 182838 h 1143642"/>
              <a:gd name="connsiteX124" fmla="*/ 7415556 w 12192000"/>
              <a:gd name="connsiteY124" fmla="*/ 215507 h 1143642"/>
              <a:gd name="connsiteX125" fmla="*/ 7482186 w 12192000"/>
              <a:gd name="connsiteY125" fmla="*/ 200921 h 1143642"/>
              <a:gd name="connsiteX126" fmla="*/ 7583207 w 12192000"/>
              <a:gd name="connsiteY126" fmla="*/ 175123 h 1143642"/>
              <a:gd name="connsiteX127" fmla="*/ 7641594 w 12192000"/>
              <a:gd name="connsiteY127" fmla="*/ 168889 h 1143642"/>
              <a:gd name="connsiteX128" fmla="*/ 7800943 w 12192000"/>
              <a:gd name="connsiteY128" fmla="*/ 142471 h 1143642"/>
              <a:gd name="connsiteX129" fmla="*/ 7960450 w 12192000"/>
              <a:gd name="connsiteY129" fmla="*/ 108854 h 1143642"/>
              <a:gd name="connsiteX130" fmla="*/ 8054361 w 12192000"/>
              <a:gd name="connsiteY130" fmla="*/ 48546 h 1143642"/>
              <a:gd name="connsiteX131" fmla="*/ 8185539 w 12192000"/>
              <a:gd name="connsiteY131" fmla="*/ 25276 h 1143642"/>
              <a:gd name="connsiteX132" fmla="*/ 8207409 w 12192000"/>
              <a:gd name="connsiteY132" fmla="*/ 15463 h 1143642"/>
              <a:gd name="connsiteX133" fmla="*/ 8238081 w 12192000"/>
              <a:gd name="connsiteY133" fmla="*/ 20596 h 1143642"/>
              <a:gd name="connsiteX134" fmla="*/ 8361058 w 12192000"/>
              <a:gd name="connsiteY134" fmla="*/ 43039 h 1143642"/>
              <a:gd name="connsiteX135" fmla="*/ 8458208 w 12192000"/>
              <a:gd name="connsiteY135" fmla="*/ 77444 h 1143642"/>
              <a:gd name="connsiteX136" fmla="*/ 8577671 w 12192000"/>
              <a:gd name="connsiteY136" fmla="*/ 50092 h 1143642"/>
              <a:gd name="connsiteX137" fmla="*/ 8651048 w 12192000"/>
              <a:gd name="connsiteY137" fmla="*/ 56881 h 1143642"/>
              <a:gd name="connsiteX138" fmla="*/ 8772056 w 12192000"/>
              <a:gd name="connsiteY138" fmla="*/ 103814 h 1143642"/>
              <a:gd name="connsiteX139" fmla="*/ 8929686 w 12192000"/>
              <a:gd name="connsiteY139" fmla="*/ 86439 h 1143642"/>
              <a:gd name="connsiteX140" fmla="*/ 8960935 w 12192000"/>
              <a:gd name="connsiteY140" fmla="*/ 35409 h 1143642"/>
              <a:gd name="connsiteX141" fmla="*/ 8986897 w 12192000"/>
              <a:gd name="connsiteY141" fmla="*/ 540 h 1143642"/>
              <a:gd name="connsiteX0" fmla="*/ 8986897 w 12192000"/>
              <a:gd name="connsiteY0" fmla="*/ 540 h 1143642"/>
              <a:gd name="connsiteX1" fmla="*/ 9003840 w 12192000"/>
              <a:gd name="connsiteY1" fmla="*/ 4077 h 1143642"/>
              <a:gd name="connsiteX2" fmla="*/ 9024264 w 12192000"/>
              <a:gd name="connsiteY2" fmla="*/ 74681 h 1143642"/>
              <a:gd name="connsiteX3" fmla="*/ 9162332 w 12192000"/>
              <a:gd name="connsiteY3" fmla="*/ 125224 h 1143642"/>
              <a:gd name="connsiteX4" fmla="*/ 9231104 w 12192000"/>
              <a:gd name="connsiteY4" fmla="*/ 142443 h 1143642"/>
              <a:gd name="connsiteX5" fmla="*/ 9337856 w 12192000"/>
              <a:gd name="connsiteY5" fmla="*/ 152984 h 1143642"/>
              <a:gd name="connsiteX6" fmla="*/ 9370432 w 12192000"/>
              <a:gd name="connsiteY6" fmla="*/ 159063 h 1143642"/>
              <a:gd name="connsiteX7" fmla="*/ 9695185 w 12192000"/>
              <a:gd name="connsiteY7" fmla="*/ 251480 h 1143642"/>
              <a:gd name="connsiteX8" fmla="*/ 9883275 w 12192000"/>
              <a:gd name="connsiteY8" fmla="*/ 168911 h 1143642"/>
              <a:gd name="connsiteX9" fmla="*/ 10094178 w 12192000"/>
              <a:gd name="connsiteY9" fmla="*/ 149971 h 1143642"/>
              <a:gd name="connsiteX10" fmla="*/ 10159413 w 12192000"/>
              <a:gd name="connsiteY10" fmla="*/ 190189 h 1143642"/>
              <a:gd name="connsiteX11" fmla="*/ 10191921 w 12192000"/>
              <a:gd name="connsiteY11" fmla="*/ 188378 h 1143642"/>
              <a:gd name="connsiteX12" fmla="*/ 10245241 w 12192000"/>
              <a:gd name="connsiteY12" fmla="*/ 181024 h 1143642"/>
              <a:gd name="connsiteX13" fmla="*/ 10327894 w 12192000"/>
              <a:gd name="connsiteY13" fmla="*/ 197994 h 1143642"/>
              <a:gd name="connsiteX14" fmla="*/ 10492915 w 12192000"/>
              <a:gd name="connsiteY14" fmla="*/ 190206 h 1143642"/>
              <a:gd name="connsiteX15" fmla="*/ 10772996 w 12192000"/>
              <a:gd name="connsiteY15" fmla="*/ 262308 h 1143642"/>
              <a:gd name="connsiteX16" fmla="*/ 11029627 w 12192000"/>
              <a:gd name="connsiteY16" fmla="*/ 242751 h 1143642"/>
              <a:gd name="connsiteX17" fmla="*/ 11118024 w 12192000"/>
              <a:gd name="connsiteY17" fmla="*/ 239755 h 1143642"/>
              <a:gd name="connsiteX18" fmla="*/ 11207784 w 12192000"/>
              <a:gd name="connsiteY18" fmla="*/ 168102 h 1143642"/>
              <a:gd name="connsiteX19" fmla="*/ 11356220 w 12192000"/>
              <a:gd name="connsiteY19" fmla="*/ 171938 h 1143642"/>
              <a:gd name="connsiteX20" fmla="*/ 11431049 w 12192000"/>
              <a:gd name="connsiteY20" fmla="*/ 118305 h 1143642"/>
              <a:gd name="connsiteX21" fmla="*/ 11603159 w 12192000"/>
              <a:gd name="connsiteY21" fmla="*/ 144676 h 1143642"/>
              <a:gd name="connsiteX22" fmla="*/ 11642383 w 12192000"/>
              <a:gd name="connsiteY22" fmla="*/ 133719 h 1143642"/>
              <a:gd name="connsiteX23" fmla="*/ 11695012 w 12192000"/>
              <a:gd name="connsiteY23" fmla="*/ 110617 h 1143642"/>
              <a:gd name="connsiteX24" fmla="*/ 11869452 w 12192000"/>
              <a:gd name="connsiteY24" fmla="*/ 98970 h 1143642"/>
              <a:gd name="connsiteX25" fmla="*/ 11987812 w 12192000"/>
              <a:gd name="connsiteY25" fmla="*/ 121671 h 1143642"/>
              <a:gd name="connsiteX26" fmla="*/ 12102516 w 12192000"/>
              <a:gd name="connsiteY26" fmla="*/ 115282 h 1143642"/>
              <a:gd name="connsiteX27" fmla="*/ 12191056 w 12192000"/>
              <a:gd name="connsiteY27" fmla="*/ 101579 h 1143642"/>
              <a:gd name="connsiteX28" fmla="*/ 12192000 w 12192000"/>
              <a:gd name="connsiteY28" fmla="*/ 102185 h 1143642"/>
              <a:gd name="connsiteX29" fmla="*/ 12192000 w 12192000"/>
              <a:gd name="connsiteY29" fmla="*/ 1143642 h 1143642"/>
              <a:gd name="connsiteX30" fmla="*/ 0 w 12192000"/>
              <a:gd name="connsiteY30" fmla="*/ 1143642 h 1143642"/>
              <a:gd name="connsiteX31" fmla="*/ 0 w 12192000"/>
              <a:gd name="connsiteY31" fmla="*/ 938958 h 1143642"/>
              <a:gd name="connsiteX32" fmla="*/ 43787 w 12192000"/>
              <a:gd name="connsiteY32" fmla="*/ 959275 h 1143642"/>
              <a:gd name="connsiteX33" fmla="*/ 254004 w 12192000"/>
              <a:gd name="connsiteY33" fmla="*/ 934103 h 1143642"/>
              <a:gd name="connsiteX34" fmla="*/ 336238 w 12192000"/>
              <a:gd name="connsiteY34" fmla="*/ 984853 h 1143642"/>
              <a:gd name="connsiteX35" fmla="*/ 564333 w 12192000"/>
              <a:gd name="connsiteY35" fmla="*/ 921248 h 1143642"/>
              <a:gd name="connsiteX36" fmla="*/ 863669 w 12192000"/>
              <a:gd name="connsiteY36" fmla="*/ 766451 h 1143642"/>
              <a:gd name="connsiteX37" fmla="*/ 991881 w 12192000"/>
              <a:gd name="connsiteY37" fmla="*/ 784290 h 1143642"/>
              <a:gd name="connsiteX38" fmla="*/ 1044355 w 12192000"/>
              <a:gd name="connsiteY38" fmla="*/ 822646 h 1143642"/>
              <a:gd name="connsiteX39" fmla="*/ 1063705 w 12192000"/>
              <a:gd name="connsiteY39" fmla="*/ 824472 h 1143642"/>
              <a:gd name="connsiteX40" fmla="*/ 1102332 w 12192000"/>
              <a:gd name="connsiteY40" fmla="*/ 783818 h 1143642"/>
              <a:gd name="connsiteX41" fmla="*/ 1154923 w 12192000"/>
              <a:gd name="connsiteY41" fmla="*/ 782635 h 1143642"/>
              <a:gd name="connsiteX42" fmla="*/ 1216594 w 12192000"/>
              <a:gd name="connsiteY42" fmla="*/ 726759 h 1143642"/>
              <a:gd name="connsiteX43" fmla="*/ 1423680 w 12192000"/>
              <a:gd name="connsiteY43" fmla="*/ 703045 h 1143642"/>
              <a:gd name="connsiteX44" fmla="*/ 1481131 w 12192000"/>
              <a:gd name="connsiteY44" fmla="*/ 645443 h 1143642"/>
              <a:gd name="connsiteX45" fmla="*/ 1506837 w 12192000"/>
              <a:gd name="connsiteY45" fmla="*/ 633656 h 1143642"/>
              <a:gd name="connsiteX46" fmla="*/ 1698214 w 12192000"/>
              <a:gd name="connsiteY46" fmla="*/ 664592 h 1143642"/>
              <a:gd name="connsiteX47" fmla="*/ 1897512 w 12192000"/>
              <a:gd name="connsiteY47" fmla="*/ 630721 h 1143642"/>
              <a:gd name="connsiteX48" fmla="*/ 2083724 w 12192000"/>
              <a:gd name="connsiteY48" fmla="*/ 689294 h 1143642"/>
              <a:gd name="connsiteX49" fmla="*/ 2191530 w 12192000"/>
              <a:gd name="connsiteY49" fmla="*/ 668652 h 1143642"/>
              <a:gd name="connsiteX50" fmla="*/ 2220427 w 12192000"/>
              <a:gd name="connsiteY50" fmla="*/ 618372 h 1143642"/>
              <a:gd name="connsiteX51" fmla="*/ 2495283 w 12192000"/>
              <a:gd name="connsiteY51" fmla="*/ 610656 h 1143642"/>
              <a:gd name="connsiteX52" fmla="*/ 2562174 w 12192000"/>
              <a:gd name="connsiteY52" fmla="*/ 588188 h 1143642"/>
              <a:gd name="connsiteX53" fmla="*/ 2627821 w 12192000"/>
              <a:gd name="connsiteY53" fmla="*/ 610266 h 1143642"/>
              <a:gd name="connsiteX54" fmla="*/ 2730710 w 12192000"/>
              <a:gd name="connsiteY54" fmla="*/ 551357 h 1143642"/>
              <a:gd name="connsiteX55" fmla="*/ 2884932 w 12192000"/>
              <a:gd name="connsiteY55" fmla="*/ 545073 h 1143642"/>
              <a:gd name="connsiteX56" fmla="*/ 2976019 w 12192000"/>
              <a:gd name="connsiteY56" fmla="*/ 533341 h 1143642"/>
              <a:gd name="connsiteX57" fmla="*/ 3008759 w 12192000"/>
              <a:gd name="connsiteY57" fmla="*/ 516361 h 1143642"/>
              <a:gd name="connsiteX58" fmla="*/ 3055731 w 12192000"/>
              <a:gd name="connsiteY58" fmla="*/ 501067 h 1143642"/>
              <a:gd name="connsiteX59" fmla="*/ 3137188 w 12192000"/>
              <a:gd name="connsiteY59" fmla="*/ 464384 h 1143642"/>
              <a:gd name="connsiteX60" fmla="*/ 3249134 w 12192000"/>
              <a:gd name="connsiteY60" fmla="*/ 431955 h 1143642"/>
              <a:gd name="connsiteX61" fmla="*/ 3338608 w 12192000"/>
              <a:gd name="connsiteY61" fmla="*/ 461813 h 1143642"/>
              <a:gd name="connsiteX62" fmla="*/ 3344574 w 12192000"/>
              <a:gd name="connsiteY62" fmla="*/ 451425 h 1143642"/>
              <a:gd name="connsiteX63" fmla="*/ 3402455 w 12192000"/>
              <a:gd name="connsiteY63" fmla="*/ 445950 h 1143642"/>
              <a:gd name="connsiteX64" fmla="*/ 3614450 w 12192000"/>
              <a:gd name="connsiteY64" fmla="*/ 491297 h 1143642"/>
              <a:gd name="connsiteX65" fmla="*/ 3727304 w 12192000"/>
              <a:gd name="connsiteY65" fmla="*/ 478817 h 1143642"/>
              <a:gd name="connsiteX66" fmla="*/ 3765869 w 12192000"/>
              <a:gd name="connsiteY66" fmla="*/ 463983 h 1143642"/>
              <a:gd name="connsiteX67" fmla="*/ 3830576 w 12192000"/>
              <a:gd name="connsiteY67" fmla="*/ 439775 h 1143642"/>
              <a:gd name="connsiteX68" fmla="*/ 3875271 w 12192000"/>
              <a:gd name="connsiteY68" fmla="*/ 396060 h 1143642"/>
              <a:gd name="connsiteX69" fmla="*/ 3930828 w 12192000"/>
              <a:gd name="connsiteY69" fmla="*/ 385973 h 1143642"/>
              <a:gd name="connsiteX70" fmla="*/ 3948478 w 12192000"/>
              <a:gd name="connsiteY70" fmla="*/ 416766 h 1143642"/>
              <a:gd name="connsiteX71" fmla="*/ 4006369 w 12192000"/>
              <a:gd name="connsiteY71" fmla="*/ 395221 h 1143642"/>
              <a:gd name="connsiteX72" fmla="*/ 4093666 w 12192000"/>
              <a:gd name="connsiteY72" fmla="*/ 358900 h 1143642"/>
              <a:gd name="connsiteX73" fmla="*/ 4145241 w 12192000"/>
              <a:gd name="connsiteY73" fmla="*/ 346511 h 1143642"/>
              <a:gd name="connsiteX74" fmla="*/ 4284785 w 12192000"/>
              <a:gd name="connsiteY74" fmla="*/ 303374 h 1143642"/>
              <a:gd name="connsiteX75" fmla="*/ 4423539 w 12192000"/>
              <a:gd name="connsiteY75" fmla="*/ 253085 h 1143642"/>
              <a:gd name="connsiteX76" fmla="*/ 4485482 w 12192000"/>
              <a:gd name="connsiteY76" fmla="*/ 188757 h 1143642"/>
              <a:gd name="connsiteX77" fmla="*/ 4493407 w 12192000"/>
              <a:gd name="connsiteY77" fmla="*/ 185784 h 1143642"/>
              <a:gd name="connsiteX78" fmla="*/ 4515391 w 12192000"/>
              <a:gd name="connsiteY78" fmla="*/ 187801 h 1143642"/>
              <a:gd name="connsiteX79" fmla="*/ 4523713 w 12192000"/>
              <a:gd name="connsiteY79" fmla="*/ 190231 h 1143642"/>
              <a:gd name="connsiteX80" fmla="*/ 4535774 w 12192000"/>
              <a:gd name="connsiteY80" fmla="*/ 190230 h 1143642"/>
              <a:gd name="connsiteX81" fmla="*/ 4536053 w 12192000"/>
              <a:gd name="connsiteY81" fmla="*/ 189698 h 1143642"/>
              <a:gd name="connsiteX82" fmla="*/ 4547385 w 12192000"/>
              <a:gd name="connsiteY82" fmla="*/ 190738 h 1143642"/>
              <a:gd name="connsiteX83" fmla="*/ 4603054 w 12192000"/>
              <a:gd name="connsiteY83" fmla="*/ 202552 h 1143642"/>
              <a:gd name="connsiteX84" fmla="*/ 4674354 w 12192000"/>
              <a:gd name="connsiteY84" fmla="*/ 152098 h 1143642"/>
              <a:gd name="connsiteX85" fmla="*/ 4704259 w 12192000"/>
              <a:gd name="connsiteY85" fmla="*/ 143416 h 1143642"/>
              <a:gd name="connsiteX86" fmla="*/ 4720133 w 12192000"/>
              <a:gd name="connsiteY86" fmla="*/ 135938 h 1143642"/>
              <a:gd name="connsiteX87" fmla="*/ 4721058 w 12192000"/>
              <a:gd name="connsiteY87" fmla="*/ 133637 h 1143642"/>
              <a:gd name="connsiteX88" fmla="*/ 4774434 w 12192000"/>
              <a:gd name="connsiteY88" fmla="*/ 145230 h 1143642"/>
              <a:gd name="connsiteX89" fmla="*/ 4781376 w 12192000"/>
              <a:gd name="connsiteY89" fmla="*/ 142489 h 1143642"/>
              <a:gd name="connsiteX90" fmla="*/ 4816353 w 12192000"/>
              <a:gd name="connsiteY90" fmla="*/ 155524 h 1143642"/>
              <a:gd name="connsiteX91" fmla="*/ 4834325 w 12192000"/>
              <a:gd name="connsiteY91" fmla="*/ 159336 h 1143642"/>
              <a:gd name="connsiteX92" fmla="*/ 4839606 w 12192000"/>
              <a:gd name="connsiteY92" fmla="*/ 166440 h 1143642"/>
              <a:gd name="connsiteX93" fmla="*/ 4866030 w 12192000"/>
              <a:gd name="connsiteY93" fmla="*/ 169008 h 1143642"/>
              <a:gd name="connsiteX94" fmla="*/ 4868987 w 12192000"/>
              <a:gd name="connsiteY94" fmla="*/ 167030 h 1143642"/>
              <a:gd name="connsiteX95" fmla="*/ 4891068 w 12192000"/>
              <a:gd name="connsiteY95" fmla="*/ 177604 h 1143642"/>
              <a:gd name="connsiteX96" fmla="*/ 4909920 w 12192000"/>
              <a:gd name="connsiteY96" fmla="*/ 196686 h 1143642"/>
              <a:gd name="connsiteX97" fmla="*/ 5133538 w 12192000"/>
              <a:gd name="connsiteY97" fmla="*/ 186509 h 1143642"/>
              <a:gd name="connsiteX98" fmla="*/ 5450871 w 12192000"/>
              <a:gd name="connsiteY98" fmla="*/ 258816 h 1143642"/>
              <a:gd name="connsiteX99" fmla="*/ 5489781 w 12192000"/>
              <a:gd name="connsiteY99" fmla="*/ 212272 h 1143642"/>
              <a:gd name="connsiteX100" fmla="*/ 5792606 w 12192000"/>
              <a:gd name="connsiteY100" fmla="*/ 236975 h 1143642"/>
              <a:gd name="connsiteX101" fmla="*/ 5869247 w 12192000"/>
              <a:gd name="connsiteY101" fmla="*/ 222532 h 1143642"/>
              <a:gd name="connsiteX102" fmla="*/ 5938156 w 12192000"/>
              <a:gd name="connsiteY102" fmla="*/ 252196 h 1143642"/>
              <a:gd name="connsiteX103" fmla="*/ 5965800 w 12192000"/>
              <a:gd name="connsiteY103" fmla="*/ 237087 h 1143642"/>
              <a:gd name="connsiteX104" fmla="*/ 5970550 w 12192000"/>
              <a:gd name="connsiteY104" fmla="*/ 234017 h 1143642"/>
              <a:gd name="connsiteX105" fmla="*/ 5989910 w 12192000"/>
              <a:gd name="connsiteY105" fmla="*/ 231846 h 1143642"/>
              <a:gd name="connsiteX106" fmla="*/ 5994937 w 12192000"/>
              <a:gd name="connsiteY106" fmla="*/ 218588 h 1143642"/>
              <a:gd name="connsiteX107" fmla="*/ 6023765 w 12192000"/>
              <a:gd name="connsiteY107" fmla="*/ 206260 h 1143642"/>
              <a:gd name="connsiteX108" fmla="*/ 6059520 w 12192000"/>
              <a:gd name="connsiteY108" fmla="*/ 205794 h 1143642"/>
              <a:gd name="connsiteX109" fmla="*/ 6229716 w 12192000"/>
              <a:gd name="connsiteY109" fmla="*/ 217714 h 1143642"/>
              <a:gd name="connsiteX110" fmla="*/ 6331381 w 12192000"/>
              <a:gd name="connsiteY110" fmla="*/ 216787 h 1143642"/>
              <a:gd name="connsiteX111" fmla="*/ 6369749 w 12192000"/>
              <a:gd name="connsiteY111" fmla="*/ 203774 h 1143642"/>
              <a:gd name="connsiteX112" fmla="*/ 6423498 w 12192000"/>
              <a:gd name="connsiteY112" fmla="*/ 194114 h 1143642"/>
              <a:gd name="connsiteX113" fmla="*/ 6518161 w 12192000"/>
              <a:gd name="connsiteY113" fmla="*/ 167266 h 1143642"/>
              <a:gd name="connsiteX114" fmla="*/ 6645685 w 12192000"/>
              <a:gd name="connsiteY114" fmla="*/ 148236 h 1143642"/>
              <a:gd name="connsiteX115" fmla="*/ 6739636 w 12192000"/>
              <a:gd name="connsiteY115" fmla="*/ 188432 h 1143642"/>
              <a:gd name="connsiteX116" fmla="*/ 6747672 w 12192000"/>
              <a:gd name="connsiteY116" fmla="*/ 178816 h 1143642"/>
              <a:gd name="connsiteX117" fmla="*/ 6811991 w 12192000"/>
              <a:gd name="connsiteY117" fmla="*/ 180194 h 1143642"/>
              <a:gd name="connsiteX118" fmla="*/ 7038226 w 12192000"/>
              <a:gd name="connsiteY118" fmla="*/ 250208 h 1143642"/>
              <a:gd name="connsiteX119" fmla="*/ 7163894 w 12192000"/>
              <a:gd name="connsiteY119" fmla="*/ 251101 h 1143642"/>
              <a:gd name="connsiteX120" fmla="*/ 7208349 w 12192000"/>
              <a:gd name="connsiteY120" fmla="*/ 240906 h 1143642"/>
              <a:gd name="connsiteX121" fmla="*/ 7282840 w 12192000"/>
              <a:gd name="connsiteY121" fmla="*/ 224479 h 1143642"/>
              <a:gd name="connsiteX122" fmla="*/ 7338153 w 12192000"/>
              <a:gd name="connsiteY122" fmla="*/ 186316 h 1143642"/>
              <a:gd name="connsiteX123" fmla="*/ 7400583 w 12192000"/>
              <a:gd name="connsiteY123" fmla="*/ 182838 h 1143642"/>
              <a:gd name="connsiteX124" fmla="*/ 7415556 w 12192000"/>
              <a:gd name="connsiteY124" fmla="*/ 215507 h 1143642"/>
              <a:gd name="connsiteX125" fmla="*/ 7482186 w 12192000"/>
              <a:gd name="connsiteY125" fmla="*/ 200921 h 1143642"/>
              <a:gd name="connsiteX126" fmla="*/ 7583207 w 12192000"/>
              <a:gd name="connsiteY126" fmla="*/ 175123 h 1143642"/>
              <a:gd name="connsiteX127" fmla="*/ 7641594 w 12192000"/>
              <a:gd name="connsiteY127" fmla="*/ 168889 h 1143642"/>
              <a:gd name="connsiteX128" fmla="*/ 7800943 w 12192000"/>
              <a:gd name="connsiteY128" fmla="*/ 142471 h 1143642"/>
              <a:gd name="connsiteX129" fmla="*/ 7960450 w 12192000"/>
              <a:gd name="connsiteY129" fmla="*/ 108854 h 1143642"/>
              <a:gd name="connsiteX130" fmla="*/ 8054361 w 12192000"/>
              <a:gd name="connsiteY130" fmla="*/ 48546 h 1143642"/>
              <a:gd name="connsiteX131" fmla="*/ 8185539 w 12192000"/>
              <a:gd name="connsiteY131" fmla="*/ 25276 h 1143642"/>
              <a:gd name="connsiteX132" fmla="*/ 8207409 w 12192000"/>
              <a:gd name="connsiteY132" fmla="*/ 15463 h 1143642"/>
              <a:gd name="connsiteX133" fmla="*/ 8238081 w 12192000"/>
              <a:gd name="connsiteY133" fmla="*/ 20596 h 1143642"/>
              <a:gd name="connsiteX134" fmla="*/ 8361058 w 12192000"/>
              <a:gd name="connsiteY134" fmla="*/ 43039 h 1143642"/>
              <a:gd name="connsiteX135" fmla="*/ 8458208 w 12192000"/>
              <a:gd name="connsiteY135" fmla="*/ 77444 h 1143642"/>
              <a:gd name="connsiteX136" fmla="*/ 8577671 w 12192000"/>
              <a:gd name="connsiteY136" fmla="*/ 50092 h 1143642"/>
              <a:gd name="connsiteX137" fmla="*/ 8651048 w 12192000"/>
              <a:gd name="connsiteY137" fmla="*/ 56881 h 1143642"/>
              <a:gd name="connsiteX138" fmla="*/ 8772056 w 12192000"/>
              <a:gd name="connsiteY138" fmla="*/ 103814 h 1143642"/>
              <a:gd name="connsiteX139" fmla="*/ 8929686 w 12192000"/>
              <a:gd name="connsiteY139" fmla="*/ 86439 h 1143642"/>
              <a:gd name="connsiteX140" fmla="*/ 8960935 w 12192000"/>
              <a:gd name="connsiteY140" fmla="*/ 35409 h 1143642"/>
              <a:gd name="connsiteX141" fmla="*/ 8986897 w 12192000"/>
              <a:gd name="connsiteY141" fmla="*/ 540 h 1143642"/>
              <a:gd name="connsiteX0" fmla="*/ 8986897 w 12192000"/>
              <a:gd name="connsiteY0" fmla="*/ 540 h 1143642"/>
              <a:gd name="connsiteX1" fmla="*/ 9003840 w 12192000"/>
              <a:gd name="connsiteY1" fmla="*/ 4077 h 1143642"/>
              <a:gd name="connsiteX2" fmla="*/ 9024264 w 12192000"/>
              <a:gd name="connsiteY2" fmla="*/ 74681 h 1143642"/>
              <a:gd name="connsiteX3" fmla="*/ 9162332 w 12192000"/>
              <a:gd name="connsiteY3" fmla="*/ 125224 h 1143642"/>
              <a:gd name="connsiteX4" fmla="*/ 9231104 w 12192000"/>
              <a:gd name="connsiteY4" fmla="*/ 142443 h 1143642"/>
              <a:gd name="connsiteX5" fmla="*/ 9337856 w 12192000"/>
              <a:gd name="connsiteY5" fmla="*/ 152984 h 1143642"/>
              <a:gd name="connsiteX6" fmla="*/ 9370432 w 12192000"/>
              <a:gd name="connsiteY6" fmla="*/ 159063 h 1143642"/>
              <a:gd name="connsiteX7" fmla="*/ 9695185 w 12192000"/>
              <a:gd name="connsiteY7" fmla="*/ 251480 h 1143642"/>
              <a:gd name="connsiteX8" fmla="*/ 9883275 w 12192000"/>
              <a:gd name="connsiteY8" fmla="*/ 168911 h 1143642"/>
              <a:gd name="connsiteX9" fmla="*/ 10094178 w 12192000"/>
              <a:gd name="connsiteY9" fmla="*/ 149971 h 1143642"/>
              <a:gd name="connsiteX10" fmla="*/ 10159413 w 12192000"/>
              <a:gd name="connsiteY10" fmla="*/ 190189 h 1143642"/>
              <a:gd name="connsiteX11" fmla="*/ 10191921 w 12192000"/>
              <a:gd name="connsiteY11" fmla="*/ 188378 h 1143642"/>
              <a:gd name="connsiteX12" fmla="*/ 10245241 w 12192000"/>
              <a:gd name="connsiteY12" fmla="*/ 181024 h 1143642"/>
              <a:gd name="connsiteX13" fmla="*/ 10327894 w 12192000"/>
              <a:gd name="connsiteY13" fmla="*/ 197994 h 1143642"/>
              <a:gd name="connsiteX14" fmla="*/ 10492915 w 12192000"/>
              <a:gd name="connsiteY14" fmla="*/ 190206 h 1143642"/>
              <a:gd name="connsiteX15" fmla="*/ 10772996 w 12192000"/>
              <a:gd name="connsiteY15" fmla="*/ 262308 h 1143642"/>
              <a:gd name="connsiteX16" fmla="*/ 11029627 w 12192000"/>
              <a:gd name="connsiteY16" fmla="*/ 242751 h 1143642"/>
              <a:gd name="connsiteX17" fmla="*/ 11118024 w 12192000"/>
              <a:gd name="connsiteY17" fmla="*/ 239755 h 1143642"/>
              <a:gd name="connsiteX18" fmla="*/ 11207784 w 12192000"/>
              <a:gd name="connsiteY18" fmla="*/ 168102 h 1143642"/>
              <a:gd name="connsiteX19" fmla="*/ 11356220 w 12192000"/>
              <a:gd name="connsiteY19" fmla="*/ 171938 h 1143642"/>
              <a:gd name="connsiteX20" fmla="*/ 11431049 w 12192000"/>
              <a:gd name="connsiteY20" fmla="*/ 118305 h 1143642"/>
              <a:gd name="connsiteX21" fmla="*/ 11603159 w 12192000"/>
              <a:gd name="connsiteY21" fmla="*/ 144676 h 1143642"/>
              <a:gd name="connsiteX22" fmla="*/ 11642383 w 12192000"/>
              <a:gd name="connsiteY22" fmla="*/ 133719 h 1143642"/>
              <a:gd name="connsiteX23" fmla="*/ 11695012 w 12192000"/>
              <a:gd name="connsiteY23" fmla="*/ 110617 h 1143642"/>
              <a:gd name="connsiteX24" fmla="*/ 11869452 w 12192000"/>
              <a:gd name="connsiteY24" fmla="*/ 98970 h 1143642"/>
              <a:gd name="connsiteX25" fmla="*/ 11987812 w 12192000"/>
              <a:gd name="connsiteY25" fmla="*/ 121671 h 1143642"/>
              <a:gd name="connsiteX26" fmla="*/ 12102516 w 12192000"/>
              <a:gd name="connsiteY26" fmla="*/ 115282 h 1143642"/>
              <a:gd name="connsiteX27" fmla="*/ 12191056 w 12192000"/>
              <a:gd name="connsiteY27" fmla="*/ 101579 h 1143642"/>
              <a:gd name="connsiteX28" fmla="*/ 12192000 w 12192000"/>
              <a:gd name="connsiteY28" fmla="*/ 102185 h 1143642"/>
              <a:gd name="connsiteX29" fmla="*/ 12192000 w 12192000"/>
              <a:gd name="connsiteY29" fmla="*/ 1143642 h 1143642"/>
              <a:gd name="connsiteX30" fmla="*/ 0 w 12192000"/>
              <a:gd name="connsiteY30" fmla="*/ 1143642 h 1143642"/>
              <a:gd name="connsiteX31" fmla="*/ 0 w 12192000"/>
              <a:gd name="connsiteY31" fmla="*/ 938958 h 1143642"/>
              <a:gd name="connsiteX32" fmla="*/ 43787 w 12192000"/>
              <a:gd name="connsiteY32" fmla="*/ 959275 h 1143642"/>
              <a:gd name="connsiteX33" fmla="*/ 254004 w 12192000"/>
              <a:gd name="connsiteY33" fmla="*/ 934103 h 1143642"/>
              <a:gd name="connsiteX34" fmla="*/ 336238 w 12192000"/>
              <a:gd name="connsiteY34" fmla="*/ 984853 h 1143642"/>
              <a:gd name="connsiteX35" fmla="*/ 564333 w 12192000"/>
              <a:gd name="connsiteY35" fmla="*/ 921248 h 1143642"/>
              <a:gd name="connsiteX36" fmla="*/ 863669 w 12192000"/>
              <a:gd name="connsiteY36" fmla="*/ 766451 h 1143642"/>
              <a:gd name="connsiteX37" fmla="*/ 991881 w 12192000"/>
              <a:gd name="connsiteY37" fmla="*/ 784290 h 1143642"/>
              <a:gd name="connsiteX38" fmla="*/ 1044355 w 12192000"/>
              <a:gd name="connsiteY38" fmla="*/ 822646 h 1143642"/>
              <a:gd name="connsiteX39" fmla="*/ 1063705 w 12192000"/>
              <a:gd name="connsiteY39" fmla="*/ 824472 h 1143642"/>
              <a:gd name="connsiteX40" fmla="*/ 1102332 w 12192000"/>
              <a:gd name="connsiteY40" fmla="*/ 783818 h 1143642"/>
              <a:gd name="connsiteX41" fmla="*/ 1154923 w 12192000"/>
              <a:gd name="connsiteY41" fmla="*/ 782635 h 1143642"/>
              <a:gd name="connsiteX42" fmla="*/ 1216594 w 12192000"/>
              <a:gd name="connsiteY42" fmla="*/ 726759 h 1143642"/>
              <a:gd name="connsiteX43" fmla="*/ 1423680 w 12192000"/>
              <a:gd name="connsiteY43" fmla="*/ 703045 h 1143642"/>
              <a:gd name="connsiteX44" fmla="*/ 1481131 w 12192000"/>
              <a:gd name="connsiteY44" fmla="*/ 645443 h 1143642"/>
              <a:gd name="connsiteX45" fmla="*/ 1506837 w 12192000"/>
              <a:gd name="connsiteY45" fmla="*/ 633656 h 1143642"/>
              <a:gd name="connsiteX46" fmla="*/ 1698214 w 12192000"/>
              <a:gd name="connsiteY46" fmla="*/ 664592 h 1143642"/>
              <a:gd name="connsiteX47" fmla="*/ 1897512 w 12192000"/>
              <a:gd name="connsiteY47" fmla="*/ 630721 h 1143642"/>
              <a:gd name="connsiteX48" fmla="*/ 2083724 w 12192000"/>
              <a:gd name="connsiteY48" fmla="*/ 689294 h 1143642"/>
              <a:gd name="connsiteX49" fmla="*/ 2191530 w 12192000"/>
              <a:gd name="connsiteY49" fmla="*/ 668652 h 1143642"/>
              <a:gd name="connsiteX50" fmla="*/ 2220427 w 12192000"/>
              <a:gd name="connsiteY50" fmla="*/ 618372 h 1143642"/>
              <a:gd name="connsiteX51" fmla="*/ 2495283 w 12192000"/>
              <a:gd name="connsiteY51" fmla="*/ 610656 h 1143642"/>
              <a:gd name="connsiteX52" fmla="*/ 2562174 w 12192000"/>
              <a:gd name="connsiteY52" fmla="*/ 588188 h 1143642"/>
              <a:gd name="connsiteX53" fmla="*/ 2627821 w 12192000"/>
              <a:gd name="connsiteY53" fmla="*/ 610266 h 1143642"/>
              <a:gd name="connsiteX54" fmla="*/ 2730710 w 12192000"/>
              <a:gd name="connsiteY54" fmla="*/ 551357 h 1143642"/>
              <a:gd name="connsiteX55" fmla="*/ 2884932 w 12192000"/>
              <a:gd name="connsiteY55" fmla="*/ 545073 h 1143642"/>
              <a:gd name="connsiteX56" fmla="*/ 2976019 w 12192000"/>
              <a:gd name="connsiteY56" fmla="*/ 533341 h 1143642"/>
              <a:gd name="connsiteX57" fmla="*/ 3008759 w 12192000"/>
              <a:gd name="connsiteY57" fmla="*/ 516361 h 1143642"/>
              <a:gd name="connsiteX58" fmla="*/ 3055731 w 12192000"/>
              <a:gd name="connsiteY58" fmla="*/ 501067 h 1143642"/>
              <a:gd name="connsiteX59" fmla="*/ 3137188 w 12192000"/>
              <a:gd name="connsiteY59" fmla="*/ 464384 h 1143642"/>
              <a:gd name="connsiteX60" fmla="*/ 3249134 w 12192000"/>
              <a:gd name="connsiteY60" fmla="*/ 431955 h 1143642"/>
              <a:gd name="connsiteX61" fmla="*/ 3338608 w 12192000"/>
              <a:gd name="connsiteY61" fmla="*/ 461813 h 1143642"/>
              <a:gd name="connsiteX62" fmla="*/ 3344574 w 12192000"/>
              <a:gd name="connsiteY62" fmla="*/ 451425 h 1143642"/>
              <a:gd name="connsiteX63" fmla="*/ 3402455 w 12192000"/>
              <a:gd name="connsiteY63" fmla="*/ 445950 h 1143642"/>
              <a:gd name="connsiteX64" fmla="*/ 3614450 w 12192000"/>
              <a:gd name="connsiteY64" fmla="*/ 491297 h 1143642"/>
              <a:gd name="connsiteX65" fmla="*/ 3727304 w 12192000"/>
              <a:gd name="connsiteY65" fmla="*/ 478817 h 1143642"/>
              <a:gd name="connsiteX66" fmla="*/ 3765869 w 12192000"/>
              <a:gd name="connsiteY66" fmla="*/ 463983 h 1143642"/>
              <a:gd name="connsiteX67" fmla="*/ 3830576 w 12192000"/>
              <a:gd name="connsiteY67" fmla="*/ 439775 h 1143642"/>
              <a:gd name="connsiteX68" fmla="*/ 3875271 w 12192000"/>
              <a:gd name="connsiteY68" fmla="*/ 396060 h 1143642"/>
              <a:gd name="connsiteX69" fmla="*/ 3930828 w 12192000"/>
              <a:gd name="connsiteY69" fmla="*/ 385973 h 1143642"/>
              <a:gd name="connsiteX70" fmla="*/ 3948478 w 12192000"/>
              <a:gd name="connsiteY70" fmla="*/ 416766 h 1143642"/>
              <a:gd name="connsiteX71" fmla="*/ 4006369 w 12192000"/>
              <a:gd name="connsiteY71" fmla="*/ 395221 h 1143642"/>
              <a:gd name="connsiteX72" fmla="*/ 4093666 w 12192000"/>
              <a:gd name="connsiteY72" fmla="*/ 358900 h 1143642"/>
              <a:gd name="connsiteX73" fmla="*/ 4145241 w 12192000"/>
              <a:gd name="connsiteY73" fmla="*/ 346511 h 1143642"/>
              <a:gd name="connsiteX74" fmla="*/ 4284785 w 12192000"/>
              <a:gd name="connsiteY74" fmla="*/ 303374 h 1143642"/>
              <a:gd name="connsiteX75" fmla="*/ 4423539 w 12192000"/>
              <a:gd name="connsiteY75" fmla="*/ 253085 h 1143642"/>
              <a:gd name="connsiteX76" fmla="*/ 4485482 w 12192000"/>
              <a:gd name="connsiteY76" fmla="*/ 188757 h 1143642"/>
              <a:gd name="connsiteX77" fmla="*/ 4493407 w 12192000"/>
              <a:gd name="connsiteY77" fmla="*/ 185784 h 1143642"/>
              <a:gd name="connsiteX78" fmla="*/ 4515391 w 12192000"/>
              <a:gd name="connsiteY78" fmla="*/ 187801 h 1143642"/>
              <a:gd name="connsiteX79" fmla="*/ 4523713 w 12192000"/>
              <a:gd name="connsiteY79" fmla="*/ 190231 h 1143642"/>
              <a:gd name="connsiteX80" fmla="*/ 4535774 w 12192000"/>
              <a:gd name="connsiteY80" fmla="*/ 190230 h 1143642"/>
              <a:gd name="connsiteX81" fmla="*/ 4536053 w 12192000"/>
              <a:gd name="connsiteY81" fmla="*/ 189698 h 1143642"/>
              <a:gd name="connsiteX82" fmla="*/ 4547385 w 12192000"/>
              <a:gd name="connsiteY82" fmla="*/ 190738 h 1143642"/>
              <a:gd name="connsiteX83" fmla="*/ 4603054 w 12192000"/>
              <a:gd name="connsiteY83" fmla="*/ 202552 h 1143642"/>
              <a:gd name="connsiteX84" fmla="*/ 4674354 w 12192000"/>
              <a:gd name="connsiteY84" fmla="*/ 152098 h 1143642"/>
              <a:gd name="connsiteX85" fmla="*/ 4704259 w 12192000"/>
              <a:gd name="connsiteY85" fmla="*/ 143416 h 1143642"/>
              <a:gd name="connsiteX86" fmla="*/ 4720133 w 12192000"/>
              <a:gd name="connsiteY86" fmla="*/ 135938 h 1143642"/>
              <a:gd name="connsiteX87" fmla="*/ 4721058 w 12192000"/>
              <a:gd name="connsiteY87" fmla="*/ 133637 h 1143642"/>
              <a:gd name="connsiteX88" fmla="*/ 4774434 w 12192000"/>
              <a:gd name="connsiteY88" fmla="*/ 145230 h 1143642"/>
              <a:gd name="connsiteX89" fmla="*/ 4781376 w 12192000"/>
              <a:gd name="connsiteY89" fmla="*/ 142489 h 1143642"/>
              <a:gd name="connsiteX90" fmla="*/ 4816353 w 12192000"/>
              <a:gd name="connsiteY90" fmla="*/ 155524 h 1143642"/>
              <a:gd name="connsiteX91" fmla="*/ 4834325 w 12192000"/>
              <a:gd name="connsiteY91" fmla="*/ 159336 h 1143642"/>
              <a:gd name="connsiteX92" fmla="*/ 4839606 w 12192000"/>
              <a:gd name="connsiteY92" fmla="*/ 166440 h 1143642"/>
              <a:gd name="connsiteX93" fmla="*/ 4866030 w 12192000"/>
              <a:gd name="connsiteY93" fmla="*/ 169008 h 1143642"/>
              <a:gd name="connsiteX94" fmla="*/ 4868987 w 12192000"/>
              <a:gd name="connsiteY94" fmla="*/ 167030 h 1143642"/>
              <a:gd name="connsiteX95" fmla="*/ 4891068 w 12192000"/>
              <a:gd name="connsiteY95" fmla="*/ 177604 h 1143642"/>
              <a:gd name="connsiteX96" fmla="*/ 4909920 w 12192000"/>
              <a:gd name="connsiteY96" fmla="*/ 196686 h 1143642"/>
              <a:gd name="connsiteX97" fmla="*/ 5133538 w 12192000"/>
              <a:gd name="connsiteY97" fmla="*/ 186509 h 1143642"/>
              <a:gd name="connsiteX98" fmla="*/ 5450871 w 12192000"/>
              <a:gd name="connsiteY98" fmla="*/ 258816 h 1143642"/>
              <a:gd name="connsiteX99" fmla="*/ 5489781 w 12192000"/>
              <a:gd name="connsiteY99" fmla="*/ 212272 h 1143642"/>
              <a:gd name="connsiteX100" fmla="*/ 5792606 w 12192000"/>
              <a:gd name="connsiteY100" fmla="*/ 236975 h 1143642"/>
              <a:gd name="connsiteX101" fmla="*/ 5869247 w 12192000"/>
              <a:gd name="connsiteY101" fmla="*/ 222532 h 1143642"/>
              <a:gd name="connsiteX102" fmla="*/ 5938156 w 12192000"/>
              <a:gd name="connsiteY102" fmla="*/ 252196 h 1143642"/>
              <a:gd name="connsiteX103" fmla="*/ 5965800 w 12192000"/>
              <a:gd name="connsiteY103" fmla="*/ 237087 h 1143642"/>
              <a:gd name="connsiteX104" fmla="*/ 5970550 w 12192000"/>
              <a:gd name="connsiteY104" fmla="*/ 234017 h 1143642"/>
              <a:gd name="connsiteX105" fmla="*/ 5989910 w 12192000"/>
              <a:gd name="connsiteY105" fmla="*/ 231846 h 1143642"/>
              <a:gd name="connsiteX106" fmla="*/ 5994937 w 12192000"/>
              <a:gd name="connsiteY106" fmla="*/ 218588 h 1143642"/>
              <a:gd name="connsiteX107" fmla="*/ 6023765 w 12192000"/>
              <a:gd name="connsiteY107" fmla="*/ 206260 h 1143642"/>
              <a:gd name="connsiteX108" fmla="*/ 6059520 w 12192000"/>
              <a:gd name="connsiteY108" fmla="*/ 205794 h 1143642"/>
              <a:gd name="connsiteX109" fmla="*/ 6229716 w 12192000"/>
              <a:gd name="connsiteY109" fmla="*/ 217714 h 1143642"/>
              <a:gd name="connsiteX110" fmla="*/ 6331381 w 12192000"/>
              <a:gd name="connsiteY110" fmla="*/ 216787 h 1143642"/>
              <a:gd name="connsiteX111" fmla="*/ 6369749 w 12192000"/>
              <a:gd name="connsiteY111" fmla="*/ 203774 h 1143642"/>
              <a:gd name="connsiteX112" fmla="*/ 6423498 w 12192000"/>
              <a:gd name="connsiteY112" fmla="*/ 194114 h 1143642"/>
              <a:gd name="connsiteX113" fmla="*/ 6518161 w 12192000"/>
              <a:gd name="connsiteY113" fmla="*/ 167266 h 1143642"/>
              <a:gd name="connsiteX114" fmla="*/ 6645685 w 12192000"/>
              <a:gd name="connsiteY114" fmla="*/ 148236 h 1143642"/>
              <a:gd name="connsiteX115" fmla="*/ 6739636 w 12192000"/>
              <a:gd name="connsiteY115" fmla="*/ 188432 h 1143642"/>
              <a:gd name="connsiteX116" fmla="*/ 6747672 w 12192000"/>
              <a:gd name="connsiteY116" fmla="*/ 178816 h 1143642"/>
              <a:gd name="connsiteX117" fmla="*/ 6811991 w 12192000"/>
              <a:gd name="connsiteY117" fmla="*/ 180194 h 1143642"/>
              <a:gd name="connsiteX118" fmla="*/ 7038226 w 12192000"/>
              <a:gd name="connsiteY118" fmla="*/ 250208 h 1143642"/>
              <a:gd name="connsiteX119" fmla="*/ 7163894 w 12192000"/>
              <a:gd name="connsiteY119" fmla="*/ 251101 h 1143642"/>
              <a:gd name="connsiteX120" fmla="*/ 7208349 w 12192000"/>
              <a:gd name="connsiteY120" fmla="*/ 240906 h 1143642"/>
              <a:gd name="connsiteX121" fmla="*/ 7282840 w 12192000"/>
              <a:gd name="connsiteY121" fmla="*/ 224479 h 1143642"/>
              <a:gd name="connsiteX122" fmla="*/ 7338153 w 12192000"/>
              <a:gd name="connsiteY122" fmla="*/ 186316 h 1143642"/>
              <a:gd name="connsiteX123" fmla="*/ 7400583 w 12192000"/>
              <a:gd name="connsiteY123" fmla="*/ 182838 h 1143642"/>
              <a:gd name="connsiteX124" fmla="*/ 7415556 w 12192000"/>
              <a:gd name="connsiteY124" fmla="*/ 215507 h 1143642"/>
              <a:gd name="connsiteX125" fmla="*/ 7482186 w 12192000"/>
              <a:gd name="connsiteY125" fmla="*/ 200921 h 1143642"/>
              <a:gd name="connsiteX126" fmla="*/ 7583207 w 12192000"/>
              <a:gd name="connsiteY126" fmla="*/ 175123 h 1143642"/>
              <a:gd name="connsiteX127" fmla="*/ 7641594 w 12192000"/>
              <a:gd name="connsiteY127" fmla="*/ 168889 h 1143642"/>
              <a:gd name="connsiteX128" fmla="*/ 7800943 w 12192000"/>
              <a:gd name="connsiteY128" fmla="*/ 142471 h 1143642"/>
              <a:gd name="connsiteX129" fmla="*/ 7960450 w 12192000"/>
              <a:gd name="connsiteY129" fmla="*/ 108854 h 1143642"/>
              <a:gd name="connsiteX130" fmla="*/ 8054361 w 12192000"/>
              <a:gd name="connsiteY130" fmla="*/ 48546 h 1143642"/>
              <a:gd name="connsiteX131" fmla="*/ 8185539 w 12192000"/>
              <a:gd name="connsiteY131" fmla="*/ 25276 h 1143642"/>
              <a:gd name="connsiteX132" fmla="*/ 8207409 w 12192000"/>
              <a:gd name="connsiteY132" fmla="*/ 15463 h 1143642"/>
              <a:gd name="connsiteX133" fmla="*/ 8238081 w 12192000"/>
              <a:gd name="connsiteY133" fmla="*/ 20596 h 1143642"/>
              <a:gd name="connsiteX134" fmla="*/ 8361058 w 12192000"/>
              <a:gd name="connsiteY134" fmla="*/ 43039 h 1143642"/>
              <a:gd name="connsiteX135" fmla="*/ 8458208 w 12192000"/>
              <a:gd name="connsiteY135" fmla="*/ 77444 h 1143642"/>
              <a:gd name="connsiteX136" fmla="*/ 8577671 w 12192000"/>
              <a:gd name="connsiteY136" fmla="*/ 50092 h 1143642"/>
              <a:gd name="connsiteX137" fmla="*/ 8651048 w 12192000"/>
              <a:gd name="connsiteY137" fmla="*/ 56881 h 1143642"/>
              <a:gd name="connsiteX138" fmla="*/ 8772056 w 12192000"/>
              <a:gd name="connsiteY138" fmla="*/ 103814 h 1143642"/>
              <a:gd name="connsiteX139" fmla="*/ 8929686 w 12192000"/>
              <a:gd name="connsiteY139" fmla="*/ 86439 h 1143642"/>
              <a:gd name="connsiteX140" fmla="*/ 8960935 w 12192000"/>
              <a:gd name="connsiteY140" fmla="*/ 35409 h 1143642"/>
              <a:gd name="connsiteX141" fmla="*/ 8986897 w 12192000"/>
              <a:gd name="connsiteY141" fmla="*/ 540 h 1143642"/>
              <a:gd name="connsiteX0" fmla="*/ 8986897 w 12192000"/>
              <a:gd name="connsiteY0" fmla="*/ 540 h 1143642"/>
              <a:gd name="connsiteX1" fmla="*/ 9003840 w 12192000"/>
              <a:gd name="connsiteY1" fmla="*/ 4077 h 1143642"/>
              <a:gd name="connsiteX2" fmla="*/ 9024264 w 12192000"/>
              <a:gd name="connsiteY2" fmla="*/ 74681 h 1143642"/>
              <a:gd name="connsiteX3" fmla="*/ 9162332 w 12192000"/>
              <a:gd name="connsiteY3" fmla="*/ 125224 h 1143642"/>
              <a:gd name="connsiteX4" fmla="*/ 9231104 w 12192000"/>
              <a:gd name="connsiteY4" fmla="*/ 142443 h 1143642"/>
              <a:gd name="connsiteX5" fmla="*/ 9337856 w 12192000"/>
              <a:gd name="connsiteY5" fmla="*/ 152984 h 1143642"/>
              <a:gd name="connsiteX6" fmla="*/ 9370432 w 12192000"/>
              <a:gd name="connsiteY6" fmla="*/ 159063 h 1143642"/>
              <a:gd name="connsiteX7" fmla="*/ 9695185 w 12192000"/>
              <a:gd name="connsiteY7" fmla="*/ 251480 h 1143642"/>
              <a:gd name="connsiteX8" fmla="*/ 9883275 w 12192000"/>
              <a:gd name="connsiteY8" fmla="*/ 168911 h 1143642"/>
              <a:gd name="connsiteX9" fmla="*/ 10094178 w 12192000"/>
              <a:gd name="connsiteY9" fmla="*/ 149971 h 1143642"/>
              <a:gd name="connsiteX10" fmla="*/ 10159413 w 12192000"/>
              <a:gd name="connsiteY10" fmla="*/ 190189 h 1143642"/>
              <a:gd name="connsiteX11" fmla="*/ 10191921 w 12192000"/>
              <a:gd name="connsiteY11" fmla="*/ 188378 h 1143642"/>
              <a:gd name="connsiteX12" fmla="*/ 10245241 w 12192000"/>
              <a:gd name="connsiteY12" fmla="*/ 181024 h 1143642"/>
              <a:gd name="connsiteX13" fmla="*/ 10327894 w 12192000"/>
              <a:gd name="connsiteY13" fmla="*/ 197994 h 1143642"/>
              <a:gd name="connsiteX14" fmla="*/ 10492915 w 12192000"/>
              <a:gd name="connsiteY14" fmla="*/ 190206 h 1143642"/>
              <a:gd name="connsiteX15" fmla="*/ 10772996 w 12192000"/>
              <a:gd name="connsiteY15" fmla="*/ 262308 h 1143642"/>
              <a:gd name="connsiteX16" fmla="*/ 11029627 w 12192000"/>
              <a:gd name="connsiteY16" fmla="*/ 242751 h 1143642"/>
              <a:gd name="connsiteX17" fmla="*/ 11118024 w 12192000"/>
              <a:gd name="connsiteY17" fmla="*/ 239755 h 1143642"/>
              <a:gd name="connsiteX18" fmla="*/ 11207784 w 12192000"/>
              <a:gd name="connsiteY18" fmla="*/ 168102 h 1143642"/>
              <a:gd name="connsiteX19" fmla="*/ 11356220 w 12192000"/>
              <a:gd name="connsiteY19" fmla="*/ 171938 h 1143642"/>
              <a:gd name="connsiteX20" fmla="*/ 11431049 w 12192000"/>
              <a:gd name="connsiteY20" fmla="*/ 118305 h 1143642"/>
              <a:gd name="connsiteX21" fmla="*/ 11603159 w 12192000"/>
              <a:gd name="connsiteY21" fmla="*/ 144676 h 1143642"/>
              <a:gd name="connsiteX22" fmla="*/ 11642383 w 12192000"/>
              <a:gd name="connsiteY22" fmla="*/ 133719 h 1143642"/>
              <a:gd name="connsiteX23" fmla="*/ 11695012 w 12192000"/>
              <a:gd name="connsiteY23" fmla="*/ 110617 h 1143642"/>
              <a:gd name="connsiteX24" fmla="*/ 11869452 w 12192000"/>
              <a:gd name="connsiteY24" fmla="*/ 98970 h 1143642"/>
              <a:gd name="connsiteX25" fmla="*/ 11987812 w 12192000"/>
              <a:gd name="connsiteY25" fmla="*/ 121671 h 1143642"/>
              <a:gd name="connsiteX26" fmla="*/ 12102516 w 12192000"/>
              <a:gd name="connsiteY26" fmla="*/ 115282 h 1143642"/>
              <a:gd name="connsiteX27" fmla="*/ 12191056 w 12192000"/>
              <a:gd name="connsiteY27" fmla="*/ 101579 h 1143642"/>
              <a:gd name="connsiteX28" fmla="*/ 12192000 w 12192000"/>
              <a:gd name="connsiteY28" fmla="*/ 102185 h 1143642"/>
              <a:gd name="connsiteX29" fmla="*/ 12192000 w 12192000"/>
              <a:gd name="connsiteY29" fmla="*/ 1143642 h 1143642"/>
              <a:gd name="connsiteX30" fmla="*/ 0 w 12192000"/>
              <a:gd name="connsiteY30" fmla="*/ 1143642 h 1143642"/>
              <a:gd name="connsiteX31" fmla="*/ 0 w 12192000"/>
              <a:gd name="connsiteY31" fmla="*/ 938958 h 1143642"/>
              <a:gd name="connsiteX32" fmla="*/ 43787 w 12192000"/>
              <a:gd name="connsiteY32" fmla="*/ 959275 h 1143642"/>
              <a:gd name="connsiteX33" fmla="*/ 254004 w 12192000"/>
              <a:gd name="connsiteY33" fmla="*/ 934103 h 1143642"/>
              <a:gd name="connsiteX34" fmla="*/ 336238 w 12192000"/>
              <a:gd name="connsiteY34" fmla="*/ 984853 h 1143642"/>
              <a:gd name="connsiteX35" fmla="*/ 564333 w 12192000"/>
              <a:gd name="connsiteY35" fmla="*/ 921248 h 1143642"/>
              <a:gd name="connsiteX36" fmla="*/ 863669 w 12192000"/>
              <a:gd name="connsiteY36" fmla="*/ 766451 h 1143642"/>
              <a:gd name="connsiteX37" fmla="*/ 991881 w 12192000"/>
              <a:gd name="connsiteY37" fmla="*/ 784290 h 1143642"/>
              <a:gd name="connsiteX38" fmla="*/ 1044355 w 12192000"/>
              <a:gd name="connsiteY38" fmla="*/ 822646 h 1143642"/>
              <a:gd name="connsiteX39" fmla="*/ 1063705 w 12192000"/>
              <a:gd name="connsiteY39" fmla="*/ 824472 h 1143642"/>
              <a:gd name="connsiteX40" fmla="*/ 1102332 w 12192000"/>
              <a:gd name="connsiteY40" fmla="*/ 783818 h 1143642"/>
              <a:gd name="connsiteX41" fmla="*/ 1154923 w 12192000"/>
              <a:gd name="connsiteY41" fmla="*/ 782635 h 1143642"/>
              <a:gd name="connsiteX42" fmla="*/ 1216594 w 12192000"/>
              <a:gd name="connsiteY42" fmla="*/ 726759 h 1143642"/>
              <a:gd name="connsiteX43" fmla="*/ 1423680 w 12192000"/>
              <a:gd name="connsiteY43" fmla="*/ 703045 h 1143642"/>
              <a:gd name="connsiteX44" fmla="*/ 1481131 w 12192000"/>
              <a:gd name="connsiteY44" fmla="*/ 645443 h 1143642"/>
              <a:gd name="connsiteX45" fmla="*/ 1506837 w 12192000"/>
              <a:gd name="connsiteY45" fmla="*/ 633656 h 1143642"/>
              <a:gd name="connsiteX46" fmla="*/ 1698214 w 12192000"/>
              <a:gd name="connsiteY46" fmla="*/ 664592 h 1143642"/>
              <a:gd name="connsiteX47" fmla="*/ 1897512 w 12192000"/>
              <a:gd name="connsiteY47" fmla="*/ 630721 h 1143642"/>
              <a:gd name="connsiteX48" fmla="*/ 2083724 w 12192000"/>
              <a:gd name="connsiteY48" fmla="*/ 689294 h 1143642"/>
              <a:gd name="connsiteX49" fmla="*/ 2191530 w 12192000"/>
              <a:gd name="connsiteY49" fmla="*/ 668652 h 1143642"/>
              <a:gd name="connsiteX50" fmla="*/ 2220427 w 12192000"/>
              <a:gd name="connsiteY50" fmla="*/ 618372 h 1143642"/>
              <a:gd name="connsiteX51" fmla="*/ 2495283 w 12192000"/>
              <a:gd name="connsiteY51" fmla="*/ 610656 h 1143642"/>
              <a:gd name="connsiteX52" fmla="*/ 2562174 w 12192000"/>
              <a:gd name="connsiteY52" fmla="*/ 588188 h 1143642"/>
              <a:gd name="connsiteX53" fmla="*/ 2627821 w 12192000"/>
              <a:gd name="connsiteY53" fmla="*/ 610266 h 1143642"/>
              <a:gd name="connsiteX54" fmla="*/ 2730710 w 12192000"/>
              <a:gd name="connsiteY54" fmla="*/ 551357 h 1143642"/>
              <a:gd name="connsiteX55" fmla="*/ 2884932 w 12192000"/>
              <a:gd name="connsiteY55" fmla="*/ 545073 h 1143642"/>
              <a:gd name="connsiteX56" fmla="*/ 2976019 w 12192000"/>
              <a:gd name="connsiteY56" fmla="*/ 533341 h 1143642"/>
              <a:gd name="connsiteX57" fmla="*/ 3008759 w 12192000"/>
              <a:gd name="connsiteY57" fmla="*/ 516361 h 1143642"/>
              <a:gd name="connsiteX58" fmla="*/ 3055731 w 12192000"/>
              <a:gd name="connsiteY58" fmla="*/ 501067 h 1143642"/>
              <a:gd name="connsiteX59" fmla="*/ 3137188 w 12192000"/>
              <a:gd name="connsiteY59" fmla="*/ 464384 h 1143642"/>
              <a:gd name="connsiteX60" fmla="*/ 3249134 w 12192000"/>
              <a:gd name="connsiteY60" fmla="*/ 431955 h 1143642"/>
              <a:gd name="connsiteX61" fmla="*/ 3338608 w 12192000"/>
              <a:gd name="connsiteY61" fmla="*/ 461813 h 1143642"/>
              <a:gd name="connsiteX62" fmla="*/ 3344574 w 12192000"/>
              <a:gd name="connsiteY62" fmla="*/ 451425 h 1143642"/>
              <a:gd name="connsiteX63" fmla="*/ 3402455 w 12192000"/>
              <a:gd name="connsiteY63" fmla="*/ 445950 h 1143642"/>
              <a:gd name="connsiteX64" fmla="*/ 3614450 w 12192000"/>
              <a:gd name="connsiteY64" fmla="*/ 491297 h 1143642"/>
              <a:gd name="connsiteX65" fmla="*/ 3727304 w 12192000"/>
              <a:gd name="connsiteY65" fmla="*/ 478817 h 1143642"/>
              <a:gd name="connsiteX66" fmla="*/ 3765869 w 12192000"/>
              <a:gd name="connsiteY66" fmla="*/ 463983 h 1143642"/>
              <a:gd name="connsiteX67" fmla="*/ 3830576 w 12192000"/>
              <a:gd name="connsiteY67" fmla="*/ 439775 h 1143642"/>
              <a:gd name="connsiteX68" fmla="*/ 3875271 w 12192000"/>
              <a:gd name="connsiteY68" fmla="*/ 396060 h 1143642"/>
              <a:gd name="connsiteX69" fmla="*/ 3930828 w 12192000"/>
              <a:gd name="connsiteY69" fmla="*/ 385973 h 1143642"/>
              <a:gd name="connsiteX70" fmla="*/ 3948478 w 12192000"/>
              <a:gd name="connsiteY70" fmla="*/ 416766 h 1143642"/>
              <a:gd name="connsiteX71" fmla="*/ 4006369 w 12192000"/>
              <a:gd name="connsiteY71" fmla="*/ 395221 h 1143642"/>
              <a:gd name="connsiteX72" fmla="*/ 4093666 w 12192000"/>
              <a:gd name="connsiteY72" fmla="*/ 358900 h 1143642"/>
              <a:gd name="connsiteX73" fmla="*/ 4145241 w 12192000"/>
              <a:gd name="connsiteY73" fmla="*/ 346511 h 1143642"/>
              <a:gd name="connsiteX74" fmla="*/ 4284785 w 12192000"/>
              <a:gd name="connsiteY74" fmla="*/ 303374 h 1143642"/>
              <a:gd name="connsiteX75" fmla="*/ 4423539 w 12192000"/>
              <a:gd name="connsiteY75" fmla="*/ 253085 h 1143642"/>
              <a:gd name="connsiteX76" fmla="*/ 4485482 w 12192000"/>
              <a:gd name="connsiteY76" fmla="*/ 188757 h 1143642"/>
              <a:gd name="connsiteX77" fmla="*/ 4493407 w 12192000"/>
              <a:gd name="connsiteY77" fmla="*/ 185784 h 1143642"/>
              <a:gd name="connsiteX78" fmla="*/ 4515391 w 12192000"/>
              <a:gd name="connsiteY78" fmla="*/ 187801 h 1143642"/>
              <a:gd name="connsiteX79" fmla="*/ 4523713 w 12192000"/>
              <a:gd name="connsiteY79" fmla="*/ 190231 h 1143642"/>
              <a:gd name="connsiteX80" fmla="*/ 4535774 w 12192000"/>
              <a:gd name="connsiteY80" fmla="*/ 190230 h 1143642"/>
              <a:gd name="connsiteX81" fmla="*/ 4536053 w 12192000"/>
              <a:gd name="connsiteY81" fmla="*/ 189698 h 1143642"/>
              <a:gd name="connsiteX82" fmla="*/ 4547385 w 12192000"/>
              <a:gd name="connsiteY82" fmla="*/ 190738 h 1143642"/>
              <a:gd name="connsiteX83" fmla="*/ 4603054 w 12192000"/>
              <a:gd name="connsiteY83" fmla="*/ 202552 h 1143642"/>
              <a:gd name="connsiteX84" fmla="*/ 4674354 w 12192000"/>
              <a:gd name="connsiteY84" fmla="*/ 152098 h 1143642"/>
              <a:gd name="connsiteX85" fmla="*/ 4704259 w 12192000"/>
              <a:gd name="connsiteY85" fmla="*/ 143416 h 1143642"/>
              <a:gd name="connsiteX86" fmla="*/ 4720133 w 12192000"/>
              <a:gd name="connsiteY86" fmla="*/ 135938 h 1143642"/>
              <a:gd name="connsiteX87" fmla="*/ 4721058 w 12192000"/>
              <a:gd name="connsiteY87" fmla="*/ 133637 h 1143642"/>
              <a:gd name="connsiteX88" fmla="*/ 4774434 w 12192000"/>
              <a:gd name="connsiteY88" fmla="*/ 145230 h 1143642"/>
              <a:gd name="connsiteX89" fmla="*/ 4781376 w 12192000"/>
              <a:gd name="connsiteY89" fmla="*/ 142489 h 1143642"/>
              <a:gd name="connsiteX90" fmla="*/ 4816353 w 12192000"/>
              <a:gd name="connsiteY90" fmla="*/ 155524 h 1143642"/>
              <a:gd name="connsiteX91" fmla="*/ 4834325 w 12192000"/>
              <a:gd name="connsiteY91" fmla="*/ 159336 h 1143642"/>
              <a:gd name="connsiteX92" fmla="*/ 4839606 w 12192000"/>
              <a:gd name="connsiteY92" fmla="*/ 166440 h 1143642"/>
              <a:gd name="connsiteX93" fmla="*/ 4866030 w 12192000"/>
              <a:gd name="connsiteY93" fmla="*/ 169008 h 1143642"/>
              <a:gd name="connsiteX94" fmla="*/ 4868987 w 12192000"/>
              <a:gd name="connsiteY94" fmla="*/ 167030 h 1143642"/>
              <a:gd name="connsiteX95" fmla="*/ 4891068 w 12192000"/>
              <a:gd name="connsiteY95" fmla="*/ 177604 h 1143642"/>
              <a:gd name="connsiteX96" fmla="*/ 4909920 w 12192000"/>
              <a:gd name="connsiteY96" fmla="*/ 196686 h 1143642"/>
              <a:gd name="connsiteX97" fmla="*/ 5133538 w 12192000"/>
              <a:gd name="connsiteY97" fmla="*/ 186509 h 1143642"/>
              <a:gd name="connsiteX98" fmla="*/ 5450871 w 12192000"/>
              <a:gd name="connsiteY98" fmla="*/ 258816 h 1143642"/>
              <a:gd name="connsiteX99" fmla="*/ 5489781 w 12192000"/>
              <a:gd name="connsiteY99" fmla="*/ 212272 h 1143642"/>
              <a:gd name="connsiteX100" fmla="*/ 5792606 w 12192000"/>
              <a:gd name="connsiteY100" fmla="*/ 236975 h 1143642"/>
              <a:gd name="connsiteX101" fmla="*/ 5869247 w 12192000"/>
              <a:gd name="connsiteY101" fmla="*/ 222532 h 1143642"/>
              <a:gd name="connsiteX102" fmla="*/ 5938156 w 12192000"/>
              <a:gd name="connsiteY102" fmla="*/ 252196 h 1143642"/>
              <a:gd name="connsiteX103" fmla="*/ 5965800 w 12192000"/>
              <a:gd name="connsiteY103" fmla="*/ 237087 h 1143642"/>
              <a:gd name="connsiteX104" fmla="*/ 5970550 w 12192000"/>
              <a:gd name="connsiteY104" fmla="*/ 234017 h 1143642"/>
              <a:gd name="connsiteX105" fmla="*/ 5989910 w 12192000"/>
              <a:gd name="connsiteY105" fmla="*/ 231846 h 1143642"/>
              <a:gd name="connsiteX106" fmla="*/ 5994937 w 12192000"/>
              <a:gd name="connsiteY106" fmla="*/ 218588 h 1143642"/>
              <a:gd name="connsiteX107" fmla="*/ 6023765 w 12192000"/>
              <a:gd name="connsiteY107" fmla="*/ 206260 h 1143642"/>
              <a:gd name="connsiteX108" fmla="*/ 6059520 w 12192000"/>
              <a:gd name="connsiteY108" fmla="*/ 205794 h 1143642"/>
              <a:gd name="connsiteX109" fmla="*/ 6229716 w 12192000"/>
              <a:gd name="connsiteY109" fmla="*/ 217714 h 1143642"/>
              <a:gd name="connsiteX110" fmla="*/ 6331381 w 12192000"/>
              <a:gd name="connsiteY110" fmla="*/ 216787 h 1143642"/>
              <a:gd name="connsiteX111" fmla="*/ 6369749 w 12192000"/>
              <a:gd name="connsiteY111" fmla="*/ 203774 h 1143642"/>
              <a:gd name="connsiteX112" fmla="*/ 6423498 w 12192000"/>
              <a:gd name="connsiteY112" fmla="*/ 194114 h 1143642"/>
              <a:gd name="connsiteX113" fmla="*/ 6518161 w 12192000"/>
              <a:gd name="connsiteY113" fmla="*/ 167266 h 1143642"/>
              <a:gd name="connsiteX114" fmla="*/ 6645685 w 12192000"/>
              <a:gd name="connsiteY114" fmla="*/ 148236 h 1143642"/>
              <a:gd name="connsiteX115" fmla="*/ 6739636 w 12192000"/>
              <a:gd name="connsiteY115" fmla="*/ 188432 h 1143642"/>
              <a:gd name="connsiteX116" fmla="*/ 6747672 w 12192000"/>
              <a:gd name="connsiteY116" fmla="*/ 178816 h 1143642"/>
              <a:gd name="connsiteX117" fmla="*/ 6811991 w 12192000"/>
              <a:gd name="connsiteY117" fmla="*/ 180194 h 1143642"/>
              <a:gd name="connsiteX118" fmla="*/ 7038226 w 12192000"/>
              <a:gd name="connsiteY118" fmla="*/ 250208 h 1143642"/>
              <a:gd name="connsiteX119" fmla="*/ 7163894 w 12192000"/>
              <a:gd name="connsiteY119" fmla="*/ 251101 h 1143642"/>
              <a:gd name="connsiteX120" fmla="*/ 7208349 w 12192000"/>
              <a:gd name="connsiteY120" fmla="*/ 240906 h 1143642"/>
              <a:gd name="connsiteX121" fmla="*/ 7282840 w 12192000"/>
              <a:gd name="connsiteY121" fmla="*/ 224479 h 1143642"/>
              <a:gd name="connsiteX122" fmla="*/ 7338153 w 12192000"/>
              <a:gd name="connsiteY122" fmla="*/ 186316 h 1143642"/>
              <a:gd name="connsiteX123" fmla="*/ 7400583 w 12192000"/>
              <a:gd name="connsiteY123" fmla="*/ 182838 h 1143642"/>
              <a:gd name="connsiteX124" fmla="*/ 7415556 w 12192000"/>
              <a:gd name="connsiteY124" fmla="*/ 215507 h 1143642"/>
              <a:gd name="connsiteX125" fmla="*/ 7482186 w 12192000"/>
              <a:gd name="connsiteY125" fmla="*/ 200921 h 1143642"/>
              <a:gd name="connsiteX126" fmla="*/ 7583207 w 12192000"/>
              <a:gd name="connsiteY126" fmla="*/ 175123 h 1143642"/>
              <a:gd name="connsiteX127" fmla="*/ 7641594 w 12192000"/>
              <a:gd name="connsiteY127" fmla="*/ 168889 h 1143642"/>
              <a:gd name="connsiteX128" fmla="*/ 7800943 w 12192000"/>
              <a:gd name="connsiteY128" fmla="*/ 142471 h 1143642"/>
              <a:gd name="connsiteX129" fmla="*/ 7960450 w 12192000"/>
              <a:gd name="connsiteY129" fmla="*/ 108854 h 1143642"/>
              <a:gd name="connsiteX130" fmla="*/ 8054361 w 12192000"/>
              <a:gd name="connsiteY130" fmla="*/ 48546 h 1143642"/>
              <a:gd name="connsiteX131" fmla="*/ 8185539 w 12192000"/>
              <a:gd name="connsiteY131" fmla="*/ 25276 h 1143642"/>
              <a:gd name="connsiteX132" fmla="*/ 8207409 w 12192000"/>
              <a:gd name="connsiteY132" fmla="*/ 15463 h 1143642"/>
              <a:gd name="connsiteX133" fmla="*/ 8238081 w 12192000"/>
              <a:gd name="connsiteY133" fmla="*/ 20596 h 1143642"/>
              <a:gd name="connsiteX134" fmla="*/ 8361058 w 12192000"/>
              <a:gd name="connsiteY134" fmla="*/ 43039 h 1143642"/>
              <a:gd name="connsiteX135" fmla="*/ 8458208 w 12192000"/>
              <a:gd name="connsiteY135" fmla="*/ 77444 h 1143642"/>
              <a:gd name="connsiteX136" fmla="*/ 8577671 w 12192000"/>
              <a:gd name="connsiteY136" fmla="*/ 50092 h 1143642"/>
              <a:gd name="connsiteX137" fmla="*/ 8651048 w 12192000"/>
              <a:gd name="connsiteY137" fmla="*/ 56881 h 1143642"/>
              <a:gd name="connsiteX138" fmla="*/ 8772056 w 12192000"/>
              <a:gd name="connsiteY138" fmla="*/ 103814 h 1143642"/>
              <a:gd name="connsiteX139" fmla="*/ 8929686 w 12192000"/>
              <a:gd name="connsiteY139" fmla="*/ 86439 h 1143642"/>
              <a:gd name="connsiteX140" fmla="*/ 8960935 w 12192000"/>
              <a:gd name="connsiteY140" fmla="*/ 35409 h 1143642"/>
              <a:gd name="connsiteX141" fmla="*/ 8986897 w 12192000"/>
              <a:gd name="connsiteY141" fmla="*/ 540 h 1143642"/>
              <a:gd name="connsiteX0" fmla="*/ 8986897 w 12192000"/>
              <a:gd name="connsiteY0" fmla="*/ 540 h 1143642"/>
              <a:gd name="connsiteX1" fmla="*/ 9003840 w 12192000"/>
              <a:gd name="connsiteY1" fmla="*/ 4077 h 1143642"/>
              <a:gd name="connsiteX2" fmla="*/ 9024264 w 12192000"/>
              <a:gd name="connsiteY2" fmla="*/ 74681 h 1143642"/>
              <a:gd name="connsiteX3" fmla="*/ 9162332 w 12192000"/>
              <a:gd name="connsiteY3" fmla="*/ 125224 h 1143642"/>
              <a:gd name="connsiteX4" fmla="*/ 9231104 w 12192000"/>
              <a:gd name="connsiteY4" fmla="*/ 142443 h 1143642"/>
              <a:gd name="connsiteX5" fmla="*/ 9337856 w 12192000"/>
              <a:gd name="connsiteY5" fmla="*/ 152984 h 1143642"/>
              <a:gd name="connsiteX6" fmla="*/ 9370432 w 12192000"/>
              <a:gd name="connsiteY6" fmla="*/ 159063 h 1143642"/>
              <a:gd name="connsiteX7" fmla="*/ 9695185 w 12192000"/>
              <a:gd name="connsiteY7" fmla="*/ 251480 h 1143642"/>
              <a:gd name="connsiteX8" fmla="*/ 9883275 w 12192000"/>
              <a:gd name="connsiteY8" fmla="*/ 168911 h 1143642"/>
              <a:gd name="connsiteX9" fmla="*/ 10094178 w 12192000"/>
              <a:gd name="connsiteY9" fmla="*/ 149971 h 1143642"/>
              <a:gd name="connsiteX10" fmla="*/ 10159413 w 12192000"/>
              <a:gd name="connsiteY10" fmla="*/ 190189 h 1143642"/>
              <a:gd name="connsiteX11" fmla="*/ 10191921 w 12192000"/>
              <a:gd name="connsiteY11" fmla="*/ 188378 h 1143642"/>
              <a:gd name="connsiteX12" fmla="*/ 10245241 w 12192000"/>
              <a:gd name="connsiteY12" fmla="*/ 181024 h 1143642"/>
              <a:gd name="connsiteX13" fmla="*/ 10327894 w 12192000"/>
              <a:gd name="connsiteY13" fmla="*/ 197994 h 1143642"/>
              <a:gd name="connsiteX14" fmla="*/ 10492915 w 12192000"/>
              <a:gd name="connsiteY14" fmla="*/ 190206 h 1143642"/>
              <a:gd name="connsiteX15" fmla="*/ 10772996 w 12192000"/>
              <a:gd name="connsiteY15" fmla="*/ 262308 h 1143642"/>
              <a:gd name="connsiteX16" fmla="*/ 11029627 w 12192000"/>
              <a:gd name="connsiteY16" fmla="*/ 242751 h 1143642"/>
              <a:gd name="connsiteX17" fmla="*/ 11118024 w 12192000"/>
              <a:gd name="connsiteY17" fmla="*/ 239755 h 1143642"/>
              <a:gd name="connsiteX18" fmla="*/ 11207784 w 12192000"/>
              <a:gd name="connsiteY18" fmla="*/ 168102 h 1143642"/>
              <a:gd name="connsiteX19" fmla="*/ 11356220 w 12192000"/>
              <a:gd name="connsiteY19" fmla="*/ 171938 h 1143642"/>
              <a:gd name="connsiteX20" fmla="*/ 11431049 w 12192000"/>
              <a:gd name="connsiteY20" fmla="*/ 118305 h 1143642"/>
              <a:gd name="connsiteX21" fmla="*/ 11603159 w 12192000"/>
              <a:gd name="connsiteY21" fmla="*/ 144676 h 1143642"/>
              <a:gd name="connsiteX22" fmla="*/ 11642383 w 12192000"/>
              <a:gd name="connsiteY22" fmla="*/ 133719 h 1143642"/>
              <a:gd name="connsiteX23" fmla="*/ 11695012 w 12192000"/>
              <a:gd name="connsiteY23" fmla="*/ 110617 h 1143642"/>
              <a:gd name="connsiteX24" fmla="*/ 11869452 w 12192000"/>
              <a:gd name="connsiteY24" fmla="*/ 98970 h 1143642"/>
              <a:gd name="connsiteX25" fmla="*/ 11987812 w 12192000"/>
              <a:gd name="connsiteY25" fmla="*/ 121671 h 1143642"/>
              <a:gd name="connsiteX26" fmla="*/ 12102516 w 12192000"/>
              <a:gd name="connsiteY26" fmla="*/ 115282 h 1143642"/>
              <a:gd name="connsiteX27" fmla="*/ 12191056 w 12192000"/>
              <a:gd name="connsiteY27" fmla="*/ 101579 h 1143642"/>
              <a:gd name="connsiteX28" fmla="*/ 12192000 w 12192000"/>
              <a:gd name="connsiteY28" fmla="*/ 102185 h 1143642"/>
              <a:gd name="connsiteX29" fmla="*/ 12192000 w 12192000"/>
              <a:gd name="connsiteY29" fmla="*/ 1143642 h 1143642"/>
              <a:gd name="connsiteX30" fmla="*/ 0 w 12192000"/>
              <a:gd name="connsiteY30" fmla="*/ 1143642 h 1143642"/>
              <a:gd name="connsiteX31" fmla="*/ 0 w 12192000"/>
              <a:gd name="connsiteY31" fmla="*/ 938958 h 1143642"/>
              <a:gd name="connsiteX32" fmla="*/ 43787 w 12192000"/>
              <a:gd name="connsiteY32" fmla="*/ 959275 h 1143642"/>
              <a:gd name="connsiteX33" fmla="*/ 254004 w 12192000"/>
              <a:gd name="connsiteY33" fmla="*/ 934103 h 1143642"/>
              <a:gd name="connsiteX34" fmla="*/ 336238 w 12192000"/>
              <a:gd name="connsiteY34" fmla="*/ 984853 h 1143642"/>
              <a:gd name="connsiteX35" fmla="*/ 564333 w 12192000"/>
              <a:gd name="connsiteY35" fmla="*/ 921248 h 1143642"/>
              <a:gd name="connsiteX36" fmla="*/ 863669 w 12192000"/>
              <a:gd name="connsiteY36" fmla="*/ 766451 h 1143642"/>
              <a:gd name="connsiteX37" fmla="*/ 991881 w 12192000"/>
              <a:gd name="connsiteY37" fmla="*/ 784290 h 1143642"/>
              <a:gd name="connsiteX38" fmla="*/ 1044355 w 12192000"/>
              <a:gd name="connsiteY38" fmla="*/ 822646 h 1143642"/>
              <a:gd name="connsiteX39" fmla="*/ 1063705 w 12192000"/>
              <a:gd name="connsiteY39" fmla="*/ 824472 h 1143642"/>
              <a:gd name="connsiteX40" fmla="*/ 1102332 w 12192000"/>
              <a:gd name="connsiteY40" fmla="*/ 783818 h 1143642"/>
              <a:gd name="connsiteX41" fmla="*/ 1154923 w 12192000"/>
              <a:gd name="connsiteY41" fmla="*/ 782635 h 1143642"/>
              <a:gd name="connsiteX42" fmla="*/ 1216594 w 12192000"/>
              <a:gd name="connsiteY42" fmla="*/ 726759 h 1143642"/>
              <a:gd name="connsiteX43" fmla="*/ 1423680 w 12192000"/>
              <a:gd name="connsiteY43" fmla="*/ 703045 h 1143642"/>
              <a:gd name="connsiteX44" fmla="*/ 1481131 w 12192000"/>
              <a:gd name="connsiteY44" fmla="*/ 645443 h 1143642"/>
              <a:gd name="connsiteX45" fmla="*/ 1506837 w 12192000"/>
              <a:gd name="connsiteY45" fmla="*/ 633656 h 1143642"/>
              <a:gd name="connsiteX46" fmla="*/ 1698214 w 12192000"/>
              <a:gd name="connsiteY46" fmla="*/ 664592 h 1143642"/>
              <a:gd name="connsiteX47" fmla="*/ 1897512 w 12192000"/>
              <a:gd name="connsiteY47" fmla="*/ 630721 h 1143642"/>
              <a:gd name="connsiteX48" fmla="*/ 2083724 w 12192000"/>
              <a:gd name="connsiteY48" fmla="*/ 689294 h 1143642"/>
              <a:gd name="connsiteX49" fmla="*/ 2191530 w 12192000"/>
              <a:gd name="connsiteY49" fmla="*/ 668652 h 1143642"/>
              <a:gd name="connsiteX50" fmla="*/ 2244255 w 12192000"/>
              <a:gd name="connsiteY50" fmla="*/ 618372 h 1143642"/>
              <a:gd name="connsiteX51" fmla="*/ 2495283 w 12192000"/>
              <a:gd name="connsiteY51" fmla="*/ 610656 h 1143642"/>
              <a:gd name="connsiteX52" fmla="*/ 2562174 w 12192000"/>
              <a:gd name="connsiteY52" fmla="*/ 588188 h 1143642"/>
              <a:gd name="connsiteX53" fmla="*/ 2627821 w 12192000"/>
              <a:gd name="connsiteY53" fmla="*/ 610266 h 1143642"/>
              <a:gd name="connsiteX54" fmla="*/ 2730710 w 12192000"/>
              <a:gd name="connsiteY54" fmla="*/ 551357 h 1143642"/>
              <a:gd name="connsiteX55" fmla="*/ 2884932 w 12192000"/>
              <a:gd name="connsiteY55" fmla="*/ 545073 h 1143642"/>
              <a:gd name="connsiteX56" fmla="*/ 2976019 w 12192000"/>
              <a:gd name="connsiteY56" fmla="*/ 533341 h 1143642"/>
              <a:gd name="connsiteX57" fmla="*/ 3008759 w 12192000"/>
              <a:gd name="connsiteY57" fmla="*/ 516361 h 1143642"/>
              <a:gd name="connsiteX58" fmla="*/ 3055731 w 12192000"/>
              <a:gd name="connsiteY58" fmla="*/ 501067 h 1143642"/>
              <a:gd name="connsiteX59" fmla="*/ 3137188 w 12192000"/>
              <a:gd name="connsiteY59" fmla="*/ 464384 h 1143642"/>
              <a:gd name="connsiteX60" fmla="*/ 3249134 w 12192000"/>
              <a:gd name="connsiteY60" fmla="*/ 431955 h 1143642"/>
              <a:gd name="connsiteX61" fmla="*/ 3338608 w 12192000"/>
              <a:gd name="connsiteY61" fmla="*/ 461813 h 1143642"/>
              <a:gd name="connsiteX62" fmla="*/ 3344574 w 12192000"/>
              <a:gd name="connsiteY62" fmla="*/ 451425 h 1143642"/>
              <a:gd name="connsiteX63" fmla="*/ 3402455 w 12192000"/>
              <a:gd name="connsiteY63" fmla="*/ 445950 h 1143642"/>
              <a:gd name="connsiteX64" fmla="*/ 3614450 w 12192000"/>
              <a:gd name="connsiteY64" fmla="*/ 491297 h 1143642"/>
              <a:gd name="connsiteX65" fmla="*/ 3727304 w 12192000"/>
              <a:gd name="connsiteY65" fmla="*/ 478817 h 1143642"/>
              <a:gd name="connsiteX66" fmla="*/ 3765869 w 12192000"/>
              <a:gd name="connsiteY66" fmla="*/ 463983 h 1143642"/>
              <a:gd name="connsiteX67" fmla="*/ 3830576 w 12192000"/>
              <a:gd name="connsiteY67" fmla="*/ 439775 h 1143642"/>
              <a:gd name="connsiteX68" fmla="*/ 3875271 w 12192000"/>
              <a:gd name="connsiteY68" fmla="*/ 396060 h 1143642"/>
              <a:gd name="connsiteX69" fmla="*/ 3930828 w 12192000"/>
              <a:gd name="connsiteY69" fmla="*/ 385973 h 1143642"/>
              <a:gd name="connsiteX70" fmla="*/ 3948478 w 12192000"/>
              <a:gd name="connsiteY70" fmla="*/ 416766 h 1143642"/>
              <a:gd name="connsiteX71" fmla="*/ 4006369 w 12192000"/>
              <a:gd name="connsiteY71" fmla="*/ 395221 h 1143642"/>
              <a:gd name="connsiteX72" fmla="*/ 4093666 w 12192000"/>
              <a:gd name="connsiteY72" fmla="*/ 358900 h 1143642"/>
              <a:gd name="connsiteX73" fmla="*/ 4145241 w 12192000"/>
              <a:gd name="connsiteY73" fmla="*/ 346511 h 1143642"/>
              <a:gd name="connsiteX74" fmla="*/ 4284785 w 12192000"/>
              <a:gd name="connsiteY74" fmla="*/ 303374 h 1143642"/>
              <a:gd name="connsiteX75" fmla="*/ 4423539 w 12192000"/>
              <a:gd name="connsiteY75" fmla="*/ 253085 h 1143642"/>
              <a:gd name="connsiteX76" fmla="*/ 4485482 w 12192000"/>
              <a:gd name="connsiteY76" fmla="*/ 188757 h 1143642"/>
              <a:gd name="connsiteX77" fmla="*/ 4493407 w 12192000"/>
              <a:gd name="connsiteY77" fmla="*/ 185784 h 1143642"/>
              <a:gd name="connsiteX78" fmla="*/ 4515391 w 12192000"/>
              <a:gd name="connsiteY78" fmla="*/ 187801 h 1143642"/>
              <a:gd name="connsiteX79" fmla="*/ 4523713 w 12192000"/>
              <a:gd name="connsiteY79" fmla="*/ 190231 h 1143642"/>
              <a:gd name="connsiteX80" fmla="*/ 4535774 w 12192000"/>
              <a:gd name="connsiteY80" fmla="*/ 190230 h 1143642"/>
              <a:gd name="connsiteX81" fmla="*/ 4536053 w 12192000"/>
              <a:gd name="connsiteY81" fmla="*/ 189698 h 1143642"/>
              <a:gd name="connsiteX82" fmla="*/ 4547385 w 12192000"/>
              <a:gd name="connsiteY82" fmla="*/ 190738 h 1143642"/>
              <a:gd name="connsiteX83" fmla="*/ 4603054 w 12192000"/>
              <a:gd name="connsiteY83" fmla="*/ 202552 h 1143642"/>
              <a:gd name="connsiteX84" fmla="*/ 4674354 w 12192000"/>
              <a:gd name="connsiteY84" fmla="*/ 152098 h 1143642"/>
              <a:gd name="connsiteX85" fmla="*/ 4704259 w 12192000"/>
              <a:gd name="connsiteY85" fmla="*/ 143416 h 1143642"/>
              <a:gd name="connsiteX86" fmla="*/ 4720133 w 12192000"/>
              <a:gd name="connsiteY86" fmla="*/ 135938 h 1143642"/>
              <a:gd name="connsiteX87" fmla="*/ 4721058 w 12192000"/>
              <a:gd name="connsiteY87" fmla="*/ 133637 h 1143642"/>
              <a:gd name="connsiteX88" fmla="*/ 4774434 w 12192000"/>
              <a:gd name="connsiteY88" fmla="*/ 145230 h 1143642"/>
              <a:gd name="connsiteX89" fmla="*/ 4781376 w 12192000"/>
              <a:gd name="connsiteY89" fmla="*/ 142489 h 1143642"/>
              <a:gd name="connsiteX90" fmla="*/ 4816353 w 12192000"/>
              <a:gd name="connsiteY90" fmla="*/ 155524 h 1143642"/>
              <a:gd name="connsiteX91" fmla="*/ 4834325 w 12192000"/>
              <a:gd name="connsiteY91" fmla="*/ 159336 h 1143642"/>
              <a:gd name="connsiteX92" fmla="*/ 4839606 w 12192000"/>
              <a:gd name="connsiteY92" fmla="*/ 166440 h 1143642"/>
              <a:gd name="connsiteX93" fmla="*/ 4866030 w 12192000"/>
              <a:gd name="connsiteY93" fmla="*/ 169008 h 1143642"/>
              <a:gd name="connsiteX94" fmla="*/ 4868987 w 12192000"/>
              <a:gd name="connsiteY94" fmla="*/ 167030 h 1143642"/>
              <a:gd name="connsiteX95" fmla="*/ 4891068 w 12192000"/>
              <a:gd name="connsiteY95" fmla="*/ 177604 h 1143642"/>
              <a:gd name="connsiteX96" fmla="*/ 4909920 w 12192000"/>
              <a:gd name="connsiteY96" fmla="*/ 196686 h 1143642"/>
              <a:gd name="connsiteX97" fmla="*/ 5133538 w 12192000"/>
              <a:gd name="connsiteY97" fmla="*/ 186509 h 1143642"/>
              <a:gd name="connsiteX98" fmla="*/ 5450871 w 12192000"/>
              <a:gd name="connsiteY98" fmla="*/ 258816 h 1143642"/>
              <a:gd name="connsiteX99" fmla="*/ 5489781 w 12192000"/>
              <a:gd name="connsiteY99" fmla="*/ 212272 h 1143642"/>
              <a:gd name="connsiteX100" fmla="*/ 5792606 w 12192000"/>
              <a:gd name="connsiteY100" fmla="*/ 236975 h 1143642"/>
              <a:gd name="connsiteX101" fmla="*/ 5869247 w 12192000"/>
              <a:gd name="connsiteY101" fmla="*/ 222532 h 1143642"/>
              <a:gd name="connsiteX102" fmla="*/ 5938156 w 12192000"/>
              <a:gd name="connsiteY102" fmla="*/ 252196 h 1143642"/>
              <a:gd name="connsiteX103" fmla="*/ 5965800 w 12192000"/>
              <a:gd name="connsiteY103" fmla="*/ 237087 h 1143642"/>
              <a:gd name="connsiteX104" fmla="*/ 5970550 w 12192000"/>
              <a:gd name="connsiteY104" fmla="*/ 234017 h 1143642"/>
              <a:gd name="connsiteX105" fmla="*/ 5989910 w 12192000"/>
              <a:gd name="connsiteY105" fmla="*/ 231846 h 1143642"/>
              <a:gd name="connsiteX106" fmla="*/ 5994937 w 12192000"/>
              <a:gd name="connsiteY106" fmla="*/ 218588 h 1143642"/>
              <a:gd name="connsiteX107" fmla="*/ 6023765 w 12192000"/>
              <a:gd name="connsiteY107" fmla="*/ 206260 h 1143642"/>
              <a:gd name="connsiteX108" fmla="*/ 6059520 w 12192000"/>
              <a:gd name="connsiteY108" fmla="*/ 205794 h 1143642"/>
              <a:gd name="connsiteX109" fmla="*/ 6229716 w 12192000"/>
              <a:gd name="connsiteY109" fmla="*/ 217714 h 1143642"/>
              <a:gd name="connsiteX110" fmla="*/ 6331381 w 12192000"/>
              <a:gd name="connsiteY110" fmla="*/ 216787 h 1143642"/>
              <a:gd name="connsiteX111" fmla="*/ 6369749 w 12192000"/>
              <a:gd name="connsiteY111" fmla="*/ 203774 h 1143642"/>
              <a:gd name="connsiteX112" fmla="*/ 6423498 w 12192000"/>
              <a:gd name="connsiteY112" fmla="*/ 194114 h 1143642"/>
              <a:gd name="connsiteX113" fmla="*/ 6518161 w 12192000"/>
              <a:gd name="connsiteY113" fmla="*/ 167266 h 1143642"/>
              <a:gd name="connsiteX114" fmla="*/ 6645685 w 12192000"/>
              <a:gd name="connsiteY114" fmla="*/ 148236 h 1143642"/>
              <a:gd name="connsiteX115" fmla="*/ 6739636 w 12192000"/>
              <a:gd name="connsiteY115" fmla="*/ 188432 h 1143642"/>
              <a:gd name="connsiteX116" fmla="*/ 6747672 w 12192000"/>
              <a:gd name="connsiteY116" fmla="*/ 178816 h 1143642"/>
              <a:gd name="connsiteX117" fmla="*/ 6811991 w 12192000"/>
              <a:gd name="connsiteY117" fmla="*/ 180194 h 1143642"/>
              <a:gd name="connsiteX118" fmla="*/ 7038226 w 12192000"/>
              <a:gd name="connsiteY118" fmla="*/ 250208 h 1143642"/>
              <a:gd name="connsiteX119" fmla="*/ 7163894 w 12192000"/>
              <a:gd name="connsiteY119" fmla="*/ 251101 h 1143642"/>
              <a:gd name="connsiteX120" fmla="*/ 7208349 w 12192000"/>
              <a:gd name="connsiteY120" fmla="*/ 240906 h 1143642"/>
              <a:gd name="connsiteX121" fmla="*/ 7282840 w 12192000"/>
              <a:gd name="connsiteY121" fmla="*/ 224479 h 1143642"/>
              <a:gd name="connsiteX122" fmla="*/ 7338153 w 12192000"/>
              <a:gd name="connsiteY122" fmla="*/ 186316 h 1143642"/>
              <a:gd name="connsiteX123" fmla="*/ 7400583 w 12192000"/>
              <a:gd name="connsiteY123" fmla="*/ 182838 h 1143642"/>
              <a:gd name="connsiteX124" fmla="*/ 7415556 w 12192000"/>
              <a:gd name="connsiteY124" fmla="*/ 215507 h 1143642"/>
              <a:gd name="connsiteX125" fmla="*/ 7482186 w 12192000"/>
              <a:gd name="connsiteY125" fmla="*/ 200921 h 1143642"/>
              <a:gd name="connsiteX126" fmla="*/ 7583207 w 12192000"/>
              <a:gd name="connsiteY126" fmla="*/ 175123 h 1143642"/>
              <a:gd name="connsiteX127" fmla="*/ 7641594 w 12192000"/>
              <a:gd name="connsiteY127" fmla="*/ 168889 h 1143642"/>
              <a:gd name="connsiteX128" fmla="*/ 7800943 w 12192000"/>
              <a:gd name="connsiteY128" fmla="*/ 142471 h 1143642"/>
              <a:gd name="connsiteX129" fmla="*/ 7960450 w 12192000"/>
              <a:gd name="connsiteY129" fmla="*/ 108854 h 1143642"/>
              <a:gd name="connsiteX130" fmla="*/ 8054361 w 12192000"/>
              <a:gd name="connsiteY130" fmla="*/ 48546 h 1143642"/>
              <a:gd name="connsiteX131" fmla="*/ 8185539 w 12192000"/>
              <a:gd name="connsiteY131" fmla="*/ 25276 h 1143642"/>
              <a:gd name="connsiteX132" fmla="*/ 8207409 w 12192000"/>
              <a:gd name="connsiteY132" fmla="*/ 15463 h 1143642"/>
              <a:gd name="connsiteX133" fmla="*/ 8238081 w 12192000"/>
              <a:gd name="connsiteY133" fmla="*/ 20596 h 1143642"/>
              <a:gd name="connsiteX134" fmla="*/ 8361058 w 12192000"/>
              <a:gd name="connsiteY134" fmla="*/ 43039 h 1143642"/>
              <a:gd name="connsiteX135" fmla="*/ 8458208 w 12192000"/>
              <a:gd name="connsiteY135" fmla="*/ 77444 h 1143642"/>
              <a:gd name="connsiteX136" fmla="*/ 8577671 w 12192000"/>
              <a:gd name="connsiteY136" fmla="*/ 50092 h 1143642"/>
              <a:gd name="connsiteX137" fmla="*/ 8651048 w 12192000"/>
              <a:gd name="connsiteY137" fmla="*/ 56881 h 1143642"/>
              <a:gd name="connsiteX138" fmla="*/ 8772056 w 12192000"/>
              <a:gd name="connsiteY138" fmla="*/ 103814 h 1143642"/>
              <a:gd name="connsiteX139" fmla="*/ 8929686 w 12192000"/>
              <a:gd name="connsiteY139" fmla="*/ 86439 h 1143642"/>
              <a:gd name="connsiteX140" fmla="*/ 8960935 w 12192000"/>
              <a:gd name="connsiteY140" fmla="*/ 35409 h 1143642"/>
              <a:gd name="connsiteX141" fmla="*/ 8986897 w 12192000"/>
              <a:gd name="connsiteY141" fmla="*/ 540 h 1143642"/>
              <a:gd name="connsiteX0" fmla="*/ 8986897 w 12192000"/>
              <a:gd name="connsiteY0" fmla="*/ 540 h 1143642"/>
              <a:gd name="connsiteX1" fmla="*/ 9003840 w 12192000"/>
              <a:gd name="connsiteY1" fmla="*/ 4077 h 1143642"/>
              <a:gd name="connsiteX2" fmla="*/ 9024264 w 12192000"/>
              <a:gd name="connsiteY2" fmla="*/ 74681 h 1143642"/>
              <a:gd name="connsiteX3" fmla="*/ 9162332 w 12192000"/>
              <a:gd name="connsiteY3" fmla="*/ 125224 h 1143642"/>
              <a:gd name="connsiteX4" fmla="*/ 9231104 w 12192000"/>
              <a:gd name="connsiteY4" fmla="*/ 142443 h 1143642"/>
              <a:gd name="connsiteX5" fmla="*/ 9337856 w 12192000"/>
              <a:gd name="connsiteY5" fmla="*/ 152984 h 1143642"/>
              <a:gd name="connsiteX6" fmla="*/ 9370432 w 12192000"/>
              <a:gd name="connsiteY6" fmla="*/ 159063 h 1143642"/>
              <a:gd name="connsiteX7" fmla="*/ 9695185 w 12192000"/>
              <a:gd name="connsiteY7" fmla="*/ 251480 h 1143642"/>
              <a:gd name="connsiteX8" fmla="*/ 9883275 w 12192000"/>
              <a:gd name="connsiteY8" fmla="*/ 168911 h 1143642"/>
              <a:gd name="connsiteX9" fmla="*/ 10094178 w 12192000"/>
              <a:gd name="connsiteY9" fmla="*/ 149971 h 1143642"/>
              <a:gd name="connsiteX10" fmla="*/ 10159413 w 12192000"/>
              <a:gd name="connsiteY10" fmla="*/ 190189 h 1143642"/>
              <a:gd name="connsiteX11" fmla="*/ 10191921 w 12192000"/>
              <a:gd name="connsiteY11" fmla="*/ 188378 h 1143642"/>
              <a:gd name="connsiteX12" fmla="*/ 10245241 w 12192000"/>
              <a:gd name="connsiteY12" fmla="*/ 181024 h 1143642"/>
              <a:gd name="connsiteX13" fmla="*/ 10327894 w 12192000"/>
              <a:gd name="connsiteY13" fmla="*/ 197994 h 1143642"/>
              <a:gd name="connsiteX14" fmla="*/ 10492915 w 12192000"/>
              <a:gd name="connsiteY14" fmla="*/ 190206 h 1143642"/>
              <a:gd name="connsiteX15" fmla="*/ 10772996 w 12192000"/>
              <a:gd name="connsiteY15" fmla="*/ 262308 h 1143642"/>
              <a:gd name="connsiteX16" fmla="*/ 11029627 w 12192000"/>
              <a:gd name="connsiteY16" fmla="*/ 242751 h 1143642"/>
              <a:gd name="connsiteX17" fmla="*/ 11118024 w 12192000"/>
              <a:gd name="connsiteY17" fmla="*/ 239755 h 1143642"/>
              <a:gd name="connsiteX18" fmla="*/ 11207784 w 12192000"/>
              <a:gd name="connsiteY18" fmla="*/ 168102 h 1143642"/>
              <a:gd name="connsiteX19" fmla="*/ 11356220 w 12192000"/>
              <a:gd name="connsiteY19" fmla="*/ 171938 h 1143642"/>
              <a:gd name="connsiteX20" fmla="*/ 11431049 w 12192000"/>
              <a:gd name="connsiteY20" fmla="*/ 118305 h 1143642"/>
              <a:gd name="connsiteX21" fmla="*/ 11603159 w 12192000"/>
              <a:gd name="connsiteY21" fmla="*/ 144676 h 1143642"/>
              <a:gd name="connsiteX22" fmla="*/ 11642383 w 12192000"/>
              <a:gd name="connsiteY22" fmla="*/ 133719 h 1143642"/>
              <a:gd name="connsiteX23" fmla="*/ 11695012 w 12192000"/>
              <a:gd name="connsiteY23" fmla="*/ 110617 h 1143642"/>
              <a:gd name="connsiteX24" fmla="*/ 11869452 w 12192000"/>
              <a:gd name="connsiteY24" fmla="*/ 98970 h 1143642"/>
              <a:gd name="connsiteX25" fmla="*/ 11987812 w 12192000"/>
              <a:gd name="connsiteY25" fmla="*/ 121671 h 1143642"/>
              <a:gd name="connsiteX26" fmla="*/ 12102516 w 12192000"/>
              <a:gd name="connsiteY26" fmla="*/ 115282 h 1143642"/>
              <a:gd name="connsiteX27" fmla="*/ 12191056 w 12192000"/>
              <a:gd name="connsiteY27" fmla="*/ 101579 h 1143642"/>
              <a:gd name="connsiteX28" fmla="*/ 12192000 w 12192000"/>
              <a:gd name="connsiteY28" fmla="*/ 102185 h 1143642"/>
              <a:gd name="connsiteX29" fmla="*/ 12192000 w 12192000"/>
              <a:gd name="connsiteY29" fmla="*/ 1143642 h 1143642"/>
              <a:gd name="connsiteX30" fmla="*/ 0 w 12192000"/>
              <a:gd name="connsiteY30" fmla="*/ 1143642 h 1143642"/>
              <a:gd name="connsiteX31" fmla="*/ 0 w 12192000"/>
              <a:gd name="connsiteY31" fmla="*/ 938958 h 1143642"/>
              <a:gd name="connsiteX32" fmla="*/ 43787 w 12192000"/>
              <a:gd name="connsiteY32" fmla="*/ 959275 h 1143642"/>
              <a:gd name="connsiteX33" fmla="*/ 254004 w 12192000"/>
              <a:gd name="connsiteY33" fmla="*/ 934103 h 1143642"/>
              <a:gd name="connsiteX34" fmla="*/ 336238 w 12192000"/>
              <a:gd name="connsiteY34" fmla="*/ 984853 h 1143642"/>
              <a:gd name="connsiteX35" fmla="*/ 564333 w 12192000"/>
              <a:gd name="connsiteY35" fmla="*/ 921248 h 1143642"/>
              <a:gd name="connsiteX36" fmla="*/ 863669 w 12192000"/>
              <a:gd name="connsiteY36" fmla="*/ 766451 h 1143642"/>
              <a:gd name="connsiteX37" fmla="*/ 991881 w 12192000"/>
              <a:gd name="connsiteY37" fmla="*/ 784290 h 1143642"/>
              <a:gd name="connsiteX38" fmla="*/ 1044355 w 12192000"/>
              <a:gd name="connsiteY38" fmla="*/ 822646 h 1143642"/>
              <a:gd name="connsiteX39" fmla="*/ 1063705 w 12192000"/>
              <a:gd name="connsiteY39" fmla="*/ 824472 h 1143642"/>
              <a:gd name="connsiteX40" fmla="*/ 1102332 w 12192000"/>
              <a:gd name="connsiteY40" fmla="*/ 783818 h 1143642"/>
              <a:gd name="connsiteX41" fmla="*/ 1154923 w 12192000"/>
              <a:gd name="connsiteY41" fmla="*/ 782635 h 1143642"/>
              <a:gd name="connsiteX42" fmla="*/ 1216594 w 12192000"/>
              <a:gd name="connsiteY42" fmla="*/ 726759 h 1143642"/>
              <a:gd name="connsiteX43" fmla="*/ 1423680 w 12192000"/>
              <a:gd name="connsiteY43" fmla="*/ 703045 h 1143642"/>
              <a:gd name="connsiteX44" fmla="*/ 1481131 w 12192000"/>
              <a:gd name="connsiteY44" fmla="*/ 645443 h 1143642"/>
              <a:gd name="connsiteX45" fmla="*/ 1506837 w 12192000"/>
              <a:gd name="connsiteY45" fmla="*/ 633656 h 1143642"/>
              <a:gd name="connsiteX46" fmla="*/ 1698214 w 12192000"/>
              <a:gd name="connsiteY46" fmla="*/ 664592 h 1143642"/>
              <a:gd name="connsiteX47" fmla="*/ 1897512 w 12192000"/>
              <a:gd name="connsiteY47" fmla="*/ 630721 h 1143642"/>
              <a:gd name="connsiteX48" fmla="*/ 2083724 w 12192000"/>
              <a:gd name="connsiteY48" fmla="*/ 689294 h 1143642"/>
              <a:gd name="connsiteX49" fmla="*/ 2191530 w 12192000"/>
              <a:gd name="connsiteY49" fmla="*/ 668652 h 1143642"/>
              <a:gd name="connsiteX50" fmla="*/ 2244255 w 12192000"/>
              <a:gd name="connsiteY50" fmla="*/ 618372 h 1143642"/>
              <a:gd name="connsiteX51" fmla="*/ 2495283 w 12192000"/>
              <a:gd name="connsiteY51" fmla="*/ 610656 h 1143642"/>
              <a:gd name="connsiteX52" fmla="*/ 2562174 w 12192000"/>
              <a:gd name="connsiteY52" fmla="*/ 588188 h 1143642"/>
              <a:gd name="connsiteX53" fmla="*/ 2627821 w 12192000"/>
              <a:gd name="connsiteY53" fmla="*/ 610266 h 1143642"/>
              <a:gd name="connsiteX54" fmla="*/ 2730710 w 12192000"/>
              <a:gd name="connsiteY54" fmla="*/ 551357 h 1143642"/>
              <a:gd name="connsiteX55" fmla="*/ 2884932 w 12192000"/>
              <a:gd name="connsiteY55" fmla="*/ 545073 h 1143642"/>
              <a:gd name="connsiteX56" fmla="*/ 2976019 w 12192000"/>
              <a:gd name="connsiteY56" fmla="*/ 533341 h 1143642"/>
              <a:gd name="connsiteX57" fmla="*/ 3008759 w 12192000"/>
              <a:gd name="connsiteY57" fmla="*/ 516361 h 1143642"/>
              <a:gd name="connsiteX58" fmla="*/ 3055731 w 12192000"/>
              <a:gd name="connsiteY58" fmla="*/ 501067 h 1143642"/>
              <a:gd name="connsiteX59" fmla="*/ 3137188 w 12192000"/>
              <a:gd name="connsiteY59" fmla="*/ 464384 h 1143642"/>
              <a:gd name="connsiteX60" fmla="*/ 3249134 w 12192000"/>
              <a:gd name="connsiteY60" fmla="*/ 431955 h 1143642"/>
              <a:gd name="connsiteX61" fmla="*/ 3338608 w 12192000"/>
              <a:gd name="connsiteY61" fmla="*/ 461813 h 1143642"/>
              <a:gd name="connsiteX62" fmla="*/ 3344574 w 12192000"/>
              <a:gd name="connsiteY62" fmla="*/ 451425 h 1143642"/>
              <a:gd name="connsiteX63" fmla="*/ 3402455 w 12192000"/>
              <a:gd name="connsiteY63" fmla="*/ 445950 h 1143642"/>
              <a:gd name="connsiteX64" fmla="*/ 3614450 w 12192000"/>
              <a:gd name="connsiteY64" fmla="*/ 491297 h 1143642"/>
              <a:gd name="connsiteX65" fmla="*/ 3727304 w 12192000"/>
              <a:gd name="connsiteY65" fmla="*/ 478817 h 1143642"/>
              <a:gd name="connsiteX66" fmla="*/ 3765869 w 12192000"/>
              <a:gd name="connsiteY66" fmla="*/ 463983 h 1143642"/>
              <a:gd name="connsiteX67" fmla="*/ 3830576 w 12192000"/>
              <a:gd name="connsiteY67" fmla="*/ 439775 h 1143642"/>
              <a:gd name="connsiteX68" fmla="*/ 3875271 w 12192000"/>
              <a:gd name="connsiteY68" fmla="*/ 396060 h 1143642"/>
              <a:gd name="connsiteX69" fmla="*/ 3930828 w 12192000"/>
              <a:gd name="connsiteY69" fmla="*/ 385973 h 1143642"/>
              <a:gd name="connsiteX70" fmla="*/ 3948478 w 12192000"/>
              <a:gd name="connsiteY70" fmla="*/ 416766 h 1143642"/>
              <a:gd name="connsiteX71" fmla="*/ 4006369 w 12192000"/>
              <a:gd name="connsiteY71" fmla="*/ 395221 h 1143642"/>
              <a:gd name="connsiteX72" fmla="*/ 4093666 w 12192000"/>
              <a:gd name="connsiteY72" fmla="*/ 358900 h 1143642"/>
              <a:gd name="connsiteX73" fmla="*/ 4145241 w 12192000"/>
              <a:gd name="connsiteY73" fmla="*/ 346511 h 1143642"/>
              <a:gd name="connsiteX74" fmla="*/ 4284785 w 12192000"/>
              <a:gd name="connsiteY74" fmla="*/ 303374 h 1143642"/>
              <a:gd name="connsiteX75" fmla="*/ 4423539 w 12192000"/>
              <a:gd name="connsiteY75" fmla="*/ 253085 h 1143642"/>
              <a:gd name="connsiteX76" fmla="*/ 4485482 w 12192000"/>
              <a:gd name="connsiteY76" fmla="*/ 188757 h 1143642"/>
              <a:gd name="connsiteX77" fmla="*/ 4493407 w 12192000"/>
              <a:gd name="connsiteY77" fmla="*/ 185784 h 1143642"/>
              <a:gd name="connsiteX78" fmla="*/ 4515391 w 12192000"/>
              <a:gd name="connsiteY78" fmla="*/ 187801 h 1143642"/>
              <a:gd name="connsiteX79" fmla="*/ 4523713 w 12192000"/>
              <a:gd name="connsiteY79" fmla="*/ 190231 h 1143642"/>
              <a:gd name="connsiteX80" fmla="*/ 4535774 w 12192000"/>
              <a:gd name="connsiteY80" fmla="*/ 190230 h 1143642"/>
              <a:gd name="connsiteX81" fmla="*/ 4536053 w 12192000"/>
              <a:gd name="connsiteY81" fmla="*/ 189698 h 1143642"/>
              <a:gd name="connsiteX82" fmla="*/ 4547385 w 12192000"/>
              <a:gd name="connsiteY82" fmla="*/ 190738 h 1143642"/>
              <a:gd name="connsiteX83" fmla="*/ 4603054 w 12192000"/>
              <a:gd name="connsiteY83" fmla="*/ 202552 h 1143642"/>
              <a:gd name="connsiteX84" fmla="*/ 4674354 w 12192000"/>
              <a:gd name="connsiteY84" fmla="*/ 152098 h 1143642"/>
              <a:gd name="connsiteX85" fmla="*/ 4704259 w 12192000"/>
              <a:gd name="connsiteY85" fmla="*/ 143416 h 1143642"/>
              <a:gd name="connsiteX86" fmla="*/ 4720133 w 12192000"/>
              <a:gd name="connsiteY86" fmla="*/ 135938 h 1143642"/>
              <a:gd name="connsiteX87" fmla="*/ 4721058 w 12192000"/>
              <a:gd name="connsiteY87" fmla="*/ 133637 h 1143642"/>
              <a:gd name="connsiteX88" fmla="*/ 4774434 w 12192000"/>
              <a:gd name="connsiteY88" fmla="*/ 145230 h 1143642"/>
              <a:gd name="connsiteX89" fmla="*/ 4781376 w 12192000"/>
              <a:gd name="connsiteY89" fmla="*/ 142489 h 1143642"/>
              <a:gd name="connsiteX90" fmla="*/ 4816353 w 12192000"/>
              <a:gd name="connsiteY90" fmla="*/ 155524 h 1143642"/>
              <a:gd name="connsiteX91" fmla="*/ 4834325 w 12192000"/>
              <a:gd name="connsiteY91" fmla="*/ 159336 h 1143642"/>
              <a:gd name="connsiteX92" fmla="*/ 4839606 w 12192000"/>
              <a:gd name="connsiteY92" fmla="*/ 166440 h 1143642"/>
              <a:gd name="connsiteX93" fmla="*/ 4866030 w 12192000"/>
              <a:gd name="connsiteY93" fmla="*/ 169008 h 1143642"/>
              <a:gd name="connsiteX94" fmla="*/ 4868987 w 12192000"/>
              <a:gd name="connsiteY94" fmla="*/ 167030 h 1143642"/>
              <a:gd name="connsiteX95" fmla="*/ 4891068 w 12192000"/>
              <a:gd name="connsiteY95" fmla="*/ 177604 h 1143642"/>
              <a:gd name="connsiteX96" fmla="*/ 4909920 w 12192000"/>
              <a:gd name="connsiteY96" fmla="*/ 196686 h 1143642"/>
              <a:gd name="connsiteX97" fmla="*/ 5133538 w 12192000"/>
              <a:gd name="connsiteY97" fmla="*/ 186509 h 1143642"/>
              <a:gd name="connsiteX98" fmla="*/ 5450871 w 12192000"/>
              <a:gd name="connsiteY98" fmla="*/ 258816 h 1143642"/>
              <a:gd name="connsiteX99" fmla="*/ 5489781 w 12192000"/>
              <a:gd name="connsiteY99" fmla="*/ 212272 h 1143642"/>
              <a:gd name="connsiteX100" fmla="*/ 5792606 w 12192000"/>
              <a:gd name="connsiteY100" fmla="*/ 236975 h 1143642"/>
              <a:gd name="connsiteX101" fmla="*/ 5869247 w 12192000"/>
              <a:gd name="connsiteY101" fmla="*/ 222532 h 1143642"/>
              <a:gd name="connsiteX102" fmla="*/ 5938156 w 12192000"/>
              <a:gd name="connsiteY102" fmla="*/ 252196 h 1143642"/>
              <a:gd name="connsiteX103" fmla="*/ 5965800 w 12192000"/>
              <a:gd name="connsiteY103" fmla="*/ 237087 h 1143642"/>
              <a:gd name="connsiteX104" fmla="*/ 5970550 w 12192000"/>
              <a:gd name="connsiteY104" fmla="*/ 234017 h 1143642"/>
              <a:gd name="connsiteX105" fmla="*/ 5989910 w 12192000"/>
              <a:gd name="connsiteY105" fmla="*/ 231846 h 1143642"/>
              <a:gd name="connsiteX106" fmla="*/ 5994937 w 12192000"/>
              <a:gd name="connsiteY106" fmla="*/ 218588 h 1143642"/>
              <a:gd name="connsiteX107" fmla="*/ 6023765 w 12192000"/>
              <a:gd name="connsiteY107" fmla="*/ 206260 h 1143642"/>
              <a:gd name="connsiteX108" fmla="*/ 6059520 w 12192000"/>
              <a:gd name="connsiteY108" fmla="*/ 205794 h 1143642"/>
              <a:gd name="connsiteX109" fmla="*/ 6229716 w 12192000"/>
              <a:gd name="connsiteY109" fmla="*/ 217714 h 1143642"/>
              <a:gd name="connsiteX110" fmla="*/ 6331381 w 12192000"/>
              <a:gd name="connsiteY110" fmla="*/ 216787 h 1143642"/>
              <a:gd name="connsiteX111" fmla="*/ 6369749 w 12192000"/>
              <a:gd name="connsiteY111" fmla="*/ 203774 h 1143642"/>
              <a:gd name="connsiteX112" fmla="*/ 6423498 w 12192000"/>
              <a:gd name="connsiteY112" fmla="*/ 194114 h 1143642"/>
              <a:gd name="connsiteX113" fmla="*/ 6518161 w 12192000"/>
              <a:gd name="connsiteY113" fmla="*/ 167266 h 1143642"/>
              <a:gd name="connsiteX114" fmla="*/ 6645685 w 12192000"/>
              <a:gd name="connsiteY114" fmla="*/ 148236 h 1143642"/>
              <a:gd name="connsiteX115" fmla="*/ 6739636 w 12192000"/>
              <a:gd name="connsiteY115" fmla="*/ 188432 h 1143642"/>
              <a:gd name="connsiteX116" fmla="*/ 6747672 w 12192000"/>
              <a:gd name="connsiteY116" fmla="*/ 178816 h 1143642"/>
              <a:gd name="connsiteX117" fmla="*/ 6811991 w 12192000"/>
              <a:gd name="connsiteY117" fmla="*/ 180194 h 1143642"/>
              <a:gd name="connsiteX118" fmla="*/ 7038226 w 12192000"/>
              <a:gd name="connsiteY118" fmla="*/ 250208 h 1143642"/>
              <a:gd name="connsiteX119" fmla="*/ 7163894 w 12192000"/>
              <a:gd name="connsiteY119" fmla="*/ 251101 h 1143642"/>
              <a:gd name="connsiteX120" fmla="*/ 7208349 w 12192000"/>
              <a:gd name="connsiteY120" fmla="*/ 240906 h 1143642"/>
              <a:gd name="connsiteX121" fmla="*/ 7282840 w 12192000"/>
              <a:gd name="connsiteY121" fmla="*/ 224479 h 1143642"/>
              <a:gd name="connsiteX122" fmla="*/ 7338153 w 12192000"/>
              <a:gd name="connsiteY122" fmla="*/ 186316 h 1143642"/>
              <a:gd name="connsiteX123" fmla="*/ 7400583 w 12192000"/>
              <a:gd name="connsiteY123" fmla="*/ 182838 h 1143642"/>
              <a:gd name="connsiteX124" fmla="*/ 7415556 w 12192000"/>
              <a:gd name="connsiteY124" fmla="*/ 215507 h 1143642"/>
              <a:gd name="connsiteX125" fmla="*/ 7482186 w 12192000"/>
              <a:gd name="connsiteY125" fmla="*/ 200921 h 1143642"/>
              <a:gd name="connsiteX126" fmla="*/ 7583207 w 12192000"/>
              <a:gd name="connsiteY126" fmla="*/ 175123 h 1143642"/>
              <a:gd name="connsiteX127" fmla="*/ 7641594 w 12192000"/>
              <a:gd name="connsiteY127" fmla="*/ 168889 h 1143642"/>
              <a:gd name="connsiteX128" fmla="*/ 7800943 w 12192000"/>
              <a:gd name="connsiteY128" fmla="*/ 142471 h 1143642"/>
              <a:gd name="connsiteX129" fmla="*/ 7960450 w 12192000"/>
              <a:gd name="connsiteY129" fmla="*/ 108854 h 1143642"/>
              <a:gd name="connsiteX130" fmla="*/ 8054361 w 12192000"/>
              <a:gd name="connsiteY130" fmla="*/ 48546 h 1143642"/>
              <a:gd name="connsiteX131" fmla="*/ 8185539 w 12192000"/>
              <a:gd name="connsiteY131" fmla="*/ 25276 h 1143642"/>
              <a:gd name="connsiteX132" fmla="*/ 8207409 w 12192000"/>
              <a:gd name="connsiteY132" fmla="*/ 15463 h 1143642"/>
              <a:gd name="connsiteX133" fmla="*/ 8238081 w 12192000"/>
              <a:gd name="connsiteY133" fmla="*/ 20596 h 1143642"/>
              <a:gd name="connsiteX134" fmla="*/ 8361058 w 12192000"/>
              <a:gd name="connsiteY134" fmla="*/ 43039 h 1143642"/>
              <a:gd name="connsiteX135" fmla="*/ 8458208 w 12192000"/>
              <a:gd name="connsiteY135" fmla="*/ 77444 h 1143642"/>
              <a:gd name="connsiteX136" fmla="*/ 8577671 w 12192000"/>
              <a:gd name="connsiteY136" fmla="*/ 50092 h 1143642"/>
              <a:gd name="connsiteX137" fmla="*/ 8651048 w 12192000"/>
              <a:gd name="connsiteY137" fmla="*/ 56881 h 1143642"/>
              <a:gd name="connsiteX138" fmla="*/ 8772056 w 12192000"/>
              <a:gd name="connsiteY138" fmla="*/ 103814 h 1143642"/>
              <a:gd name="connsiteX139" fmla="*/ 8929686 w 12192000"/>
              <a:gd name="connsiteY139" fmla="*/ 86439 h 1143642"/>
              <a:gd name="connsiteX140" fmla="*/ 8960935 w 12192000"/>
              <a:gd name="connsiteY140" fmla="*/ 35409 h 1143642"/>
              <a:gd name="connsiteX141" fmla="*/ 8986897 w 12192000"/>
              <a:gd name="connsiteY141" fmla="*/ 540 h 1143642"/>
              <a:gd name="connsiteX0" fmla="*/ 8960935 w 12192000"/>
              <a:gd name="connsiteY0" fmla="*/ 32435 h 1140668"/>
              <a:gd name="connsiteX1" fmla="*/ 9003840 w 12192000"/>
              <a:gd name="connsiteY1" fmla="*/ 1103 h 1140668"/>
              <a:gd name="connsiteX2" fmla="*/ 9024264 w 12192000"/>
              <a:gd name="connsiteY2" fmla="*/ 71707 h 1140668"/>
              <a:gd name="connsiteX3" fmla="*/ 9162332 w 12192000"/>
              <a:gd name="connsiteY3" fmla="*/ 122250 h 1140668"/>
              <a:gd name="connsiteX4" fmla="*/ 9231104 w 12192000"/>
              <a:gd name="connsiteY4" fmla="*/ 139469 h 1140668"/>
              <a:gd name="connsiteX5" fmla="*/ 9337856 w 12192000"/>
              <a:gd name="connsiteY5" fmla="*/ 150010 h 1140668"/>
              <a:gd name="connsiteX6" fmla="*/ 9370432 w 12192000"/>
              <a:gd name="connsiteY6" fmla="*/ 156089 h 1140668"/>
              <a:gd name="connsiteX7" fmla="*/ 9695185 w 12192000"/>
              <a:gd name="connsiteY7" fmla="*/ 248506 h 1140668"/>
              <a:gd name="connsiteX8" fmla="*/ 9883275 w 12192000"/>
              <a:gd name="connsiteY8" fmla="*/ 165937 h 1140668"/>
              <a:gd name="connsiteX9" fmla="*/ 10094178 w 12192000"/>
              <a:gd name="connsiteY9" fmla="*/ 146997 h 1140668"/>
              <a:gd name="connsiteX10" fmla="*/ 10159413 w 12192000"/>
              <a:gd name="connsiteY10" fmla="*/ 187215 h 1140668"/>
              <a:gd name="connsiteX11" fmla="*/ 10191921 w 12192000"/>
              <a:gd name="connsiteY11" fmla="*/ 185404 h 1140668"/>
              <a:gd name="connsiteX12" fmla="*/ 10245241 w 12192000"/>
              <a:gd name="connsiteY12" fmla="*/ 178050 h 1140668"/>
              <a:gd name="connsiteX13" fmla="*/ 10327894 w 12192000"/>
              <a:gd name="connsiteY13" fmla="*/ 195020 h 1140668"/>
              <a:gd name="connsiteX14" fmla="*/ 10492915 w 12192000"/>
              <a:gd name="connsiteY14" fmla="*/ 187232 h 1140668"/>
              <a:gd name="connsiteX15" fmla="*/ 10772996 w 12192000"/>
              <a:gd name="connsiteY15" fmla="*/ 259334 h 1140668"/>
              <a:gd name="connsiteX16" fmla="*/ 11029627 w 12192000"/>
              <a:gd name="connsiteY16" fmla="*/ 239777 h 1140668"/>
              <a:gd name="connsiteX17" fmla="*/ 11118024 w 12192000"/>
              <a:gd name="connsiteY17" fmla="*/ 236781 h 1140668"/>
              <a:gd name="connsiteX18" fmla="*/ 11207784 w 12192000"/>
              <a:gd name="connsiteY18" fmla="*/ 165128 h 1140668"/>
              <a:gd name="connsiteX19" fmla="*/ 11356220 w 12192000"/>
              <a:gd name="connsiteY19" fmla="*/ 168964 h 1140668"/>
              <a:gd name="connsiteX20" fmla="*/ 11431049 w 12192000"/>
              <a:gd name="connsiteY20" fmla="*/ 115331 h 1140668"/>
              <a:gd name="connsiteX21" fmla="*/ 11603159 w 12192000"/>
              <a:gd name="connsiteY21" fmla="*/ 141702 h 1140668"/>
              <a:gd name="connsiteX22" fmla="*/ 11642383 w 12192000"/>
              <a:gd name="connsiteY22" fmla="*/ 130745 h 1140668"/>
              <a:gd name="connsiteX23" fmla="*/ 11695012 w 12192000"/>
              <a:gd name="connsiteY23" fmla="*/ 107643 h 1140668"/>
              <a:gd name="connsiteX24" fmla="*/ 11869452 w 12192000"/>
              <a:gd name="connsiteY24" fmla="*/ 95996 h 1140668"/>
              <a:gd name="connsiteX25" fmla="*/ 11987812 w 12192000"/>
              <a:gd name="connsiteY25" fmla="*/ 118697 h 1140668"/>
              <a:gd name="connsiteX26" fmla="*/ 12102516 w 12192000"/>
              <a:gd name="connsiteY26" fmla="*/ 112308 h 1140668"/>
              <a:gd name="connsiteX27" fmla="*/ 12191056 w 12192000"/>
              <a:gd name="connsiteY27" fmla="*/ 98605 h 1140668"/>
              <a:gd name="connsiteX28" fmla="*/ 12192000 w 12192000"/>
              <a:gd name="connsiteY28" fmla="*/ 99211 h 1140668"/>
              <a:gd name="connsiteX29" fmla="*/ 12192000 w 12192000"/>
              <a:gd name="connsiteY29" fmla="*/ 1140668 h 1140668"/>
              <a:gd name="connsiteX30" fmla="*/ 0 w 12192000"/>
              <a:gd name="connsiteY30" fmla="*/ 1140668 h 1140668"/>
              <a:gd name="connsiteX31" fmla="*/ 0 w 12192000"/>
              <a:gd name="connsiteY31" fmla="*/ 935984 h 1140668"/>
              <a:gd name="connsiteX32" fmla="*/ 43787 w 12192000"/>
              <a:gd name="connsiteY32" fmla="*/ 956301 h 1140668"/>
              <a:gd name="connsiteX33" fmla="*/ 254004 w 12192000"/>
              <a:gd name="connsiteY33" fmla="*/ 931129 h 1140668"/>
              <a:gd name="connsiteX34" fmla="*/ 336238 w 12192000"/>
              <a:gd name="connsiteY34" fmla="*/ 981879 h 1140668"/>
              <a:gd name="connsiteX35" fmla="*/ 564333 w 12192000"/>
              <a:gd name="connsiteY35" fmla="*/ 918274 h 1140668"/>
              <a:gd name="connsiteX36" fmla="*/ 863669 w 12192000"/>
              <a:gd name="connsiteY36" fmla="*/ 763477 h 1140668"/>
              <a:gd name="connsiteX37" fmla="*/ 991881 w 12192000"/>
              <a:gd name="connsiteY37" fmla="*/ 781316 h 1140668"/>
              <a:gd name="connsiteX38" fmla="*/ 1044355 w 12192000"/>
              <a:gd name="connsiteY38" fmla="*/ 819672 h 1140668"/>
              <a:gd name="connsiteX39" fmla="*/ 1063705 w 12192000"/>
              <a:gd name="connsiteY39" fmla="*/ 821498 h 1140668"/>
              <a:gd name="connsiteX40" fmla="*/ 1102332 w 12192000"/>
              <a:gd name="connsiteY40" fmla="*/ 780844 h 1140668"/>
              <a:gd name="connsiteX41" fmla="*/ 1154923 w 12192000"/>
              <a:gd name="connsiteY41" fmla="*/ 779661 h 1140668"/>
              <a:gd name="connsiteX42" fmla="*/ 1216594 w 12192000"/>
              <a:gd name="connsiteY42" fmla="*/ 723785 h 1140668"/>
              <a:gd name="connsiteX43" fmla="*/ 1423680 w 12192000"/>
              <a:gd name="connsiteY43" fmla="*/ 700071 h 1140668"/>
              <a:gd name="connsiteX44" fmla="*/ 1481131 w 12192000"/>
              <a:gd name="connsiteY44" fmla="*/ 642469 h 1140668"/>
              <a:gd name="connsiteX45" fmla="*/ 1506837 w 12192000"/>
              <a:gd name="connsiteY45" fmla="*/ 630682 h 1140668"/>
              <a:gd name="connsiteX46" fmla="*/ 1698214 w 12192000"/>
              <a:gd name="connsiteY46" fmla="*/ 661618 h 1140668"/>
              <a:gd name="connsiteX47" fmla="*/ 1897512 w 12192000"/>
              <a:gd name="connsiteY47" fmla="*/ 627747 h 1140668"/>
              <a:gd name="connsiteX48" fmla="*/ 2083724 w 12192000"/>
              <a:gd name="connsiteY48" fmla="*/ 686320 h 1140668"/>
              <a:gd name="connsiteX49" fmla="*/ 2191530 w 12192000"/>
              <a:gd name="connsiteY49" fmla="*/ 665678 h 1140668"/>
              <a:gd name="connsiteX50" fmla="*/ 2244255 w 12192000"/>
              <a:gd name="connsiteY50" fmla="*/ 615398 h 1140668"/>
              <a:gd name="connsiteX51" fmla="*/ 2495283 w 12192000"/>
              <a:gd name="connsiteY51" fmla="*/ 607682 h 1140668"/>
              <a:gd name="connsiteX52" fmla="*/ 2562174 w 12192000"/>
              <a:gd name="connsiteY52" fmla="*/ 585214 h 1140668"/>
              <a:gd name="connsiteX53" fmla="*/ 2627821 w 12192000"/>
              <a:gd name="connsiteY53" fmla="*/ 607292 h 1140668"/>
              <a:gd name="connsiteX54" fmla="*/ 2730710 w 12192000"/>
              <a:gd name="connsiteY54" fmla="*/ 548383 h 1140668"/>
              <a:gd name="connsiteX55" fmla="*/ 2884932 w 12192000"/>
              <a:gd name="connsiteY55" fmla="*/ 542099 h 1140668"/>
              <a:gd name="connsiteX56" fmla="*/ 2976019 w 12192000"/>
              <a:gd name="connsiteY56" fmla="*/ 530367 h 1140668"/>
              <a:gd name="connsiteX57" fmla="*/ 3008759 w 12192000"/>
              <a:gd name="connsiteY57" fmla="*/ 513387 h 1140668"/>
              <a:gd name="connsiteX58" fmla="*/ 3055731 w 12192000"/>
              <a:gd name="connsiteY58" fmla="*/ 498093 h 1140668"/>
              <a:gd name="connsiteX59" fmla="*/ 3137188 w 12192000"/>
              <a:gd name="connsiteY59" fmla="*/ 461410 h 1140668"/>
              <a:gd name="connsiteX60" fmla="*/ 3249134 w 12192000"/>
              <a:gd name="connsiteY60" fmla="*/ 428981 h 1140668"/>
              <a:gd name="connsiteX61" fmla="*/ 3338608 w 12192000"/>
              <a:gd name="connsiteY61" fmla="*/ 458839 h 1140668"/>
              <a:gd name="connsiteX62" fmla="*/ 3344574 w 12192000"/>
              <a:gd name="connsiteY62" fmla="*/ 448451 h 1140668"/>
              <a:gd name="connsiteX63" fmla="*/ 3402455 w 12192000"/>
              <a:gd name="connsiteY63" fmla="*/ 442976 h 1140668"/>
              <a:gd name="connsiteX64" fmla="*/ 3614450 w 12192000"/>
              <a:gd name="connsiteY64" fmla="*/ 488323 h 1140668"/>
              <a:gd name="connsiteX65" fmla="*/ 3727304 w 12192000"/>
              <a:gd name="connsiteY65" fmla="*/ 475843 h 1140668"/>
              <a:gd name="connsiteX66" fmla="*/ 3765869 w 12192000"/>
              <a:gd name="connsiteY66" fmla="*/ 461009 h 1140668"/>
              <a:gd name="connsiteX67" fmla="*/ 3830576 w 12192000"/>
              <a:gd name="connsiteY67" fmla="*/ 436801 h 1140668"/>
              <a:gd name="connsiteX68" fmla="*/ 3875271 w 12192000"/>
              <a:gd name="connsiteY68" fmla="*/ 393086 h 1140668"/>
              <a:gd name="connsiteX69" fmla="*/ 3930828 w 12192000"/>
              <a:gd name="connsiteY69" fmla="*/ 382999 h 1140668"/>
              <a:gd name="connsiteX70" fmla="*/ 3948478 w 12192000"/>
              <a:gd name="connsiteY70" fmla="*/ 413792 h 1140668"/>
              <a:gd name="connsiteX71" fmla="*/ 4006369 w 12192000"/>
              <a:gd name="connsiteY71" fmla="*/ 392247 h 1140668"/>
              <a:gd name="connsiteX72" fmla="*/ 4093666 w 12192000"/>
              <a:gd name="connsiteY72" fmla="*/ 355926 h 1140668"/>
              <a:gd name="connsiteX73" fmla="*/ 4145241 w 12192000"/>
              <a:gd name="connsiteY73" fmla="*/ 343537 h 1140668"/>
              <a:gd name="connsiteX74" fmla="*/ 4284785 w 12192000"/>
              <a:gd name="connsiteY74" fmla="*/ 300400 h 1140668"/>
              <a:gd name="connsiteX75" fmla="*/ 4423539 w 12192000"/>
              <a:gd name="connsiteY75" fmla="*/ 250111 h 1140668"/>
              <a:gd name="connsiteX76" fmla="*/ 4485482 w 12192000"/>
              <a:gd name="connsiteY76" fmla="*/ 185783 h 1140668"/>
              <a:gd name="connsiteX77" fmla="*/ 4493407 w 12192000"/>
              <a:gd name="connsiteY77" fmla="*/ 182810 h 1140668"/>
              <a:gd name="connsiteX78" fmla="*/ 4515391 w 12192000"/>
              <a:gd name="connsiteY78" fmla="*/ 184827 h 1140668"/>
              <a:gd name="connsiteX79" fmla="*/ 4523713 w 12192000"/>
              <a:gd name="connsiteY79" fmla="*/ 187257 h 1140668"/>
              <a:gd name="connsiteX80" fmla="*/ 4535774 w 12192000"/>
              <a:gd name="connsiteY80" fmla="*/ 187256 h 1140668"/>
              <a:gd name="connsiteX81" fmla="*/ 4536053 w 12192000"/>
              <a:gd name="connsiteY81" fmla="*/ 186724 h 1140668"/>
              <a:gd name="connsiteX82" fmla="*/ 4547385 w 12192000"/>
              <a:gd name="connsiteY82" fmla="*/ 187764 h 1140668"/>
              <a:gd name="connsiteX83" fmla="*/ 4603054 w 12192000"/>
              <a:gd name="connsiteY83" fmla="*/ 199578 h 1140668"/>
              <a:gd name="connsiteX84" fmla="*/ 4674354 w 12192000"/>
              <a:gd name="connsiteY84" fmla="*/ 149124 h 1140668"/>
              <a:gd name="connsiteX85" fmla="*/ 4704259 w 12192000"/>
              <a:gd name="connsiteY85" fmla="*/ 140442 h 1140668"/>
              <a:gd name="connsiteX86" fmla="*/ 4720133 w 12192000"/>
              <a:gd name="connsiteY86" fmla="*/ 132964 h 1140668"/>
              <a:gd name="connsiteX87" fmla="*/ 4721058 w 12192000"/>
              <a:gd name="connsiteY87" fmla="*/ 130663 h 1140668"/>
              <a:gd name="connsiteX88" fmla="*/ 4774434 w 12192000"/>
              <a:gd name="connsiteY88" fmla="*/ 142256 h 1140668"/>
              <a:gd name="connsiteX89" fmla="*/ 4781376 w 12192000"/>
              <a:gd name="connsiteY89" fmla="*/ 139515 h 1140668"/>
              <a:gd name="connsiteX90" fmla="*/ 4816353 w 12192000"/>
              <a:gd name="connsiteY90" fmla="*/ 152550 h 1140668"/>
              <a:gd name="connsiteX91" fmla="*/ 4834325 w 12192000"/>
              <a:gd name="connsiteY91" fmla="*/ 156362 h 1140668"/>
              <a:gd name="connsiteX92" fmla="*/ 4839606 w 12192000"/>
              <a:gd name="connsiteY92" fmla="*/ 163466 h 1140668"/>
              <a:gd name="connsiteX93" fmla="*/ 4866030 w 12192000"/>
              <a:gd name="connsiteY93" fmla="*/ 166034 h 1140668"/>
              <a:gd name="connsiteX94" fmla="*/ 4868987 w 12192000"/>
              <a:gd name="connsiteY94" fmla="*/ 164056 h 1140668"/>
              <a:gd name="connsiteX95" fmla="*/ 4891068 w 12192000"/>
              <a:gd name="connsiteY95" fmla="*/ 174630 h 1140668"/>
              <a:gd name="connsiteX96" fmla="*/ 4909920 w 12192000"/>
              <a:gd name="connsiteY96" fmla="*/ 193712 h 1140668"/>
              <a:gd name="connsiteX97" fmla="*/ 5133538 w 12192000"/>
              <a:gd name="connsiteY97" fmla="*/ 183535 h 1140668"/>
              <a:gd name="connsiteX98" fmla="*/ 5450871 w 12192000"/>
              <a:gd name="connsiteY98" fmla="*/ 255842 h 1140668"/>
              <a:gd name="connsiteX99" fmla="*/ 5489781 w 12192000"/>
              <a:gd name="connsiteY99" fmla="*/ 209298 h 1140668"/>
              <a:gd name="connsiteX100" fmla="*/ 5792606 w 12192000"/>
              <a:gd name="connsiteY100" fmla="*/ 234001 h 1140668"/>
              <a:gd name="connsiteX101" fmla="*/ 5869247 w 12192000"/>
              <a:gd name="connsiteY101" fmla="*/ 219558 h 1140668"/>
              <a:gd name="connsiteX102" fmla="*/ 5938156 w 12192000"/>
              <a:gd name="connsiteY102" fmla="*/ 249222 h 1140668"/>
              <a:gd name="connsiteX103" fmla="*/ 5965800 w 12192000"/>
              <a:gd name="connsiteY103" fmla="*/ 234113 h 1140668"/>
              <a:gd name="connsiteX104" fmla="*/ 5970550 w 12192000"/>
              <a:gd name="connsiteY104" fmla="*/ 231043 h 1140668"/>
              <a:gd name="connsiteX105" fmla="*/ 5989910 w 12192000"/>
              <a:gd name="connsiteY105" fmla="*/ 228872 h 1140668"/>
              <a:gd name="connsiteX106" fmla="*/ 5994937 w 12192000"/>
              <a:gd name="connsiteY106" fmla="*/ 215614 h 1140668"/>
              <a:gd name="connsiteX107" fmla="*/ 6023765 w 12192000"/>
              <a:gd name="connsiteY107" fmla="*/ 203286 h 1140668"/>
              <a:gd name="connsiteX108" fmla="*/ 6059520 w 12192000"/>
              <a:gd name="connsiteY108" fmla="*/ 202820 h 1140668"/>
              <a:gd name="connsiteX109" fmla="*/ 6229716 w 12192000"/>
              <a:gd name="connsiteY109" fmla="*/ 214740 h 1140668"/>
              <a:gd name="connsiteX110" fmla="*/ 6331381 w 12192000"/>
              <a:gd name="connsiteY110" fmla="*/ 213813 h 1140668"/>
              <a:gd name="connsiteX111" fmla="*/ 6369749 w 12192000"/>
              <a:gd name="connsiteY111" fmla="*/ 200800 h 1140668"/>
              <a:gd name="connsiteX112" fmla="*/ 6423498 w 12192000"/>
              <a:gd name="connsiteY112" fmla="*/ 191140 h 1140668"/>
              <a:gd name="connsiteX113" fmla="*/ 6518161 w 12192000"/>
              <a:gd name="connsiteY113" fmla="*/ 164292 h 1140668"/>
              <a:gd name="connsiteX114" fmla="*/ 6645685 w 12192000"/>
              <a:gd name="connsiteY114" fmla="*/ 145262 h 1140668"/>
              <a:gd name="connsiteX115" fmla="*/ 6739636 w 12192000"/>
              <a:gd name="connsiteY115" fmla="*/ 185458 h 1140668"/>
              <a:gd name="connsiteX116" fmla="*/ 6747672 w 12192000"/>
              <a:gd name="connsiteY116" fmla="*/ 175842 h 1140668"/>
              <a:gd name="connsiteX117" fmla="*/ 6811991 w 12192000"/>
              <a:gd name="connsiteY117" fmla="*/ 177220 h 1140668"/>
              <a:gd name="connsiteX118" fmla="*/ 7038226 w 12192000"/>
              <a:gd name="connsiteY118" fmla="*/ 247234 h 1140668"/>
              <a:gd name="connsiteX119" fmla="*/ 7163894 w 12192000"/>
              <a:gd name="connsiteY119" fmla="*/ 248127 h 1140668"/>
              <a:gd name="connsiteX120" fmla="*/ 7208349 w 12192000"/>
              <a:gd name="connsiteY120" fmla="*/ 237932 h 1140668"/>
              <a:gd name="connsiteX121" fmla="*/ 7282840 w 12192000"/>
              <a:gd name="connsiteY121" fmla="*/ 221505 h 1140668"/>
              <a:gd name="connsiteX122" fmla="*/ 7338153 w 12192000"/>
              <a:gd name="connsiteY122" fmla="*/ 183342 h 1140668"/>
              <a:gd name="connsiteX123" fmla="*/ 7400583 w 12192000"/>
              <a:gd name="connsiteY123" fmla="*/ 179864 h 1140668"/>
              <a:gd name="connsiteX124" fmla="*/ 7415556 w 12192000"/>
              <a:gd name="connsiteY124" fmla="*/ 212533 h 1140668"/>
              <a:gd name="connsiteX125" fmla="*/ 7482186 w 12192000"/>
              <a:gd name="connsiteY125" fmla="*/ 197947 h 1140668"/>
              <a:gd name="connsiteX126" fmla="*/ 7583207 w 12192000"/>
              <a:gd name="connsiteY126" fmla="*/ 172149 h 1140668"/>
              <a:gd name="connsiteX127" fmla="*/ 7641594 w 12192000"/>
              <a:gd name="connsiteY127" fmla="*/ 165915 h 1140668"/>
              <a:gd name="connsiteX128" fmla="*/ 7800943 w 12192000"/>
              <a:gd name="connsiteY128" fmla="*/ 139497 h 1140668"/>
              <a:gd name="connsiteX129" fmla="*/ 7960450 w 12192000"/>
              <a:gd name="connsiteY129" fmla="*/ 105880 h 1140668"/>
              <a:gd name="connsiteX130" fmla="*/ 8054361 w 12192000"/>
              <a:gd name="connsiteY130" fmla="*/ 45572 h 1140668"/>
              <a:gd name="connsiteX131" fmla="*/ 8185539 w 12192000"/>
              <a:gd name="connsiteY131" fmla="*/ 22302 h 1140668"/>
              <a:gd name="connsiteX132" fmla="*/ 8207409 w 12192000"/>
              <a:gd name="connsiteY132" fmla="*/ 12489 h 1140668"/>
              <a:gd name="connsiteX133" fmla="*/ 8238081 w 12192000"/>
              <a:gd name="connsiteY133" fmla="*/ 17622 h 1140668"/>
              <a:gd name="connsiteX134" fmla="*/ 8361058 w 12192000"/>
              <a:gd name="connsiteY134" fmla="*/ 40065 h 1140668"/>
              <a:gd name="connsiteX135" fmla="*/ 8458208 w 12192000"/>
              <a:gd name="connsiteY135" fmla="*/ 74470 h 1140668"/>
              <a:gd name="connsiteX136" fmla="*/ 8577671 w 12192000"/>
              <a:gd name="connsiteY136" fmla="*/ 47118 h 1140668"/>
              <a:gd name="connsiteX137" fmla="*/ 8651048 w 12192000"/>
              <a:gd name="connsiteY137" fmla="*/ 53907 h 1140668"/>
              <a:gd name="connsiteX138" fmla="*/ 8772056 w 12192000"/>
              <a:gd name="connsiteY138" fmla="*/ 100840 h 1140668"/>
              <a:gd name="connsiteX139" fmla="*/ 8929686 w 12192000"/>
              <a:gd name="connsiteY139" fmla="*/ 83465 h 1140668"/>
              <a:gd name="connsiteX140" fmla="*/ 8960935 w 12192000"/>
              <a:gd name="connsiteY140" fmla="*/ 32435 h 1140668"/>
              <a:gd name="connsiteX0" fmla="*/ 8960935 w 12192000"/>
              <a:gd name="connsiteY0" fmla="*/ 19946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83275 w 12192000"/>
              <a:gd name="connsiteY7" fmla="*/ 153448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31049 w 12192000"/>
              <a:gd name="connsiteY19" fmla="*/ 10284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9452 w 12192000"/>
              <a:gd name="connsiteY23" fmla="*/ 83507 h 1128179"/>
              <a:gd name="connsiteX24" fmla="*/ 11987812 w 12192000"/>
              <a:gd name="connsiteY24" fmla="*/ 106208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485482 w 12192000"/>
              <a:gd name="connsiteY75" fmla="*/ 173294 h 1128179"/>
              <a:gd name="connsiteX76" fmla="*/ 4493407 w 12192000"/>
              <a:gd name="connsiteY76" fmla="*/ 170321 h 1128179"/>
              <a:gd name="connsiteX77" fmla="*/ 4515391 w 12192000"/>
              <a:gd name="connsiteY77" fmla="*/ 172338 h 1128179"/>
              <a:gd name="connsiteX78" fmla="*/ 4523713 w 12192000"/>
              <a:gd name="connsiteY78" fmla="*/ 174768 h 1128179"/>
              <a:gd name="connsiteX79" fmla="*/ 4535774 w 12192000"/>
              <a:gd name="connsiteY79" fmla="*/ 174767 h 1128179"/>
              <a:gd name="connsiteX80" fmla="*/ 4536053 w 12192000"/>
              <a:gd name="connsiteY80" fmla="*/ 174235 h 1128179"/>
              <a:gd name="connsiteX81" fmla="*/ 4547385 w 12192000"/>
              <a:gd name="connsiteY81" fmla="*/ 175275 h 1128179"/>
              <a:gd name="connsiteX82" fmla="*/ 4603054 w 12192000"/>
              <a:gd name="connsiteY82" fmla="*/ 187089 h 1128179"/>
              <a:gd name="connsiteX83" fmla="*/ 4674354 w 12192000"/>
              <a:gd name="connsiteY83" fmla="*/ 136635 h 1128179"/>
              <a:gd name="connsiteX84" fmla="*/ 4704259 w 12192000"/>
              <a:gd name="connsiteY84" fmla="*/ 127953 h 1128179"/>
              <a:gd name="connsiteX85" fmla="*/ 4720133 w 12192000"/>
              <a:gd name="connsiteY85" fmla="*/ 120475 h 1128179"/>
              <a:gd name="connsiteX86" fmla="*/ 4721058 w 12192000"/>
              <a:gd name="connsiteY86" fmla="*/ 118174 h 1128179"/>
              <a:gd name="connsiteX87" fmla="*/ 4774434 w 12192000"/>
              <a:gd name="connsiteY87" fmla="*/ 129767 h 1128179"/>
              <a:gd name="connsiteX88" fmla="*/ 4781376 w 12192000"/>
              <a:gd name="connsiteY88" fmla="*/ 127026 h 1128179"/>
              <a:gd name="connsiteX89" fmla="*/ 4816353 w 12192000"/>
              <a:gd name="connsiteY89" fmla="*/ 140061 h 1128179"/>
              <a:gd name="connsiteX90" fmla="*/ 4834325 w 12192000"/>
              <a:gd name="connsiteY90" fmla="*/ 143873 h 1128179"/>
              <a:gd name="connsiteX91" fmla="*/ 4839606 w 12192000"/>
              <a:gd name="connsiteY91" fmla="*/ 150977 h 1128179"/>
              <a:gd name="connsiteX92" fmla="*/ 4866030 w 12192000"/>
              <a:gd name="connsiteY92" fmla="*/ 153545 h 1128179"/>
              <a:gd name="connsiteX93" fmla="*/ 4868987 w 12192000"/>
              <a:gd name="connsiteY93" fmla="*/ 151567 h 1128179"/>
              <a:gd name="connsiteX94" fmla="*/ 4891068 w 12192000"/>
              <a:gd name="connsiteY94" fmla="*/ 162141 h 1128179"/>
              <a:gd name="connsiteX95" fmla="*/ 4909920 w 12192000"/>
              <a:gd name="connsiteY95" fmla="*/ 181223 h 1128179"/>
              <a:gd name="connsiteX96" fmla="*/ 5133538 w 12192000"/>
              <a:gd name="connsiteY96" fmla="*/ 171046 h 1128179"/>
              <a:gd name="connsiteX97" fmla="*/ 5450871 w 12192000"/>
              <a:gd name="connsiteY97" fmla="*/ 243353 h 1128179"/>
              <a:gd name="connsiteX98" fmla="*/ 5489781 w 12192000"/>
              <a:gd name="connsiteY98" fmla="*/ 196809 h 1128179"/>
              <a:gd name="connsiteX99" fmla="*/ 5792606 w 12192000"/>
              <a:gd name="connsiteY99" fmla="*/ 221512 h 1128179"/>
              <a:gd name="connsiteX100" fmla="*/ 5869247 w 12192000"/>
              <a:gd name="connsiteY100" fmla="*/ 207069 h 1128179"/>
              <a:gd name="connsiteX101" fmla="*/ 5938156 w 12192000"/>
              <a:gd name="connsiteY101" fmla="*/ 236733 h 1128179"/>
              <a:gd name="connsiteX102" fmla="*/ 5965800 w 12192000"/>
              <a:gd name="connsiteY102" fmla="*/ 221624 h 1128179"/>
              <a:gd name="connsiteX103" fmla="*/ 5970550 w 12192000"/>
              <a:gd name="connsiteY103" fmla="*/ 218554 h 1128179"/>
              <a:gd name="connsiteX104" fmla="*/ 5989910 w 12192000"/>
              <a:gd name="connsiteY104" fmla="*/ 216383 h 1128179"/>
              <a:gd name="connsiteX105" fmla="*/ 5994937 w 12192000"/>
              <a:gd name="connsiteY105" fmla="*/ 203125 h 1128179"/>
              <a:gd name="connsiteX106" fmla="*/ 6023765 w 12192000"/>
              <a:gd name="connsiteY106" fmla="*/ 190797 h 1128179"/>
              <a:gd name="connsiteX107" fmla="*/ 6059520 w 12192000"/>
              <a:gd name="connsiteY107" fmla="*/ 190331 h 1128179"/>
              <a:gd name="connsiteX108" fmla="*/ 6229716 w 12192000"/>
              <a:gd name="connsiteY108" fmla="*/ 202251 h 1128179"/>
              <a:gd name="connsiteX109" fmla="*/ 6331381 w 12192000"/>
              <a:gd name="connsiteY109" fmla="*/ 201324 h 1128179"/>
              <a:gd name="connsiteX110" fmla="*/ 6369749 w 12192000"/>
              <a:gd name="connsiteY110" fmla="*/ 188311 h 1128179"/>
              <a:gd name="connsiteX111" fmla="*/ 6423498 w 12192000"/>
              <a:gd name="connsiteY111" fmla="*/ 178651 h 1128179"/>
              <a:gd name="connsiteX112" fmla="*/ 6518161 w 12192000"/>
              <a:gd name="connsiteY112" fmla="*/ 151803 h 1128179"/>
              <a:gd name="connsiteX113" fmla="*/ 6645685 w 12192000"/>
              <a:gd name="connsiteY113" fmla="*/ 132773 h 1128179"/>
              <a:gd name="connsiteX114" fmla="*/ 6739636 w 12192000"/>
              <a:gd name="connsiteY114" fmla="*/ 172969 h 1128179"/>
              <a:gd name="connsiteX115" fmla="*/ 6747672 w 12192000"/>
              <a:gd name="connsiteY115" fmla="*/ 163353 h 1128179"/>
              <a:gd name="connsiteX116" fmla="*/ 6811991 w 12192000"/>
              <a:gd name="connsiteY116" fmla="*/ 164731 h 1128179"/>
              <a:gd name="connsiteX117" fmla="*/ 7038226 w 12192000"/>
              <a:gd name="connsiteY117" fmla="*/ 234745 h 1128179"/>
              <a:gd name="connsiteX118" fmla="*/ 7163894 w 12192000"/>
              <a:gd name="connsiteY118" fmla="*/ 235638 h 1128179"/>
              <a:gd name="connsiteX119" fmla="*/ 7208349 w 12192000"/>
              <a:gd name="connsiteY119" fmla="*/ 225443 h 1128179"/>
              <a:gd name="connsiteX120" fmla="*/ 7282840 w 12192000"/>
              <a:gd name="connsiteY120" fmla="*/ 209016 h 1128179"/>
              <a:gd name="connsiteX121" fmla="*/ 7338153 w 12192000"/>
              <a:gd name="connsiteY121" fmla="*/ 170853 h 1128179"/>
              <a:gd name="connsiteX122" fmla="*/ 7400583 w 12192000"/>
              <a:gd name="connsiteY122" fmla="*/ 167375 h 1128179"/>
              <a:gd name="connsiteX123" fmla="*/ 7415556 w 12192000"/>
              <a:gd name="connsiteY123" fmla="*/ 200044 h 1128179"/>
              <a:gd name="connsiteX124" fmla="*/ 7482186 w 12192000"/>
              <a:gd name="connsiteY124" fmla="*/ 185458 h 1128179"/>
              <a:gd name="connsiteX125" fmla="*/ 7583207 w 12192000"/>
              <a:gd name="connsiteY125" fmla="*/ 159660 h 1128179"/>
              <a:gd name="connsiteX126" fmla="*/ 7641594 w 12192000"/>
              <a:gd name="connsiteY126" fmla="*/ 153426 h 1128179"/>
              <a:gd name="connsiteX127" fmla="*/ 7800943 w 12192000"/>
              <a:gd name="connsiteY127" fmla="*/ 127008 h 1128179"/>
              <a:gd name="connsiteX128" fmla="*/ 7960450 w 12192000"/>
              <a:gd name="connsiteY128" fmla="*/ 93391 h 1128179"/>
              <a:gd name="connsiteX129" fmla="*/ 8054361 w 12192000"/>
              <a:gd name="connsiteY129" fmla="*/ 33083 h 1128179"/>
              <a:gd name="connsiteX130" fmla="*/ 8185539 w 12192000"/>
              <a:gd name="connsiteY130" fmla="*/ 9813 h 1128179"/>
              <a:gd name="connsiteX131" fmla="*/ 8207409 w 12192000"/>
              <a:gd name="connsiteY131" fmla="*/ 0 h 1128179"/>
              <a:gd name="connsiteX132" fmla="*/ 8238081 w 12192000"/>
              <a:gd name="connsiteY132" fmla="*/ 5133 h 1128179"/>
              <a:gd name="connsiteX133" fmla="*/ 8361058 w 12192000"/>
              <a:gd name="connsiteY133" fmla="*/ 27576 h 1128179"/>
              <a:gd name="connsiteX134" fmla="*/ 8458208 w 12192000"/>
              <a:gd name="connsiteY134" fmla="*/ 61981 h 1128179"/>
              <a:gd name="connsiteX135" fmla="*/ 8577671 w 12192000"/>
              <a:gd name="connsiteY135" fmla="*/ 34629 h 1128179"/>
              <a:gd name="connsiteX136" fmla="*/ 8651048 w 12192000"/>
              <a:gd name="connsiteY136" fmla="*/ 41418 h 1128179"/>
              <a:gd name="connsiteX137" fmla="*/ 8772056 w 12192000"/>
              <a:gd name="connsiteY137" fmla="*/ 88351 h 1128179"/>
              <a:gd name="connsiteX138" fmla="*/ 8929686 w 12192000"/>
              <a:gd name="connsiteY138" fmla="*/ 70976 h 1128179"/>
              <a:gd name="connsiteX139" fmla="*/ 8960935 w 12192000"/>
              <a:gd name="connsiteY139" fmla="*/ 19946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83275 w 12192000"/>
              <a:gd name="connsiteY7" fmla="*/ 153448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31049 w 12192000"/>
              <a:gd name="connsiteY19" fmla="*/ 10284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9452 w 12192000"/>
              <a:gd name="connsiteY23" fmla="*/ 83507 h 1128179"/>
              <a:gd name="connsiteX24" fmla="*/ 11987812 w 12192000"/>
              <a:gd name="connsiteY24" fmla="*/ 106208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485482 w 12192000"/>
              <a:gd name="connsiteY75" fmla="*/ 173294 h 1128179"/>
              <a:gd name="connsiteX76" fmla="*/ 4493407 w 12192000"/>
              <a:gd name="connsiteY76" fmla="*/ 170321 h 1128179"/>
              <a:gd name="connsiteX77" fmla="*/ 4515391 w 12192000"/>
              <a:gd name="connsiteY77" fmla="*/ 172338 h 1128179"/>
              <a:gd name="connsiteX78" fmla="*/ 4523713 w 12192000"/>
              <a:gd name="connsiteY78" fmla="*/ 174768 h 1128179"/>
              <a:gd name="connsiteX79" fmla="*/ 4535774 w 12192000"/>
              <a:gd name="connsiteY79" fmla="*/ 174767 h 1128179"/>
              <a:gd name="connsiteX80" fmla="*/ 4536053 w 12192000"/>
              <a:gd name="connsiteY80" fmla="*/ 174235 h 1128179"/>
              <a:gd name="connsiteX81" fmla="*/ 4547385 w 12192000"/>
              <a:gd name="connsiteY81" fmla="*/ 175275 h 1128179"/>
              <a:gd name="connsiteX82" fmla="*/ 4603054 w 12192000"/>
              <a:gd name="connsiteY82" fmla="*/ 187089 h 1128179"/>
              <a:gd name="connsiteX83" fmla="*/ 4674354 w 12192000"/>
              <a:gd name="connsiteY83" fmla="*/ 136635 h 1128179"/>
              <a:gd name="connsiteX84" fmla="*/ 4704259 w 12192000"/>
              <a:gd name="connsiteY84" fmla="*/ 127953 h 1128179"/>
              <a:gd name="connsiteX85" fmla="*/ 4720133 w 12192000"/>
              <a:gd name="connsiteY85" fmla="*/ 120475 h 1128179"/>
              <a:gd name="connsiteX86" fmla="*/ 4721058 w 12192000"/>
              <a:gd name="connsiteY86" fmla="*/ 118174 h 1128179"/>
              <a:gd name="connsiteX87" fmla="*/ 4774434 w 12192000"/>
              <a:gd name="connsiteY87" fmla="*/ 129767 h 1128179"/>
              <a:gd name="connsiteX88" fmla="*/ 4781376 w 12192000"/>
              <a:gd name="connsiteY88" fmla="*/ 127026 h 1128179"/>
              <a:gd name="connsiteX89" fmla="*/ 4816353 w 12192000"/>
              <a:gd name="connsiteY89" fmla="*/ 140061 h 1128179"/>
              <a:gd name="connsiteX90" fmla="*/ 4834325 w 12192000"/>
              <a:gd name="connsiteY90" fmla="*/ 143873 h 1128179"/>
              <a:gd name="connsiteX91" fmla="*/ 4839606 w 12192000"/>
              <a:gd name="connsiteY91" fmla="*/ 150977 h 1128179"/>
              <a:gd name="connsiteX92" fmla="*/ 4866030 w 12192000"/>
              <a:gd name="connsiteY92" fmla="*/ 153545 h 1128179"/>
              <a:gd name="connsiteX93" fmla="*/ 4868987 w 12192000"/>
              <a:gd name="connsiteY93" fmla="*/ 151567 h 1128179"/>
              <a:gd name="connsiteX94" fmla="*/ 4891068 w 12192000"/>
              <a:gd name="connsiteY94" fmla="*/ 162141 h 1128179"/>
              <a:gd name="connsiteX95" fmla="*/ 4909920 w 12192000"/>
              <a:gd name="connsiteY95" fmla="*/ 181223 h 1128179"/>
              <a:gd name="connsiteX96" fmla="*/ 5133538 w 12192000"/>
              <a:gd name="connsiteY96" fmla="*/ 171046 h 1128179"/>
              <a:gd name="connsiteX97" fmla="*/ 5450871 w 12192000"/>
              <a:gd name="connsiteY97" fmla="*/ 243353 h 1128179"/>
              <a:gd name="connsiteX98" fmla="*/ 5489781 w 12192000"/>
              <a:gd name="connsiteY98" fmla="*/ 196809 h 1128179"/>
              <a:gd name="connsiteX99" fmla="*/ 5792606 w 12192000"/>
              <a:gd name="connsiteY99" fmla="*/ 221512 h 1128179"/>
              <a:gd name="connsiteX100" fmla="*/ 5869247 w 12192000"/>
              <a:gd name="connsiteY100" fmla="*/ 207069 h 1128179"/>
              <a:gd name="connsiteX101" fmla="*/ 5938156 w 12192000"/>
              <a:gd name="connsiteY101" fmla="*/ 236733 h 1128179"/>
              <a:gd name="connsiteX102" fmla="*/ 5965800 w 12192000"/>
              <a:gd name="connsiteY102" fmla="*/ 221624 h 1128179"/>
              <a:gd name="connsiteX103" fmla="*/ 5970550 w 12192000"/>
              <a:gd name="connsiteY103" fmla="*/ 218554 h 1128179"/>
              <a:gd name="connsiteX104" fmla="*/ 5989910 w 12192000"/>
              <a:gd name="connsiteY104" fmla="*/ 216383 h 1128179"/>
              <a:gd name="connsiteX105" fmla="*/ 5994937 w 12192000"/>
              <a:gd name="connsiteY105" fmla="*/ 203125 h 1128179"/>
              <a:gd name="connsiteX106" fmla="*/ 6023765 w 12192000"/>
              <a:gd name="connsiteY106" fmla="*/ 190797 h 1128179"/>
              <a:gd name="connsiteX107" fmla="*/ 6059520 w 12192000"/>
              <a:gd name="connsiteY107" fmla="*/ 190331 h 1128179"/>
              <a:gd name="connsiteX108" fmla="*/ 6229716 w 12192000"/>
              <a:gd name="connsiteY108" fmla="*/ 202251 h 1128179"/>
              <a:gd name="connsiteX109" fmla="*/ 6331381 w 12192000"/>
              <a:gd name="connsiteY109" fmla="*/ 201324 h 1128179"/>
              <a:gd name="connsiteX110" fmla="*/ 6369749 w 12192000"/>
              <a:gd name="connsiteY110" fmla="*/ 188311 h 1128179"/>
              <a:gd name="connsiteX111" fmla="*/ 6423498 w 12192000"/>
              <a:gd name="connsiteY111" fmla="*/ 178651 h 1128179"/>
              <a:gd name="connsiteX112" fmla="*/ 6518161 w 12192000"/>
              <a:gd name="connsiteY112" fmla="*/ 151803 h 1128179"/>
              <a:gd name="connsiteX113" fmla="*/ 6645685 w 12192000"/>
              <a:gd name="connsiteY113" fmla="*/ 132773 h 1128179"/>
              <a:gd name="connsiteX114" fmla="*/ 6739636 w 12192000"/>
              <a:gd name="connsiteY114" fmla="*/ 172969 h 1128179"/>
              <a:gd name="connsiteX115" fmla="*/ 6747672 w 12192000"/>
              <a:gd name="connsiteY115" fmla="*/ 163353 h 1128179"/>
              <a:gd name="connsiteX116" fmla="*/ 6811991 w 12192000"/>
              <a:gd name="connsiteY116" fmla="*/ 164731 h 1128179"/>
              <a:gd name="connsiteX117" fmla="*/ 7038226 w 12192000"/>
              <a:gd name="connsiteY117" fmla="*/ 234745 h 1128179"/>
              <a:gd name="connsiteX118" fmla="*/ 7163894 w 12192000"/>
              <a:gd name="connsiteY118" fmla="*/ 235638 h 1128179"/>
              <a:gd name="connsiteX119" fmla="*/ 7208349 w 12192000"/>
              <a:gd name="connsiteY119" fmla="*/ 225443 h 1128179"/>
              <a:gd name="connsiteX120" fmla="*/ 7282840 w 12192000"/>
              <a:gd name="connsiteY120" fmla="*/ 209016 h 1128179"/>
              <a:gd name="connsiteX121" fmla="*/ 7338153 w 12192000"/>
              <a:gd name="connsiteY121" fmla="*/ 170853 h 1128179"/>
              <a:gd name="connsiteX122" fmla="*/ 7400583 w 12192000"/>
              <a:gd name="connsiteY122" fmla="*/ 167375 h 1128179"/>
              <a:gd name="connsiteX123" fmla="*/ 7415556 w 12192000"/>
              <a:gd name="connsiteY123" fmla="*/ 200044 h 1128179"/>
              <a:gd name="connsiteX124" fmla="*/ 7482186 w 12192000"/>
              <a:gd name="connsiteY124" fmla="*/ 185458 h 1128179"/>
              <a:gd name="connsiteX125" fmla="*/ 7583207 w 12192000"/>
              <a:gd name="connsiteY125" fmla="*/ 159660 h 1128179"/>
              <a:gd name="connsiteX126" fmla="*/ 7641594 w 12192000"/>
              <a:gd name="connsiteY126" fmla="*/ 153426 h 1128179"/>
              <a:gd name="connsiteX127" fmla="*/ 7800943 w 12192000"/>
              <a:gd name="connsiteY127" fmla="*/ 127008 h 1128179"/>
              <a:gd name="connsiteX128" fmla="*/ 7960450 w 12192000"/>
              <a:gd name="connsiteY128" fmla="*/ 93391 h 1128179"/>
              <a:gd name="connsiteX129" fmla="*/ 8054361 w 12192000"/>
              <a:gd name="connsiteY129" fmla="*/ 33083 h 1128179"/>
              <a:gd name="connsiteX130" fmla="*/ 8185539 w 12192000"/>
              <a:gd name="connsiteY130" fmla="*/ 9813 h 1128179"/>
              <a:gd name="connsiteX131" fmla="*/ 8207409 w 12192000"/>
              <a:gd name="connsiteY131" fmla="*/ 0 h 1128179"/>
              <a:gd name="connsiteX132" fmla="*/ 8238081 w 12192000"/>
              <a:gd name="connsiteY132" fmla="*/ 5133 h 1128179"/>
              <a:gd name="connsiteX133" fmla="*/ 8361058 w 12192000"/>
              <a:gd name="connsiteY133" fmla="*/ 27576 h 1128179"/>
              <a:gd name="connsiteX134" fmla="*/ 8458208 w 12192000"/>
              <a:gd name="connsiteY134" fmla="*/ 61981 h 1128179"/>
              <a:gd name="connsiteX135" fmla="*/ 8577671 w 12192000"/>
              <a:gd name="connsiteY135" fmla="*/ 34629 h 1128179"/>
              <a:gd name="connsiteX136" fmla="*/ 8651048 w 12192000"/>
              <a:gd name="connsiteY136" fmla="*/ 41418 h 1128179"/>
              <a:gd name="connsiteX137" fmla="*/ 8772056 w 12192000"/>
              <a:gd name="connsiteY137" fmla="*/ 88351 h 1128179"/>
              <a:gd name="connsiteX138" fmla="*/ 8929686 w 12192000"/>
              <a:gd name="connsiteY138" fmla="*/ 70976 h 1128179"/>
              <a:gd name="connsiteX139" fmla="*/ 8966892 w 12192000"/>
              <a:gd name="connsiteY13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31049 w 12192000"/>
              <a:gd name="connsiteY19" fmla="*/ 10284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9452 w 12192000"/>
              <a:gd name="connsiteY23" fmla="*/ 83507 h 1128179"/>
              <a:gd name="connsiteX24" fmla="*/ 11987812 w 12192000"/>
              <a:gd name="connsiteY24" fmla="*/ 106208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485482 w 12192000"/>
              <a:gd name="connsiteY75" fmla="*/ 173294 h 1128179"/>
              <a:gd name="connsiteX76" fmla="*/ 4493407 w 12192000"/>
              <a:gd name="connsiteY76" fmla="*/ 170321 h 1128179"/>
              <a:gd name="connsiteX77" fmla="*/ 4515391 w 12192000"/>
              <a:gd name="connsiteY77" fmla="*/ 172338 h 1128179"/>
              <a:gd name="connsiteX78" fmla="*/ 4523713 w 12192000"/>
              <a:gd name="connsiteY78" fmla="*/ 174768 h 1128179"/>
              <a:gd name="connsiteX79" fmla="*/ 4535774 w 12192000"/>
              <a:gd name="connsiteY79" fmla="*/ 174767 h 1128179"/>
              <a:gd name="connsiteX80" fmla="*/ 4536053 w 12192000"/>
              <a:gd name="connsiteY80" fmla="*/ 174235 h 1128179"/>
              <a:gd name="connsiteX81" fmla="*/ 4547385 w 12192000"/>
              <a:gd name="connsiteY81" fmla="*/ 175275 h 1128179"/>
              <a:gd name="connsiteX82" fmla="*/ 4603054 w 12192000"/>
              <a:gd name="connsiteY82" fmla="*/ 187089 h 1128179"/>
              <a:gd name="connsiteX83" fmla="*/ 4674354 w 12192000"/>
              <a:gd name="connsiteY83" fmla="*/ 136635 h 1128179"/>
              <a:gd name="connsiteX84" fmla="*/ 4704259 w 12192000"/>
              <a:gd name="connsiteY84" fmla="*/ 127953 h 1128179"/>
              <a:gd name="connsiteX85" fmla="*/ 4720133 w 12192000"/>
              <a:gd name="connsiteY85" fmla="*/ 120475 h 1128179"/>
              <a:gd name="connsiteX86" fmla="*/ 4721058 w 12192000"/>
              <a:gd name="connsiteY86" fmla="*/ 118174 h 1128179"/>
              <a:gd name="connsiteX87" fmla="*/ 4774434 w 12192000"/>
              <a:gd name="connsiteY87" fmla="*/ 129767 h 1128179"/>
              <a:gd name="connsiteX88" fmla="*/ 4781376 w 12192000"/>
              <a:gd name="connsiteY88" fmla="*/ 127026 h 1128179"/>
              <a:gd name="connsiteX89" fmla="*/ 4816353 w 12192000"/>
              <a:gd name="connsiteY89" fmla="*/ 140061 h 1128179"/>
              <a:gd name="connsiteX90" fmla="*/ 4834325 w 12192000"/>
              <a:gd name="connsiteY90" fmla="*/ 143873 h 1128179"/>
              <a:gd name="connsiteX91" fmla="*/ 4839606 w 12192000"/>
              <a:gd name="connsiteY91" fmla="*/ 150977 h 1128179"/>
              <a:gd name="connsiteX92" fmla="*/ 4866030 w 12192000"/>
              <a:gd name="connsiteY92" fmla="*/ 153545 h 1128179"/>
              <a:gd name="connsiteX93" fmla="*/ 4868987 w 12192000"/>
              <a:gd name="connsiteY93" fmla="*/ 151567 h 1128179"/>
              <a:gd name="connsiteX94" fmla="*/ 4891068 w 12192000"/>
              <a:gd name="connsiteY94" fmla="*/ 162141 h 1128179"/>
              <a:gd name="connsiteX95" fmla="*/ 4909920 w 12192000"/>
              <a:gd name="connsiteY95" fmla="*/ 181223 h 1128179"/>
              <a:gd name="connsiteX96" fmla="*/ 5133538 w 12192000"/>
              <a:gd name="connsiteY96" fmla="*/ 171046 h 1128179"/>
              <a:gd name="connsiteX97" fmla="*/ 5450871 w 12192000"/>
              <a:gd name="connsiteY97" fmla="*/ 243353 h 1128179"/>
              <a:gd name="connsiteX98" fmla="*/ 5489781 w 12192000"/>
              <a:gd name="connsiteY98" fmla="*/ 196809 h 1128179"/>
              <a:gd name="connsiteX99" fmla="*/ 5792606 w 12192000"/>
              <a:gd name="connsiteY99" fmla="*/ 221512 h 1128179"/>
              <a:gd name="connsiteX100" fmla="*/ 5869247 w 12192000"/>
              <a:gd name="connsiteY100" fmla="*/ 207069 h 1128179"/>
              <a:gd name="connsiteX101" fmla="*/ 5938156 w 12192000"/>
              <a:gd name="connsiteY101" fmla="*/ 236733 h 1128179"/>
              <a:gd name="connsiteX102" fmla="*/ 5965800 w 12192000"/>
              <a:gd name="connsiteY102" fmla="*/ 221624 h 1128179"/>
              <a:gd name="connsiteX103" fmla="*/ 5970550 w 12192000"/>
              <a:gd name="connsiteY103" fmla="*/ 218554 h 1128179"/>
              <a:gd name="connsiteX104" fmla="*/ 5989910 w 12192000"/>
              <a:gd name="connsiteY104" fmla="*/ 216383 h 1128179"/>
              <a:gd name="connsiteX105" fmla="*/ 5994937 w 12192000"/>
              <a:gd name="connsiteY105" fmla="*/ 203125 h 1128179"/>
              <a:gd name="connsiteX106" fmla="*/ 6023765 w 12192000"/>
              <a:gd name="connsiteY106" fmla="*/ 190797 h 1128179"/>
              <a:gd name="connsiteX107" fmla="*/ 6059520 w 12192000"/>
              <a:gd name="connsiteY107" fmla="*/ 190331 h 1128179"/>
              <a:gd name="connsiteX108" fmla="*/ 6229716 w 12192000"/>
              <a:gd name="connsiteY108" fmla="*/ 202251 h 1128179"/>
              <a:gd name="connsiteX109" fmla="*/ 6331381 w 12192000"/>
              <a:gd name="connsiteY109" fmla="*/ 201324 h 1128179"/>
              <a:gd name="connsiteX110" fmla="*/ 6369749 w 12192000"/>
              <a:gd name="connsiteY110" fmla="*/ 188311 h 1128179"/>
              <a:gd name="connsiteX111" fmla="*/ 6423498 w 12192000"/>
              <a:gd name="connsiteY111" fmla="*/ 178651 h 1128179"/>
              <a:gd name="connsiteX112" fmla="*/ 6518161 w 12192000"/>
              <a:gd name="connsiteY112" fmla="*/ 151803 h 1128179"/>
              <a:gd name="connsiteX113" fmla="*/ 6645685 w 12192000"/>
              <a:gd name="connsiteY113" fmla="*/ 132773 h 1128179"/>
              <a:gd name="connsiteX114" fmla="*/ 6739636 w 12192000"/>
              <a:gd name="connsiteY114" fmla="*/ 172969 h 1128179"/>
              <a:gd name="connsiteX115" fmla="*/ 6747672 w 12192000"/>
              <a:gd name="connsiteY115" fmla="*/ 163353 h 1128179"/>
              <a:gd name="connsiteX116" fmla="*/ 6811991 w 12192000"/>
              <a:gd name="connsiteY116" fmla="*/ 164731 h 1128179"/>
              <a:gd name="connsiteX117" fmla="*/ 7038226 w 12192000"/>
              <a:gd name="connsiteY117" fmla="*/ 234745 h 1128179"/>
              <a:gd name="connsiteX118" fmla="*/ 7163894 w 12192000"/>
              <a:gd name="connsiteY118" fmla="*/ 235638 h 1128179"/>
              <a:gd name="connsiteX119" fmla="*/ 7208349 w 12192000"/>
              <a:gd name="connsiteY119" fmla="*/ 225443 h 1128179"/>
              <a:gd name="connsiteX120" fmla="*/ 7282840 w 12192000"/>
              <a:gd name="connsiteY120" fmla="*/ 209016 h 1128179"/>
              <a:gd name="connsiteX121" fmla="*/ 7338153 w 12192000"/>
              <a:gd name="connsiteY121" fmla="*/ 170853 h 1128179"/>
              <a:gd name="connsiteX122" fmla="*/ 7400583 w 12192000"/>
              <a:gd name="connsiteY122" fmla="*/ 167375 h 1128179"/>
              <a:gd name="connsiteX123" fmla="*/ 7415556 w 12192000"/>
              <a:gd name="connsiteY123" fmla="*/ 200044 h 1128179"/>
              <a:gd name="connsiteX124" fmla="*/ 7482186 w 12192000"/>
              <a:gd name="connsiteY124" fmla="*/ 185458 h 1128179"/>
              <a:gd name="connsiteX125" fmla="*/ 7583207 w 12192000"/>
              <a:gd name="connsiteY125" fmla="*/ 159660 h 1128179"/>
              <a:gd name="connsiteX126" fmla="*/ 7641594 w 12192000"/>
              <a:gd name="connsiteY126" fmla="*/ 153426 h 1128179"/>
              <a:gd name="connsiteX127" fmla="*/ 7800943 w 12192000"/>
              <a:gd name="connsiteY127" fmla="*/ 127008 h 1128179"/>
              <a:gd name="connsiteX128" fmla="*/ 7960450 w 12192000"/>
              <a:gd name="connsiteY128" fmla="*/ 93391 h 1128179"/>
              <a:gd name="connsiteX129" fmla="*/ 8054361 w 12192000"/>
              <a:gd name="connsiteY129" fmla="*/ 33083 h 1128179"/>
              <a:gd name="connsiteX130" fmla="*/ 8185539 w 12192000"/>
              <a:gd name="connsiteY130" fmla="*/ 9813 h 1128179"/>
              <a:gd name="connsiteX131" fmla="*/ 8207409 w 12192000"/>
              <a:gd name="connsiteY131" fmla="*/ 0 h 1128179"/>
              <a:gd name="connsiteX132" fmla="*/ 8238081 w 12192000"/>
              <a:gd name="connsiteY132" fmla="*/ 5133 h 1128179"/>
              <a:gd name="connsiteX133" fmla="*/ 8361058 w 12192000"/>
              <a:gd name="connsiteY133" fmla="*/ 27576 h 1128179"/>
              <a:gd name="connsiteX134" fmla="*/ 8458208 w 12192000"/>
              <a:gd name="connsiteY134" fmla="*/ 61981 h 1128179"/>
              <a:gd name="connsiteX135" fmla="*/ 8577671 w 12192000"/>
              <a:gd name="connsiteY135" fmla="*/ 34629 h 1128179"/>
              <a:gd name="connsiteX136" fmla="*/ 8651048 w 12192000"/>
              <a:gd name="connsiteY136" fmla="*/ 41418 h 1128179"/>
              <a:gd name="connsiteX137" fmla="*/ 8772056 w 12192000"/>
              <a:gd name="connsiteY137" fmla="*/ 88351 h 1128179"/>
              <a:gd name="connsiteX138" fmla="*/ 8929686 w 12192000"/>
              <a:gd name="connsiteY138" fmla="*/ 70976 h 1128179"/>
              <a:gd name="connsiteX139" fmla="*/ 8966892 w 12192000"/>
              <a:gd name="connsiteY13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31049 w 12192000"/>
              <a:gd name="connsiteY19" fmla="*/ 10284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9452 w 12192000"/>
              <a:gd name="connsiteY23" fmla="*/ 83507 h 1128179"/>
              <a:gd name="connsiteX24" fmla="*/ 11987812 w 12192000"/>
              <a:gd name="connsiteY24" fmla="*/ 106208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485482 w 12192000"/>
              <a:gd name="connsiteY75" fmla="*/ 173294 h 1128179"/>
              <a:gd name="connsiteX76" fmla="*/ 4493407 w 12192000"/>
              <a:gd name="connsiteY76" fmla="*/ 170321 h 1128179"/>
              <a:gd name="connsiteX77" fmla="*/ 4515391 w 12192000"/>
              <a:gd name="connsiteY77" fmla="*/ 172338 h 1128179"/>
              <a:gd name="connsiteX78" fmla="*/ 4523713 w 12192000"/>
              <a:gd name="connsiteY78" fmla="*/ 174768 h 1128179"/>
              <a:gd name="connsiteX79" fmla="*/ 4535774 w 12192000"/>
              <a:gd name="connsiteY79" fmla="*/ 174767 h 1128179"/>
              <a:gd name="connsiteX80" fmla="*/ 4536053 w 12192000"/>
              <a:gd name="connsiteY80" fmla="*/ 174235 h 1128179"/>
              <a:gd name="connsiteX81" fmla="*/ 4547385 w 12192000"/>
              <a:gd name="connsiteY81" fmla="*/ 175275 h 1128179"/>
              <a:gd name="connsiteX82" fmla="*/ 4603054 w 12192000"/>
              <a:gd name="connsiteY82" fmla="*/ 187089 h 1128179"/>
              <a:gd name="connsiteX83" fmla="*/ 4674354 w 12192000"/>
              <a:gd name="connsiteY83" fmla="*/ 136635 h 1128179"/>
              <a:gd name="connsiteX84" fmla="*/ 4704259 w 12192000"/>
              <a:gd name="connsiteY84" fmla="*/ 127953 h 1128179"/>
              <a:gd name="connsiteX85" fmla="*/ 4720133 w 12192000"/>
              <a:gd name="connsiteY85" fmla="*/ 120475 h 1128179"/>
              <a:gd name="connsiteX86" fmla="*/ 4721058 w 12192000"/>
              <a:gd name="connsiteY86" fmla="*/ 118174 h 1128179"/>
              <a:gd name="connsiteX87" fmla="*/ 4774434 w 12192000"/>
              <a:gd name="connsiteY87" fmla="*/ 129767 h 1128179"/>
              <a:gd name="connsiteX88" fmla="*/ 4781376 w 12192000"/>
              <a:gd name="connsiteY88" fmla="*/ 127026 h 1128179"/>
              <a:gd name="connsiteX89" fmla="*/ 4816353 w 12192000"/>
              <a:gd name="connsiteY89" fmla="*/ 140061 h 1128179"/>
              <a:gd name="connsiteX90" fmla="*/ 4834325 w 12192000"/>
              <a:gd name="connsiteY90" fmla="*/ 143873 h 1128179"/>
              <a:gd name="connsiteX91" fmla="*/ 4839606 w 12192000"/>
              <a:gd name="connsiteY91" fmla="*/ 150977 h 1128179"/>
              <a:gd name="connsiteX92" fmla="*/ 4866030 w 12192000"/>
              <a:gd name="connsiteY92" fmla="*/ 153545 h 1128179"/>
              <a:gd name="connsiteX93" fmla="*/ 4868987 w 12192000"/>
              <a:gd name="connsiteY93" fmla="*/ 151567 h 1128179"/>
              <a:gd name="connsiteX94" fmla="*/ 4891068 w 12192000"/>
              <a:gd name="connsiteY94" fmla="*/ 162141 h 1128179"/>
              <a:gd name="connsiteX95" fmla="*/ 4909920 w 12192000"/>
              <a:gd name="connsiteY95" fmla="*/ 181223 h 1128179"/>
              <a:gd name="connsiteX96" fmla="*/ 5133538 w 12192000"/>
              <a:gd name="connsiteY96" fmla="*/ 171046 h 1128179"/>
              <a:gd name="connsiteX97" fmla="*/ 5450871 w 12192000"/>
              <a:gd name="connsiteY97" fmla="*/ 243353 h 1128179"/>
              <a:gd name="connsiteX98" fmla="*/ 5489781 w 12192000"/>
              <a:gd name="connsiteY98" fmla="*/ 196809 h 1128179"/>
              <a:gd name="connsiteX99" fmla="*/ 5792606 w 12192000"/>
              <a:gd name="connsiteY99" fmla="*/ 221512 h 1128179"/>
              <a:gd name="connsiteX100" fmla="*/ 5869247 w 12192000"/>
              <a:gd name="connsiteY100" fmla="*/ 207069 h 1128179"/>
              <a:gd name="connsiteX101" fmla="*/ 5938156 w 12192000"/>
              <a:gd name="connsiteY101" fmla="*/ 236733 h 1128179"/>
              <a:gd name="connsiteX102" fmla="*/ 5965800 w 12192000"/>
              <a:gd name="connsiteY102" fmla="*/ 221624 h 1128179"/>
              <a:gd name="connsiteX103" fmla="*/ 5970550 w 12192000"/>
              <a:gd name="connsiteY103" fmla="*/ 218554 h 1128179"/>
              <a:gd name="connsiteX104" fmla="*/ 5989910 w 12192000"/>
              <a:gd name="connsiteY104" fmla="*/ 216383 h 1128179"/>
              <a:gd name="connsiteX105" fmla="*/ 5994937 w 12192000"/>
              <a:gd name="connsiteY105" fmla="*/ 203125 h 1128179"/>
              <a:gd name="connsiteX106" fmla="*/ 6023765 w 12192000"/>
              <a:gd name="connsiteY106" fmla="*/ 190797 h 1128179"/>
              <a:gd name="connsiteX107" fmla="*/ 6059520 w 12192000"/>
              <a:gd name="connsiteY107" fmla="*/ 190331 h 1128179"/>
              <a:gd name="connsiteX108" fmla="*/ 6229716 w 12192000"/>
              <a:gd name="connsiteY108" fmla="*/ 202251 h 1128179"/>
              <a:gd name="connsiteX109" fmla="*/ 6331381 w 12192000"/>
              <a:gd name="connsiteY109" fmla="*/ 201324 h 1128179"/>
              <a:gd name="connsiteX110" fmla="*/ 6369749 w 12192000"/>
              <a:gd name="connsiteY110" fmla="*/ 188311 h 1128179"/>
              <a:gd name="connsiteX111" fmla="*/ 6423498 w 12192000"/>
              <a:gd name="connsiteY111" fmla="*/ 178651 h 1128179"/>
              <a:gd name="connsiteX112" fmla="*/ 6518161 w 12192000"/>
              <a:gd name="connsiteY112" fmla="*/ 151803 h 1128179"/>
              <a:gd name="connsiteX113" fmla="*/ 6645685 w 12192000"/>
              <a:gd name="connsiteY113" fmla="*/ 132773 h 1128179"/>
              <a:gd name="connsiteX114" fmla="*/ 6739636 w 12192000"/>
              <a:gd name="connsiteY114" fmla="*/ 172969 h 1128179"/>
              <a:gd name="connsiteX115" fmla="*/ 6747672 w 12192000"/>
              <a:gd name="connsiteY115" fmla="*/ 163353 h 1128179"/>
              <a:gd name="connsiteX116" fmla="*/ 6811991 w 12192000"/>
              <a:gd name="connsiteY116" fmla="*/ 164731 h 1128179"/>
              <a:gd name="connsiteX117" fmla="*/ 7038226 w 12192000"/>
              <a:gd name="connsiteY117" fmla="*/ 234745 h 1128179"/>
              <a:gd name="connsiteX118" fmla="*/ 7163894 w 12192000"/>
              <a:gd name="connsiteY118" fmla="*/ 235638 h 1128179"/>
              <a:gd name="connsiteX119" fmla="*/ 7208349 w 12192000"/>
              <a:gd name="connsiteY119" fmla="*/ 225443 h 1128179"/>
              <a:gd name="connsiteX120" fmla="*/ 7282840 w 12192000"/>
              <a:gd name="connsiteY120" fmla="*/ 209016 h 1128179"/>
              <a:gd name="connsiteX121" fmla="*/ 7338153 w 12192000"/>
              <a:gd name="connsiteY121" fmla="*/ 170853 h 1128179"/>
              <a:gd name="connsiteX122" fmla="*/ 7400583 w 12192000"/>
              <a:gd name="connsiteY122" fmla="*/ 167375 h 1128179"/>
              <a:gd name="connsiteX123" fmla="*/ 7415556 w 12192000"/>
              <a:gd name="connsiteY123" fmla="*/ 200044 h 1128179"/>
              <a:gd name="connsiteX124" fmla="*/ 7482186 w 12192000"/>
              <a:gd name="connsiteY124" fmla="*/ 185458 h 1128179"/>
              <a:gd name="connsiteX125" fmla="*/ 7583207 w 12192000"/>
              <a:gd name="connsiteY125" fmla="*/ 159660 h 1128179"/>
              <a:gd name="connsiteX126" fmla="*/ 7641594 w 12192000"/>
              <a:gd name="connsiteY126" fmla="*/ 153426 h 1128179"/>
              <a:gd name="connsiteX127" fmla="*/ 7800943 w 12192000"/>
              <a:gd name="connsiteY127" fmla="*/ 127008 h 1128179"/>
              <a:gd name="connsiteX128" fmla="*/ 7960450 w 12192000"/>
              <a:gd name="connsiteY128" fmla="*/ 93391 h 1128179"/>
              <a:gd name="connsiteX129" fmla="*/ 8054361 w 12192000"/>
              <a:gd name="connsiteY129" fmla="*/ 33083 h 1128179"/>
              <a:gd name="connsiteX130" fmla="*/ 8185539 w 12192000"/>
              <a:gd name="connsiteY130" fmla="*/ 9813 h 1128179"/>
              <a:gd name="connsiteX131" fmla="*/ 8207409 w 12192000"/>
              <a:gd name="connsiteY131" fmla="*/ 0 h 1128179"/>
              <a:gd name="connsiteX132" fmla="*/ 8238081 w 12192000"/>
              <a:gd name="connsiteY132" fmla="*/ 5133 h 1128179"/>
              <a:gd name="connsiteX133" fmla="*/ 8361058 w 12192000"/>
              <a:gd name="connsiteY133" fmla="*/ 27576 h 1128179"/>
              <a:gd name="connsiteX134" fmla="*/ 8458208 w 12192000"/>
              <a:gd name="connsiteY134" fmla="*/ 61981 h 1128179"/>
              <a:gd name="connsiteX135" fmla="*/ 8577671 w 12192000"/>
              <a:gd name="connsiteY135" fmla="*/ 34629 h 1128179"/>
              <a:gd name="connsiteX136" fmla="*/ 8651048 w 12192000"/>
              <a:gd name="connsiteY136" fmla="*/ 41418 h 1128179"/>
              <a:gd name="connsiteX137" fmla="*/ 8772056 w 12192000"/>
              <a:gd name="connsiteY137" fmla="*/ 88351 h 1128179"/>
              <a:gd name="connsiteX138" fmla="*/ 8929686 w 12192000"/>
              <a:gd name="connsiteY138" fmla="*/ 70976 h 1128179"/>
              <a:gd name="connsiteX139" fmla="*/ 8966892 w 12192000"/>
              <a:gd name="connsiteY13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31049 w 12192000"/>
              <a:gd name="connsiteY19" fmla="*/ 10284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9452 w 12192000"/>
              <a:gd name="connsiteY23" fmla="*/ 83507 h 1128179"/>
              <a:gd name="connsiteX24" fmla="*/ 11987812 w 12192000"/>
              <a:gd name="connsiteY24" fmla="*/ 106208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485482 w 12192000"/>
              <a:gd name="connsiteY75" fmla="*/ 173294 h 1128179"/>
              <a:gd name="connsiteX76" fmla="*/ 4493407 w 12192000"/>
              <a:gd name="connsiteY76" fmla="*/ 170321 h 1128179"/>
              <a:gd name="connsiteX77" fmla="*/ 4515391 w 12192000"/>
              <a:gd name="connsiteY77" fmla="*/ 172338 h 1128179"/>
              <a:gd name="connsiteX78" fmla="*/ 4523713 w 12192000"/>
              <a:gd name="connsiteY78" fmla="*/ 174768 h 1128179"/>
              <a:gd name="connsiteX79" fmla="*/ 4535774 w 12192000"/>
              <a:gd name="connsiteY79" fmla="*/ 174767 h 1128179"/>
              <a:gd name="connsiteX80" fmla="*/ 4536053 w 12192000"/>
              <a:gd name="connsiteY80" fmla="*/ 174235 h 1128179"/>
              <a:gd name="connsiteX81" fmla="*/ 4547385 w 12192000"/>
              <a:gd name="connsiteY81" fmla="*/ 175275 h 1128179"/>
              <a:gd name="connsiteX82" fmla="*/ 4603054 w 12192000"/>
              <a:gd name="connsiteY82" fmla="*/ 187089 h 1128179"/>
              <a:gd name="connsiteX83" fmla="*/ 4674354 w 12192000"/>
              <a:gd name="connsiteY83" fmla="*/ 136635 h 1128179"/>
              <a:gd name="connsiteX84" fmla="*/ 4704259 w 12192000"/>
              <a:gd name="connsiteY84" fmla="*/ 127953 h 1128179"/>
              <a:gd name="connsiteX85" fmla="*/ 4720133 w 12192000"/>
              <a:gd name="connsiteY85" fmla="*/ 120475 h 1128179"/>
              <a:gd name="connsiteX86" fmla="*/ 4721058 w 12192000"/>
              <a:gd name="connsiteY86" fmla="*/ 118174 h 1128179"/>
              <a:gd name="connsiteX87" fmla="*/ 4774434 w 12192000"/>
              <a:gd name="connsiteY87" fmla="*/ 129767 h 1128179"/>
              <a:gd name="connsiteX88" fmla="*/ 4781376 w 12192000"/>
              <a:gd name="connsiteY88" fmla="*/ 127026 h 1128179"/>
              <a:gd name="connsiteX89" fmla="*/ 4816353 w 12192000"/>
              <a:gd name="connsiteY89" fmla="*/ 140061 h 1128179"/>
              <a:gd name="connsiteX90" fmla="*/ 4834325 w 12192000"/>
              <a:gd name="connsiteY90" fmla="*/ 143873 h 1128179"/>
              <a:gd name="connsiteX91" fmla="*/ 4839606 w 12192000"/>
              <a:gd name="connsiteY91" fmla="*/ 150977 h 1128179"/>
              <a:gd name="connsiteX92" fmla="*/ 4866030 w 12192000"/>
              <a:gd name="connsiteY92" fmla="*/ 153545 h 1128179"/>
              <a:gd name="connsiteX93" fmla="*/ 4868987 w 12192000"/>
              <a:gd name="connsiteY93" fmla="*/ 151567 h 1128179"/>
              <a:gd name="connsiteX94" fmla="*/ 4891068 w 12192000"/>
              <a:gd name="connsiteY94" fmla="*/ 162141 h 1128179"/>
              <a:gd name="connsiteX95" fmla="*/ 4909920 w 12192000"/>
              <a:gd name="connsiteY95" fmla="*/ 181223 h 1128179"/>
              <a:gd name="connsiteX96" fmla="*/ 5133538 w 12192000"/>
              <a:gd name="connsiteY96" fmla="*/ 171046 h 1128179"/>
              <a:gd name="connsiteX97" fmla="*/ 5450871 w 12192000"/>
              <a:gd name="connsiteY97" fmla="*/ 243353 h 1128179"/>
              <a:gd name="connsiteX98" fmla="*/ 5489781 w 12192000"/>
              <a:gd name="connsiteY98" fmla="*/ 196809 h 1128179"/>
              <a:gd name="connsiteX99" fmla="*/ 5792606 w 12192000"/>
              <a:gd name="connsiteY99" fmla="*/ 221512 h 1128179"/>
              <a:gd name="connsiteX100" fmla="*/ 5869247 w 12192000"/>
              <a:gd name="connsiteY100" fmla="*/ 207069 h 1128179"/>
              <a:gd name="connsiteX101" fmla="*/ 5938156 w 12192000"/>
              <a:gd name="connsiteY101" fmla="*/ 236733 h 1128179"/>
              <a:gd name="connsiteX102" fmla="*/ 5965800 w 12192000"/>
              <a:gd name="connsiteY102" fmla="*/ 221624 h 1128179"/>
              <a:gd name="connsiteX103" fmla="*/ 5970550 w 12192000"/>
              <a:gd name="connsiteY103" fmla="*/ 218554 h 1128179"/>
              <a:gd name="connsiteX104" fmla="*/ 5989910 w 12192000"/>
              <a:gd name="connsiteY104" fmla="*/ 216383 h 1128179"/>
              <a:gd name="connsiteX105" fmla="*/ 5994937 w 12192000"/>
              <a:gd name="connsiteY105" fmla="*/ 203125 h 1128179"/>
              <a:gd name="connsiteX106" fmla="*/ 6023765 w 12192000"/>
              <a:gd name="connsiteY106" fmla="*/ 190797 h 1128179"/>
              <a:gd name="connsiteX107" fmla="*/ 6059520 w 12192000"/>
              <a:gd name="connsiteY107" fmla="*/ 190331 h 1128179"/>
              <a:gd name="connsiteX108" fmla="*/ 6229716 w 12192000"/>
              <a:gd name="connsiteY108" fmla="*/ 202251 h 1128179"/>
              <a:gd name="connsiteX109" fmla="*/ 6331381 w 12192000"/>
              <a:gd name="connsiteY109" fmla="*/ 201324 h 1128179"/>
              <a:gd name="connsiteX110" fmla="*/ 6369749 w 12192000"/>
              <a:gd name="connsiteY110" fmla="*/ 188311 h 1128179"/>
              <a:gd name="connsiteX111" fmla="*/ 6423498 w 12192000"/>
              <a:gd name="connsiteY111" fmla="*/ 178651 h 1128179"/>
              <a:gd name="connsiteX112" fmla="*/ 6518161 w 12192000"/>
              <a:gd name="connsiteY112" fmla="*/ 151803 h 1128179"/>
              <a:gd name="connsiteX113" fmla="*/ 6645685 w 12192000"/>
              <a:gd name="connsiteY113" fmla="*/ 132773 h 1128179"/>
              <a:gd name="connsiteX114" fmla="*/ 6739636 w 12192000"/>
              <a:gd name="connsiteY114" fmla="*/ 172969 h 1128179"/>
              <a:gd name="connsiteX115" fmla="*/ 6747672 w 12192000"/>
              <a:gd name="connsiteY115" fmla="*/ 163353 h 1128179"/>
              <a:gd name="connsiteX116" fmla="*/ 6811991 w 12192000"/>
              <a:gd name="connsiteY116" fmla="*/ 164731 h 1128179"/>
              <a:gd name="connsiteX117" fmla="*/ 7038226 w 12192000"/>
              <a:gd name="connsiteY117" fmla="*/ 234745 h 1128179"/>
              <a:gd name="connsiteX118" fmla="*/ 7163894 w 12192000"/>
              <a:gd name="connsiteY118" fmla="*/ 235638 h 1128179"/>
              <a:gd name="connsiteX119" fmla="*/ 7208349 w 12192000"/>
              <a:gd name="connsiteY119" fmla="*/ 225443 h 1128179"/>
              <a:gd name="connsiteX120" fmla="*/ 7282840 w 12192000"/>
              <a:gd name="connsiteY120" fmla="*/ 209016 h 1128179"/>
              <a:gd name="connsiteX121" fmla="*/ 7338153 w 12192000"/>
              <a:gd name="connsiteY121" fmla="*/ 170853 h 1128179"/>
              <a:gd name="connsiteX122" fmla="*/ 7400583 w 12192000"/>
              <a:gd name="connsiteY122" fmla="*/ 167375 h 1128179"/>
              <a:gd name="connsiteX123" fmla="*/ 7415556 w 12192000"/>
              <a:gd name="connsiteY123" fmla="*/ 200044 h 1128179"/>
              <a:gd name="connsiteX124" fmla="*/ 7482186 w 12192000"/>
              <a:gd name="connsiteY124" fmla="*/ 185458 h 1128179"/>
              <a:gd name="connsiteX125" fmla="*/ 7583207 w 12192000"/>
              <a:gd name="connsiteY125" fmla="*/ 159660 h 1128179"/>
              <a:gd name="connsiteX126" fmla="*/ 7641594 w 12192000"/>
              <a:gd name="connsiteY126" fmla="*/ 153426 h 1128179"/>
              <a:gd name="connsiteX127" fmla="*/ 7800943 w 12192000"/>
              <a:gd name="connsiteY127" fmla="*/ 127008 h 1128179"/>
              <a:gd name="connsiteX128" fmla="*/ 7960450 w 12192000"/>
              <a:gd name="connsiteY128" fmla="*/ 93391 h 1128179"/>
              <a:gd name="connsiteX129" fmla="*/ 8054361 w 12192000"/>
              <a:gd name="connsiteY129" fmla="*/ 33083 h 1128179"/>
              <a:gd name="connsiteX130" fmla="*/ 8185539 w 12192000"/>
              <a:gd name="connsiteY130" fmla="*/ 9813 h 1128179"/>
              <a:gd name="connsiteX131" fmla="*/ 8207409 w 12192000"/>
              <a:gd name="connsiteY131" fmla="*/ 0 h 1128179"/>
              <a:gd name="connsiteX132" fmla="*/ 8238081 w 12192000"/>
              <a:gd name="connsiteY132" fmla="*/ 5133 h 1128179"/>
              <a:gd name="connsiteX133" fmla="*/ 8361058 w 12192000"/>
              <a:gd name="connsiteY133" fmla="*/ 27576 h 1128179"/>
              <a:gd name="connsiteX134" fmla="*/ 8458208 w 12192000"/>
              <a:gd name="connsiteY134" fmla="*/ 61981 h 1128179"/>
              <a:gd name="connsiteX135" fmla="*/ 8577671 w 12192000"/>
              <a:gd name="connsiteY135" fmla="*/ 34629 h 1128179"/>
              <a:gd name="connsiteX136" fmla="*/ 8651048 w 12192000"/>
              <a:gd name="connsiteY136" fmla="*/ 41418 h 1128179"/>
              <a:gd name="connsiteX137" fmla="*/ 8772056 w 12192000"/>
              <a:gd name="connsiteY137" fmla="*/ 88351 h 1128179"/>
              <a:gd name="connsiteX138" fmla="*/ 8929686 w 12192000"/>
              <a:gd name="connsiteY138" fmla="*/ 70976 h 1128179"/>
              <a:gd name="connsiteX139" fmla="*/ 8966892 w 12192000"/>
              <a:gd name="connsiteY13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9452 w 12192000"/>
              <a:gd name="connsiteY23" fmla="*/ 83507 h 1128179"/>
              <a:gd name="connsiteX24" fmla="*/ 11987812 w 12192000"/>
              <a:gd name="connsiteY24" fmla="*/ 106208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485482 w 12192000"/>
              <a:gd name="connsiteY75" fmla="*/ 173294 h 1128179"/>
              <a:gd name="connsiteX76" fmla="*/ 4493407 w 12192000"/>
              <a:gd name="connsiteY76" fmla="*/ 170321 h 1128179"/>
              <a:gd name="connsiteX77" fmla="*/ 4515391 w 12192000"/>
              <a:gd name="connsiteY77" fmla="*/ 172338 h 1128179"/>
              <a:gd name="connsiteX78" fmla="*/ 4523713 w 12192000"/>
              <a:gd name="connsiteY78" fmla="*/ 174768 h 1128179"/>
              <a:gd name="connsiteX79" fmla="*/ 4535774 w 12192000"/>
              <a:gd name="connsiteY79" fmla="*/ 174767 h 1128179"/>
              <a:gd name="connsiteX80" fmla="*/ 4536053 w 12192000"/>
              <a:gd name="connsiteY80" fmla="*/ 174235 h 1128179"/>
              <a:gd name="connsiteX81" fmla="*/ 4547385 w 12192000"/>
              <a:gd name="connsiteY81" fmla="*/ 175275 h 1128179"/>
              <a:gd name="connsiteX82" fmla="*/ 4603054 w 12192000"/>
              <a:gd name="connsiteY82" fmla="*/ 187089 h 1128179"/>
              <a:gd name="connsiteX83" fmla="*/ 4674354 w 12192000"/>
              <a:gd name="connsiteY83" fmla="*/ 136635 h 1128179"/>
              <a:gd name="connsiteX84" fmla="*/ 4704259 w 12192000"/>
              <a:gd name="connsiteY84" fmla="*/ 127953 h 1128179"/>
              <a:gd name="connsiteX85" fmla="*/ 4720133 w 12192000"/>
              <a:gd name="connsiteY85" fmla="*/ 120475 h 1128179"/>
              <a:gd name="connsiteX86" fmla="*/ 4721058 w 12192000"/>
              <a:gd name="connsiteY86" fmla="*/ 118174 h 1128179"/>
              <a:gd name="connsiteX87" fmla="*/ 4774434 w 12192000"/>
              <a:gd name="connsiteY87" fmla="*/ 129767 h 1128179"/>
              <a:gd name="connsiteX88" fmla="*/ 4781376 w 12192000"/>
              <a:gd name="connsiteY88" fmla="*/ 127026 h 1128179"/>
              <a:gd name="connsiteX89" fmla="*/ 4816353 w 12192000"/>
              <a:gd name="connsiteY89" fmla="*/ 140061 h 1128179"/>
              <a:gd name="connsiteX90" fmla="*/ 4834325 w 12192000"/>
              <a:gd name="connsiteY90" fmla="*/ 143873 h 1128179"/>
              <a:gd name="connsiteX91" fmla="*/ 4839606 w 12192000"/>
              <a:gd name="connsiteY91" fmla="*/ 150977 h 1128179"/>
              <a:gd name="connsiteX92" fmla="*/ 4866030 w 12192000"/>
              <a:gd name="connsiteY92" fmla="*/ 153545 h 1128179"/>
              <a:gd name="connsiteX93" fmla="*/ 4868987 w 12192000"/>
              <a:gd name="connsiteY93" fmla="*/ 151567 h 1128179"/>
              <a:gd name="connsiteX94" fmla="*/ 4891068 w 12192000"/>
              <a:gd name="connsiteY94" fmla="*/ 162141 h 1128179"/>
              <a:gd name="connsiteX95" fmla="*/ 4909920 w 12192000"/>
              <a:gd name="connsiteY95" fmla="*/ 181223 h 1128179"/>
              <a:gd name="connsiteX96" fmla="*/ 5133538 w 12192000"/>
              <a:gd name="connsiteY96" fmla="*/ 171046 h 1128179"/>
              <a:gd name="connsiteX97" fmla="*/ 5450871 w 12192000"/>
              <a:gd name="connsiteY97" fmla="*/ 243353 h 1128179"/>
              <a:gd name="connsiteX98" fmla="*/ 5489781 w 12192000"/>
              <a:gd name="connsiteY98" fmla="*/ 196809 h 1128179"/>
              <a:gd name="connsiteX99" fmla="*/ 5792606 w 12192000"/>
              <a:gd name="connsiteY99" fmla="*/ 221512 h 1128179"/>
              <a:gd name="connsiteX100" fmla="*/ 5869247 w 12192000"/>
              <a:gd name="connsiteY100" fmla="*/ 207069 h 1128179"/>
              <a:gd name="connsiteX101" fmla="*/ 5938156 w 12192000"/>
              <a:gd name="connsiteY101" fmla="*/ 236733 h 1128179"/>
              <a:gd name="connsiteX102" fmla="*/ 5965800 w 12192000"/>
              <a:gd name="connsiteY102" fmla="*/ 221624 h 1128179"/>
              <a:gd name="connsiteX103" fmla="*/ 5970550 w 12192000"/>
              <a:gd name="connsiteY103" fmla="*/ 218554 h 1128179"/>
              <a:gd name="connsiteX104" fmla="*/ 5989910 w 12192000"/>
              <a:gd name="connsiteY104" fmla="*/ 216383 h 1128179"/>
              <a:gd name="connsiteX105" fmla="*/ 5994937 w 12192000"/>
              <a:gd name="connsiteY105" fmla="*/ 203125 h 1128179"/>
              <a:gd name="connsiteX106" fmla="*/ 6023765 w 12192000"/>
              <a:gd name="connsiteY106" fmla="*/ 190797 h 1128179"/>
              <a:gd name="connsiteX107" fmla="*/ 6059520 w 12192000"/>
              <a:gd name="connsiteY107" fmla="*/ 190331 h 1128179"/>
              <a:gd name="connsiteX108" fmla="*/ 6229716 w 12192000"/>
              <a:gd name="connsiteY108" fmla="*/ 202251 h 1128179"/>
              <a:gd name="connsiteX109" fmla="*/ 6331381 w 12192000"/>
              <a:gd name="connsiteY109" fmla="*/ 201324 h 1128179"/>
              <a:gd name="connsiteX110" fmla="*/ 6369749 w 12192000"/>
              <a:gd name="connsiteY110" fmla="*/ 188311 h 1128179"/>
              <a:gd name="connsiteX111" fmla="*/ 6423498 w 12192000"/>
              <a:gd name="connsiteY111" fmla="*/ 178651 h 1128179"/>
              <a:gd name="connsiteX112" fmla="*/ 6518161 w 12192000"/>
              <a:gd name="connsiteY112" fmla="*/ 151803 h 1128179"/>
              <a:gd name="connsiteX113" fmla="*/ 6645685 w 12192000"/>
              <a:gd name="connsiteY113" fmla="*/ 132773 h 1128179"/>
              <a:gd name="connsiteX114" fmla="*/ 6739636 w 12192000"/>
              <a:gd name="connsiteY114" fmla="*/ 172969 h 1128179"/>
              <a:gd name="connsiteX115" fmla="*/ 6747672 w 12192000"/>
              <a:gd name="connsiteY115" fmla="*/ 163353 h 1128179"/>
              <a:gd name="connsiteX116" fmla="*/ 6811991 w 12192000"/>
              <a:gd name="connsiteY116" fmla="*/ 164731 h 1128179"/>
              <a:gd name="connsiteX117" fmla="*/ 7038226 w 12192000"/>
              <a:gd name="connsiteY117" fmla="*/ 234745 h 1128179"/>
              <a:gd name="connsiteX118" fmla="*/ 7163894 w 12192000"/>
              <a:gd name="connsiteY118" fmla="*/ 235638 h 1128179"/>
              <a:gd name="connsiteX119" fmla="*/ 7208349 w 12192000"/>
              <a:gd name="connsiteY119" fmla="*/ 225443 h 1128179"/>
              <a:gd name="connsiteX120" fmla="*/ 7282840 w 12192000"/>
              <a:gd name="connsiteY120" fmla="*/ 209016 h 1128179"/>
              <a:gd name="connsiteX121" fmla="*/ 7338153 w 12192000"/>
              <a:gd name="connsiteY121" fmla="*/ 170853 h 1128179"/>
              <a:gd name="connsiteX122" fmla="*/ 7400583 w 12192000"/>
              <a:gd name="connsiteY122" fmla="*/ 167375 h 1128179"/>
              <a:gd name="connsiteX123" fmla="*/ 7415556 w 12192000"/>
              <a:gd name="connsiteY123" fmla="*/ 200044 h 1128179"/>
              <a:gd name="connsiteX124" fmla="*/ 7482186 w 12192000"/>
              <a:gd name="connsiteY124" fmla="*/ 185458 h 1128179"/>
              <a:gd name="connsiteX125" fmla="*/ 7583207 w 12192000"/>
              <a:gd name="connsiteY125" fmla="*/ 159660 h 1128179"/>
              <a:gd name="connsiteX126" fmla="*/ 7641594 w 12192000"/>
              <a:gd name="connsiteY126" fmla="*/ 153426 h 1128179"/>
              <a:gd name="connsiteX127" fmla="*/ 7800943 w 12192000"/>
              <a:gd name="connsiteY127" fmla="*/ 127008 h 1128179"/>
              <a:gd name="connsiteX128" fmla="*/ 7960450 w 12192000"/>
              <a:gd name="connsiteY128" fmla="*/ 93391 h 1128179"/>
              <a:gd name="connsiteX129" fmla="*/ 8054361 w 12192000"/>
              <a:gd name="connsiteY129" fmla="*/ 33083 h 1128179"/>
              <a:gd name="connsiteX130" fmla="*/ 8185539 w 12192000"/>
              <a:gd name="connsiteY130" fmla="*/ 9813 h 1128179"/>
              <a:gd name="connsiteX131" fmla="*/ 8207409 w 12192000"/>
              <a:gd name="connsiteY131" fmla="*/ 0 h 1128179"/>
              <a:gd name="connsiteX132" fmla="*/ 8238081 w 12192000"/>
              <a:gd name="connsiteY132" fmla="*/ 5133 h 1128179"/>
              <a:gd name="connsiteX133" fmla="*/ 8361058 w 12192000"/>
              <a:gd name="connsiteY133" fmla="*/ 27576 h 1128179"/>
              <a:gd name="connsiteX134" fmla="*/ 8458208 w 12192000"/>
              <a:gd name="connsiteY134" fmla="*/ 61981 h 1128179"/>
              <a:gd name="connsiteX135" fmla="*/ 8577671 w 12192000"/>
              <a:gd name="connsiteY135" fmla="*/ 34629 h 1128179"/>
              <a:gd name="connsiteX136" fmla="*/ 8651048 w 12192000"/>
              <a:gd name="connsiteY136" fmla="*/ 41418 h 1128179"/>
              <a:gd name="connsiteX137" fmla="*/ 8772056 w 12192000"/>
              <a:gd name="connsiteY137" fmla="*/ 88351 h 1128179"/>
              <a:gd name="connsiteX138" fmla="*/ 8929686 w 12192000"/>
              <a:gd name="connsiteY138" fmla="*/ 70976 h 1128179"/>
              <a:gd name="connsiteX139" fmla="*/ 8966892 w 12192000"/>
              <a:gd name="connsiteY13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87812 w 12192000"/>
              <a:gd name="connsiteY24" fmla="*/ 106208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485482 w 12192000"/>
              <a:gd name="connsiteY75" fmla="*/ 173294 h 1128179"/>
              <a:gd name="connsiteX76" fmla="*/ 4493407 w 12192000"/>
              <a:gd name="connsiteY76" fmla="*/ 170321 h 1128179"/>
              <a:gd name="connsiteX77" fmla="*/ 4515391 w 12192000"/>
              <a:gd name="connsiteY77" fmla="*/ 172338 h 1128179"/>
              <a:gd name="connsiteX78" fmla="*/ 4523713 w 12192000"/>
              <a:gd name="connsiteY78" fmla="*/ 174768 h 1128179"/>
              <a:gd name="connsiteX79" fmla="*/ 4535774 w 12192000"/>
              <a:gd name="connsiteY79" fmla="*/ 174767 h 1128179"/>
              <a:gd name="connsiteX80" fmla="*/ 4536053 w 12192000"/>
              <a:gd name="connsiteY80" fmla="*/ 174235 h 1128179"/>
              <a:gd name="connsiteX81" fmla="*/ 4547385 w 12192000"/>
              <a:gd name="connsiteY81" fmla="*/ 175275 h 1128179"/>
              <a:gd name="connsiteX82" fmla="*/ 4603054 w 12192000"/>
              <a:gd name="connsiteY82" fmla="*/ 187089 h 1128179"/>
              <a:gd name="connsiteX83" fmla="*/ 4674354 w 12192000"/>
              <a:gd name="connsiteY83" fmla="*/ 136635 h 1128179"/>
              <a:gd name="connsiteX84" fmla="*/ 4704259 w 12192000"/>
              <a:gd name="connsiteY84" fmla="*/ 127953 h 1128179"/>
              <a:gd name="connsiteX85" fmla="*/ 4720133 w 12192000"/>
              <a:gd name="connsiteY85" fmla="*/ 120475 h 1128179"/>
              <a:gd name="connsiteX86" fmla="*/ 4721058 w 12192000"/>
              <a:gd name="connsiteY86" fmla="*/ 118174 h 1128179"/>
              <a:gd name="connsiteX87" fmla="*/ 4774434 w 12192000"/>
              <a:gd name="connsiteY87" fmla="*/ 129767 h 1128179"/>
              <a:gd name="connsiteX88" fmla="*/ 4781376 w 12192000"/>
              <a:gd name="connsiteY88" fmla="*/ 127026 h 1128179"/>
              <a:gd name="connsiteX89" fmla="*/ 4816353 w 12192000"/>
              <a:gd name="connsiteY89" fmla="*/ 140061 h 1128179"/>
              <a:gd name="connsiteX90" fmla="*/ 4834325 w 12192000"/>
              <a:gd name="connsiteY90" fmla="*/ 143873 h 1128179"/>
              <a:gd name="connsiteX91" fmla="*/ 4839606 w 12192000"/>
              <a:gd name="connsiteY91" fmla="*/ 150977 h 1128179"/>
              <a:gd name="connsiteX92" fmla="*/ 4866030 w 12192000"/>
              <a:gd name="connsiteY92" fmla="*/ 153545 h 1128179"/>
              <a:gd name="connsiteX93" fmla="*/ 4868987 w 12192000"/>
              <a:gd name="connsiteY93" fmla="*/ 151567 h 1128179"/>
              <a:gd name="connsiteX94" fmla="*/ 4891068 w 12192000"/>
              <a:gd name="connsiteY94" fmla="*/ 162141 h 1128179"/>
              <a:gd name="connsiteX95" fmla="*/ 4909920 w 12192000"/>
              <a:gd name="connsiteY95" fmla="*/ 181223 h 1128179"/>
              <a:gd name="connsiteX96" fmla="*/ 5133538 w 12192000"/>
              <a:gd name="connsiteY96" fmla="*/ 171046 h 1128179"/>
              <a:gd name="connsiteX97" fmla="*/ 5450871 w 12192000"/>
              <a:gd name="connsiteY97" fmla="*/ 243353 h 1128179"/>
              <a:gd name="connsiteX98" fmla="*/ 5489781 w 12192000"/>
              <a:gd name="connsiteY98" fmla="*/ 196809 h 1128179"/>
              <a:gd name="connsiteX99" fmla="*/ 5792606 w 12192000"/>
              <a:gd name="connsiteY99" fmla="*/ 221512 h 1128179"/>
              <a:gd name="connsiteX100" fmla="*/ 5869247 w 12192000"/>
              <a:gd name="connsiteY100" fmla="*/ 207069 h 1128179"/>
              <a:gd name="connsiteX101" fmla="*/ 5938156 w 12192000"/>
              <a:gd name="connsiteY101" fmla="*/ 236733 h 1128179"/>
              <a:gd name="connsiteX102" fmla="*/ 5965800 w 12192000"/>
              <a:gd name="connsiteY102" fmla="*/ 221624 h 1128179"/>
              <a:gd name="connsiteX103" fmla="*/ 5970550 w 12192000"/>
              <a:gd name="connsiteY103" fmla="*/ 218554 h 1128179"/>
              <a:gd name="connsiteX104" fmla="*/ 5989910 w 12192000"/>
              <a:gd name="connsiteY104" fmla="*/ 216383 h 1128179"/>
              <a:gd name="connsiteX105" fmla="*/ 5994937 w 12192000"/>
              <a:gd name="connsiteY105" fmla="*/ 203125 h 1128179"/>
              <a:gd name="connsiteX106" fmla="*/ 6023765 w 12192000"/>
              <a:gd name="connsiteY106" fmla="*/ 190797 h 1128179"/>
              <a:gd name="connsiteX107" fmla="*/ 6059520 w 12192000"/>
              <a:gd name="connsiteY107" fmla="*/ 190331 h 1128179"/>
              <a:gd name="connsiteX108" fmla="*/ 6229716 w 12192000"/>
              <a:gd name="connsiteY108" fmla="*/ 202251 h 1128179"/>
              <a:gd name="connsiteX109" fmla="*/ 6331381 w 12192000"/>
              <a:gd name="connsiteY109" fmla="*/ 201324 h 1128179"/>
              <a:gd name="connsiteX110" fmla="*/ 6369749 w 12192000"/>
              <a:gd name="connsiteY110" fmla="*/ 188311 h 1128179"/>
              <a:gd name="connsiteX111" fmla="*/ 6423498 w 12192000"/>
              <a:gd name="connsiteY111" fmla="*/ 178651 h 1128179"/>
              <a:gd name="connsiteX112" fmla="*/ 6518161 w 12192000"/>
              <a:gd name="connsiteY112" fmla="*/ 151803 h 1128179"/>
              <a:gd name="connsiteX113" fmla="*/ 6645685 w 12192000"/>
              <a:gd name="connsiteY113" fmla="*/ 132773 h 1128179"/>
              <a:gd name="connsiteX114" fmla="*/ 6739636 w 12192000"/>
              <a:gd name="connsiteY114" fmla="*/ 172969 h 1128179"/>
              <a:gd name="connsiteX115" fmla="*/ 6747672 w 12192000"/>
              <a:gd name="connsiteY115" fmla="*/ 163353 h 1128179"/>
              <a:gd name="connsiteX116" fmla="*/ 6811991 w 12192000"/>
              <a:gd name="connsiteY116" fmla="*/ 164731 h 1128179"/>
              <a:gd name="connsiteX117" fmla="*/ 7038226 w 12192000"/>
              <a:gd name="connsiteY117" fmla="*/ 234745 h 1128179"/>
              <a:gd name="connsiteX118" fmla="*/ 7163894 w 12192000"/>
              <a:gd name="connsiteY118" fmla="*/ 235638 h 1128179"/>
              <a:gd name="connsiteX119" fmla="*/ 7208349 w 12192000"/>
              <a:gd name="connsiteY119" fmla="*/ 225443 h 1128179"/>
              <a:gd name="connsiteX120" fmla="*/ 7282840 w 12192000"/>
              <a:gd name="connsiteY120" fmla="*/ 209016 h 1128179"/>
              <a:gd name="connsiteX121" fmla="*/ 7338153 w 12192000"/>
              <a:gd name="connsiteY121" fmla="*/ 170853 h 1128179"/>
              <a:gd name="connsiteX122" fmla="*/ 7400583 w 12192000"/>
              <a:gd name="connsiteY122" fmla="*/ 167375 h 1128179"/>
              <a:gd name="connsiteX123" fmla="*/ 7415556 w 12192000"/>
              <a:gd name="connsiteY123" fmla="*/ 200044 h 1128179"/>
              <a:gd name="connsiteX124" fmla="*/ 7482186 w 12192000"/>
              <a:gd name="connsiteY124" fmla="*/ 185458 h 1128179"/>
              <a:gd name="connsiteX125" fmla="*/ 7583207 w 12192000"/>
              <a:gd name="connsiteY125" fmla="*/ 159660 h 1128179"/>
              <a:gd name="connsiteX126" fmla="*/ 7641594 w 12192000"/>
              <a:gd name="connsiteY126" fmla="*/ 153426 h 1128179"/>
              <a:gd name="connsiteX127" fmla="*/ 7800943 w 12192000"/>
              <a:gd name="connsiteY127" fmla="*/ 127008 h 1128179"/>
              <a:gd name="connsiteX128" fmla="*/ 7960450 w 12192000"/>
              <a:gd name="connsiteY128" fmla="*/ 93391 h 1128179"/>
              <a:gd name="connsiteX129" fmla="*/ 8054361 w 12192000"/>
              <a:gd name="connsiteY129" fmla="*/ 33083 h 1128179"/>
              <a:gd name="connsiteX130" fmla="*/ 8185539 w 12192000"/>
              <a:gd name="connsiteY130" fmla="*/ 9813 h 1128179"/>
              <a:gd name="connsiteX131" fmla="*/ 8207409 w 12192000"/>
              <a:gd name="connsiteY131" fmla="*/ 0 h 1128179"/>
              <a:gd name="connsiteX132" fmla="*/ 8238081 w 12192000"/>
              <a:gd name="connsiteY132" fmla="*/ 5133 h 1128179"/>
              <a:gd name="connsiteX133" fmla="*/ 8361058 w 12192000"/>
              <a:gd name="connsiteY133" fmla="*/ 27576 h 1128179"/>
              <a:gd name="connsiteX134" fmla="*/ 8458208 w 12192000"/>
              <a:gd name="connsiteY134" fmla="*/ 61981 h 1128179"/>
              <a:gd name="connsiteX135" fmla="*/ 8577671 w 12192000"/>
              <a:gd name="connsiteY135" fmla="*/ 34629 h 1128179"/>
              <a:gd name="connsiteX136" fmla="*/ 8651048 w 12192000"/>
              <a:gd name="connsiteY136" fmla="*/ 41418 h 1128179"/>
              <a:gd name="connsiteX137" fmla="*/ 8772056 w 12192000"/>
              <a:gd name="connsiteY137" fmla="*/ 88351 h 1128179"/>
              <a:gd name="connsiteX138" fmla="*/ 8929686 w 12192000"/>
              <a:gd name="connsiteY138" fmla="*/ 70976 h 1128179"/>
              <a:gd name="connsiteX139" fmla="*/ 8966892 w 12192000"/>
              <a:gd name="connsiteY13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87812 w 12192000"/>
              <a:gd name="connsiteY24" fmla="*/ 106208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485482 w 12192000"/>
              <a:gd name="connsiteY75" fmla="*/ 173294 h 1128179"/>
              <a:gd name="connsiteX76" fmla="*/ 4493407 w 12192000"/>
              <a:gd name="connsiteY76" fmla="*/ 170321 h 1128179"/>
              <a:gd name="connsiteX77" fmla="*/ 4515391 w 12192000"/>
              <a:gd name="connsiteY77" fmla="*/ 172338 h 1128179"/>
              <a:gd name="connsiteX78" fmla="*/ 4523713 w 12192000"/>
              <a:gd name="connsiteY78" fmla="*/ 174768 h 1128179"/>
              <a:gd name="connsiteX79" fmla="*/ 4535774 w 12192000"/>
              <a:gd name="connsiteY79" fmla="*/ 174767 h 1128179"/>
              <a:gd name="connsiteX80" fmla="*/ 4536053 w 12192000"/>
              <a:gd name="connsiteY80" fmla="*/ 174235 h 1128179"/>
              <a:gd name="connsiteX81" fmla="*/ 4547385 w 12192000"/>
              <a:gd name="connsiteY81" fmla="*/ 175275 h 1128179"/>
              <a:gd name="connsiteX82" fmla="*/ 4603054 w 12192000"/>
              <a:gd name="connsiteY82" fmla="*/ 187089 h 1128179"/>
              <a:gd name="connsiteX83" fmla="*/ 4674354 w 12192000"/>
              <a:gd name="connsiteY83" fmla="*/ 136635 h 1128179"/>
              <a:gd name="connsiteX84" fmla="*/ 4704259 w 12192000"/>
              <a:gd name="connsiteY84" fmla="*/ 127953 h 1128179"/>
              <a:gd name="connsiteX85" fmla="*/ 4720133 w 12192000"/>
              <a:gd name="connsiteY85" fmla="*/ 120475 h 1128179"/>
              <a:gd name="connsiteX86" fmla="*/ 4721058 w 12192000"/>
              <a:gd name="connsiteY86" fmla="*/ 118174 h 1128179"/>
              <a:gd name="connsiteX87" fmla="*/ 4774434 w 12192000"/>
              <a:gd name="connsiteY87" fmla="*/ 129767 h 1128179"/>
              <a:gd name="connsiteX88" fmla="*/ 4781376 w 12192000"/>
              <a:gd name="connsiteY88" fmla="*/ 127026 h 1128179"/>
              <a:gd name="connsiteX89" fmla="*/ 4816353 w 12192000"/>
              <a:gd name="connsiteY89" fmla="*/ 140061 h 1128179"/>
              <a:gd name="connsiteX90" fmla="*/ 4834325 w 12192000"/>
              <a:gd name="connsiteY90" fmla="*/ 143873 h 1128179"/>
              <a:gd name="connsiteX91" fmla="*/ 4839606 w 12192000"/>
              <a:gd name="connsiteY91" fmla="*/ 150977 h 1128179"/>
              <a:gd name="connsiteX92" fmla="*/ 4866030 w 12192000"/>
              <a:gd name="connsiteY92" fmla="*/ 153545 h 1128179"/>
              <a:gd name="connsiteX93" fmla="*/ 4868987 w 12192000"/>
              <a:gd name="connsiteY93" fmla="*/ 151567 h 1128179"/>
              <a:gd name="connsiteX94" fmla="*/ 4891068 w 12192000"/>
              <a:gd name="connsiteY94" fmla="*/ 162141 h 1128179"/>
              <a:gd name="connsiteX95" fmla="*/ 4909920 w 12192000"/>
              <a:gd name="connsiteY95" fmla="*/ 181223 h 1128179"/>
              <a:gd name="connsiteX96" fmla="*/ 5133538 w 12192000"/>
              <a:gd name="connsiteY96" fmla="*/ 171046 h 1128179"/>
              <a:gd name="connsiteX97" fmla="*/ 5450871 w 12192000"/>
              <a:gd name="connsiteY97" fmla="*/ 243353 h 1128179"/>
              <a:gd name="connsiteX98" fmla="*/ 5489781 w 12192000"/>
              <a:gd name="connsiteY98" fmla="*/ 196809 h 1128179"/>
              <a:gd name="connsiteX99" fmla="*/ 5792606 w 12192000"/>
              <a:gd name="connsiteY99" fmla="*/ 221512 h 1128179"/>
              <a:gd name="connsiteX100" fmla="*/ 5869247 w 12192000"/>
              <a:gd name="connsiteY100" fmla="*/ 207069 h 1128179"/>
              <a:gd name="connsiteX101" fmla="*/ 5938156 w 12192000"/>
              <a:gd name="connsiteY101" fmla="*/ 236733 h 1128179"/>
              <a:gd name="connsiteX102" fmla="*/ 5965800 w 12192000"/>
              <a:gd name="connsiteY102" fmla="*/ 221624 h 1128179"/>
              <a:gd name="connsiteX103" fmla="*/ 5970550 w 12192000"/>
              <a:gd name="connsiteY103" fmla="*/ 218554 h 1128179"/>
              <a:gd name="connsiteX104" fmla="*/ 5989910 w 12192000"/>
              <a:gd name="connsiteY104" fmla="*/ 216383 h 1128179"/>
              <a:gd name="connsiteX105" fmla="*/ 5994937 w 12192000"/>
              <a:gd name="connsiteY105" fmla="*/ 203125 h 1128179"/>
              <a:gd name="connsiteX106" fmla="*/ 6023765 w 12192000"/>
              <a:gd name="connsiteY106" fmla="*/ 190797 h 1128179"/>
              <a:gd name="connsiteX107" fmla="*/ 6059520 w 12192000"/>
              <a:gd name="connsiteY107" fmla="*/ 190331 h 1128179"/>
              <a:gd name="connsiteX108" fmla="*/ 6229716 w 12192000"/>
              <a:gd name="connsiteY108" fmla="*/ 202251 h 1128179"/>
              <a:gd name="connsiteX109" fmla="*/ 6331381 w 12192000"/>
              <a:gd name="connsiteY109" fmla="*/ 201324 h 1128179"/>
              <a:gd name="connsiteX110" fmla="*/ 6369749 w 12192000"/>
              <a:gd name="connsiteY110" fmla="*/ 188311 h 1128179"/>
              <a:gd name="connsiteX111" fmla="*/ 6423498 w 12192000"/>
              <a:gd name="connsiteY111" fmla="*/ 178651 h 1128179"/>
              <a:gd name="connsiteX112" fmla="*/ 6518161 w 12192000"/>
              <a:gd name="connsiteY112" fmla="*/ 151803 h 1128179"/>
              <a:gd name="connsiteX113" fmla="*/ 6645685 w 12192000"/>
              <a:gd name="connsiteY113" fmla="*/ 132773 h 1128179"/>
              <a:gd name="connsiteX114" fmla="*/ 6739636 w 12192000"/>
              <a:gd name="connsiteY114" fmla="*/ 172969 h 1128179"/>
              <a:gd name="connsiteX115" fmla="*/ 6747672 w 12192000"/>
              <a:gd name="connsiteY115" fmla="*/ 163353 h 1128179"/>
              <a:gd name="connsiteX116" fmla="*/ 6811991 w 12192000"/>
              <a:gd name="connsiteY116" fmla="*/ 164731 h 1128179"/>
              <a:gd name="connsiteX117" fmla="*/ 7038226 w 12192000"/>
              <a:gd name="connsiteY117" fmla="*/ 234745 h 1128179"/>
              <a:gd name="connsiteX118" fmla="*/ 7163894 w 12192000"/>
              <a:gd name="connsiteY118" fmla="*/ 235638 h 1128179"/>
              <a:gd name="connsiteX119" fmla="*/ 7208349 w 12192000"/>
              <a:gd name="connsiteY119" fmla="*/ 225443 h 1128179"/>
              <a:gd name="connsiteX120" fmla="*/ 7282840 w 12192000"/>
              <a:gd name="connsiteY120" fmla="*/ 209016 h 1128179"/>
              <a:gd name="connsiteX121" fmla="*/ 7338153 w 12192000"/>
              <a:gd name="connsiteY121" fmla="*/ 170853 h 1128179"/>
              <a:gd name="connsiteX122" fmla="*/ 7400583 w 12192000"/>
              <a:gd name="connsiteY122" fmla="*/ 167375 h 1128179"/>
              <a:gd name="connsiteX123" fmla="*/ 7415556 w 12192000"/>
              <a:gd name="connsiteY123" fmla="*/ 200044 h 1128179"/>
              <a:gd name="connsiteX124" fmla="*/ 7482186 w 12192000"/>
              <a:gd name="connsiteY124" fmla="*/ 185458 h 1128179"/>
              <a:gd name="connsiteX125" fmla="*/ 7583207 w 12192000"/>
              <a:gd name="connsiteY125" fmla="*/ 159660 h 1128179"/>
              <a:gd name="connsiteX126" fmla="*/ 7641594 w 12192000"/>
              <a:gd name="connsiteY126" fmla="*/ 153426 h 1128179"/>
              <a:gd name="connsiteX127" fmla="*/ 7800943 w 12192000"/>
              <a:gd name="connsiteY127" fmla="*/ 127008 h 1128179"/>
              <a:gd name="connsiteX128" fmla="*/ 7960450 w 12192000"/>
              <a:gd name="connsiteY128" fmla="*/ 93391 h 1128179"/>
              <a:gd name="connsiteX129" fmla="*/ 8054361 w 12192000"/>
              <a:gd name="connsiteY129" fmla="*/ 33083 h 1128179"/>
              <a:gd name="connsiteX130" fmla="*/ 8185539 w 12192000"/>
              <a:gd name="connsiteY130" fmla="*/ 9813 h 1128179"/>
              <a:gd name="connsiteX131" fmla="*/ 8207409 w 12192000"/>
              <a:gd name="connsiteY131" fmla="*/ 0 h 1128179"/>
              <a:gd name="connsiteX132" fmla="*/ 8238081 w 12192000"/>
              <a:gd name="connsiteY132" fmla="*/ 5133 h 1128179"/>
              <a:gd name="connsiteX133" fmla="*/ 8361058 w 12192000"/>
              <a:gd name="connsiteY133" fmla="*/ 27576 h 1128179"/>
              <a:gd name="connsiteX134" fmla="*/ 8458208 w 12192000"/>
              <a:gd name="connsiteY134" fmla="*/ 61981 h 1128179"/>
              <a:gd name="connsiteX135" fmla="*/ 8577671 w 12192000"/>
              <a:gd name="connsiteY135" fmla="*/ 34629 h 1128179"/>
              <a:gd name="connsiteX136" fmla="*/ 8651048 w 12192000"/>
              <a:gd name="connsiteY136" fmla="*/ 41418 h 1128179"/>
              <a:gd name="connsiteX137" fmla="*/ 8772056 w 12192000"/>
              <a:gd name="connsiteY137" fmla="*/ 88351 h 1128179"/>
              <a:gd name="connsiteX138" fmla="*/ 8929686 w 12192000"/>
              <a:gd name="connsiteY138" fmla="*/ 70976 h 1128179"/>
              <a:gd name="connsiteX139" fmla="*/ 8966892 w 12192000"/>
              <a:gd name="connsiteY13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485482 w 12192000"/>
              <a:gd name="connsiteY75" fmla="*/ 173294 h 1128179"/>
              <a:gd name="connsiteX76" fmla="*/ 4493407 w 12192000"/>
              <a:gd name="connsiteY76" fmla="*/ 170321 h 1128179"/>
              <a:gd name="connsiteX77" fmla="*/ 4515391 w 12192000"/>
              <a:gd name="connsiteY77" fmla="*/ 172338 h 1128179"/>
              <a:gd name="connsiteX78" fmla="*/ 4523713 w 12192000"/>
              <a:gd name="connsiteY78" fmla="*/ 174768 h 1128179"/>
              <a:gd name="connsiteX79" fmla="*/ 4535774 w 12192000"/>
              <a:gd name="connsiteY79" fmla="*/ 174767 h 1128179"/>
              <a:gd name="connsiteX80" fmla="*/ 4536053 w 12192000"/>
              <a:gd name="connsiteY80" fmla="*/ 174235 h 1128179"/>
              <a:gd name="connsiteX81" fmla="*/ 4547385 w 12192000"/>
              <a:gd name="connsiteY81" fmla="*/ 175275 h 1128179"/>
              <a:gd name="connsiteX82" fmla="*/ 4603054 w 12192000"/>
              <a:gd name="connsiteY82" fmla="*/ 187089 h 1128179"/>
              <a:gd name="connsiteX83" fmla="*/ 4674354 w 12192000"/>
              <a:gd name="connsiteY83" fmla="*/ 136635 h 1128179"/>
              <a:gd name="connsiteX84" fmla="*/ 4704259 w 12192000"/>
              <a:gd name="connsiteY84" fmla="*/ 127953 h 1128179"/>
              <a:gd name="connsiteX85" fmla="*/ 4720133 w 12192000"/>
              <a:gd name="connsiteY85" fmla="*/ 120475 h 1128179"/>
              <a:gd name="connsiteX86" fmla="*/ 4721058 w 12192000"/>
              <a:gd name="connsiteY86" fmla="*/ 118174 h 1128179"/>
              <a:gd name="connsiteX87" fmla="*/ 4774434 w 12192000"/>
              <a:gd name="connsiteY87" fmla="*/ 129767 h 1128179"/>
              <a:gd name="connsiteX88" fmla="*/ 4781376 w 12192000"/>
              <a:gd name="connsiteY88" fmla="*/ 127026 h 1128179"/>
              <a:gd name="connsiteX89" fmla="*/ 4816353 w 12192000"/>
              <a:gd name="connsiteY89" fmla="*/ 140061 h 1128179"/>
              <a:gd name="connsiteX90" fmla="*/ 4834325 w 12192000"/>
              <a:gd name="connsiteY90" fmla="*/ 143873 h 1128179"/>
              <a:gd name="connsiteX91" fmla="*/ 4839606 w 12192000"/>
              <a:gd name="connsiteY91" fmla="*/ 150977 h 1128179"/>
              <a:gd name="connsiteX92" fmla="*/ 4866030 w 12192000"/>
              <a:gd name="connsiteY92" fmla="*/ 153545 h 1128179"/>
              <a:gd name="connsiteX93" fmla="*/ 4868987 w 12192000"/>
              <a:gd name="connsiteY93" fmla="*/ 151567 h 1128179"/>
              <a:gd name="connsiteX94" fmla="*/ 4891068 w 12192000"/>
              <a:gd name="connsiteY94" fmla="*/ 162141 h 1128179"/>
              <a:gd name="connsiteX95" fmla="*/ 4909920 w 12192000"/>
              <a:gd name="connsiteY95" fmla="*/ 181223 h 1128179"/>
              <a:gd name="connsiteX96" fmla="*/ 5133538 w 12192000"/>
              <a:gd name="connsiteY96" fmla="*/ 171046 h 1128179"/>
              <a:gd name="connsiteX97" fmla="*/ 5450871 w 12192000"/>
              <a:gd name="connsiteY97" fmla="*/ 243353 h 1128179"/>
              <a:gd name="connsiteX98" fmla="*/ 5489781 w 12192000"/>
              <a:gd name="connsiteY98" fmla="*/ 196809 h 1128179"/>
              <a:gd name="connsiteX99" fmla="*/ 5792606 w 12192000"/>
              <a:gd name="connsiteY99" fmla="*/ 221512 h 1128179"/>
              <a:gd name="connsiteX100" fmla="*/ 5869247 w 12192000"/>
              <a:gd name="connsiteY100" fmla="*/ 207069 h 1128179"/>
              <a:gd name="connsiteX101" fmla="*/ 5938156 w 12192000"/>
              <a:gd name="connsiteY101" fmla="*/ 236733 h 1128179"/>
              <a:gd name="connsiteX102" fmla="*/ 5965800 w 12192000"/>
              <a:gd name="connsiteY102" fmla="*/ 221624 h 1128179"/>
              <a:gd name="connsiteX103" fmla="*/ 5970550 w 12192000"/>
              <a:gd name="connsiteY103" fmla="*/ 218554 h 1128179"/>
              <a:gd name="connsiteX104" fmla="*/ 5989910 w 12192000"/>
              <a:gd name="connsiteY104" fmla="*/ 216383 h 1128179"/>
              <a:gd name="connsiteX105" fmla="*/ 5994937 w 12192000"/>
              <a:gd name="connsiteY105" fmla="*/ 203125 h 1128179"/>
              <a:gd name="connsiteX106" fmla="*/ 6023765 w 12192000"/>
              <a:gd name="connsiteY106" fmla="*/ 190797 h 1128179"/>
              <a:gd name="connsiteX107" fmla="*/ 6059520 w 12192000"/>
              <a:gd name="connsiteY107" fmla="*/ 190331 h 1128179"/>
              <a:gd name="connsiteX108" fmla="*/ 6229716 w 12192000"/>
              <a:gd name="connsiteY108" fmla="*/ 202251 h 1128179"/>
              <a:gd name="connsiteX109" fmla="*/ 6331381 w 12192000"/>
              <a:gd name="connsiteY109" fmla="*/ 201324 h 1128179"/>
              <a:gd name="connsiteX110" fmla="*/ 6369749 w 12192000"/>
              <a:gd name="connsiteY110" fmla="*/ 188311 h 1128179"/>
              <a:gd name="connsiteX111" fmla="*/ 6423498 w 12192000"/>
              <a:gd name="connsiteY111" fmla="*/ 178651 h 1128179"/>
              <a:gd name="connsiteX112" fmla="*/ 6518161 w 12192000"/>
              <a:gd name="connsiteY112" fmla="*/ 151803 h 1128179"/>
              <a:gd name="connsiteX113" fmla="*/ 6645685 w 12192000"/>
              <a:gd name="connsiteY113" fmla="*/ 132773 h 1128179"/>
              <a:gd name="connsiteX114" fmla="*/ 6739636 w 12192000"/>
              <a:gd name="connsiteY114" fmla="*/ 172969 h 1128179"/>
              <a:gd name="connsiteX115" fmla="*/ 6747672 w 12192000"/>
              <a:gd name="connsiteY115" fmla="*/ 163353 h 1128179"/>
              <a:gd name="connsiteX116" fmla="*/ 6811991 w 12192000"/>
              <a:gd name="connsiteY116" fmla="*/ 164731 h 1128179"/>
              <a:gd name="connsiteX117" fmla="*/ 7038226 w 12192000"/>
              <a:gd name="connsiteY117" fmla="*/ 234745 h 1128179"/>
              <a:gd name="connsiteX118" fmla="*/ 7163894 w 12192000"/>
              <a:gd name="connsiteY118" fmla="*/ 235638 h 1128179"/>
              <a:gd name="connsiteX119" fmla="*/ 7208349 w 12192000"/>
              <a:gd name="connsiteY119" fmla="*/ 225443 h 1128179"/>
              <a:gd name="connsiteX120" fmla="*/ 7282840 w 12192000"/>
              <a:gd name="connsiteY120" fmla="*/ 209016 h 1128179"/>
              <a:gd name="connsiteX121" fmla="*/ 7338153 w 12192000"/>
              <a:gd name="connsiteY121" fmla="*/ 170853 h 1128179"/>
              <a:gd name="connsiteX122" fmla="*/ 7400583 w 12192000"/>
              <a:gd name="connsiteY122" fmla="*/ 167375 h 1128179"/>
              <a:gd name="connsiteX123" fmla="*/ 7415556 w 12192000"/>
              <a:gd name="connsiteY123" fmla="*/ 200044 h 1128179"/>
              <a:gd name="connsiteX124" fmla="*/ 7482186 w 12192000"/>
              <a:gd name="connsiteY124" fmla="*/ 185458 h 1128179"/>
              <a:gd name="connsiteX125" fmla="*/ 7583207 w 12192000"/>
              <a:gd name="connsiteY125" fmla="*/ 159660 h 1128179"/>
              <a:gd name="connsiteX126" fmla="*/ 7641594 w 12192000"/>
              <a:gd name="connsiteY126" fmla="*/ 153426 h 1128179"/>
              <a:gd name="connsiteX127" fmla="*/ 7800943 w 12192000"/>
              <a:gd name="connsiteY127" fmla="*/ 127008 h 1128179"/>
              <a:gd name="connsiteX128" fmla="*/ 7960450 w 12192000"/>
              <a:gd name="connsiteY128" fmla="*/ 93391 h 1128179"/>
              <a:gd name="connsiteX129" fmla="*/ 8054361 w 12192000"/>
              <a:gd name="connsiteY129" fmla="*/ 33083 h 1128179"/>
              <a:gd name="connsiteX130" fmla="*/ 8185539 w 12192000"/>
              <a:gd name="connsiteY130" fmla="*/ 9813 h 1128179"/>
              <a:gd name="connsiteX131" fmla="*/ 8207409 w 12192000"/>
              <a:gd name="connsiteY131" fmla="*/ 0 h 1128179"/>
              <a:gd name="connsiteX132" fmla="*/ 8238081 w 12192000"/>
              <a:gd name="connsiteY132" fmla="*/ 5133 h 1128179"/>
              <a:gd name="connsiteX133" fmla="*/ 8361058 w 12192000"/>
              <a:gd name="connsiteY133" fmla="*/ 27576 h 1128179"/>
              <a:gd name="connsiteX134" fmla="*/ 8458208 w 12192000"/>
              <a:gd name="connsiteY134" fmla="*/ 61981 h 1128179"/>
              <a:gd name="connsiteX135" fmla="*/ 8577671 w 12192000"/>
              <a:gd name="connsiteY135" fmla="*/ 34629 h 1128179"/>
              <a:gd name="connsiteX136" fmla="*/ 8651048 w 12192000"/>
              <a:gd name="connsiteY136" fmla="*/ 41418 h 1128179"/>
              <a:gd name="connsiteX137" fmla="*/ 8772056 w 12192000"/>
              <a:gd name="connsiteY137" fmla="*/ 88351 h 1128179"/>
              <a:gd name="connsiteX138" fmla="*/ 8929686 w 12192000"/>
              <a:gd name="connsiteY138" fmla="*/ 70976 h 1128179"/>
              <a:gd name="connsiteX139" fmla="*/ 8966892 w 12192000"/>
              <a:gd name="connsiteY13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485482 w 12192000"/>
              <a:gd name="connsiteY75" fmla="*/ 173294 h 1128179"/>
              <a:gd name="connsiteX76" fmla="*/ 4493407 w 12192000"/>
              <a:gd name="connsiteY76" fmla="*/ 170321 h 1128179"/>
              <a:gd name="connsiteX77" fmla="*/ 4515391 w 12192000"/>
              <a:gd name="connsiteY77" fmla="*/ 172338 h 1128179"/>
              <a:gd name="connsiteX78" fmla="*/ 4535774 w 12192000"/>
              <a:gd name="connsiteY78" fmla="*/ 174767 h 1128179"/>
              <a:gd name="connsiteX79" fmla="*/ 4536053 w 12192000"/>
              <a:gd name="connsiteY79" fmla="*/ 174235 h 1128179"/>
              <a:gd name="connsiteX80" fmla="*/ 4547385 w 12192000"/>
              <a:gd name="connsiteY80" fmla="*/ 175275 h 1128179"/>
              <a:gd name="connsiteX81" fmla="*/ 4603054 w 12192000"/>
              <a:gd name="connsiteY81" fmla="*/ 187089 h 1128179"/>
              <a:gd name="connsiteX82" fmla="*/ 4674354 w 12192000"/>
              <a:gd name="connsiteY82" fmla="*/ 136635 h 1128179"/>
              <a:gd name="connsiteX83" fmla="*/ 4704259 w 12192000"/>
              <a:gd name="connsiteY83" fmla="*/ 127953 h 1128179"/>
              <a:gd name="connsiteX84" fmla="*/ 4720133 w 12192000"/>
              <a:gd name="connsiteY84" fmla="*/ 120475 h 1128179"/>
              <a:gd name="connsiteX85" fmla="*/ 4721058 w 12192000"/>
              <a:gd name="connsiteY85" fmla="*/ 118174 h 1128179"/>
              <a:gd name="connsiteX86" fmla="*/ 4774434 w 12192000"/>
              <a:gd name="connsiteY86" fmla="*/ 129767 h 1128179"/>
              <a:gd name="connsiteX87" fmla="*/ 4781376 w 12192000"/>
              <a:gd name="connsiteY87" fmla="*/ 127026 h 1128179"/>
              <a:gd name="connsiteX88" fmla="*/ 4816353 w 12192000"/>
              <a:gd name="connsiteY88" fmla="*/ 140061 h 1128179"/>
              <a:gd name="connsiteX89" fmla="*/ 4834325 w 12192000"/>
              <a:gd name="connsiteY89" fmla="*/ 143873 h 1128179"/>
              <a:gd name="connsiteX90" fmla="*/ 4839606 w 12192000"/>
              <a:gd name="connsiteY90" fmla="*/ 150977 h 1128179"/>
              <a:gd name="connsiteX91" fmla="*/ 4866030 w 12192000"/>
              <a:gd name="connsiteY91" fmla="*/ 153545 h 1128179"/>
              <a:gd name="connsiteX92" fmla="*/ 4868987 w 12192000"/>
              <a:gd name="connsiteY92" fmla="*/ 151567 h 1128179"/>
              <a:gd name="connsiteX93" fmla="*/ 4891068 w 12192000"/>
              <a:gd name="connsiteY93" fmla="*/ 162141 h 1128179"/>
              <a:gd name="connsiteX94" fmla="*/ 4909920 w 12192000"/>
              <a:gd name="connsiteY94" fmla="*/ 181223 h 1128179"/>
              <a:gd name="connsiteX95" fmla="*/ 5133538 w 12192000"/>
              <a:gd name="connsiteY95" fmla="*/ 171046 h 1128179"/>
              <a:gd name="connsiteX96" fmla="*/ 5450871 w 12192000"/>
              <a:gd name="connsiteY96" fmla="*/ 243353 h 1128179"/>
              <a:gd name="connsiteX97" fmla="*/ 5489781 w 12192000"/>
              <a:gd name="connsiteY97" fmla="*/ 196809 h 1128179"/>
              <a:gd name="connsiteX98" fmla="*/ 5792606 w 12192000"/>
              <a:gd name="connsiteY98" fmla="*/ 221512 h 1128179"/>
              <a:gd name="connsiteX99" fmla="*/ 5869247 w 12192000"/>
              <a:gd name="connsiteY99" fmla="*/ 207069 h 1128179"/>
              <a:gd name="connsiteX100" fmla="*/ 5938156 w 12192000"/>
              <a:gd name="connsiteY100" fmla="*/ 236733 h 1128179"/>
              <a:gd name="connsiteX101" fmla="*/ 5965800 w 12192000"/>
              <a:gd name="connsiteY101" fmla="*/ 221624 h 1128179"/>
              <a:gd name="connsiteX102" fmla="*/ 5970550 w 12192000"/>
              <a:gd name="connsiteY102" fmla="*/ 218554 h 1128179"/>
              <a:gd name="connsiteX103" fmla="*/ 5989910 w 12192000"/>
              <a:gd name="connsiteY103" fmla="*/ 216383 h 1128179"/>
              <a:gd name="connsiteX104" fmla="*/ 5994937 w 12192000"/>
              <a:gd name="connsiteY104" fmla="*/ 203125 h 1128179"/>
              <a:gd name="connsiteX105" fmla="*/ 6023765 w 12192000"/>
              <a:gd name="connsiteY105" fmla="*/ 190797 h 1128179"/>
              <a:gd name="connsiteX106" fmla="*/ 6059520 w 12192000"/>
              <a:gd name="connsiteY106" fmla="*/ 190331 h 1128179"/>
              <a:gd name="connsiteX107" fmla="*/ 6229716 w 12192000"/>
              <a:gd name="connsiteY107" fmla="*/ 202251 h 1128179"/>
              <a:gd name="connsiteX108" fmla="*/ 6331381 w 12192000"/>
              <a:gd name="connsiteY108" fmla="*/ 201324 h 1128179"/>
              <a:gd name="connsiteX109" fmla="*/ 6369749 w 12192000"/>
              <a:gd name="connsiteY109" fmla="*/ 188311 h 1128179"/>
              <a:gd name="connsiteX110" fmla="*/ 6423498 w 12192000"/>
              <a:gd name="connsiteY110" fmla="*/ 178651 h 1128179"/>
              <a:gd name="connsiteX111" fmla="*/ 6518161 w 12192000"/>
              <a:gd name="connsiteY111" fmla="*/ 151803 h 1128179"/>
              <a:gd name="connsiteX112" fmla="*/ 6645685 w 12192000"/>
              <a:gd name="connsiteY112" fmla="*/ 132773 h 1128179"/>
              <a:gd name="connsiteX113" fmla="*/ 6739636 w 12192000"/>
              <a:gd name="connsiteY113" fmla="*/ 172969 h 1128179"/>
              <a:gd name="connsiteX114" fmla="*/ 6747672 w 12192000"/>
              <a:gd name="connsiteY114" fmla="*/ 163353 h 1128179"/>
              <a:gd name="connsiteX115" fmla="*/ 6811991 w 12192000"/>
              <a:gd name="connsiteY115" fmla="*/ 164731 h 1128179"/>
              <a:gd name="connsiteX116" fmla="*/ 7038226 w 12192000"/>
              <a:gd name="connsiteY116" fmla="*/ 234745 h 1128179"/>
              <a:gd name="connsiteX117" fmla="*/ 7163894 w 12192000"/>
              <a:gd name="connsiteY117" fmla="*/ 235638 h 1128179"/>
              <a:gd name="connsiteX118" fmla="*/ 7208349 w 12192000"/>
              <a:gd name="connsiteY118" fmla="*/ 225443 h 1128179"/>
              <a:gd name="connsiteX119" fmla="*/ 7282840 w 12192000"/>
              <a:gd name="connsiteY119" fmla="*/ 209016 h 1128179"/>
              <a:gd name="connsiteX120" fmla="*/ 7338153 w 12192000"/>
              <a:gd name="connsiteY120" fmla="*/ 170853 h 1128179"/>
              <a:gd name="connsiteX121" fmla="*/ 7400583 w 12192000"/>
              <a:gd name="connsiteY121" fmla="*/ 167375 h 1128179"/>
              <a:gd name="connsiteX122" fmla="*/ 7415556 w 12192000"/>
              <a:gd name="connsiteY122" fmla="*/ 200044 h 1128179"/>
              <a:gd name="connsiteX123" fmla="*/ 7482186 w 12192000"/>
              <a:gd name="connsiteY123" fmla="*/ 185458 h 1128179"/>
              <a:gd name="connsiteX124" fmla="*/ 7583207 w 12192000"/>
              <a:gd name="connsiteY124" fmla="*/ 159660 h 1128179"/>
              <a:gd name="connsiteX125" fmla="*/ 7641594 w 12192000"/>
              <a:gd name="connsiteY125" fmla="*/ 153426 h 1128179"/>
              <a:gd name="connsiteX126" fmla="*/ 7800943 w 12192000"/>
              <a:gd name="connsiteY126" fmla="*/ 127008 h 1128179"/>
              <a:gd name="connsiteX127" fmla="*/ 7960450 w 12192000"/>
              <a:gd name="connsiteY127" fmla="*/ 93391 h 1128179"/>
              <a:gd name="connsiteX128" fmla="*/ 8054361 w 12192000"/>
              <a:gd name="connsiteY128" fmla="*/ 33083 h 1128179"/>
              <a:gd name="connsiteX129" fmla="*/ 8185539 w 12192000"/>
              <a:gd name="connsiteY129" fmla="*/ 9813 h 1128179"/>
              <a:gd name="connsiteX130" fmla="*/ 8207409 w 12192000"/>
              <a:gd name="connsiteY130" fmla="*/ 0 h 1128179"/>
              <a:gd name="connsiteX131" fmla="*/ 8238081 w 12192000"/>
              <a:gd name="connsiteY131" fmla="*/ 5133 h 1128179"/>
              <a:gd name="connsiteX132" fmla="*/ 8361058 w 12192000"/>
              <a:gd name="connsiteY132" fmla="*/ 27576 h 1128179"/>
              <a:gd name="connsiteX133" fmla="*/ 8458208 w 12192000"/>
              <a:gd name="connsiteY133" fmla="*/ 61981 h 1128179"/>
              <a:gd name="connsiteX134" fmla="*/ 8577671 w 12192000"/>
              <a:gd name="connsiteY134" fmla="*/ 34629 h 1128179"/>
              <a:gd name="connsiteX135" fmla="*/ 8651048 w 12192000"/>
              <a:gd name="connsiteY135" fmla="*/ 41418 h 1128179"/>
              <a:gd name="connsiteX136" fmla="*/ 8772056 w 12192000"/>
              <a:gd name="connsiteY136" fmla="*/ 88351 h 1128179"/>
              <a:gd name="connsiteX137" fmla="*/ 8929686 w 12192000"/>
              <a:gd name="connsiteY137" fmla="*/ 70976 h 1128179"/>
              <a:gd name="connsiteX138" fmla="*/ 8966892 w 12192000"/>
              <a:gd name="connsiteY138"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485482 w 12192000"/>
              <a:gd name="connsiteY75" fmla="*/ 173294 h 1128179"/>
              <a:gd name="connsiteX76" fmla="*/ 4493407 w 12192000"/>
              <a:gd name="connsiteY76" fmla="*/ 170321 h 1128179"/>
              <a:gd name="connsiteX77" fmla="*/ 4535774 w 12192000"/>
              <a:gd name="connsiteY77" fmla="*/ 174767 h 1128179"/>
              <a:gd name="connsiteX78" fmla="*/ 4536053 w 12192000"/>
              <a:gd name="connsiteY78" fmla="*/ 174235 h 1128179"/>
              <a:gd name="connsiteX79" fmla="*/ 4547385 w 12192000"/>
              <a:gd name="connsiteY79" fmla="*/ 175275 h 1128179"/>
              <a:gd name="connsiteX80" fmla="*/ 4603054 w 12192000"/>
              <a:gd name="connsiteY80" fmla="*/ 187089 h 1128179"/>
              <a:gd name="connsiteX81" fmla="*/ 4674354 w 12192000"/>
              <a:gd name="connsiteY81" fmla="*/ 136635 h 1128179"/>
              <a:gd name="connsiteX82" fmla="*/ 4704259 w 12192000"/>
              <a:gd name="connsiteY82" fmla="*/ 127953 h 1128179"/>
              <a:gd name="connsiteX83" fmla="*/ 4720133 w 12192000"/>
              <a:gd name="connsiteY83" fmla="*/ 120475 h 1128179"/>
              <a:gd name="connsiteX84" fmla="*/ 4721058 w 12192000"/>
              <a:gd name="connsiteY84" fmla="*/ 118174 h 1128179"/>
              <a:gd name="connsiteX85" fmla="*/ 4774434 w 12192000"/>
              <a:gd name="connsiteY85" fmla="*/ 129767 h 1128179"/>
              <a:gd name="connsiteX86" fmla="*/ 4781376 w 12192000"/>
              <a:gd name="connsiteY86" fmla="*/ 127026 h 1128179"/>
              <a:gd name="connsiteX87" fmla="*/ 4816353 w 12192000"/>
              <a:gd name="connsiteY87" fmla="*/ 140061 h 1128179"/>
              <a:gd name="connsiteX88" fmla="*/ 4834325 w 12192000"/>
              <a:gd name="connsiteY88" fmla="*/ 143873 h 1128179"/>
              <a:gd name="connsiteX89" fmla="*/ 4839606 w 12192000"/>
              <a:gd name="connsiteY89" fmla="*/ 150977 h 1128179"/>
              <a:gd name="connsiteX90" fmla="*/ 4866030 w 12192000"/>
              <a:gd name="connsiteY90" fmla="*/ 153545 h 1128179"/>
              <a:gd name="connsiteX91" fmla="*/ 4868987 w 12192000"/>
              <a:gd name="connsiteY91" fmla="*/ 151567 h 1128179"/>
              <a:gd name="connsiteX92" fmla="*/ 4891068 w 12192000"/>
              <a:gd name="connsiteY92" fmla="*/ 162141 h 1128179"/>
              <a:gd name="connsiteX93" fmla="*/ 4909920 w 12192000"/>
              <a:gd name="connsiteY93" fmla="*/ 181223 h 1128179"/>
              <a:gd name="connsiteX94" fmla="*/ 5133538 w 12192000"/>
              <a:gd name="connsiteY94" fmla="*/ 171046 h 1128179"/>
              <a:gd name="connsiteX95" fmla="*/ 5450871 w 12192000"/>
              <a:gd name="connsiteY95" fmla="*/ 243353 h 1128179"/>
              <a:gd name="connsiteX96" fmla="*/ 5489781 w 12192000"/>
              <a:gd name="connsiteY96" fmla="*/ 196809 h 1128179"/>
              <a:gd name="connsiteX97" fmla="*/ 5792606 w 12192000"/>
              <a:gd name="connsiteY97" fmla="*/ 221512 h 1128179"/>
              <a:gd name="connsiteX98" fmla="*/ 5869247 w 12192000"/>
              <a:gd name="connsiteY98" fmla="*/ 207069 h 1128179"/>
              <a:gd name="connsiteX99" fmla="*/ 5938156 w 12192000"/>
              <a:gd name="connsiteY99" fmla="*/ 236733 h 1128179"/>
              <a:gd name="connsiteX100" fmla="*/ 5965800 w 12192000"/>
              <a:gd name="connsiteY100" fmla="*/ 221624 h 1128179"/>
              <a:gd name="connsiteX101" fmla="*/ 5970550 w 12192000"/>
              <a:gd name="connsiteY101" fmla="*/ 218554 h 1128179"/>
              <a:gd name="connsiteX102" fmla="*/ 5989910 w 12192000"/>
              <a:gd name="connsiteY102" fmla="*/ 216383 h 1128179"/>
              <a:gd name="connsiteX103" fmla="*/ 5994937 w 12192000"/>
              <a:gd name="connsiteY103" fmla="*/ 203125 h 1128179"/>
              <a:gd name="connsiteX104" fmla="*/ 6023765 w 12192000"/>
              <a:gd name="connsiteY104" fmla="*/ 190797 h 1128179"/>
              <a:gd name="connsiteX105" fmla="*/ 6059520 w 12192000"/>
              <a:gd name="connsiteY105" fmla="*/ 190331 h 1128179"/>
              <a:gd name="connsiteX106" fmla="*/ 6229716 w 12192000"/>
              <a:gd name="connsiteY106" fmla="*/ 202251 h 1128179"/>
              <a:gd name="connsiteX107" fmla="*/ 6331381 w 12192000"/>
              <a:gd name="connsiteY107" fmla="*/ 201324 h 1128179"/>
              <a:gd name="connsiteX108" fmla="*/ 6369749 w 12192000"/>
              <a:gd name="connsiteY108" fmla="*/ 188311 h 1128179"/>
              <a:gd name="connsiteX109" fmla="*/ 6423498 w 12192000"/>
              <a:gd name="connsiteY109" fmla="*/ 178651 h 1128179"/>
              <a:gd name="connsiteX110" fmla="*/ 6518161 w 12192000"/>
              <a:gd name="connsiteY110" fmla="*/ 151803 h 1128179"/>
              <a:gd name="connsiteX111" fmla="*/ 6645685 w 12192000"/>
              <a:gd name="connsiteY111" fmla="*/ 132773 h 1128179"/>
              <a:gd name="connsiteX112" fmla="*/ 6739636 w 12192000"/>
              <a:gd name="connsiteY112" fmla="*/ 172969 h 1128179"/>
              <a:gd name="connsiteX113" fmla="*/ 6747672 w 12192000"/>
              <a:gd name="connsiteY113" fmla="*/ 163353 h 1128179"/>
              <a:gd name="connsiteX114" fmla="*/ 6811991 w 12192000"/>
              <a:gd name="connsiteY114" fmla="*/ 164731 h 1128179"/>
              <a:gd name="connsiteX115" fmla="*/ 7038226 w 12192000"/>
              <a:gd name="connsiteY115" fmla="*/ 234745 h 1128179"/>
              <a:gd name="connsiteX116" fmla="*/ 7163894 w 12192000"/>
              <a:gd name="connsiteY116" fmla="*/ 235638 h 1128179"/>
              <a:gd name="connsiteX117" fmla="*/ 7208349 w 12192000"/>
              <a:gd name="connsiteY117" fmla="*/ 225443 h 1128179"/>
              <a:gd name="connsiteX118" fmla="*/ 7282840 w 12192000"/>
              <a:gd name="connsiteY118" fmla="*/ 209016 h 1128179"/>
              <a:gd name="connsiteX119" fmla="*/ 7338153 w 12192000"/>
              <a:gd name="connsiteY119" fmla="*/ 170853 h 1128179"/>
              <a:gd name="connsiteX120" fmla="*/ 7400583 w 12192000"/>
              <a:gd name="connsiteY120" fmla="*/ 167375 h 1128179"/>
              <a:gd name="connsiteX121" fmla="*/ 7415556 w 12192000"/>
              <a:gd name="connsiteY121" fmla="*/ 200044 h 1128179"/>
              <a:gd name="connsiteX122" fmla="*/ 7482186 w 12192000"/>
              <a:gd name="connsiteY122" fmla="*/ 185458 h 1128179"/>
              <a:gd name="connsiteX123" fmla="*/ 7583207 w 12192000"/>
              <a:gd name="connsiteY123" fmla="*/ 159660 h 1128179"/>
              <a:gd name="connsiteX124" fmla="*/ 7641594 w 12192000"/>
              <a:gd name="connsiteY124" fmla="*/ 153426 h 1128179"/>
              <a:gd name="connsiteX125" fmla="*/ 7800943 w 12192000"/>
              <a:gd name="connsiteY125" fmla="*/ 127008 h 1128179"/>
              <a:gd name="connsiteX126" fmla="*/ 7960450 w 12192000"/>
              <a:gd name="connsiteY126" fmla="*/ 93391 h 1128179"/>
              <a:gd name="connsiteX127" fmla="*/ 8054361 w 12192000"/>
              <a:gd name="connsiteY127" fmla="*/ 33083 h 1128179"/>
              <a:gd name="connsiteX128" fmla="*/ 8185539 w 12192000"/>
              <a:gd name="connsiteY128" fmla="*/ 9813 h 1128179"/>
              <a:gd name="connsiteX129" fmla="*/ 8207409 w 12192000"/>
              <a:gd name="connsiteY129" fmla="*/ 0 h 1128179"/>
              <a:gd name="connsiteX130" fmla="*/ 8238081 w 12192000"/>
              <a:gd name="connsiteY130" fmla="*/ 5133 h 1128179"/>
              <a:gd name="connsiteX131" fmla="*/ 8361058 w 12192000"/>
              <a:gd name="connsiteY131" fmla="*/ 27576 h 1128179"/>
              <a:gd name="connsiteX132" fmla="*/ 8458208 w 12192000"/>
              <a:gd name="connsiteY132" fmla="*/ 61981 h 1128179"/>
              <a:gd name="connsiteX133" fmla="*/ 8577671 w 12192000"/>
              <a:gd name="connsiteY133" fmla="*/ 34629 h 1128179"/>
              <a:gd name="connsiteX134" fmla="*/ 8651048 w 12192000"/>
              <a:gd name="connsiteY134" fmla="*/ 41418 h 1128179"/>
              <a:gd name="connsiteX135" fmla="*/ 8772056 w 12192000"/>
              <a:gd name="connsiteY135" fmla="*/ 88351 h 1128179"/>
              <a:gd name="connsiteX136" fmla="*/ 8929686 w 12192000"/>
              <a:gd name="connsiteY136" fmla="*/ 70976 h 1128179"/>
              <a:gd name="connsiteX137" fmla="*/ 8966892 w 12192000"/>
              <a:gd name="connsiteY137"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485482 w 12192000"/>
              <a:gd name="connsiteY75" fmla="*/ 173294 h 1128179"/>
              <a:gd name="connsiteX76" fmla="*/ 4535774 w 12192000"/>
              <a:gd name="connsiteY76" fmla="*/ 174767 h 1128179"/>
              <a:gd name="connsiteX77" fmla="*/ 4536053 w 12192000"/>
              <a:gd name="connsiteY77" fmla="*/ 174235 h 1128179"/>
              <a:gd name="connsiteX78" fmla="*/ 4547385 w 12192000"/>
              <a:gd name="connsiteY78" fmla="*/ 175275 h 1128179"/>
              <a:gd name="connsiteX79" fmla="*/ 4603054 w 12192000"/>
              <a:gd name="connsiteY79" fmla="*/ 187089 h 1128179"/>
              <a:gd name="connsiteX80" fmla="*/ 4674354 w 12192000"/>
              <a:gd name="connsiteY80" fmla="*/ 136635 h 1128179"/>
              <a:gd name="connsiteX81" fmla="*/ 4704259 w 12192000"/>
              <a:gd name="connsiteY81" fmla="*/ 127953 h 1128179"/>
              <a:gd name="connsiteX82" fmla="*/ 4720133 w 12192000"/>
              <a:gd name="connsiteY82" fmla="*/ 120475 h 1128179"/>
              <a:gd name="connsiteX83" fmla="*/ 4721058 w 12192000"/>
              <a:gd name="connsiteY83" fmla="*/ 118174 h 1128179"/>
              <a:gd name="connsiteX84" fmla="*/ 4774434 w 12192000"/>
              <a:gd name="connsiteY84" fmla="*/ 129767 h 1128179"/>
              <a:gd name="connsiteX85" fmla="*/ 4781376 w 12192000"/>
              <a:gd name="connsiteY85" fmla="*/ 127026 h 1128179"/>
              <a:gd name="connsiteX86" fmla="*/ 4816353 w 12192000"/>
              <a:gd name="connsiteY86" fmla="*/ 140061 h 1128179"/>
              <a:gd name="connsiteX87" fmla="*/ 4834325 w 12192000"/>
              <a:gd name="connsiteY87" fmla="*/ 143873 h 1128179"/>
              <a:gd name="connsiteX88" fmla="*/ 4839606 w 12192000"/>
              <a:gd name="connsiteY88" fmla="*/ 150977 h 1128179"/>
              <a:gd name="connsiteX89" fmla="*/ 4866030 w 12192000"/>
              <a:gd name="connsiteY89" fmla="*/ 153545 h 1128179"/>
              <a:gd name="connsiteX90" fmla="*/ 4868987 w 12192000"/>
              <a:gd name="connsiteY90" fmla="*/ 151567 h 1128179"/>
              <a:gd name="connsiteX91" fmla="*/ 4891068 w 12192000"/>
              <a:gd name="connsiteY91" fmla="*/ 162141 h 1128179"/>
              <a:gd name="connsiteX92" fmla="*/ 4909920 w 12192000"/>
              <a:gd name="connsiteY92" fmla="*/ 181223 h 1128179"/>
              <a:gd name="connsiteX93" fmla="*/ 5133538 w 12192000"/>
              <a:gd name="connsiteY93" fmla="*/ 171046 h 1128179"/>
              <a:gd name="connsiteX94" fmla="*/ 5450871 w 12192000"/>
              <a:gd name="connsiteY94" fmla="*/ 243353 h 1128179"/>
              <a:gd name="connsiteX95" fmla="*/ 5489781 w 12192000"/>
              <a:gd name="connsiteY95" fmla="*/ 196809 h 1128179"/>
              <a:gd name="connsiteX96" fmla="*/ 5792606 w 12192000"/>
              <a:gd name="connsiteY96" fmla="*/ 221512 h 1128179"/>
              <a:gd name="connsiteX97" fmla="*/ 5869247 w 12192000"/>
              <a:gd name="connsiteY97" fmla="*/ 207069 h 1128179"/>
              <a:gd name="connsiteX98" fmla="*/ 5938156 w 12192000"/>
              <a:gd name="connsiteY98" fmla="*/ 236733 h 1128179"/>
              <a:gd name="connsiteX99" fmla="*/ 5965800 w 12192000"/>
              <a:gd name="connsiteY99" fmla="*/ 221624 h 1128179"/>
              <a:gd name="connsiteX100" fmla="*/ 5970550 w 12192000"/>
              <a:gd name="connsiteY100" fmla="*/ 218554 h 1128179"/>
              <a:gd name="connsiteX101" fmla="*/ 5989910 w 12192000"/>
              <a:gd name="connsiteY101" fmla="*/ 216383 h 1128179"/>
              <a:gd name="connsiteX102" fmla="*/ 5994937 w 12192000"/>
              <a:gd name="connsiteY102" fmla="*/ 203125 h 1128179"/>
              <a:gd name="connsiteX103" fmla="*/ 6023765 w 12192000"/>
              <a:gd name="connsiteY103" fmla="*/ 190797 h 1128179"/>
              <a:gd name="connsiteX104" fmla="*/ 6059520 w 12192000"/>
              <a:gd name="connsiteY104" fmla="*/ 190331 h 1128179"/>
              <a:gd name="connsiteX105" fmla="*/ 6229716 w 12192000"/>
              <a:gd name="connsiteY105" fmla="*/ 202251 h 1128179"/>
              <a:gd name="connsiteX106" fmla="*/ 6331381 w 12192000"/>
              <a:gd name="connsiteY106" fmla="*/ 201324 h 1128179"/>
              <a:gd name="connsiteX107" fmla="*/ 6369749 w 12192000"/>
              <a:gd name="connsiteY107" fmla="*/ 188311 h 1128179"/>
              <a:gd name="connsiteX108" fmla="*/ 6423498 w 12192000"/>
              <a:gd name="connsiteY108" fmla="*/ 178651 h 1128179"/>
              <a:gd name="connsiteX109" fmla="*/ 6518161 w 12192000"/>
              <a:gd name="connsiteY109" fmla="*/ 151803 h 1128179"/>
              <a:gd name="connsiteX110" fmla="*/ 6645685 w 12192000"/>
              <a:gd name="connsiteY110" fmla="*/ 132773 h 1128179"/>
              <a:gd name="connsiteX111" fmla="*/ 6739636 w 12192000"/>
              <a:gd name="connsiteY111" fmla="*/ 172969 h 1128179"/>
              <a:gd name="connsiteX112" fmla="*/ 6747672 w 12192000"/>
              <a:gd name="connsiteY112" fmla="*/ 163353 h 1128179"/>
              <a:gd name="connsiteX113" fmla="*/ 6811991 w 12192000"/>
              <a:gd name="connsiteY113" fmla="*/ 164731 h 1128179"/>
              <a:gd name="connsiteX114" fmla="*/ 7038226 w 12192000"/>
              <a:gd name="connsiteY114" fmla="*/ 234745 h 1128179"/>
              <a:gd name="connsiteX115" fmla="*/ 7163894 w 12192000"/>
              <a:gd name="connsiteY115" fmla="*/ 235638 h 1128179"/>
              <a:gd name="connsiteX116" fmla="*/ 7208349 w 12192000"/>
              <a:gd name="connsiteY116" fmla="*/ 225443 h 1128179"/>
              <a:gd name="connsiteX117" fmla="*/ 7282840 w 12192000"/>
              <a:gd name="connsiteY117" fmla="*/ 209016 h 1128179"/>
              <a:gd name="connsiteX118" fmla="*/ 7338153 w 12192000"/>
              <a:gd name="connsiteY118" fmla="*/ 170853 h 1128179"/>
              <a:gd name="connsiteX119" fmla="*/ 7400583 w 12192000"/>
              <a:gd name="connsiteY119" fmla="*/ 167375 h 1128179"/>
              <a:gd name="connsiteX120" fmla="*/ 7415556 w 12192000"/>
              <a:gd name="connsiteY120" fmla="*/ 200044 h 1128179"/>
              <a:gd name="connsiteX121" fmla="*/ 7482186 w 12192000"/>
              <a:gd name="connsiteY121" fmla="*/ 185458 h 1128179"/>
              <a:gd name="connsiteX122" fmla="*/ 7583207 w 12192000"/>
              <a:gd name="connsiteY122" fmla="*/ 159660 h 1128179"/>
              <a:gd name="connsiteX123" fmla="*/ 7641594 w 12192000"/>
              <a:gd name="connsiteY123" fmla="*/ 153426 h 1128179"/>
              <a:gd name="connsiteX124" fmla="*/ 7800943 w 12192000"/>
              <a:gd name="connsiteY124" fmla="*/ 127008 h 1128179"/>
              <a:gd name="connsiteX125" fmla="*/ 7960450 w 12192000"/>
              <a:gd name="connsiteY125" fmla="*/ 93391 h 1128179"/>
              <a:gd name="connsiteX126" fmla="*/ 8054361 w 12192000"/>
              <a:gd name="connsiteY126" fmla="*/ 33083 h 1128179"/>
              <a:gd name="connsiteX127" fmla="*/ 8185539 w 12192000"/>
              <a:gd name="connsiteY127" fmla="*/ 9813 h 1128179"/>
              <a:gd name="connsiteX128" fmla="*/ 8207409 w 12192000"/>
              <a:gd name="connsiteY128" fmla="*/ 0 h 1128179"/>
              <a:gd name="connsiteX129" fmla="*/ 8238081 w 12192000"/>
              <a:gd name="connsiteY129" fmla="*/ 5133 h 1128179"/>
              <a:gd name="connsiteX130" fmla="*/ 8361058 w 12192000"/>
              <a:gd name="connsiteY130" fmla="*/ 27576 h 1128179"/>
              <a:gd name="connsiteX131" fmla="*/ 8458208 w 12192000"/>
              <a:gd name="connsiteY131" fmla="*/ 61981 h 1128179"/>
              <a:gd name="connsiteX132" fmla="*/ 8577671 w 12192000"/>
              <a:gd name="connsiteY132" fmla="*/ 34629 h 1128179"/>
              <a:gd name="connsiteX133" fmla="*/ 8651048 w 12192000"/>
              <a:gd name="connsiteY133" fmla="*/ 41418 h 1128179"/>
              <a:gd name="connsiteX134" fmla="*/ 8772056 w 12192000"/>
              <a:gd name="connsiteY134" fmla="*/ 88351 h 1128179"/>
              <a:gd name="connsiteX135" fmla="*/ 8929686 w 12192000"/>
              <a:gd name="connsiteY135" fmla="*/ 70976 h 1128179"/>
              <a:gd name="connsiteX136" fmla="*/ 8966892 w 12192000"/>
              <a:gd name="connsiteY136"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535774 w 12192000"/>
              <a:gd name="connsiteY75" fmla="*/ 174767 h 1128179"/>
              <a:gd name="connsiteX76" fmla="*/ 4536053 w 12192000"/>
              <a:gd name="connsiteY76" fmla="*/ 174235 h 1128179"/>
              <a:gd name="connsiteX77" fmla="*/ 4547385 w 12192000"/>
              <a:gd name="connsiteY77" fmla="*/ 175275 h 1128179"/>
              <a:gd name="connsiteX78" fmla="*/ 4603054 w 12192000"/>
              <a:gd name="connsiteY78" fmla="*/ 187089 h 1128179"/>
              <a:gd name="connsiteX79" fmla="*/ 4674354 w 12192000"/>
              <a:gd name="connsiteY79" fmla="*/ 136635 h 1128179"/>
              <a:gd name="connsiteX80" fmla="*/ 4704259 w 12192000"/>
              <a:gd name="connsiteY80" fmla="*/ 127953 h 1128179"/>
              <a:gd name="connsiteX81" fmla="*/ 4720133 w 12192000"/>
              <a:gd name="connsiteY81" fmla="*/ 120475 h 1128179"/>
              <a:gd name="connsiteX82" fmla="*/ 4721058 w 12192000"/>
              <a:gd name="connsiteY82" fmla="*/ 118174 h 1128179"/>
              <a:gd name="connsiteX83" fmla="*/ 4774434 w 12192000"/>
              <a:gd name="connsiteY83" fmla="*/ 129767 h 1128179"/>
              <a:gd name="connsiteX84" fmla="*/ 4781376 w 12192000"/>
              <a:gd name="connsiteY84" fmla="*/ 127026 h 1128179"/>
              <a:gd name="connsiteX85" fmla="*/ 4816353 w 12192000"/>
              <a:gd name="connsiteY85" fmla="*/ 140061 h 1128179"/>
              <a:gd name="connsiteX86" fmla="*/ 4834325 w 12192000"/>
              <a:gd name="connsiteY86" fmla="*/ 143873 h 1128179"/>
              <a:gd name="connsiteX87" fmla="*/ 4839606 w 12192000"/>
              <a:gd name="connsiteY87" fmla="*/ 150977 h 1128179"/>
              <a:gd name="connsiteX88" fmla="*/ 4866030 w 12192000"/>
              <a:gd name="connsiteY88" fmla="*/ 153545 h 1128179"/>
              <a:gd name="connsiteX89" fmla="*/ 4868987 w 12192000"/>
              <a:gd name="connsiteY89" fmla="*/ 151567 h 1128179"/>
              <a:gd name="connsiteX90" fmla="*/ 4891068 w 12192000"/>
              <a:gd name="connsiteY90" fmla="*/ 162141 h 1128179"/>
              <a:gd name="connsiteX91" fmla="*/ 4909920 w 12192000"/>
              <a:gd name="connsiteY91" fmla="*/ 181223 h 1128179"/>
              <a:gd name="connsiteX92" fmla="*/ 5133538 w 12192000"/>
              <a:gd name="connsiteY92" fmla="*/ 171046 h 1128179"/>
              <a:gd name="connsiteX93" fmla="*/ 5450871 w 12192000"/>
              <a:gd name="connsiteY93" fmla="*/ 243353 h 1128179"/>
              <a:gd name="connsiteX94" fmla="*/ 5489781 w 12192000"/>
              <a:gd name="connsiteY94" fmla="*/ 196809 h 1128179"/>
              <a:gd name="connsiteX95" fmla="*/ 5792606 w 12192000"/>
              <a:gd name="connsiteY95" fmla="*/ 221512 h 1128179"/>
              <a:gd name="connsiteX96" fmla="*/ 5869247 w 12192000"/>
              <a:gd name="connsiteY96" fmla="*/ 207069 h 1128179"/>
              <a:gd name="connsiteX97" fmla="*/ 5938156 w 12192000"/>
              <a:gd name="connsiteY97" fmla="*/ 236733 h 1128179"/>
              <a:gd name="connsiteX98" fmla="*/ 5965800 w 12192000"/>
              <a:gd name="connsiteY98" fmla="*/ 221624 h 1128179"/>
              <a:gd name="connsiteX99" fmla="*/ 5970550 w 12192000"/>
              <a:gd name="connsiteY99" fmla="*/ 218554 h 1128179"/>
              <a:gd name="connsiteX100" fmla="*/ 5989910 w 12192000"/>
              <a:gd name="connsiteY100" fmla="*/ 216383 h 1128179"/>
              <a:gd name="connsiteX101" fmla="*/ 5994937 w 12192000"/>
              <a:gd name="connsiteY101" fmla="*/ 203125 h 1128179"/>
              <a:gd name="connsiteX102" fmla="*/ 6023765 w 12192000"/>
              <a:gd name="connsiteY102" fmla="*/ 190797 h 1128179"/>
              <a:gd name="connsiteX103" fmla="*/ 6059520 w 12192000"/>
              <a:gd name="connsiteY103" fmla="*/ 190331 h 1128179"/>
              <a:gd name="connsiteX104" fmla="*/ 6229716 w 12192000"/>
              <a:gd name="connsiteY104" fmla="*/ 202251 h 1128179"/>
              <a:gd name="connsiteX105" fmla="*/ 6331381 w 12192000"/>
              <a:gd name="connsiteY105" fmla="*/ 201324 h 1128179"/>
              <a:gd name="connsiteX106" fmla="*/ 6369749 w 12192000"/>
              <a:gd name="connsiteY106" fmla="*/ 188311 h 1128179"/>
              <a:gd name="connsiteX107" fmla="*/ 6423498 w 12192000"/>
              <a:gd name="connsiteY107" fmla="*/ 178651 h 1128179"/>
              <a:gd name="connsiteX108" fmla="*/ 6518161 w 12192000"/>
              <a:gd name="connsiteY108" fmla="*/ 151803 h 1128179"/>
              <a:gd name="connsiteX109" fmla="*/ 6645685 w 12192000"/>
              <a:gd name="connsiteY109" fmla="*/ 132773 h 1128179"/>
              <a:gd name="connsiteX110" fmla="*/ 6739636 w 12192000"/>
              <a:gd name="connsiteY110" fmla="*/ 172969 h 1128179"/>
              <a:gd name="connsiteX111" fmla="*/ 6747672 w 12192000"/>
              <a:gd name="connsiteY111" fmla="*/ 163353 h 1128179"/>
              <a:gd name="connsiteX112" fmla="*/ 6811991 w 12192000"/>
              <a:gd name="connsiteY112" fmla="*/ 164731 h 1128179"/>
              <a:gd name="connsiteX113" fmla="*/ 7038226 w 12192000"/>
              <a:gd name="connsiteY113" fmla="*/ 234745 h 1128179"/>
              <a:gd name="connsiteX114" fmla="*/ 7163894 w 12192000"/>
              <a:gd name="connsiteY114" fmla="*/ 235638 h 1128179"/>
              <a:gd name="connsiteX115" fmla="*/ 7208349 w 12192000"/>
              <a:gd name="connsiteY115" fmla="*/ 225443 h 1128179"/>
              <a:gd name="connsiteX116" fmla="*/ 7282840 w 12192000"/>
              <a:gd name="connsiteY116" fmla="*/ 209016 h 1128179"/>
              <a:gd name="connsiteX117" fmla="*/ 7338153 w 12192000"/>
              <a:gd name="connsiteY117" fmla="*/ 170853 h 1128179"/>
              <a:gd name="connsiteX118" fmla="*/ 7400583 w 12192000"/>
              <a:gd name="connsiteY118" fmla="*/ 167375 h 1128179"/>
              <a:gd name="connsiteX119" fmla="*/ 7415556 w 12192000"/>
              <a:gd name="connsiteY119" fmla="*/ 200044 h 1128179"/>
              <a:gd name="connsiteX120" fmla="*/ 7482186 w 12192000"/>
              <a:gd name="connsiteY120" fmla="*/ 185458 h 1128179"/>
              <a:gd name="connsiteX121" fmla="*/ 7583207 w 12192000"/>
              <a:gd name="connsiteY121" fmla="*/ 159660 h 1128179"/>
              <a:gd name="connsiteX122" fmla="*/ 7641594 w 12192000"/>
              <a:gd name="connsiteY122" fmla="*/ 153426 h 1128179"/>
              <a:gd name="connsiteX123" fmla="*/ 7800943 w 12192000"/>
              <a:gd name="connsiteY123" fmla="*/ 127008 h 1128179"/>
              <a:gd name="connsiteX124" fmla="*/ 7960450 w 12192000"/>
              <a:gd name="connsiteY124" fmla="*/ 93391 h 1128179"/>
              <a:gd name="connsiteX125" fmla="*/ 8054361 w 12192000"/>
              <a:gd name="connsiteY125" fmla="*/ 33083 h 1128179"/>
              <a:gd name="connsiteX126" fmla="*/ 8185539 w 12192000"/>
              <a:gd name="connsiteY126" fmla="*/ 9813 h 1128179"/>
              <a:gd name="connsiteX127" fmla="*/ 8207409 w 12192000"/>
              <a:gd name="connsiteY127" fmla="*/ 0 h 1128179"/>
              <a:gd name="connsiteX128" fmla="*/ 8238081 w 12192000"/>
              <a:gd name="connsiteY128" fmla="*/ 5133 h 1128179"/>
              <a:gd name="connsiteX129" fmla="*/ 8361058 w 12192000"/>
              <a:gd name="connsiteY129" fmla="*/ 27576 h 1128179"/>
              <a:gd name="connsiteX130" fmla="*/ 8458208 w 12192000"/>
              <a:gd name="connsiteY130" fmla="*/ 61981 h 1128179"/>
              <a:gd name="connsiteX131" fmla="*/ 8577671 w 12192000"/>
              <a:gd name="connsiteY131" fmla="*/ 34629 h 1128179"/>
              <a:gd name="connsiteX132" fmla="*/ 8651048 w 12192000"/>
              <a:gd name="connsiteY132" fmla="*/ 41418 h 1128179"/>
              <a:gd name="connsiteX133" fmla="*/ 8772056 w 12192000"/>
              <a:gd name="connsiteY133" fmla="*/ 88351 h 1128179"/>
              <a:gd name="connsiteX134" fmla="*/ 8929686 w 12192000"/>
              <a:gd name="connsiteY134" fmla="*/ 70976 h 1128179"/>
              <a:gd name="connsiteX135" fmla="*/ 8966892 w 12192000"/>
              <a:gd name="connsiteY135"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535774 w 12192000"/>
              <a:gd name="connsiteY75" fmla="*/ 174767 h 1128179"/>
              <a:gd name="connsiteX76" fmla="*/ 4536053 w 12192000"/>
              <a:gd name="connsiteY76" fmla="*/ 174235 h 1128179"/>
              <a:gd name="connsiteX77" fmla="*/ 4547385 w 12192000"/>
              <a:gd name="connsiteY77" fmla="*/ 175275 h 1128179"/>
              <a:gd name="connsiteX78" fmla="*/ 4603054 w 12192000"/>
              <a:gd name="connsiteY78" fmla="*/ 187089 h 1128179"/>
              <a:gd name="connsiteX79" fmla="*/ 4674354 w 12192000"/>
              <a:gd name="connsiteY79" fmla="*/ 136635 h 1128179"/>
              <a:gd name="connsiteX80" fmla="*/ 4704259 w 12192000"/>
              <a:gd name="connsiteY80" fmla="*/ 127953 h 1128179"/>
              <a:gd name="connsiteX81" fmla="*/ 4720133 w 12192000"/>
              <a:gd name="connsiteY81" fmla="*/ 120475 h 1128179"/>
              <a:gd name="connsiteX82" fmla="*/ 4721058 w 12192000"/>
              <a:gd name="connsiteY82" fmla="*/ 118174 h 1128179"/>
              <a:gd name="connsiteX83" fmla="*/ 4774434 w 12192000"/>
              <a:gd name="connsiteY83" fmla="*/ 129767 h 1128179"/>
              <a:gd name="connsiteX84" fmla="*/ 4781376 w 12192000"/>
              <a:gd name="connsiteY84" fmla="*/ 127026 h 1128179"/>
              <a:gd name="connsiteX85" fmla="*/ 4816353 w 12192000"/>
              <a:gd name="connsiteY85" fmla="*/ 140061 h 1128179"/>
              <a:gd name="connsiteX86" fmla="*/ 4834325 w 12192000"/>
              <a:gd name="connsiteY86" fmla="*/ 143873 h 1128179"/>
              <a:gd name="connsiteX87" fmla="*/ 4839606 w 12192000"/>
              <a:gd name="connsiteY87" fmla="*/ 150977 h 1128179"/>
              <a:gd name="connsiteX88" fmla="*/ 4866030 w 12192000"/>
              <a:gd name="connsiteY88" fmla="*/ 153545 h 1128179"/>
              <a:gd name="connsiteX89" fmla="*/ 4868987 w 12192000"/>
              <a:gd name="connsiteY89" fmla="*/ 151567 h 1128179"/>
              <a:gd name="connsiteX90" fmla="*/ 4891068 w 12192000"/>
              <a:gd name="connsiteY90" fmla="*/ 162141 h 1128179"/>
              <a:gd name="connsiteX91" fmla="*/ 4909920 w 12192000"/>
              <a:gd name="connsiteY91" fmla="*/ 181223 h 1128179"/>
              <a:gd name="connsiteX92" fmla="*/ 5133538 w 12192000"/>
              <a:gd name="connsiteY92" fmla="*/ 171046 h 1128179"/>
              <a:gd name="connsiteX93" fmla="*/ 5489781 w 12192000"/>
              <a:gd name="connsiteY93" fmla="*/ 196809 h 1128179"/>
              <a:gd name="connsiteX94" fmla="*/ 5792606 w 12192000"/>
              <a:gd name="connsiteY94" fmla="*/ 221512 h 1128179"/>
              <a:gd name="connsiteX95" fmla="*/ 5869247 w 12192000"/>
              <a:gd name="connsiteY95" fmla="*/ 207069 h 1128179"/>
              <a:gd name="connsiteX96" fmla="*/ 5938156 w 12192000"/>
              <a:gd name="connsiteY96" fmla="*/ 236733 h 1128179"/>
              <a:gd name="connsiteX97" fmla="*/ 5965800 w 12192000"/>
              <a:gd name="connsiteY97" fmla="*/ 221624 h 1128179"/>
              <a:gd name="connsiteX98" fmla="*/ 5970550 w 12192000"/>
              <a:gd name="connsiteY98" fmla="*/ 218554 h 1128179"/>
              <a:gd name="connsiteX99" fmla="*/ 5989910 w 12192000"/>
              <a:gd name="connsiteY99" fmla="*/ 216383 h 1128179"/>
              <a:gd name="connsiteX100" fmla="*/ 5994937 w 12192000"/>
              <a:gd name="connsiteY100" fmla="*/ 203125 h 1128179"/>
              <a:gd name="connsiteX101" fmla="*/ 6023765 w 12192000"/>
              <a:gd name="connsiteY101" fmla="*/ 190797 h 1128179"/>
              <a:gd name="connsiteX102" fmla="*/ 6059520 w 12192000"/>
              <a:gd name="connsiteY102" fmla="*/ 190331 h 1128179"/>
              <a:gd name="connsiteX103" fmla="*/ 6229716 w 12192000"/>
              <a:gd name="connsiteY103" fmla="*/ 202251 h 1128179"/>
              <a:gd name="connsiteX104" fmla="*/ 6331381 w 12192000"/>
              <a:gd name="connsiteY104" fmla="*/ 201324 h 1128179"/>
              <a:gd name="connsiteX105" fmla="*/ 6369749 w 12192000"/>
              <a:gd name="connsiteY105" fmla="*/ 188311 h 1128179"/>
              <a:gd name="connsiteX106" fmla="*/ 6423498 w 12192000"/>
              <a:gd name="connsiteY106" fmla="*/ 178651 h 1128179"/>
              <a:gd name="connsiteX107" fmla="*/ 6518161 w 12192000"/>
              <a:gd name="connsiteY107" fmla="*/ 151803 h 1128179"/>
              <a:gd name="connsiteX108" fmla="*/ 6645685 w 12192000"/>
              <a:gd name="connsiteY108" fmla="*/ 132773 h 1128179"/>
              <a:gd name="connsiteX109" fmla="*/ 6739636 w 12192000"/>
              <a:gd name="connsiteY109" fmla="*/ 172969 h 1128179"/>
              <a:gd name="connsiteX110" fmla="*/ 6747672 w 12192000"/>
              <a:gd name="connsiteY110" fmla="*/ 163353 h 1128179"/>
              <a:gd name="connsiteX111" fmla="*/ 6811991 w 12192000"/>
              <a:gd name="connsiteY111" fmla="*/ 164731 h 1128179"/>
              <a:gd name="connsiteX112" fmla="*/ 7038226 w 12192000"/>
              <a:gd name="connsiteY112" fmla="*/ 234745 h 1128179"/>
              <a:gd name="connsiteX113" fmla="*/ 7163894 w 12192000"/>
              <a:gd name="connsiteY113" fmla="*/ 235638 h 1128179"/>
              <a:gd name="connsiteX114" fmla="*/ 7208349 w 12192000"/>
              <a:gd name="connsiteY114" fmla="*/ 225443 h 1128179"/>
              <a:gd name="connsiteX115" fmla="*/ 7282840 w 12192000"/>
              <a:gd name="connsiteY115" fmla="*/ 209016 h 1128179"/>
              <a:gd name="connsiteX116" fmla="*/ 7338153 w 12192000"/>
              <a:gd name="connsiteY116" fmla="*/ 170853 h 1128179"/>
              <a:gd name="connsiteX117" fmla="*/ 7400583 w 12192000"/>
              <a:gd name="connsiteY117" fmla="*/ 167375 h 1128179"/>
              <a:gd name="connsiteX118" fmla="*/ 7415556 w 12192000"/>
              <a:gd name="connsiteY118" fmla="*/ 200044 h 1128179"/>
              <a:gd name="connsiteX119" fmla="*/ 7482186 w 12192000"/>
              <a:gd name="connsiteY119" fmla="*/ 185458 h 1128179"/>
              <a:gd name="connsiteX120" fmla="*/ 7583207 w 12192000"/>
              <a:gd name="connsiteY120" fmla="*/ 159660 h 1128179"/>
              <a:gd name="connsiteX121" fmla="*/ 7641594 w 12192000"/>
              <a:gd name="connsiteY121" fmla="*/ 153426 h 1128179"/>
              <a:gd name="connsiteX122" fmla="*/ 7800943 w 12192000"/>
              <a:gd name="connsiteY122" fmla="*/ 127008 h 1128179"/>
              <a:gd name="connsiteX123" fmla="*/ 7960450 w 12192000"/>
              <a:gd name="connsiteY123" fmla="*/ 93391 h 1128179"/>
              <a:gd name="connsiteX124" fmla="*/ 8054361 w 12192000"/>
              <a:gd name="connsiteY124" fmla="*/ 33083 h 1128179"/>
              <a:gd name="connsiteX125" fmla="*/ 8185539 w 12192000"/>
              <a:gd name="connsiteY125" fmla="*/ 9813 h 1128179"/>
              <a:gd name="connsiteX126" fmla="*/ 8207409 w 12192000"/>
              <a:gd name="connsiteY126" fmla="*/ 0 h 1128179"/>
              <a:gd name="connsiteX127" fmla="*/ 8238081 w 12192000"/>
              <a:gd name="connsiteY127" fmla="*/ 5133 h 1128179"/>
              <a:gd name="connsiteX128" fmla="*/ 8361058 w 12192000"/>
              <a:gd name="connsiteY128" fmla="*/ 27576 h 1128179"/>
              <a:gd name="connsiteX129" fmla="*/ 8458208 w 12192000"/>
              <a:gd name="connsiteY129" fmla="*/ 61981 h 1128179"/>
              <a:gd name="connsiteX130" fmla="*/ 8577671 w 12192000"/>
              <a:gd name="connsiteY130" fmla="*/ 34629 h 1128179"/>
              <a:gd name="connsiteX131" fmla="*/ 8651048 w 12192000"/>
              <a:gd name="connsiteY131" fmla="*/ 41418 h 1128179"/>
              <a:gd name="connsiteX132" fmla="*/ 8772056 w 12192000"/>
              <a:gd name="connsiteY132" fmla="*/ 88351 h 1128179"/>
              <a:gd name="connsiteX133" fmla="*/ 8929686 w 12192000"/>
              <a:gd name="connsiteY133" fmla="*/ 70976 h 1128179"/>
              <a:gd name="connsiteX134" fmla="*/ 8966892 w 12192000"/>
              <a:gd name="connsiteY134"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535774 w 12192000"/>
              <a:gd name="connsiteY75" fmla="*/ 174767 h 1128179"/>
              <a:gd name="connsiteX76" fmla="*/ 4536053 w 12192000"/>
              <a:gd name="connsiteY76" fmla="*/ 174235 h 1128179"/>
              <a:gd name="connsiteX77" fmla="*/ 4547385 w 12192000"/>
              <a:gd name="connsiteY77" fmla="*/ 175275 h 1128179"/>
              <a:gd name="connsiteX78" fmla="*/ 4603054 w 12192000"/>
              <a:gd name="connsiteY78" fmla="*/ 187089 h 1128179"/>
              <a:gd name="connsiteX79" fmla="*/ 4674354 w 12192000"/>
              <a:gd name="connsiteY79" fmla="*/ 136635 h 1128179"/>
              <a:gd name="connsiteX80" fmla="*/ 4704259 w 12192000"/>
              <a:gd name="connsiteY80" fmla="*/ 127953 h 1128179"/>
              <a:gd name="connsiteX81" fmla="*/ 4720133 w 12192000"/>
              <a:gd name="connsiteY81" fmla="*/ 120475 h 1128179"/>
              <a:gd name="connsiteX82" fmla="*/ 4721058 w 12192000"/>
              <a:gd name="connsiteY82" fmla="*/ 118174 h 1128179"/>
              <a:gd name="connsiteX83" fmla="*/ 4774434 w 12192000"/>
              <a:gd name="connsiteY83" fmla="*/ 129767 h 1128179"/>
              <a:gd name="connsiteX84" fmla="*/ 4781376 w 12192000"/>
              <a:gd name="connsiteY84" fmla="*/ 127026 h 1128179"/>
              <a:gd name="connsiteX85" fmla="*/ 4816353 w 12192000"/>
              <a:gd name="connsiteY85" fmla="*/ 140061 h 1128179"/>
              <a:gd name="connsiteX86" fmla="*/ 4834325 w 12192000"/>
              <a:gd name="connsiteY86" fmla="*/ 143873 h 1128179"/>
              <a:gd name="connsiteX87" fmla="*/ 4839606 w 12192000"/>
              <a:gd name="connsiteY87" fmla="*/ 150977 h 1128179"/>
              <a:gd name="connsiteX88" fmla="*/ 4866030 w 12192000"/>
              <a:gd name="connsiteY88" fmla="*/ 153545 h 1128179"/>
              <a:gd name="connsiteX89" fmla="*/ 4868987 w 12192000"/>
              <a:gd name="connsiteY89" fmla="*/ 151567 h 1128179"/>
              <a:gd name="connsiteX90" fmla="*/ 4891068 w 12192000"/>
              <a:gd name="connsiteY90" fmla="*/ 162141 h 1128179"/>
              <a:gd name="connsiteX91" fmla="*/ 4909920 w 12192000"/>
              <a:gd name="connsiteY91" fmla="*/ 181223 h 1128179"/>
              <a:gd name="connsiteX92" fmla="*/ 5133538 w 12192000"/>
              <a:gd name="connsiteY92" fmla="*/ 171046 h 1128179"/>
              <a:gd name="connsiteX93" fmla="*/ 5467747 w 12192000"/>
              <a:gd name="connsiteY93" fmla="*/ 211498 h 1128179"/>
              <a:gd name="connsiteX94" fmla="*/ 5792606 w 12192000"/>
              <a:gd name="connsiteY94" fmla="*/ 221512 h 1128179"/>
              <a:gd name="connsiteX95" fmla="*/ 5869247 w 12192000"/>
              <a:gd name="connsiteY95" fmla="*/ 207069 h 1128179"/>
              <a:gd name="connsiteX96" fmla="*/ 5938156 w 12192000"/>
              <a:gd name="connsiteY96" fmla="*/ 236733 h 1128179"/>
              <a:gd name="connsiteX97" fmla="*/ 5965800 w 12192000"/>
              <a:gd name="connsiteY97" fmla="*/ 221624 h 1128179"/>
              <a:gd name="connsiteX98" fmla="*/ 5970550 w 12192000"/>
              <a:gd name="connsiteY98" fmla="*/ 218554 h 1128179"/>
              <a:gd name="connsiteX99" fmla="*/ 5989910 w 12192000"/>
              <a:gd name="connsiteY99" fmla="*/ 216383 h 1128179"/>
              <a:gd name="connsiteX100" fmla="*/ 5994937 w 12192000"/>
              <a:gd name="connsiteY100" fmla="*/ 203125 h 1128179"/>
              <a:gd name="connsiteX101" fmla="*/ 6023765 w 12192000"/>
              <a:gd name="connsiteY101" fmla="*/ 190797 h 1128179"/>
              <a:gd name="connsiteX102" fmla="*/ 6059520 w 12192000"/>
              <a:gd name="connsiteY102" fmla="*/ 190331 h 1128179"/>
              <a:gd name="connsiteX103" fmla="*/ 6229716 w 12192000"/>
              <a:gd name="connsiteY103" fmla="*/ 202251 h 1128179"/>
              <a:gd name="connsiteX104" fmla="*/ 6331381 w 12192000"/>
              <a:gd name="connsiteY104" fmla="*/ 201324 h 1128179"/>
              <a:gd name="connsiteX105" fmla="*/ 6369749 w 12192000"/>
              <a:gd name="connsiteY105" fmla="*/ 188311 h 1128179"/>
              <a:gd name="connsiteX106" fmla="*/ 6423498 w 12192000"/>
              <a:gd name="connsiteY106" fmla="*/ 178651 h 1128179"/>
              <a:gd name="connsiteX107" fmla="*/ 6518161 w 12192000"/>
              <a:gd name="connsiteY107" fmla="*/ 151803 h 1128179"/>
              <a:gd name="connsiteX108" fmla="*/ 6645685 w 12192000"/>
              <a:gd name="connsiteY108" fmla="*/ 132773 h 1128179"/>
              <a:gd name="connsiteX109" fmla="*/ 6739636 w 12192000"/>
              <a:gd name="connsiteY109" fmla="*/ 172969 h 1128179"/>
              <a:gd name="connsiteX110" fmla="*/ 6747672 w 12192000"/>
              <a:gd name="connsiteY110" fmla="*/ 163353 h 1128179"/>
              <a:gd name="connsiteX111" fmla="*/ 6811991 w 12192000"/>
              <a:gd name="connsiteY111" fmla="*/ 164731 h 1128179"/>
              <a:gd name="connsiteX112" fmla="*/ 7038226 w 12192000"/>
              <a:gd name="connsiteY112" fmla="*/ 234745 h 1128179"/>
              <a:gd name="connsiteX113" fmla="*/ 7163894 w 12192000"/>
              <a:gd name="connsiteY113" fmla="*/ 235638 h 1128179"/>
              <a:gd name="connsiteX114" fmla="*/ 7208349 w 12192000"/>
              <a:gd name="connsiteY114" fmla="*/ 225443 h 1128179"/>
              <a:gd name="connsiteX115" fmla="*/ 7282840 w 12192000"/>
              <a:gd name="connsiteY115" fmla="*/ 209016 h 1128179"/>
              <a:gd name="connsiteX116" fmla="*/ 7338153 w 12192000"/>
              <a:gd name="connsiteY116" fmla="*/ 170853 h 1128179"/>
              <a:gd name="connsiteX117" fmla="*/ 7400583 w 12192000"/>
              <a:gd name="connsiteY117" fmla="*/ 167375 h 1128179"/>
              <a:gd name="connsiteX118" fmla="*/ 7415556 w 12192000"/>
              <a:gd name="connsiteY118" fmla="*/ 200044 h 1128179"/>
              <a:gd name="connsiteX119" fmla="*/ 7482186 w 12192000"/>
              <a:gd name="connsiteY119" fmla="*/ 185458 h 1128179"/>
              <a:gd name="connsiteX120" fmla="*/ 7583207 w 12192000"/>
              <a:gd name="connsiteY120" fmla="*/ 159660 h 1128179"/>
              <a:gd name="connsiteX121" fmla="*/ 7641594 w 12192000"/>
              <a:gd name="connsiteY121" fmla="*/ 153426 h 1128179"/>
              <a:gd name="connsiteX122" fmla="*/ 7800943 w 12192000"/>
              <a:gd name="connsiteY122" fmla="*/ 127008 h 1128179"/>
              <a:gd name="connsiteX123" fmla="*/ 7960450 w 12192000"/>
              <a:gd name="connsiteY123" fmla="*/ 93391 h 1128179"/>
              <a:gd name="connsiteX124" fmla="*/ 8054361 w 12192000"/>
              <a:gd name="connsiteY124" fmla="*/ 33083 h 1128179"/>
              <a:gd name="connsiteX125" fmla="*/ 8185539 w 12192000"/>
              <a:gd name="connsiteY125" fmla="*/ 9813 h 1128179"/>
              <a:gd name="connsiteX126" fmla="*/ 8207409 w 12192000"/>
              <a:gd name="connsiteY126" fmla="*/ 0 h 1128179"/>
              <a:gd name="connsiteX127" fmla="*/ 8238081 w 12192000"/>
              <a:gd name="connsiteY127" fmla="*/ 5133 h 1128179"/>
              <a:gd name="connsiteX128" fmla="*/ 8361058 w 12192000"/>
              <a:gd name="connsiteY128" fmla="*/ 27576 h 1128179"/>
              <a:gd name="connsiteX129" fmla="*/ 8458208 w 12192000"/>
              <a:gd name="connsiteY129" fmla="*/ 61981 h 1128179"/>
              <a:gd name="connsiteX130" fmla="*/ 8577671 w 12192000"/>
              <a:gd name="connsiteY130" fmla="*/ 34629 h 1128179"/>
              <a:gd name="connsiteX131" fmla="*/ 8651048 w 12192000"/>
              <a:gd name="connsiteY131" fmla="*/ 41418 h 1128179"/>
              <a:gd name="connsiteX132" fmla="*/ 8772056 w 12192000"/>
              <a:gd name="connsiteY132" fmla="*/ 88351 h 1128179"/>
              <a:gd name="connsiteX133" fmla="*/ 8929686 w 12192000"/>
              <a:gd name="connsiteY133" fmla="*/ 70976 h 1128179"/>
              <a:gd name="connsiteX134" fmla="*/ 8966892 w 12192000"/>
              <a:gd name="connsiteY134"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48478 w 12192000"/>
              <a:gd name="connsiteY68" fmla="*/ 401303 h 1128179"/>
              <a:gd name="connsiteX69" fmla="*/ 4006369 w 12192000"/>
              <a:gd name="connsiteY69" fmla="*/ 379758 h 1128179"/>
              <a:gd name="connsiteX70" fmla="*/ 4093666 w 12192000"/>
              <a:gd name="connsiteY70" fmla="*/ 343437 h 1128179"/>
              <a:gd name="connsiteX71" fmla="*/ 4145241 w 12192000"/>
              <a:gd name="connsiteY71" fmla="*/ 331048 h 1128179"/>
              <a:gd name="connsiteX72" fmla="*/ 4284785 w 12192000"/>
              <a:gd name="connsiteY72" fmla="*/ 287911 h 1128179"/>
              <a:gd name="connsiteX73" fmla="*/ 4423539 w 12192000"/>
              <a:gd name="connsiteY73" fmla="*/ 237622 h 1128179"/>
              <a:gd name="connsiteX74" fmla="*/ 4535774 w 12192000"/>
              <a:gd name="connsiteY74" fmla="*/ 174767 h 1128179"/>
              <a:gd name="connsiteX75" fmla="*/ 4536053 w 12192000"/>
              <a:gd name="connsiteY75" fmla="*/ 174235 h 1128179"/>
              <a:gd name="connsiteX76" fmla="*/ 4547385 w 12192000"/>
              <a:gd name="connsiteY76" fmla="*/ 175275 h 1128179"/>
              <a:gd name="connsiteX77" fmla="*/ 4603054 w 12192000"/>
              <a:gd name="connsiteY77" fmla="*/ 187089 h 1128179"/>
              <a:gd name="connsiteX78" fmla="*/ 4674354 w 12192000"/>
              <a:gd name="connsiteY78" fmla="*/ 136635 h 1128179"/>
              <a:gd name="connsiteX79" fmla="*/ 4704259 w 12192000"/>
              <a:gd name="connsiteY79" fmla="*/ 127953 h 1128179"/>
              <a:gd name="connsiteX80" fmla="*/ 4720133 w 12192000"/>
              <a:gd name="connsiteY80" fmla="*/ 120475 h 1128179"/>
              <a:gd name="connsiteX81" fmla="*/ 4721058 w 12192000"/>
              <a:gd name="connsiteY81" fmla="*/ 118174 h 1128179"/>
              <a:gd name="connsiteX82" fmla="*/ 4774434 w 12192000"/>
              <a:gd name="connsiteY82" fmla="*/ 129767 h 1128179"/>
              <a:gd name="connsiteX83" fmla="*/ 4781376 w 12192000"/>
              <a:gd name="connsiteY83" fmla="*/ 127026 h 1128179"/>
              <a:gd name="connsiteX84" fmla="*/ 4816353 w 12192000"/>
              <a:gd name="connsiteY84" fmla="*/ 140061 h 1128179"/>
              <a:gd name="connsiteX85" fmla="*/ 4834325 w 12192000"/>
              <a:gd name="connsiteY85" fmla="*/ 143873 h 1128179"/>
              <a:gd name="connsiteX86" fmla="*/ 4839606 w 12192000"/>
              <a:gd name="connsiteY86" fmla="*/ 150977 h 1128179"/>
              <a:gd name="connsiteX87" fmla="*/ 4866030 w 12192000"/>
              <a:gd name="connsiteY87" fmla="*/ 153545 h 1128179"/>
              <a:gd name="connsiteX88" fmla="*/ 4868987 w 12192000"/>
              <a:gd name="connsiteY88" fmla="*/ 151567 h 1128179"/>
              <a:gd name="connsiteX89" fmla="*/ 4891068 w 12192000"/>
              <a:gd name="connsiteY89" fmla="*/ 162141 h 1128179"/>
              <a:gd name="connsiteX90" fmla="*/ 4909920 w 12192000"/>
              <a:gd name="connsiteY90" fmla="*/ 181223 h 1128179"/>
              <a:gd name="connsiteX91" fmla="*/ 5133538 w 12192000"/>
              <a:gd name="connsiteY91" fmla="*/ 171046 h 1128179"/>
              <a:gd name="connsiteX92" fmla="*/ 5467747 w 12192000"/>
              <a:gd name="connsiteY92" fmla="*/ 211498 h 1128179"/>
              <a:gd name="connsiteX93" fmla="*/ 5792606 w 12192000"/>
              <a:gd name="connsiteY93" fmla="*/ 221512 h 1128179"/>
              <a:gd name="connsiteX94" fmla="*/ 5869247 w 12192000"/>
              <a:gd name="connsiteY94" fmla="*/ 207069 h 1128179"/>
              <a:gd name="connsiteX95" fmla="*/ 5938156 w 12192000"/>
              <a:gd name="connsiteY95" fmla="*/ 236733 h 1128179"/>
              <a:gd name="connsiteX96" fmla="*/ 5965800 w 12192000"/>
              <a:gd name="connsiteY96" fmla="*/ 221624 h 1128179"/>
              <a:gd name="connsiteX97" fmla="*/ 5970550 w 12192000"/>
              <a:gd name="connsiteY97" fmla="*/ 218554 h 1128179"/>
              <a:gd name="connsiteX98" fmla="*/ 5989910 w 12192000"/>
              <a:gd name="connsiteY98" fmla="*/ 216383 h 1128179"/>
              <a:gd name="connsiteX99" fmla="*/ 5994937 w 12192000"/>
              <a:gd name="connsiteY99" fmla="*/ 203125 h 1128179"/>
              <a:gd name="connsiteX100" fmla="*/ 6023765 w 12192000"/>
              <a:gd name="connsiteY100" fmla="*/ 190797 h 1128179"/>
              <a:gd name="connsiteX101" fmla="*/ 6059520 w 12192000"/>
              <a:gd name="connsiteY101" fmla="*/ 190331 h 1128179"/>
              <a:gd name="connsiteX102" fmla="*/ 6229716 w 12192000"/>
              <a:gd name="connsiteY102" fmla="*/ 202251 h 1128179"/>
              <a:gd name="connsiteX103" fmla="*/ 6331381 w 12192000"/>
              <a:gd name="connsiteY103" fmla="*/ 201324 h 1128179"/>
              <a:gd name="connsiteX104" fmla="*/ 6369749 w 12192000"/>
              <a:gd name="connsiteY104" fmla="*/ 188311 h 1128179"/>
              <a:gd name="connsiteX105" fmla="*/ 6423498 w 12192000"/>
              <a:gd name="connsiteY105" fmla="*/ 178651 h 1128179"/>
              <a:gd name="connsiteX106" fmla="*/ 6518161 w 12192000"/>
              <a:gd name="connsiteY106" fmla="*/ 151803 h 1128179"/>
              <a:gd name="connsiteX107" fmla="*/ 6645685 w 12192000"/>
              <a:gd name="connsiteY107" fmla="*/ 132773 h 1128179"/>
              <a:gd name="connsiteX108" fmla="*/ 6739636 w 12192000"/>
              <a:gd name="connsiteY108" fmla="*/ 172969 h 1128179"/>
              <a:gd name="connsiteX109" fmla="*/ 6747672 w 12192000"/>
              <a:gd name="connsiteY109" fmla="*/ 163353 h 1128179"/>
              <a:gd name="connsiteX110" fmla="*/ 6811991 w 12192000"/>
              <a:gd name="connsiteY110" fmla="*/ 164731 h 1128179"/>
              <a:gd name="connsiteX111" fmla="*/ 7038226 w 12192000"/>
              <a:gd name="connsiteY111" fmla="*/ 234745 h 1128179"/>
              <a:gd name="connsiteX112" fmla="*/ 7163894 w 12192000"/>
              <a:gd name="connsiteY112" fmla="*/ 235638 h 1128179"/>
              <a:gd name="connsiteX113" fmla="*/ 7208349 w 12192000"/>
              <a:gd name="connsiteY113" fmla="*/ 225443 h 1128179"/>
              <a:gd name="connsiteX114" fmla="*/ 7282840 w 12192000"/>
              <a:gd name="connsiteY114" fmla="*/ 209016 h 1128179"/>
              <a:gd name="connsiteX115" fmla="*/ 7338153 w 12192000"/>
              <a:gd name="connsiteY115" fmla="*/ 170853 h 1128179"/>
              <a:gd name="connsiteX116" fmla="*/ 7400583 w 12192000"/>
              <a:gd name="connsiteY116" fmla="*/ 167375 h 1128179"/>
              <a:gd name="connsiteX117" fmla="*/ 7415556 w 12192000"/>
              <a:gd name="connsiteY117" fmla="*/ 200044 h 1128179"/>
              <a:gd name="connsiteX118" fmla="*/ 7482186 w 12192000"/>
              <a:gd name="connsiteY118" fmla="*/ 185458 h 1128179"/>
              <a:gd name="connsiteX119" fmla="*/ 7583207 w 12192000"/>
              <a:gd name="connsiteY119" fmla="*/ 159660 h 1128179"/>
              <a:gd name="connsiteX120" fmla="*/ 7641594 w 12192000"/>
              <a:gd name="connsiteY120" fmla="*/ 153426 h 1128179"/>
              <a:gd name="connsiteX121" fmla="*/ 7800943 w 12192000"/>
              <a:gd name="connsiteY121" fmla="*/ 127008 h 1128179"/>
              <a:gd name="connsiteX122" fmla="*/ 7960450 w 12192000"/>
              <a:gd name="connsiteY122" fmla="*/ 93391 h 1128179"/>
              <a:gd name="connsiteX123" fmla="*/ 8054361 w 12192000"/>
              <a:gd name="connsiteY123" fmla="*/ 33083 h 1128179"/>
              <a:gd name="connsiteX124" fmla="*/ 8185539 w 12192000"/>
              <a:gd name="connsiteY124" fmla="*/ 9813 h 1128179"/>
              <a:gd name="connsiteX125" fmla="*/ 8207409 w 12192000"/>
              <a:gd name="connsiteY125" fmla="*/ 0 h 1128179"/>
              <a:gd name="connsiteX126" fmla="*/ 8238081 w 12192000"/>
              <a:gd name="connsiteY126" fmla="*/ 5133 h 1128179"/>
              <a:gd name="connsiteX127" fmla="*/ 8361058 w 12192000"/>
              <a:gd name="connsiteY127" fmla="*/ 27576 h 1128179"/>
              <a:gd name="connsiteX128" fmla="*/ 8458208 w 12192000"/>
              <a:gd name="connsiteY128" fmla="*/ 61981 h 1128179"/>
              <a:gd name="connsiteX129" fmla="*/ 8577671 w 12192000"/>
              <a:gd name="connsiteY129" fmla="*/ 34629 h 1128179"/>
              <a:gd name="connsiteX130" fmla="*/ 8651048 w 12192000"/>
              <a:gd name="connsiteY130" fmla="*/ 41418 h 1128179"/>
              <a:gd name="connsiteX131" fmla="*/ 8772056 w 12192000"/>
              <a:gd name="connsiteY131" fmla="*/ 88351 h 1128179"/>
              <a:gd name="connsiteX132" fmla="*/ 8929686 w 12192000"/>
              <a:gd name="connsiteY132" fmla="*/ 70976 h 1128179"/>
              <a:gd name="connsiteX133" fmla="*/ 8966892 w 12192000"/>
              <a:gd name="connsiteY133"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338608 w 12192000"/>
              <a:gd name="connsiteY59" fmla="*/ 446350 h 1128179"/>
              <a:gd name="connsiteX60" fmla="*/ 3344574 w 12192000"/>
              <a:gd name="connsiteY60" fmla="*/ 435962 h 1128179"/>
              <a:gd name="connsiteX61" fmla="*/ 3402455 w 12192000"/>
              <a:gd name="connsiteY61" fmla="*/ 430487 h 1128179"/>
              <a:gd name="connsiteX62" fmla="*/ 3614450 w 12192000"/>
              <a:gd name="connsiteY62" fmla="*/ 475834 h 1128179"/>
              <a:gd name="connsiteX63" fmla="*/ 3727304 w 12192000"/>
              <a:gd name="connsiteY63" fmla="*/ 463354 h 1128179"/>
              <a:gd name="connsiteX64" fmla="*/ 3765869 w 12192000"/>
              <a:gd name="connsiteY64" fmla="*/ 448520 h 1128179"/>
              <a:gd name="connsiteX65" fmla="*/ 3830576 w 12192000"/>
              <a:gd name="connsiteY65" fmla="*/ 424312 h 1128179"/>
              <a:gd name="connsiteX66" fmla="*/ 3875271 w 12192000"/>
              <a:gd name="connsiteY66" fmla="*/ 380597 h 1128179"/>
              <a:gd name="connsiteX67" fmla="*/ 3948478 w 12192000"/>
              <a:gd name="connsiteY67" fmla="*/ 401303 h 1128179"/>
              <a:gd name="connsiteX68" fmla="*/ 4006369 w 12192000"/>
              <a:gd name="connsiteY68" fmla="*/ 379758 h 1128179"/>
              <a:gd name="connsiteX69" fmla="*/ 4093666 w 12192000"/>
              <a:gd name="connsiteY69" fmla="*/ 343437 h 1128179"/>
              <a:gd name="connsiteX70" fmla="*/ 4145241 w 12192000"/>
              <a:gd name="connsiteY70" fmla="*/ 331048 h 1128179"/>
              <a:gd name="connsiteX71" fmla="*/ 4284785 w 12192000"/>
              <a:gd name="connsiteY71" fmla="*/ 287911 h 1128179"/>
              <a:gd name="connsiteX72" fmla="*/ 4423539 w 12192000"/>
              <a:gd name="connsiteY72" fmla="*/ 237622 h 1128179"/>
              <a:gd name="connsiteX73" fmla="*/ 4535774 w 12192000"/>
              <a:gd name="connsiteY73" fmla="*/ 174767 h 1128179"/>
              <a:gd name="connsiteX74" fmla="*/ 4536053 w 12192000"/>
              <a:gd name="connsiteY74" fmla="*/ 174235 h 1128179"/>
              <a:gd name="connsiteX75" fmla="*/ 4547385 w 12192000"/>
              <a:gd name="connsiteY75" fmla="*/ 175275 h 1128179"/>
              <a:gd name="connsiteX76" fmla="*/ 4603054 w 12192000"/>
              <a:gd name="connsiteY76" fmla="*/ 187089 h 1128179"/>
              <a:gd name="connsiteX77" fmla="*/ 4674354 w 12192000"/>
              <a:gd name="connsiteY77" fmla="*/ 136635 h 1128179"/>
              <a:gd name="connsiteX78" fmla="*/ 4704259 w 12192000"/>
              <a:gd name="connsiteY78" fmla="*/ 127953 h 1128179"/>
              <a:gd name="connsiteX79" fmla="*/ 4720133 w 12192000"/>
              <a:gd name="connsiteY79" fmla="*/ 120475 h 1128179"/>
              <a:gd name="connsiteX80" fmla="*/ 4721058 w 12192000"/>
              <a:gd name="connsiteY80" fmla="*/ 118174 h 1128179"/>
              <a:gd name="connsiteX81" fmla="*/ 4774434 w 12192000"/>
              <a:gd name="connsiteY81" fmla="*/ 129767 h 1128179"/>
              <a:gd name="connsiteX82" fmla="*/ 4781376 w 12192000"/>
              <a:gd name="connsiteY82" fmla="*/ 127026 h 1128179"/>
              <a:gd name="connsiteX83" fmla="*/ 4816353 w 12192000"/>
              <a:gd name="connsiteY83" fmla="*/ 140061 h 1128179"/>
              <a:gd name="connsiteX84" fmla="*/ 4834325 w 12192000"/>
              <a:gd name="connsiteY84" fmla="*/ 143873 h 1128179"/>
              <a:gd name="connsiteX85" fmla="*/ 4839606 w 12192000"/>
              <a:gd name="connsiteY85" fmla="*/ 150977 h 1128179"/>
              <a:gd name="connsiteX86" fmla="*/ 4866030 w 12192000"/>
              <a:gd name="connsiteY86" fmla="*/ 153545 h 1128179"/>
              <a:gd name="connsiteX87" fmla="*/ 4868987 w 12192000"/>
              <a:gd name="connsiteY87" fmla="*/ 151567 h 1128179"/>
              <a:gd name="connsiteX88" fmla="*/ 4891068 w 12192000"/>
              <a:gd name="connsiteY88" fmla="*/ 162141 h 1128179"/>
              <a:gd name="connsiteX89" fmla="*/ 4909920 w 12192000"/>
              <a:gd name="connsiteY89" fmla="*/ 181223 h 1128179"/>
              <a:gd name="connsiteX90" fmla="*/ 5133538 w 12192000"/>
              <a:gd name="connsiteY90" fmla="*/ 171046 h 1128179"/>
              <a:gd name="connsiteX91" fmla="*/ 5467747 w 12192000"/>
              <a:gd name="connsiteY91" fmla="*/ 211498 h 1128179"/>
              <a:gd name="connsiteX92" fmla="*/ 5792606 w 12192000"/>
              <a:gd name="connsiteY92" fmla="*/ 221512 h 1128179"/>
              <a:gd name="connsiteX93" fmla="*/ 5869247 w 12192000"/>
              <a:gd name="connsiteY93" fmla="*/ 207069 h 1128179"/>
              <a:gd name="connsiteX94" fmla="*/ 5938156 w 12192000"/>
              <a:gd name="connsiteY94" fmla="*/ 236733 h 1128179"/>
              <a:gd name="connsiteX95" fmla="*/ 5965800 w 12192000"/>
              <a:gd name="connsiteY95" fmla="*/ 221624 h 1128179"/>
              <a:gd name="connsiteX96" fmla="*/ 5970550 w 12192000"/>
              <a:gd name="connsiteY96" fmla="*/ 218554 h 1128179"/>
              <a:gd name="connsiteX97" fmla="*/ 5989910 w 12192000"/>
              <a:gd name="connsiteY97" fmla="*/ 216383 h 1128179"/>
              <a:gd name="connsiteX98" fmla="*/ 5994937 w 12192000"/>
              <a:gd name="connsiteY98" fmla="*/ 203125 h 1128179"/>
              <a:gd name="connsiteX99" fmla="*/ 6023765 w 12192000"/>
              <a:gd name="connsiteY99" fmla="*/ 190797 h 1128179"/>
              <a:gd name="connsiteX100" fmla="*/ 6059520 w 12192000"/>
              <a:gd name="connsiteY100" fmla="*/ 190331 h 1128179"/>
              <a:gd name="connsiteX101" fmla="*/ 6229716 w 12192000"/>
              <a:gd name="connsiteY101" fmla="*/ 202251 h 1128179"/>
              <a:gd name="connsiteX102" fmla="*/ 6331381 w 12192000"/>
              <a:gd name="connsiteY102" fmla="*/ 201324 h 1128179"/>
              <a:gd name="connsiteX103" fmla="*/ 6369749 w 12192000"/>
              <a:gd name="connsiteY103" fmla="*/ 188311 h 1128179"/>
              <a:gd name="connsiteX104" fmla="*/ 6423498 w 12192000"/>
              <a:gd name="connsiteY104" fmla="*/ 178651 h 1128179"/>
              <a:gd name="connsiteX105" fmla="*/ 6518161 w 12192000"/>
              <a:gd name="connsiteY105" fmla="*/ 151803 h 1128179"/>
              <a:gd name="connsiteX106" fmla="*/ 6645685 w 12192000"/>
              <a:gd name="connsiteY106" fmla="*/ 132773 h 1128179"/>
              <a:gd name="connsiteX107" fmla="*/ 6739636 w 12192000"/>
              <a:gd name="connsiteY107" fmla="*/ 172969 h 1128179"/>
              <a:gd name="connsiteX108" fmla="*/ 6747672 w 12192000"/>
              <a:gd name="connsiteY108" fmla="*/ 163353 h 1128179"/>
              <a:gd name="connsiteX109" fmla="*/ 6811991 w 12192000"/>
              <a:gd name="connsiteY109" fmla="*/ 164731 h 1128179"/>
              <a:gd name="connsiteX110" fmla="*/ 7038226 w 12192000"/>
              <a:gd name="connsiteY110" fmla="*/ 234745 h 1128179"/>
              <a:gd name="connsiteX111" fmla="*/ 7163894 w 12192000"/>
              <a:gd name="connsiteY111" fmla="*/ 235638 h 1128179"/>
              <a:gd name="connsiteX112" fmla="*/ 7208349 w 12192000"/>
              <a:gd name="connsiteY112" fmla="*/ 225443 h 1128179"/>
              <a:gd name="connsiteX113" fmla="*/ 7282840 w 12192000"/>
              <a:gd name="connsiteY113" fmla="*/ 209016 h 1128179"/>
              <a:gd name="connsiteX114" fmla="*/ 7338153 w 12192000"/>
              <a:gd name="connsiteY114" fmla="*/ 170853 h 1128179"/>
              <a:gd name="connsiteX115" fmla="*/ 7400583 w 12192000"/>
              <a:gd name="connsiteY115" fmla="*/ 167375 h 1128179"/>
              <a:gd name="connsiteX116" fmla="*/ 7415556 w 12192000"/>
              <a:gd name="connsiteY116" fmla="*/ 200044 h 1128179"/>
              <a:gd name="connsiteX117" fmla="*/ 7482186 w 12192000"/>
              <a:gd name="connsiteY117" fmla="*/ 185458 h 1128179"/>
              <a:gd name="connsiteX118" fmla="*/ 7583207 w 12192000"/>
              <a:gd name="connsiteY118" fmla="*/ 159660 h 1128179"/>
              <a:gd name="connsiteX119" fmla="*/ 7641594 w 12192000"/>
              <a:gd name="connsiteY119" fmla="*/ 153426 h 1128179"/>
              <a:gd name="connsiteX120" fmla="*/ 7800943 w 12192000"/>
              <a:gd name="connsiteY120" fmla="*/ 127008 h 1128179"/>
              <a:gd name="connsiteX121" fmla="*/ 7960450 w 12192000"/>
              <a:gd name="connsiteY121" fmla="*/ 93391 h 1128179"/>
              <a:gd name="connsiteX122" fmla="*/ 8054361 w 12192000"/>
              <a:gd name="connsiteY122" fmla="*/ 33083 h 1128179"/>
              <a:gd name="connsiteX123" fmla="*/ 8185539 w 12192000"/>
              <a:gd name="connsiteY123" fmla="*/ 9813 h 1128179"/>
              <a:gd name="connsiteX124" fmla="*/ 8207409 w 12192000"/>
              <a:gd name="connsiteY124" fmla="*/ 0 h 1128179"/>
              <a:gd name="connsiteX125" fmla="*/ 8238081 w 12192000"/>
              <a:gd name="connsiteY125" fmla="*/ 5133 h 1128179"/>
              <a:gd name="connsiteX126" fmla="*/ 8361058 w 12192000"/>
              <a:gd name="connsiteY126" fmla="*/ 27576 h 1128179"/>
              <a:gd name="connsiteX127" fmla="*/ 8458208 w 12192000"/>
              <a:gd name="connsiteY127" fmla="*/ 61981 h 1128179"/>
              <a:gd name="connsiteX128" fmla="*/ 8577671 w 12192000"/>
              <a:gd name="connsiteY128" fmla="*/ 34629 h 1128179"/>
              <a:gd name="connsiteX129" fmla="*/ 8651048 w 12192000"/>
              <a:gd name="connsiteY129" fmla="*/ 41418 h 1128179"/>
              <a:gd name="connsiteX130" fmla="*/ 8772056 w 12192000"/>
              <a:gd name="connsiteY130" fmla="*/ 88351 h 1128179"/>
              <a:gd name="connsiteX131" fmla="*/ 8929686 w 12192000"/>
              <a:gd name="connsiteY131" fmla="*/ 70976 h 1128179"/>
              <a:gd name="connsiteX132" fmla="*/ 8966892 w 12192000"/>
              <a:gd name="connsiteY132"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698214 w 12192000"/>
              <a:gd name="connsiteY44" fmla="*/ 649129 h 1128179"/>
              <a:gd name="connsiteX45" fmla="*/ 1897512 w 12192000"/>
              <a:gd name="connsiteY45" fmla="*/ 615258 h 1128179"/>
              <a:gd name="connsiteX46" fmla="*/ 2083724 w 12192000"/>
              <a:gd name="connsiteY46" fmla="*/ 673831 h 1128179"/>
              <a:gd name="connsiteX47" fmla="*/ 2191530 w 12192000"/>
              <a:gd name="connsiteY47" fmla="*/ 653189 h 1128179"/>
              <a:gd name="connsiteX48" fmla="*/ 2244255 w 12192000"/>
              <a:gd name="connsiteY48" fmla="*/ 602909 h 1128179"/>
              <a:gd name="connsiteX49" fmla="*/ 2495283 w 12192000"/>
              <a:gd name="connsiteY49" fmla="*/ 595193 h 1128179"/>
              <a:gd name="connsiteX50" fmla="*/ 2562174 w 12192000"/>
              <a:gd name="connsiteY50" fmla="*/ 572725 h 1128179"/>
              <a:gd name="connsiteX51" fmla="*/ 2627821 w 12192000"/>
              <a:gd name="connsiteY51" fmla="*/ 594803 h 1128179"/>
              <a:gd name="connsiteX52" fmla="*/ 2730710 w 12192000"/>
              <a:gd name="connsiteY52" fmla="*/ 535894 h 1128179"/>
              <a:gd name="connsiteX53" fmla="*/ 2884932 w 12192000"/>
              <a:gd name="connsiteY53" fmla="*/ 529610 h 1128179"/>
              <a:gd name="connsiteX54" fmla="*/ 2976019 w 12192000"/>
              <a:gd name="connsiteY54" fmla="*/ 517878 h 1128179"/>
              <a:gd name="connsiteX55" fmla="*/ 3008759 w 12192000"/>
              <a:gd name="connsiteY55" fmla="*/ 500898 h 1128179"/>
              <a:gd name="connsiteX56" fmla="*/ 3055731 w 12192000"/>
              <a:gd name="connsiteY56" fmla="*/ 485604 h 1128179"/>
              <a:gd name="connsiteX57" fmla="*/ 3137188 w 12192000"/>
              <a:gd name="connsiteY57" fmla="*/ 448921 h 1128179"/>
              <a:gd name="connsiteX58" fmla="*/ 3338608 w 12192000"/>
              <a:gd name="connsiteY58" fmla="*/ 446350 h 1128179"/>
              <a:gd name="connsiteX59" fmla="*/ 3344574 w 12192000"/>
              <a:gd name="connsiteY59" fmla="*/ 435962 h 1128179"/>
              <a:gd name="connsiteX60" fmla="*/ 3402455 w 12192000"/>
              <a:gd name="connsiteY60" fmla="*/ 430487 h 1128179"/>
              <a:gd name="connsiteX61" fmla="*/ 3614450 w 12192000"/>
              <a:gd name="connsiteY61" fmla="*/ 475834 h 1128179"/>
              <a:gd name="connsiteX62" fmla="*/ 3727304 w 12192000"/>
              <a:gd name="connsiteY62" fmla="*/ 463354 h 1128179"/>
              <a:gd name="connsiteX63" fmla="*/ 3765869 w 12192000"/>
              <a:gd name="connsiteY63" fmla="*/ 448520 h 1128179"/>
              <a:gd name="connsiteX64" fmla="*/ 3830576 w 12192000"/>
              <a:gd name="connsiteY64" fmla="*/ 424312 h 1128179"/>
              <a:gd name="connsiteX65" fmla="*/ 3875271 w 12192000"/>
              <a:gd name="connsiteY65" fmla="*/ 380597 h 1128179"/>
              <a:gd name="connsiteX66" fmla="*/ 3948478 w 12192000"/>
              <a:gd name="connsiteY66" fmla="*/ 401303 h 1128179"/>
              <a:gd name="connsiteX67" fmla="*/ 4006369 w 12192000"/>
              <a:gd name="connsiteY67" fmla="*/ 379758 h 1128179"/>
              <a:gd name="connsiteX68" fmla="*/ 4093666 w 12192000"/>
              <a:gd name="connsiteY68" fmla="*/ 343437 h 1128179"/>
              <a:gd name="connsiteX69" fmla="*/ 4145241 w 12192000"/>
              <a:gd name="connsiteY69" fmla="*/ 331048 h 1128179"/>
              <a:gd name="connsiteX70" fmla="*/ 4284785 w 12192000"/>
              <a:gd name="connsiteY70" fmla="*/ 287911 h 1128179"/>
              <a:gd name="connsiteX71" fmla="*/ 4423539 w 12192000"/>
              <a:gd name="connsiteY71" fmla="*/ 237622 h 1128179"/>
              <a:gd name="connsiteX72" fmla="*/ 4535774 w 12192000"/>
              <a:gd name="connsiteY72" fmla="*/ 174767 h 1128179"/>
              <a:gd name="connsiteX73" fmla="*/ 4536053 w 12192000"/>
              <a:gd name="connsiteY73" fmla="*/ 174235 h 1128179"/>
              <a:gd name="connsiteX74" fmla="*/ 4547385 w 12192000"/>
              <a:gd name="connsiteY74" fmla="*/ 175275 h 1128179"/>
              <a:gd name="connsiteX75" fmla="*/ 4603054 w 12192000"/>
              <a:gd name="connsiteY75" fmla="*/ 187089 h 1128179"/>
              <a:gd name="connsiteX76" fmla="*/ 4674354 w 12192000"/>
              <a:gd name="connsiteY76" fmla="*/ 136635 h 1128179"/>
              <a:gd name="connsiteX77" fmla="*/ 4704259 w 12192000"/>
              <a:gd name="connsiteY77" fmla="*/ 127953 h 1128179"/>
              <a:gd name="connsiteX78" fmla="*/ 4720133 w 12192000"/>
              <a:gd name="connsiteY78" fmla="*/ 120475 h 1128179"/>
              <a:gd name="connsiteX79" fmla="*/ 4721058 w 12192000"/>
              <a:gd name="connsiteY79" fmla="*/ 118174 h 1128179"/>
              <a:gd name="connsiteX80" fmla="*/ 4774434 w 12192000"/>
              <a:gd name="connsiteY80" fmla="*/ 129767 h 1128179"/>
              <a:gd name="connsiteX81" fmla="*/ 4781376 w 12192000"/>
              <a:gd name="connsiteY81" fmla="*/ 127026 h 1128179"/>
              <a:gd name="connsiteX82" fmla="*/ 4816353 w 12192000"/>
              <a:gd name="connsiteY82" fmla="*/ 140061 h 1128179"/>
              <a:gd name="connsiteX83" fmla="*/ 4834325 w 12192000"/>
              <a:gd name="connsiteY83" fmla="*/ 143873 h 1128179"/>
              <a:gd name="connsiteX84" fmla="*/ 4839606 w 12192000"/>
              <a:gd name="connsiteY84" fmla="*/ 150977 h 1128179"/>
              <a:gd name="connsiteX85" fmla="*/ 4866030 w 12192000"/>
              <a:gd name="connsiteY85" fmla="*/ 153545 h 1128179"/>
              <a:gd name="connsiteX86" fmla="*/ 4868987 w 12192000"/>
              <a:gd name="connsiteY86" fmla="*/ 151567 h 1128179"/>
              <a:gd name="connsiteX87" fmla="*/ 4891068 w 12192000"/>
              <a:gd name="connsiteY87" fmla="*/ 162141 h 1128179"/>
              <a:gd name="connsiteX88" fmla="*/ 4909920 w 12192000"/>
              <a:gd name="connsiteY88" fmla="*/ 181223 h 1128179"/>
              <a:gd name="connsiteX89" fmla="*/ 5133538 w 12192000"/>
              <a:gd name="connsiteY89" fmla="*/ 171046 h 1128179"/>
              <a:gd name="connsiteX90" fmla="*/ 5467747 w 12192000"/>
              <a:gd name="connsiteY90" fmla="*/ 211498 h 1128179"/>
              <a:gd name="connsiteX91" fmla="*/ 5792606 w 12192000"/>
              <a:gd name="connsiteY91" fmla="*/ 221512 h 1128179"/>
              <a:gd name="connsiteX92" fmla="*/ 5869247 w 12192000"/>
              <a:gd name="connsiteY92" fmla="*/ 207069 h 1128179"/>
              <a:gd name="connsiteX93" fmla="*/ 5938156 w 12192000"/>
              <a:gd name="connsiteY93" fmla="*/ 236733 h 1128179"/>
              <a:gd name="connsiteX94" fmla="*/ 5965800 w 12192000"/>
              <a:gd name="connsiteY94" fmla="*/ 221624 h 1128179"/>
              <a:gd name="connsiteX95" fmla="*/ 5970550 w 12192000"/>
              <a:gd name="connsiteY95" fmla="*/ 218554 h 1128179"/>
              <a:gd name="connsiteX96" fmla="*/ 5989910 w 12192000"/>
              <a:gd name="connsiteY96" fmla="*/ 216383 h 1128179"/>
              <a:gd name="connsiteX97" fmla="*/ 5994937 w 12192000"/>
              <a:gd name="connsiteY97" fmla="*/ 203125 h 1128179"/>
              <a:gd name="connsiteX98" fmla="*/ 6023765 w 12192000"/>
              <a:gd name="connsiteY98" fmla="*/ 190797 h 1128179"/>
              <a:gd name="connsiteX99" fmla="*/ 6059520 w 12192000"/>
              <a:gd name="connsiteY99" fmla="*/ 190331 h 1128179"/>
              <a:gd name="connsiteX100" fmla="*/ 6229716 w 12192000"/>
              <a:gd name="connsiteY100" fmla="*/ 202251 h 1128179"/>
              <a:gd name="connsiteX101" fmla="*/ 6331381 w 12192000"/>
              <a:gd name="connsiteY101" fmla="*/ 201324 h 1128179"/>
              <a:gd name="connsiteX102" fmla="*/ 6369749 w 12192000"/>
              <a:gd name="connsiteY102" fmla="*/ 188311 h 1128179"/>
              <a:gd name="connsiteX103" fmla="*/ 6423498 w 12192000"/>
              <a:gd name="connsiteY103" fmla="*/ 178651 h 1128179"/>
              <a:gd name="connsiteX104" fmla="*/ 6518161 w 12192000"/>
              <a:gd name="connsiteY104" fmla="*/ 151803 h 1128179"/>
              <a:gd name="connsiteX105" fmla="*/ 6645685 w 12192000"/>
              <a:gd name="connsiteY105" fmla="*/ 132773 h 1128179"/>
              <a:gd name="connsiteX106" fmla="*/ 6739636 w 12192000"/>
              <a:gd name="connsiteY106" fmla="*/ 172969 h 1128179"/>
              <a:gd name="connsiteX107" fmla="*/ 6747672 w 12192000"/>
              <a:gd name="connsiteY107" fmla="*/ 163353 h 1128179"/>
              <a:gd name="connsiteX108" fmla="*/ 6811991 w 12192000"/>
              <a:gd name="connsiteY108" fmla="*/ 164731 h 1128179"/>
              <a:gd name="connsiteX109" fmla="*/ 7038226 w 12192000"/>
              <a:gd name="connsiteY109" fmla="*/ 234745 h 1128179"/>
              <a:gd name="connsiteX110" fmla="*/ 7163894 w 12192000"/>
              <a:gd name="connsiteY110" fmla="*/ 235638 h 1128179"/>
              <a:gd name="connsiteX111" fmla="*/ 7208349 w 12192000"/>
              <a:gd name="connsiteY111" fmla="*/ 225443 h 1128179"/>
              <a:gd name="connsiteX112" fmla="*/ 7282840 w 12192000"/>
              <a:gd name="connsiteY112" fmla="*/ 209016 h 1128179"/>
              <a:gd name="connsiteX113" fmla="*/ 7338153 w 12192000"/>
              <a:gd name="connsiteY113" fmla="*/ 170853 h 1128179"/>
              <a:gd name="connsiteX114" fmla="*/ 7400583 w 12192000"/>
              <a:gd name="connsiteY114" fmla="*/ 167375 h 1128179"/>
              <a:gd name="connsiteX115" fmla="*/ 7415556 w 12192000"/>
              <a:gd name="connsiteY115" fmla="*/ 200044 h 1128179"/>
              <a:gd name="connsiteX116" fmla="*/ 7482186 w 12192000"/>
              <a:gd name="connsiteY116" fmla="*/ 185458 h 1128179"/>
              <a:gd name="connsiteX117" fmla="*/ 7583207 w 12192000"/>
              <a:gd name="connsiteY117" fmla="*/ 159660 h 1128179"/>
              <a:gd name="connsiteX118" fmla="*/ 7641594 w 12192000"/>
              <a:gd name="connsiteY118" fmla="*/ 153426 h 1128179"/>
              <a:gd name="connsiteX119" fmla="*/ 7800943 w 12192000"/>
              <a:gd name="connsiteY119" fmla="*/ 127008 h 1128179"/>
              <a:gd name="connsiteX120" fmla="*/ 7960450 w 12192000"/>
              <a:gd name="connsiteY120" fmla="*/ 93391 h 1128179"/>
              <a:gd name="connsiteX121" fmla="*/ 8054361 w 12192000"/>
              <a:gd name="connsiteY121" fmla="*/ 33083 h 1128179"/>
              <a:gd name="connsiteX122" fmla="*/ 8185539 w 12192000"/>
              <a:gd name="connsiteY122" fmla="*/ 9813 h 1128179"/>
              <a:gd name="connsiteX123" fmla="*/ 8207409 w 12192000"/>
              <a:gd name="connsiteY123" fmla="*/ 0 h 1128179"/>
              <a:gd name="connsiteX124" fmla="*/ 8238081 w 12192000"/>
              <a:gd name="connsiteY124" fmla="*/ 5133 h 1128179"/>
              <a:gd name="connsiteX125" fmla="*/ 8361058 w 12192000"/>
              <a:gd name="connsiteY125" fmla="*/ 27576 h 1128179"/>
              <a:gd name="connsiteX126" fmla="*/ 8458208 w 12192000"/>
              <a:gd name="connsiteY126" fmla="*/ 61981 h 1128179"/>
              <a:gd name="connsiteX127" fmla="*/ 8577671 w 12192000"/>
              <a:gd name="connsiteY127" fmla="*/ 34629 h 1128179"/>
              <a:gd name="connsiteX128" fmla="*/ 8651048 w 12192000"/>
              <a:gd name="connsiteY128" fmla="*/ 41418 h 1128179"/>
              <a:gd name="connsiteX129" fmla="*/ 8772056 w 12192000"/>
              <a:gd name="connsiteY129" fmla="*/ 88351 h 1128179"/>
              <a:gd name="connsiteX130" fmla="*/ 8929686 w 12192000"/>
              <a:gd name="connsiteY130" fmla="*/ 70976 h 1128179"/>
              <a:gd name="connsiteX131" fmla="*/ 8966892 w 12192000"/>
              <a:gd name="connsiteY13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254004 w 12192000"/>
              <a:gd name="connsiteY31" fmla="*/ 918640 h 1128179"/>
              <a:gd name="connsiteX32" fmla="*/ 336238 w 12192000"/>
              <a:gd name="connsiteY32" fmla="*/ 969390 h 1128179"/>
              <a:gd name="connsiteX33" fmla="*/ 564333 w 12192000"/>
              <a:gd name="connsiteY33" fmla="*/ 905785 h 1128179"/>
              <a:gd name="connsiteX34" fmla="*/ 863669 w 12192000"/>
              <a:gd name="connsiteY34" fmla="*/ 750988 h 1128179"/>
              <a:gd name="connsiteX35" fmla="*/ 991881 w 12192000"/>
              <a:gd name="connsiteY35" fmla="*/ 768827 h 1128179"/>
              <a:gd name="connsiteX36" fmla="*/ 1044355 w 12192000"/>
              <a:gd name="connsiteY36" fmla="*/ 807183 h 1128179"/>
              <a:gd name="connsiteX37" fmla="*/ 1063705 w 12192000"/>
              <a:gd name="connsiteY37" fmla="*/ 809009 h 1128179"/>
              <a:gd name="connsiteX38" fmla="*/ 1102332 w 12192000"/>
              <a:gd name="connsiteY38" fmla="*/ 768355 h 1128179"/>
              <a:gd name="connsiteX39" fmla="*/ 1154923 w 12192000"/>
              <a:gd name="connsiteY39" fmla="*/ 767172 h 1128179"/>
              <a:gd name="connsiteX40" fmla="*/ 1216594 w 12192000"/>
              <a:gd name="connsiteY40" fmla="*/ 711296 h 1128179"/>
              <a:gd name="connsiteX41" fmla="*/ 1423680 w 12192000"/>
              <a:gd name="connsiteY41" fmla="*/ 687582 h 1128179"/>
              <a:gd name="connsiteX42" fmla="*/ 1481131 w 12192000"/>
              <a:gd name="connsiteY42" fmla="*/ 629980 h 1128179"/>
              <a:gd name="connsiteX43" fmla="*/ 1698214 w 12192000"/>
              <a:gd name="connsiteY43" fmla="*/ 649129 h 1128179"/>
              <a:gd name="connsiteX44" fmla="*/ 1897512 w 12192000"/>
              <a:gd name="connsiteY44" fmla="*/ 615258 h 1128179"/>
              <a:gd name="connsiteX45" fmla="*/ 2083724 w 12192000"/>
              <a:gd name="connsiteY45" fmla="*/ 673831 h 1128179"/>
              <a:gd name="connsiteX46" fmla="*/ 2191530 w 12192000"/>
              <a:gd name="connsiteY46" fmla="*/ 653189 h 1128179"/>
              <a:gd name="connsiteX47" fmla="*/ 2244255 w 12192000"/>
              <a:gd name="connsiteY47" fmla="*/ 602909 h 1128179"/>
              <a:gd name="connsiteX48" fmla="*/ 2495283 w 12192000"/>
              <a:gd name="connsiteY48" fmla="*/ 595193 h 1128179"/>
              <a:gd name="connsiteX49" fmla="*/ 2562174 w 12192000"/>
              <a:gd name="connsiteY49" fmla="*/ 572725 h 1128179"/>
              <a:gd name="connsiteX50" fmla="*/ 2627821 w 12192000"/>
              <a:gd name="connsiteY50" fmla="*/ 594803 h 1128179"/>
              <a:gd name="connsiteX51" fmla="*/ 2730710 w 12192000"/>
              <a:gd name="connsiteY51" fmla="*/ 535894 h 1128179"/>
              <a:gd name="connsiteX52" fmla="*/ 2884932 w 12192000"/>
              <a:gd name="connsiteY52" fmla="*/ 529610 h 1128179"/>
              <a:gd name="connsiteX53" fmla="*/ 2976019 w 12192000"/>
              <a:gd name="connsiteY53" fmla="*/ 517878 h 1128179"/>
              <a:gd name="connsiteX54" fmla="*/ 3008759 w 12192000"/>
              <a:gd name="connsiteY54" fmla="*/ 500898 h 1128179"/>
              <a:gd name="connsiteX55" fmla="*/ 3055731 w 12192000"/>
              <a:gd name="connsiteY55" fmla="*/ 485604 h 1128179"/>
              <a:gd name="connsiteX56" fmla="*/ 3137188 w 12192000"/>
              <a:gd name="connsiteY56" fmla="*/ 448921 h 1128179"/>
              <a:gd name="connsiteX57" fmla="*/ 3338608 w 12192000"/>
              <a:gd name="connsiteY57" fmla="*/ 446350 h 1128179"/>
              <a:gd name="connsiteX58" fmla="*/ 3344574 w 12192000"/>
              <a:gd name="connsiteY58" fmla="*/ 435962 h 1128179"/>
              <a:gd name="connsiteX59" fmla="*/ 3402455 w 12192000"/>
              <a:gd name="connsiteY59" fmla="*/ 430487 h 1128179"/>
              <a:gd name="connsiteX60" fmla="*/ 3614450 w 12192000"/>
              <a:gd name="connsiteY60" fmla="*/ 475834 h 1128179"/>
              <a:gd name="connsiteX61" fmla="*/ 3727304 w 12192000"/>
              <a:gd name="connsiteY61" fmla="*/ 463354 h 1128179"/>
              <a:gd name="connsiteX62" fmla="*/ 3765869 w 12192000"/>
              <a:gd name="connsiteY62" fmla="*/ 448520 h 1128179"/>
              <a:gd name="connsiteX63" fmla="*/ 3830576 w 12192000"/>
              <a:gd name="connsiteY63" fmla="*/ 424312 h 1128179"/>
              <a:gd name="connsiteX64" fmla="*/ 3875271 w 12192000"/>
              <a:gd name="connsiteY64" fmla="*/ 380597 h 1128179"/>
              <a:gd name="connsiteX65" fmla="*/ 3948478 w 12192000"/>
              <a:gd name="connsiteY65" fmla="*/ 401303 h 1128179"/>
              <a:gd name="connsiteX66" fmla="*/ 4006369 w 12192000"/>
              <a:gd name="connsiteY66" fmla="*/ 379758 h 1128179"/>
              <a:gd name="connsiteX67" fmla="*/ 4093666 w 12192000"/>
              <a:gd name="connsiteY67" fmla="*/ 343437 h 1128179"/>
              <a:gd name="connsiteX68" fmla="*/ 4145241 w 12192000"/>
              <a:gd name="connsiteY68" fmla="*/ 331048 h 1128179"/>
              <a:gd name="connsiteX69" fmla="*/ 4284785 w 12192000"/>
              <a:gd name="connsiteY69" fmla="*/ 287911 h 1128179"/>
              <a:gd name="connsiteX70" fmla="*/ 4423539 w 12192000"/>
              <a:gd name="connsiteY70" fmla="*/ 237622 h 1128179"/>
              <a:gd name="connsiteX71" fmla="*/ 4535774 w 12192000"/>
              <a:gd name="connsiteY71" fmla="*/ 174767 h 1128179"/>
              <a:gd name="connsiteX72" fmla="*/ 4536053 w 12192000"/>
              <a:gd name="connsiteY72" fmla="*/ 174235 h 1128179"/>
              <a:gd name="connsiteX73" fmla="*/ 4547385 w 12192000"/>
              <a:gd name="connsiteY73" fmla="*/ 175275 h 1128179"/>
              <a:gd name="connsiteX74" fmla="*/ 4603054 w 12192000"/>
              <a:gd name="connsiteY74" fmla="*/ 187089 h 1128179"/>
              <a:gd name="connsiteX75" fmla="*/ 4674354 w 12192000"/>
              <a:gd name="connsiteY75" fmla="*/ 136635 h 1128179"/>
              <a:gd name="connsiteX76" fmla="*/ 4704259 w 12192000"/>
              <a:gd name="connsiteY76" fmla="*/ 127953 h 1128179"/>
              <a:gd name="connsiteX77" fmla="*/ 4720133 w 12192000"/>
              <a:gd name="connsiteY77" fmla="*/ 120475 h 1128179"/>
              <a:gd name="connsiteX78" fmla="*/ 4721058 w 12192000"/>
              <a:gd name="connsiteY78" fmla="*/ 118174 h 1128179"/>
              <a:gd name="connsiteX79" fmla="*/ 4774434 w 12192000"/>
              <a:gd name="connsiteY79" fmla="*/ 129767 h 1128179"/>
              <a:gd name="connsiteX80" fmla="*/ 4781376 w 12192000"/>
              <a:gd name="connsiteY80" fmla="*/ 127026 h 1128179"/>
              <a:gd name="connsiteX81" fmla="*/ 4816353 w 12192000"/>
              <a:gd name="connsiteY81" fmla="*/ 140061 h 1128179"/>
              <a:gd name="connsiteX82" fmla="*/ 4834325 w 12192000"/>
              <a:gd name="connsiteY82" fmla="*/ 143873 h 1128179"/>
              <a:gd name="connsiteX83" fmla="*/ 4839606 w 12192000"/>
              <a:gd name="connsiteY83" fmla="*/ 150977 h 1128179"/>
              <a:gd name="connsiteX84" fmla="*/ 4866030 w 12192000"/>
              <a:gd name="connsiteY84" fmla="*/ 153545 h 1128179"/>
              <a:gd name="connsiteX85" fmla="*/ 4868987 w 12192000"/>
              <a:gd name="connsiteY85" fmla="*/ 151567 h 1128179"/>
              <a:gd name="connsiteX86" fmla="*/ 4891068 w 12192000"/>
              <a:gd name="connsiteY86" fmla="*/ 162141 h 1128179"/>
              <a:gd name="connsiteX87" fmla="*/ 4909920 w 12192000"/>
              <a:gd name="connsiteY87" fmla="*/ 181223 h 1128179"/>
              <a:gd name="connsiteX88" fmla="*/ 5133538 w 12192000"/>
              <a:gd name="connsiteY88" fmla="*/ 171046 h 1128179"/>
              <a:gd name="connsiteX89" fmla="*/ 5467747 w 12192000"/>
              <a:gd name="connsiteY89" fmla="*/ 211498 h 1128179"/>
              <a:gd name="connsiteX90" fmla="*/ 5792606 w 12192000"/>
              <a:gd name="connsiteY90" fmla="*/ 221512 h 1128179"/>
              <a:gd name="connsiteX91" fmla="*/ 5869247 w 12192000"/>
              <a:gd name="connsiteY91" fmla="*/ 207069 h 1128179"/>
              <a:gd name="connsiteX92" fmla="*/ 5938156 w 12192000"/>
              <a:gd name="connsiteY92" fmla="*/ 236733 h 1128179"/>
              <a:gd name="connsiteX93" fmla="*/ 5965800 w 12192000"/>
              <a:gd name="connsiteY93" fmla="*/ 221624 h 1128179"/>
              <a:gd name="connsiteX94" fmla="*/ 5970550 w 12192000"/>
              <a:gd name="connsiteY94" fmla="*/ 218554 h 1128179"/>
              <a:gd name="connsiteX95" fmla="*/ 5989910 w 12192000"/>
              <a:gd name="connsiteY95" fmla="*/ 216383 h 1128179"/>
              <a:gd name="connsiteX96" fmla="*/ 5994937 w 12192000"/>
              <a:gd name="connsiteY96" fmla="*/ 203125 h 1128179"/>
              <a:gd name="connsiteX97" fmla="*/ 6023765 w 12192000"/>
              <a:gd name="connsiteY97" fmla="*/ 190797 h 1128179"/>
              <a:gd name="connsiteX98" fmla="*/ 6059520 w 12192000"/>
              <a:gd name="connsiteY98" fmla="*/ 190331 h 1128179"/>
              <a:gd name="connsiteX99" fmla="*/ 6229716 w 12192000"/>
              <a:gd name="connsiteY99" fmla="*/ 202251 h 1128179"/>
              <a:gd name="connsiteX100" fmla="*/ 6331381 w 12192000"/>
              <a:gd name="connsiteY100" fmla="*/ 201324 h 1128179"/>
              <a:gd name="connsiteX101" fmla="*/ 6369749 w 12192000"/>
              <a:gd name="connsiteY101" fmla="*/ 188311 h 1128179"/>
              <a:gd name="connsiteX102" fmla="*/ 6423498 w 12192000"/>
              <a:gd name="connsiteY102" fmla="*/ 178651 h 1128179"/>
              <a:gd name="connsiteX103" fmla="*/ 6518161 w 12192000"/>
              <a:gd name="connsiteY103" fmla="*/ 151803 h 1128179"/>
              <a:gd name="connsiteX104" fmla="*/ 6645685 w 12192000"/>
              <a:gd name="connsiteY104" fmla="*/ 132773 h 1128179"/>
              <a:gd name="connsiteX105" fmla="*/ 6739636 w 12192000"/>
              <a:gd name="connsiteY105" fmla="*/ 172969 h 1128179"/>
              <a:gd name="connsiteX106" fmla="*/ 6747672 w 12192000"/>
              <a:gd name="connsiteY106" fmla="*/ 163353 h 1128179"/>
              <a:gd name="connsiteX107" fmla="*/ 6811991 w 12192000"/>
              <a:gd name="connsiteY107" fmla="*/ 164731 h 1128179"/>
              <a:gd name="connsiteX108" fmla="*/ 7038226 w 12192000"/>
              <a:gd name="connsiteY108" fmla="*/ 234745 h 1128179"/>
              <a:gd name="connsiteX109" fmla="*/ 7163894 w 12192000"/>
              <a:gd name="connsiteY109" fmla="*/ 235638 h 1128179"/>
              <a:gd name="connsiteX110" fmla="*/ 7208349 w 12192000"/>
              <a:gd name="connsiteY110" fmla="*/ 225443 h 1128179"/>
              <a:gd name="connsiteX111" fmla="*/ 7282840 w 12192000"/>
              <a:gd name="connsiteY111" fmla="*/ 209016 h 1128179"/>
              <a:gd name="connsiteX112" fmla="*/ 7338153 w 12192000"/>
              <a:gd name="connsiteY112" fmla="*/ 170853 h 1128179"/>
              <a:gd name="connsiteX113" fmla="*/ 7400583 w 12192000"/>
              <a:gd name="connsiteY113" fmla="*/ 167375 h 1128179"/>
              <a:gd name="connsiteX114" fmla="*/ 7415556 w 12192000"/>
              <a:gd name="connsiteY114" fmla="*/ 200044 h 1128179"/>
              <a:gd name="connsiteX115" fmla="*/ 7482186 w 12192000"/>
              <a:gd name="connsiteY115" fmla="*/ 185458 h 1128179"/>
              <a:gd name="connsiteX116" fmla="*/ 7583207 w 12192000"/>
              <a:gd name="connsiteY116" fmla="*/ 159660 h 1128179"/>
              <a:gd name="connsiteX117" fmla="*/ 7641594 w 12192000"/>
              <a:gd name="connsiteY117" fmla="*/ 153426 h 1128179"/>
              <a:gd name="connsiteX118" fmla="*/ 7800943 w 12192000"/>
              <a:gd name="connsiteY118" fmla="*/ 127008 h 1128179"/>
              <a:gd name="connsiteX119" fmla="*/ 7960450 w 12192000"/>
              <a:gd name="connsiteY119" fmla="*/ 93391 h 1128179"/>
              <a:gd name="connsiteX120" fmla="*/ 8054361 w 12192000"/>
              <a:gd name="connsiteY120" fmla="*/ 33083 h 1128179"/>
              <a:gd name="connsiteX121" fmla="*/ 8185539 w 12192000"/>
              <a:gd name="connsiteY121" fmla="*/ 9813 h 1128179"/>
              <a:gd name="connsiteX122" fmla="*/ 8207409 w 12192000"/>
              <a:gd name="connsiteY122" fmla="*/ 0 h 1128179"/>
              <a:gd name="connsiteX123" fmla="*/ 8238081 w 12192000"/>
              <a:gd name="connsiteY123" fmla="*/ 5133 h 1128179"/>
              <a:gd name="connsiteX124" fmla="*/ 8361058 w 12192000"/>
              <a:gd name="connsiteY124" fmla="*/ 27576 h 1128179"/>
              <a:gd name="connsiteX125" fmla="*/ 8458208 w 12192000"/>
              <a:gd name="connsiteY125" fmla="*/ 61981 h 1128179"/>
              <a:gd name="connsiteX126" fmla="*/ 8577671 w 12192000"/>
              <a:gd name="connsiteY126" fmla="*/ 34629 h 1128179"/>
              <a:gd name="connsiteX127" fmla="*/ 8651048 w 12192000"/>
              <a:gd name="connsiteY127" fmla="*/ 41418 h 1128179"/>
              <a:gd name="connsiteX128" fmla="*/ 8772056 w 12192000"/>
              <a:gd name="connsiteY128" fmla="*/ 88351 h 1128179"/>
              <a:gd name="connsiteX129" fmla="*/ 8929686 w 12192000"/>
              <a:gd name="connsiteY129" fmla="*/ 70976 h 1128179"/>
              <a:gd name="connsiteX130" fmla="*/ 8966892 w 12192000"/>
              <a:gd name="connsiteY130"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254004 w 12192000"/>
              <a:gd name="connsiteY31" fmla="*/ 918640 h 1128179"/>
              <a:gd name="connsiteX32" fmla="*/ 336238 w 12192000"/>
              <a:gd name="connsiteY32" fmla="*/ 969390 h 1128179"/>
              <a:gd name="connsiteX33" fmla="*/ 564333 w 12192000"/>
              <a:gd name="connsiteY33" fmla="*/ 905785 h 1128179"/>
              <a:gd name="connsiteX34" fmla="*/ 863669 w 12192000"/>
              <a:gd name="connsiteY34" fmla="*/ 750988 h 1128179"/>
              <a:gd name="connsiteX35" fmla="*/ 991881 w 12192000"/>
              <a:gd name="connsiteY35" fmla="*/ 768827 h 1128179"/>
              <a:gd name="connsiteX36" fmla="*/ 1044355 w 12192000"/>
              <a:gd name="connsiteY36" fmla="*/ 807183 h 1128179"/>
              <a:gd name="connsiteX37" fmla="*/ 1063705 w 12192000"/>
              <a:gd name="connsiteY37" fmla="*/ 809009 h 1128179"/>
              <a:gd name="connsiteX38" fmla="*/ 1102332 w 12192000"/>
              <a:gd name="connsiteY38" fmla="*/ 768355 h 1128179"/>
              <a:gd name="connsiteX39" fmla="*/ 1154923 w 12192000"/>
              <a:gd name="connsiteY39" fmla="*/ 767172 h 1128179"/>
              <a:gd name="connsiteX40" fmla="*/ 1216594 w 12192000"/>
              <a:gd name="connsiteY40" fmla="*/ 711296 h 1128179"/>
              <a:gd name="connsiteX41" fmla="*/ 1423680 w 12192000"/>
              <a:gd name="connsiteY41" fmla="*/ 687582 h 1128179"/>
              <a:gd name="connsiteX42" fmla="*/ 1481131 w 12192000"/>
              <a:gd name="connsiteY42" fmla="*/ 629980 h 1128179"/>
              <a:gd name="connsiteX43" fmla="*/ 1698214 w 12192000"/>
              <a:gd name="connsiteY43" fmla="*/ 649129 h 1128179"/>
              <a:gd name="connsiteX44" fmla="*/ 1897512 w 12192000"/>
              <a:gd name="connsiteY44" fmla="*/ 615258 h 1128179"/>
              <a:gd name="connsiteX45" fmla="*/ 2083724 w 12192000"/>
              <a:gd name="connsiteY45" fmla="*/ 673831 h 1128179"/>
              <a:gd name="connsiteX46" fmla="*/ 2191530 w 12192000"/>
              <a:gd name="connsiteY46" fmla="*/ 653189 h 1128179"/>
              <a:gd name="connsiteX47" fmla="*/ 2244255 w 12192000"/>
              <a:gd name="connsiteY47" fmla="*/ 602909 h 1128179"/>
              <a:gd name="connsiteX48" fmla="*/ 2495283 w 12192000"/>
              <a:gd name="connsiteY48" fmla="*/ 595193 h 1128179"/>
              <a:gd name="connsiteX49" fmla="*/ 2562174 w 12192000"/>
              <a:gd name="connsiteY49" fmla="*/ 572725 h 1128179"/>
              <a:gd name="connsiteX50" fmla="*/ 2627821 w 12192000"/>
              <a:gd name="connsiteY50" fmla="*/ 594803 h 1128179"/>
              <a:gd name="connsiteX51" fmla="*/ 2730710 w 12192000"/>
              <a:gd name="connsiteY51" fmla="*/ 535894 h 1128179"/>
              <a:gd name="connsiteX52" fmla="*/ 2884932 w 12192000"/>
              <a:gd name="connsiteY52" fmla="*/ 529610 h 1128179"/>
              <a:gd name="connsiteX53" fmla="*/ 2976019 w 12192000"/>
              <a:gd name="connsiteY53" fmla="*/ 517878 h 1128179"/>
              <a:gd name="connsiteX54" fmla="*/ 3008759 w 12192000"/>
              <a:gd name="connsiteY54" fmla="*/ 500898 h 1128179"/>
              <a:gd name="connsiteX55" fmla="*/ 3055731 w 12192000"/>
              <a:gd name="connsiteY55" fmla="*/ 485604 h 1128179"/>
              <a:gd name="connsiteX56" fmla="*/ 3137188 w 12192000"/>
              <a:gd name="connsiteY56" fmla="*/ 448921 h 1128179"/>
              <a:gd name="connsiteX57" fmla="*/ 3338608 w 12192000"/>
              <a:gd name="connsiteY57" fmla="*/ 446350 h 1128179"/>
              <a:gd name="connsiteX58" fmla="*/ 3344574 w 12192000"/>
              <a:gd name="connsiteY58" fmla="*/ 435962 h 1128179"/>
              <a:gd name="connsiteX59" fmla="*/ 3402455 w 12192000"/>
              <a:gd name="connsiteY59" fmla="*/ 430487 h 1128179"/>
              <a:gd name="connsiteX60" fmla="*/ 3614450 w 12192000"/>
              <a:gd name="connsiteY60" fmla="*/ 475834 h 1128179"/>
              <a:gd name="connsiteX61" fmla="*/ 3727304 w 12192000"/>
              <a:gd name="connsiteY61" fmla="*/ 463354 h 1128179"/>
              <a:gd name="connsiteX62" fmla="*/ 3765869 w 12192000"/>
              <a:gd name="connsiteY62" fmla="*/ 448520 h 1128179"/>
              <a:gd name="connsiteX63" fmla="*/ 3830576 w 12192000"/>
              <a:gd name="connsiteY63" fmla="*/ 424312 h 1128179"/>
              <a:gd name="connsiteX64" fmla="*/ 3875271 w 12192000"/>
              <a:gd name="connsiteY64" fmla="*/ 380597 h 1128179"/>
              <a:gd name="connsiteX65" fmla="*/ 3948478 w 12192000"/>
              <a:gd name="connsiteY65" fmla="*/ 401303 h 1128179"/>
              <a:gd name="connsiteX66" fmla="*/ 4006369 w 12192000"/>
              <a:gd name="connsiteY66" fmla="*/ 379758 h 1128179"/>
              <a:gd name="connsiteX67" fmla="*/ 4093666 w 12192000"/>
              <a:gd name="connsiteY67" fmla="*/ 343437 h 1128179"/>
              <a:gd name="connsiteX68" fmla="*/ 4145241 w 12192000"/>
              <a:gd name="connsiteY68" fmla="*/ 331048 h 1128179"/>
              <a:gd name="connsiteX69" fmla="*/ 4284785 w 12192000"/>
              <a:gd name="connsiteY69" fmla="*/ 287911 h 1128179"/>
              <a:gd name="connsiteX70" fmla="*/ 4423539 w 12192000"/>
              <a:gd name="connsiteY70" fmla="*/ 237622 h 1128179"/>
              <a:gd name="connsiteX71" fmla="*/ 4535774 w 12192000"/>
              <a:gd name="connsiteY71" fmla="*/ 174767 h 1128179"/>
              <a:gd name="connsiteX72" fmla="*/ 4536053 w 12192000"/>
              <a:gd name="connsiteY72" fmla="*/ 174235 h 1128179"/>
              <a:gd name="connsiteX73" fmla="*/ 4547385 w 12192000"/>
              <a:gd name="connsiteY73" fmla="*/ 175275 h 1128179"/>
              <a:gd name="connsiteX74" fmla="*/ 4603054 w 12192000"/>
              <a:gd name="connsiteY74" fmla="*/ 187089 h 1128179"/>
              <a:gd name="connsiteX75" fmla="*/ 4674354 w 12192000"/>
              <a:gd name="connsiteY75" fmla="*/ 136635 h 1128179"/>
              <a:gd name="connsiteX76" fmla="*/ 4704259 w 12192000"/>
              <a:gd name="connsiteY76" fmla="*/ 127953 h 1128179"/>
              <a:gd name="connsiteX77" fmla="*/ 4720133 w 12192000"/>
              <a:gd name="connsiteY77" fmla="*/ 120475 h 1128179"/>
              <a:gd name="connsiteX78" fmla="*/ 4721058 w 12192000"/>
              <a:gd name="connsiteY78" fmla="*/ 118174 h 1128179"/>
              <a:gd name="connsiteX79" fmla="*/ 4774434 w 12192000"/>
              <a:gd name="connsiteY79" fmla="*/ 129767 h 1128179"/>
              <a:gd name="connsiteX80" fmla="*/ 4781376 w 12192000"/>
              <a:gd name="connsiteY80" fmla="*/ 127026 h 1128179"/>
              <a:gd name="connsiteX81" fmla="*/ 4816353 w 12192000"/>
              <a:gd name="connsiteY81" fmla="*/ 140061 h 1128179"/>
              <a:gd name="connsiteX82" fmla="*/ 4834325 w 12192000"/>
              <a:gd name="connsiteY82" fmla="*/ 143873 h 1128179"/>
              <a:gd name="connsiteX83" fmla="*/ 4839606 w 12192000"/>
              <a:gd name="connsiteY83" fmla="*/ 150977 h 1128179"/>
              <a:gd name="connsiteX84" fmla="*/ 4866030 w 12192000"/>
              <a:gd name="connsiteY84" fmla="*/ 153545 h 1128179"/>
              <a:gd name="connsiteX85" fmla="*/ 4868987 w 12192000"/>
              <a:gd name="connsiteY85" fmla="*/ 151567 h 1128179"/>
              <a:gd name="connsiteX86" fmla="*/ 4891068 w 12192000"/>
              <a:gd name="connsiteY86" fmla="*/ 162141 h 1128179"/>
              <a:gd name="connsiteX87" fmla="*/ 4909920 w 12192000"/>
              <a:gd name="connsiteY87" fmla="*/ 181223 h 1128179"/>
              <a:gd name="connsiteX88" fmla="*/ 5133538 w 12192000"/>
              <a:gd name="connsiteY88" fmla="*/ 171046 h 1128179"/>
              <a:gd name="connsiteX89" fmla="*/ 5467747 w 12192000"/>
              <a:gd name="connsiteY89" fmla="*/ 211498 h 1128179"/>
              <a:gd name="connsiteX90" fmla="*/ 5792606 w 12192000"/>
              <a:gd name="connsiteY90" fmla="*/ 221512 h 1128179"/>
              <a:gd name="connsiteX91" fmla="*/ 5869247 w 12192000"/>
              <a:gd name="connsiteY91" fmla="*/ 207069 h 1128179"/>
              <a:gd name="connsiteX92" fmla="*/ 5938156 w 12192000"/>
              <a:gd name="connsiteY92" fmla="*/ 236733 h 1128179"/>
              <a:gd name="connsiteX93" fmla="*/ 5965800 w 12192000"/>
              <a:gd name="connsiteY93" fmla="*/ 221624 h 1128179"/>
              <a:gd name="connsiteX94" fmla="*/ 5970550 w 12192000"/>
              <a:gd name="connsiteY94" fmla="*/ 218554 h 1128179"/>
              <a:gd name="connsiteX95" fmla="*/ 5989910 w 12192000"/>
              <a:gd name="connsiteY95" fmla="*/ 216383 h 1128179"/>
              <a:gd name="connsiteX96" fmla="*/ 5994937 w 12192000"/>
              <a:gd name="connsiteY96" fmla="*/ 203125 h 1128179"/>
              <a:gd name="connsiteX97" fmla="*/ 6023765 w 12192000"/>
              <a:gd name="connsiteY97" fmla="*/ 190797 h 1128179"/>
              <a:gd name="connsiteX98" fmla="*/ 6059520 w 12192000"/>
              <a:gd name="connsiteY98" fmla="*/ 190331 h 1128179"/>
              <a:gd name="connsiteX99" fmla="*/ 6229716 w 12192000"/>
              <a:gd name="connsiteY99" fmla="*/ 202251 h 1128179"/>
              <a:gd name="connsiteX100" fmla="*/ 6331381 w 12192000"/>
              <a:gd name="connsiteY100" fmla="*/ 201324 h 1128179"/>
              <a:gd name="connsiteX101" fmla="*/ 6369749 w 12192000"/>
              <a:gd name="connsiteY101" fmla="*/ 188311 h 1128179"/>
              <a:gd name="connsiteX102" fmla="*/ 6423498 w 12192000"/>
              <a:gd name="connsiteY102" fmla="*/ 178651 h 1128179"/>
              <a:gd name="connsiteX103" fmla="*/ 6518161 w 12192000"/>
              <a:gd name="connsiteY103" fmla="*/ 151803 h 1128179"/>
              <a:gd name="connsiteX104" fmla="*/ 6645685 w 12192000"/>
              <a:gd name="connsiteY104" fmla="*/ 132773 h 1128179"/>
              <a:gd name="connsiteX105" fmla="*/ 6739636 w 12192000"/>
              <a:gd name="connsiteY105" fmla="*/ 172969 h 1128179"/>
              <a:gd name="connsiteX106" fmla="*/ 6747672 w 12192000"/>
              <a:gd name="connsiteY106" fmla="*/ 163353 h 1128179"/>
              <a:gd name="connsiteX107" fmla="*/ 6811991 w 12192000"/>
              <a:gd name="connsiteY107" fmla="*/ 164731 h 1128179"/>
              <a:gd name="connsiteX108" fmla="*/ 7038226 w 12192000"/>
              <a:gd name="connsiteY108" fmla="*/ 234745 h 1128179"/>
              <a:gd name="connsiteX109" fmla="*/ 7163894 w 12192000"/>
              <a:gd name="connsiteY109" fmla="*/ 235638 h 1128179"/>
              <a:gd name="connsiteX110" fmla="*/ 7208349 w 12192000"/>
              <a:gd name="connsiteY110" fmla="*/ 225443 h 1128179"/>
              <a:gd name="connsiteX111" fmla="*/ 7282840 w 12192000"/>
              <a:gd name="connsiteY111" fmla="*/ 209016 h 1128179"/>
              <a:gd name="connsiteX112" fmla="*/ 7338153 w 12192000"/>
              <a:gd name="connsiteY112" fmla="*/ 170853 h 1128179"/>
              <a:gd name="connsiteX113" fmla="*/ 7400583 w 12192000"/>
              <a:gd name="connsiteY113" fmla="*/ 167375 h 1128179"/>
              <a:gd name="connsiteX114" fmla="*/ 7415556 w 12192000"/>
              <a:gd name="connsiteY114" fmla="*/ 200044 h 1128179"/>
              <a:gd name="connsiteX115" fmla="*/ 7482186 w 12192000"/>
              <a:gd name="connsiteY115" fmla="*/ 185458 h 1128179"/>
              <a:gd name="connsiteX116" fmla="*/ 7583207 w 12192000"/>
              <a:gd name="connsiteY116" fmla="*/ 159660 h 1128179"/>
              <a:gd name="connsiteX117" fmla="*/ 7641594 w 12192000"/>
              <a:gd name="connsiteY117" fmla="*/ 153426 h 1128179"/>
              <a:gd name="connsiteX118" fmla="*/ 7800943 w 12192000"/>
              <a:gd name="connsiteY118" fmla="*/ 127008 h 1128179"/>
              <a:gd name="connsiteX119" fmla="*/ 7960450 w 12192000"/>
              <a:gd name="connsiteY119" fmla="*/ 93391 h 1128179"/>
              <a:gd name="connsiteX120" fmla="*/ 8054361 w 12192000"/>
              <a:gd name="connsiteY120" fmla="*/ 33083 h 1128179"/>
              <a:gd name="connsiteX121" fmla="*/ 8185539 w 12192000"/>
              <a:gd name="connsiteY121" fmla="*/ 9813 h 1128179"/>
              <a:gd name="connsiteX122" fmla="*/ 8207409 w 12192000"/>
              <a:gd name="connsiteY122" fmla="*/ 0 h 1128179"/>
              <a:gd name="connsiteX123" fmla="*/ 8238081 w 12192000"/>
              <a:gd name="connsiteY123" fmla="*/ 5133 h 1128179"/>
              <a:gd name="connsiteX124" fmla="*/ 8361058 w 12192000"/>
              <a:gd name="connsiteY124" fmla="*/ 27576 h 1128179"/>
              <a:gd name="connsiteX125" fmla="*/ 8458208 w 12192000"/>
              <a:gd name="connsiteY125" fmla="*/ 61981 h 1128179"/>
              <a:gd name="connsiteX126" fmla="*/ 8577671 w 12192000"/>
              <a:gd name="connsiteY126" fmla="*/ 34629 h 1128179"/>
              <a:gd name="connsiteX127" fmla="*/ 8673082 w 12192000"/>
              <a:gd name="connsiteY127" fmla="*/ 78141 h 1128179"/>
              <a:gd name="connsiteX128" fmla="*/ 8772056 w 12192000"/>
              <a:gd name="connsiteY128" fmla="*/ 88351 h 1128179"/>
              <a:gd name="connsiteX129" fmla="*/ 8929686 w 12192000"/>
              <a:gd name="connsiteY129" fmla="*/ 70976 h 1128179"/>
              <a:gd name="connsiteX130" fmla="*/ 8966892 w 12192000"/>
              <a:gd name="connsiteY130"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254004 w 12192000"/>
              <a:gd name="connsiteY31" fmla="*/ 918640 h 1128179"/>
              <a:gd name="connsiteX32" fmla="*/ 336238 w 12192000"/>
              <a:gd name="connsiteY32" fmla="*/ 969390 h 1128179"/>
              <a:gd name="connsiteX33" fmla="*/ 564333 w 12192000"/>
              <a:gd name="connsiteY33" fmla="*/ 905785 h 1128179"/>
              <a:gd name="connsiteX34" fmla="*/ 863669 w 12192000"/>
              <a:gd name="connsiteY34" fmla="*/ 750988 h 1128179"/>
              <a:gd name="connsiteX35" fmla="*/ 991881 w 12192000"/>
              <a:gd name="connsiteY35" fmla="*/ 768827 h 1128179"/>
              <a:gd name="connsiteX36" fmla="*/ 1044355 w 12192000"/>
              <a:gd name="connsiteY36" fmla="*/ 807183 h 1128179"/>
              <a:gd name="connsiteX37" fmla="*/ 1063705 w 12192000"/>
              <a:gd name="connsiteY37" fmla="*/ 809009 h 1128179"/>
              <a:gd name="connsiteX38" fmla="*/ 1102332 w 12192000"/>
              <a:gd name="connsiteY38" fmla="*/ 768355 h 1128179"/>
              <a:gd name="connsiteX39" fmla="*/ 1154923 w 12192000"/>
              <a:gd name="connsiteY39" fmla="*/ 767172 h 1128179"/>
              <a:gd name="connsiteX40" fmla="*/ 1216594 w 12192000"/>
              <a:gd name="connsiteY40" fmla="*/ 711296 h 1128179"/>
              <a:gd name="connsiteX41" fmla="*/ 1423680 w 12192000"/>
              <a:gd name="connsiteY41" fmla="*/ 687582 h 1128179"/>
              <a:gd name="connsiteX42" fmla="*/ 1481131 w 12192000"/>
              <a:gd name="connsiteY42" fmla="*/ 629980 h 1128179"/>
              <a:gd name="connsiteX43" fmla="*/ 1698214 w 12192000"/>
              <a:gd name="connsiteY43" fmla="*/ 649129 h 1128179"/>
              <a:gd name="connsiteX44" fmla="*/ 1897512 w 12192000"/>
              <a:gd name="connsiteY44" fmla="*/ 615258 h 1128179"/>
              <a:gd name="connsiteX45" fmla="*/ 2083724 w 12192000"/>
              <a:gd name="connsiteY45" fmla="*/ 673831 h 1128179"/>
              <a:gd name="connsiteX46" fmla="*/ 2191530 w 12192000"/>
              <a:gd name="connsiteY46" fmla="*/ 653189 h 1128179"/>
              <a:gd name="connsiteX47" fmla="*/ 2244255 w 12192000"/>
              <a:gd name="connsiteY47" fmla="*/ 602909 h 1128179"/>
              <a:gd name="connsiteX48" fmla="*/ 2495283 w 12192000"/>
              <a:gd name="connsiteY48" fmla="*/ 595193 h 1128179"/>
              <a:gd name="connsiteX49" fmla="*/ 2562174 w 12192000"/>
              <a:gd name="connsiteY49" fmla="*/ 572725 h 1128179"/>
              <a:gd name="connsiteX50" fmla="*/ 2627821 w 12192000"/>
              <a:gd name="connsiteY50" fmla="*/ 594803 h 1128179"/>
              <a:gd name="connsiteX51" fmla="*/ 2730710 w 12192000"/>
              <a:gd name="connsiteY51" fmla="*/ 535894 h 1128179"/>
              <a:gd name="connsiteX52" fmla="*/ 2884932 w 12192000"/>
              <a:gd name="connsiteY52" fmla="*/ 529610 h 1128179"/>
              <a:gd name="connsiteX53" fmla="*/ 2976019 w 12192000"/>
              <a:gd name="connsiteY53" fmla="*/ 517878 h 1128179"/>
              <a:gd name="connsiteX54" fmla="*/ 3008759 w 12192000"/>
              <a:gd name="connsiteY54" fmla="*/ 500898 h 1128179"/>
              <a:gd name="connsiteX55" fmla="*/ 3055731 w 12192000"/>
              <a:gd name="connsiteY55" fmla="*/ 485604 h 1128179"/>
              <a:gd name="connsiteX56" fmla="*/ 3137188 w 12192000"/>
              <a:gd name="connsiteY56" fmla="*/ 448921 h 1128179"/>
              <a:gd name="connsiteX57" fmla="*/ 3338608 w 12192000"/>
              <a:gd name="connsiteY57" fmla="*/ 446350 h 1128179"/>
              <a:gd name="connsiteX58" fmla="*/ 3344574 w 12192000"/>
              <a:gd name="connsiteY58" fmla="*/ 435962 h 1128179"/>
              <a:gd name="connsiteX59" fmla="*/ 3402455 w 12192000"/>
              <a:gd name="connsiteY59" fmla="*/ 430487 h 1128179"/>
              <a:gd name="connsiteX60" fmla="*/ 3614450 w 12192000"/>
              <a:gd name="connsiteY60" fmla="*/ 475834 h 1128179"/>
              <a:gd name="connsiteX61" fmla="*/ 3727304 w 12192000"/>
              <a:gd name="connsiteY61" fmla="*/ 463354 h 1128179"/>
              <a:gd name="connsiteX62" fmla="*/ 3765869 w 12192000"/>
              <a:gd name="connsiteY62" fmla="*/ 448520 h 1128179"/>
              <a:gd name="connsiteX63" fmla="*/ 3830576 w 12192000"/>
              <a:gd name="connsiteY63" fmla="*/ 424312 h 1128179"/>
              <a:gd name="connsiteX64" fmla="*/ 3875271 w 12192000"/>
              <a:gd name="connsiteY64" fmla="*/ 380597 h 1128179"/>
              <a:gd name="connsiteX65" fmla="*/ 3948478 w 12192000"/>
              <a:gd name="connsiteY65" fmla="*/ 401303 h 1128179"/>
              <a:gd name="connsiteX66" fmla="*/ 4006369 w 12192000"/>
              <a:gd name="connsiteY66" fmla="*/ 379758 h 1128179"/>
              <a:gd name="connsiteX67" fmla="*/ 4093666 w 12192000"/>
              <a:gd name="connsiteY67" fmla="*/ 343437 h 1128179"/>
              <a:gd name="connsiteX68" fmla="*/ 4145241 w 12192000"/>
              <a:gd name="connsiteY68" fmla="*/ 331048 h 1128179"/>
              <a:gd name="connsiteX69" fmla="*/ 4284785 w 12192000"/>
              <a:gd name="connsiteY69" fmla="*/ 287911 h 1128179"/>
              <a:gd name="connsiteX70" fmla="*/ 4423539 w 12192000"/>
              <a:gd name="connsiteY70" fmla="*/ 237622 h 1128179"/>
              <a:gd name="connsiteX71" fmla="*/ 4535774 w 12192000"/>
              <a:gd name="connsiteY71" fmla="*/ 174767 h 1128179"/>
              <a:gd name="connsiteX72" fmla="*/ 4536053 w 12192000"/>
              <a:gd name="connsiteY72" fmla="*/ 174235 h 1128179"/>
              <a:gd name="connsiteX73" fmla="*/ 4547385 w 12192000"/>
              <a:gd name="connsiteY73" fmla="*/ 175275 h 1128179"/>
              <a:gd name="connsiteX74" fmla="*/ 4603054 w 12192000"/>
              <a:gd name="connsiteY74" fmla="*/ 187089 h 1128179"/>
              <a:gd name="connsiteX75" fmla="*/ 4674354 w 12192000"/>
              <a:gd name="connsiteY75" fmla="*/ 136635 h 1128179"/>
              <a:gd name="connsiteX76" fmla="*/ 4704259 w 12192000"/>
              <a:gd name="connsiteY76" fmla="*/ 127953 h 1128179"/>
              <a:gd name="connsiteX77" fmla="*/ 4720133 w 12192000"/>
              <a:gd name="connsiteY77" fmla="*/ 120475 h 1128179"/>
              <a:gd name="connsiteX78" fmla="*/ 4721058 w 12192000"/>
              <a:gd name="connsiteY78" fmla="*/ 118174 h 1128179"/>
              <a:gd name="connsiteX79" fmla="*/ 4774434 w 12192000"/>
              <a:gd name="connsiteY79" fmla="*/ 129767 h 1128179"/>
              <a:gd name="connsiteX80" fmla="*/ 4781376 w 12192000"/>
              <a:gd name="connsiteY80" fmla="*/ 127026 h 1128179"/>
              <a:gd name="connsiteX81" fmla="*/ 4816353 w 12192000"/>
              <a:gd name="connsiteY81" fmla="*/ 140061 h 1128179"/>
              <a:gd name="connsiteX82" fmla="*/ 4834325 w 12192000"/>
              <a:gd name="connsiteY82" fmla="*/ 143873 h 1128179"/>
              <a:gd name="connsiteX83" fmla="*/ 4839606 w 12192000"/>
              <a:gd name="connsiteY83" fmla="*/ 150977 h 1128179"/>
              <a:gd name="connsiteX84" fmla="*/ 4866030 w 12192000"/>
              <a:gd name="connsiteY84" fmla="*/ 153545 h 1128179"/>
              <a:gd name="connsiteX85" fmla="*/ 4868987 w 12192000"/>
              <a:gd name="connsiteY85" fmla="*/ 151567 h 1128179"/>
              <a:gd name="connsiteX86" fmla="*/ 4891068 w 12192000"/>
              <a:gd name="connsiteY86" fmla="*/ 162141 h 1128179"/>
              <a:gd name="connsiteX87" fmla="*/ 4909920 w 12192000"/>
              <a:gd name="connsiteY87" fmla="*/ 181223 h 1128179"/>
              <a:gd name="connsiteX88" fmla="*/ 5133538 w 12192000"/>
              <a:gd name="connsiteY88" fmla="*/ 171046 h 1128179"/>
              <a:gd name="connsiteX89" fmla="*/ 5467747 w 12192000"/>
              <a:gd name="connsiteY89" fmla="*/ 211498 h 1128179"/>
              <a:gd name="connsiteX90" fmla="*/ 5792606 w 12192000"/>
              <a:gd name="connsiteY90" fmla="*/ 221512 h 1128179"/>
              <a:gd name="connsiteX91" fmla="*/ 5869247 w 12192000"/>
              <a:gd name="connsiteY91" fmla="*/ 207069 h 1128179"/>
              <a:gd name="connsiteX92" fmla="*/ 5938156 w 12192000"/>
              <a:gd name="connsiteY92" fmla="*/ 236733 h 1128179"/>
              <a:gd name="connsiteX93" fmla="*/ 5965800 w 12192000"/>
              <a:gd name="connsiteY93" fmla="*/ 221624 h 1128179"/>
              <a:gd name="connsiteX94" fmla="*/ 5970550 w 12192000"/>
              <a:gd name="connsiteY94" fmla="*/ 218554 h 1128179"/>
              <a:gd name="connsiteX95" fmla="*/ 5989910 w 12192000"/>
              <a:gd name="connsiteY95" fmla="*/ 216383 h 1128179"/>
              <a:gd name="connsiteX96" fmla="*/ 5994937 w 12192000"/>
              <a:gd name="connsiteY96" fmla="*/ 203125 h 1128179"/>
              <a:gd name="connsiteX97" fmla="*/ 6023765 w 12192000"/>
              <a:gd name="connsiteY97" fmla="*/ 190797 h 1128179"/>
              <a:gd name="connsiteX98" fmla="*/ 6059520 w 12192000"/>
              <a:gd name="connsiteY98" fmla="*/ 190331 h 1128179"/>
              <a:gd name="connsiteX99" fmla="*/ 6229716 w 12192000"/>
              <a:gd name="connsiteY99" fmla="*/ 202251 h 1128179"/>
              <a:gd name="connsiteX100" fmla="*/ 6331381 w 12192000"/>
              <a:gd name="connsiteY100" fmla="*/ 201324 h 1128179"/>
              <a:gd name="connsiteX101" fmla="*/ 6369749 w 12192000"/>
              <a:gd name="connsiteY101" fmla="*/ 188311 h 1128179"/>
              <a:gd name="connsiteX102" fmla="*/ 6423498 w 12192000"/>
              <a:gd name="connsiteY102" fmla="*/ 178651 h 1128179"/>
              <a:gd name="connsiteX103" fmla="*/ 6518161 w 12192000"/>
              <a:gd name="connsiteY103" fmla="*/ 151803 h 1128179"/>
              <a:gd name="connsiteX104" fmla="*/ 6645685 w 12192000"/>
              <a:gd name="connsiteY104" fmla="*/ 132773 h 1128179"/>
              <a:gd name="connsiteX105" fmla="*/ 6739636 w 12192000"/>
              <a:gd name="connsiteY105" fmla="*/ 172969 h 1128179"/>
              <a:gd name="connsiteX106" fmla="*/ 6747672 w 12192000"/>
              <a:gd name="connsiteY106" fmla="*/ 163353 h 1128179"/>
              <a:gd name="connsiteX107" fmla="*/ 6811991 w 12192000"/>
              <a:gd name="connsiteY107" fmla="*/ 164731 h 1128179"/>
              <a:gd name="connsiteX108" fmla="*/ 7038226 w 12192000"/>
              <a:gd name="connsiteY108" fmla="*/ 234745 h 1128179"/>
              <a:gd name="connsiteX109" fmla="*/ 7163894 w 12192000"/>
              <a:gd name="connsiteY109" fmla="*/ 235638 h 1128179"/>
              <a:gd name="connsiteX110" fmla="*/ 7208349 w 12192000"/>
              <a:gd name="connsiteY110" fmla="*/ 225443 h 1128179"/>
              <a:gd name="connsiteX111" fmla="*/ 7282840 w 12192000"/>
              <a:gd name="connsiteY111" fmla="*/ 209016 h 1128179"/>
              <a:gd name="connsiteX112" fmla="*/ 7338153 w 12192000"/>
              <a:gd name="connsiteY112" fmla="*/ 170853 h 1128179"/>
              <a:gd name="connsiteX113" fmla="*/ 7400583 w 12192000"/>
              <a:gd name="connsiteY113" fmla="*/ 167375 h 1128179"/>
              <a:gd name="connsiteX114" fmla="*/ 7415556 w 12192000"/>
              <a:gd name="connsiteY114" fmla="*/ 200044 h 1128179"/>
              <a:gd name="connsiteX115" fmla="*/ 7482186 w 12192000"/>
              <a:gd name="connsiteY115" fmla="*/ 185458 h 1128179"/>
              <a:gd name="connsiteX116" fmla="*/ 7583207 w 12192000"/>
              <a:gd name="connsiteY116" fmla="*/ 159660 h 1128179"/>
              <a:gd name="connsiteX117" fmla="*/ 7641594 w 12192000"/>
              <a:gd name="connsiteY117" fmla="*/ 153426 h 1128179"/>
              <a:gd name="connsiteX118" fmla="*/ 7800943 w 12192000"/>
              <a:gd name="connsiteY118" fmla="*/ 127008 h 1128179"/>
              <a:gd name="connsiteX119" fmla="*/ 7960450 w 12192000"/>
              <a:gd name="connsiteY119" fmla="*/ 93391 h 1128179"/>
              <a:gd name="connsiteX120" fmla="*/ 8185539 w 12192000"/>
              <a:gd name="connsiteY120" fmla="*/ 9813 h 1128179"/>
              <a:gd name="connsiteX121" fmla="*/ 8207409 w 12192000"/>
              <a:gd name="connsiteY121" fmla="*/ 0 h 1128179"/>
              <a:gd name="connsiteX122" fmla="*/ 8238081 w 12192000"/>
              <a:gd name="connsiteY122" fmla="*/ 5133 h 1128179"/>
              <a:gd name="connsiteX123" fmla="*/ 8361058 w 12192000"/>
              <a:gd name="connsiteY123" fmla="*/ 27576 h 1128179"/>
              <a:gd name="connsiteX124" fmla="*/ 8458208 w 12192000"/>
              <a:gd name="connsiteY124" fmla="*/ 61981 h 1128179"/>
              <a:gd name="connsiteX125" fmla="*/ 8577671 w 12192000"/>
              <a:gd name="connsiteY125" fmla="*/ 34629 h 1128179"/>
              <a:gd name="connsiteX126" fmla="*/ 8673082 w 12192000"/>
              <a:gd name="connsiteY126" fmla="*/ 78141 h 1128179"/>
              <a:gd name="connsiteX127" fmla="*/ 8772056 w 12192000"/>
              <a:gd name="connsiteY127" fmla="*/ 88351 h 1128179"/>
              <a:gd name="connsiteX128" fmla="*/ 8929686 w 12192000"/>
              <a:gd name="connsiteY128" fmla="*/ 70976 h 1128179"/>
              <a:gd name="connsiteX129" fmla="*/ 8966892 w 12192000"/>
              <a:gd name="connsiteY12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254004 w 12192000"/>
              <a:gd name="connsiteY31" fmla="*/ 918640 h 1128179"/>
              <a:gd name="connsiteX32" fmla="*/ 336238 w 12192000"/>
              <a:gd name="connsiteY32" fmla="*/ 969390 h 1128179"/>
              <a:gd name="connsiteX33" fmla="*/ 564333 w 12192000"/>
              <a:gd name="connsiteY33" fmla="*/ 905785 h 1128179"/>
              <a:gd name="connsiteX34" fmla="*/ 863669 w 12192000"/>
              <a:gd name="connsiteY34" fmla="*/ 750988 h 1128179"/>
              <a:gd name="connsiteX35" fmla="*/ 991881 w 12192000"/>
              <a:gd name="connsiteY35" fmla="*/ 768827 h 1128179"/>
              <a:gd name="connsiteX36" fmla="*/ 1044355 w 12192000"/>
              <a:gd name="connsiteY36" fmla="*/ 807183 h 1128179"/>
              <a:gd name="connsiteX37" fmla="*/ 1063705 w 12192000"/>
              <a:gd name="connsiteY37" fmla="*/ 809009 h 1128179"/>
              <a:gd name="connsiteX38" fmla="*/ 1102332 w 12192000"/>
              <a:gd name="connsiteY38" fmla="*/ 768355 h 1128179"/>
              <a:gd name="connsiteX39" fmla="*/ 1154923 w 12192000"/>
              <a:gd name="connsiteY39" fmla="*/ 767172 h 1128179"/>
              <a:gd name="connsiteX40" fmla="*/ 1216594 w 12192000"/>
              <a:gd name="connsiteY40" fmla="*/ 711296 h 1128179"/>
              <a:gd name="connsiteX41" fmla="*/ 1423680 w 12192000"/>
              <a:gd name="connsiteY41" fmla="*/ 687582 h 1128179"/>
              <a:gd name="connsiteX42" fmla="*/ 1481131 w 12192000"/>
              <a:gd name="connsiteY42" fmla="*/ 629980 h 1128179"/>
              <a:gd name="connsiteX43" fmla="*/ 1698214 w 12192000"/>
              <a:gd name="connsiteY43" fmla="*/ 649129 h 1128179"/>
              <a:gd name="connsiteX44" fmla="*/ 1897512 w 12192000"/>
              <a:gd name="connsiteY44" fmla="*/ 615258 h 1128179"/>
              <a:gd name="connsiteX45" fmla="*/ 2083724 w 12192000"/>
              <a:gd name="connsiteY45" fmla="*/ 673831 h 1128179"/>
              <a:gd name="connsiteX46" fmla="*/ 2191530 w 12192000"/>
              <a:gd name="connsiteY46" fmla="*/ 653189 h 1128179"/>
              <a:gd name="connsiteX47" fmla="*/ 2244255 w 12192000"/>
              <a:gd name="connsiteY47" fmla="*/ 602909 h 1128179"/>
              <a:gd name="connsiteX48" fmla="*/ 2495283 w 12192000"/>
              <a:gd name="connsiteY48" fmla="*/ 595193 h 1128179"/>
              <a:gd name="connsiteX49" fmla="*/ 2562174 w 12192000"/>
              <a:gd name="connsiteY49" fmla="*/ 572725 h 1128179"/>
              <a:gd name="connsiteX50" fmla="*/ 2627821 w 12192000"/>
              <a:gd name="connsiteY50" fmla="*/ 594803 h 1128179"/>
              <a:gd name="connsiteX51" fmla="*/ 2730710 w 12192000"/>
              <a:gd name="connsiteY51" fmla="*/ 535894 h 1128179"/>
              <a:gd name="connsiteX52" fmla="*/ 2884932 w 12192000"/>
              <a:gd name="connsiteY52" fmla="*/ 529610 h 1128179"/>
              <a:gd name="connsiteX53" fmla="*/ 2976019 w 12192000"/>
              <a:gd name="connsiteY53" fmla="*/ 517878 h 1128179"/>
              <a:gd name="connsiteX54" fmla="*/ 3008759 w 12192000"/>
              <a:gd name="connsiteY54" fmla="*/ 500898 h 1128179"/>
              <a:gd name="connsiteX55" fmla="*/ 3055731 w 12192000"/>
              <a:gd name="connsiteY55" fmla="*/ 485604 h 1128179"/>
              <a:gd name="connsiteX56" fmla="*/ 3137188 w 12192000"/>
              <a:gd name="connsiteY56" fmla="*/ 448921 h 1128179"/>
              <a:gd name="connsiteX57" fmla="*/ 3338608 w 12192000"/>
              <a:gd name="connsiteY57" fmla="*/ 446350 h 1128179"/>
              <a:gd name="connsiteX58" fmla="*/ 3344574 w 12192000"/>
              <a:gd name="connsiteY58" fmla="*/ 435962 h 1128179"/>
              <a:gd name="connsiteX59" fmla="*/ 3402455 w 12192000"/>
              <a:gd name="connsiteY59" fmla="*/ 430487 h 1128179"/>
              <a:gd name="connsiteX60" fmla="*/ 3614450 w 12192000"/>
              <a:gd name="connsiteY60" fmla="*/ 475834 h 1128179"/>
              <a:gd name="connsiteX61" fmla="*/ 3727304 w 12192000"/>
              <a:gd name="connsiteY61" fmla="*/ 463354 h 1128179"/>
              <a:gd name="connsiteX62" fmla="*/ 3765869 w 12192000"/>
              <a:gd name="connsiteY62" fmla="*/ 448520 h 1128179"/>
              <a:gd name="connsiteX63" fmla="*/ 3830576 w 12192000"/>
              <a:gd name="connsiteY63" fmla="*/ 424312 h 1128179"/>
              <a:gd name="connsiteX64" fmla="*/ 3875271 w 12192000"/>
              <a:gd name="connsiteY64" fmla="*/ 380597 h 1128179"/>
              <a:gd name="connsiteX65" fmla="*/ 3948478 w 12192000"/>
              <a:gd name="connsiteY65" fmla="*/ 401303 h 1128179"/>
              <a:gd name="connsiteX66" fmla="*/ 4006369 w 12192000"/>
              <a:gd name="connsiteY66" fmla="*/ 379758 h 1128179"/>
              <a:gd name="connsiteX67" fmla="*/ 4093666 w 12192000"/>
              <a:gd name="connsiteY67" fmla="*/ 343437 h 1128179"/>
              <a:gd name="connsiteX68" fmla="*/ 4145241 w 12192000"/>
              <a:gd name="connsiteY68" fmla="*/ 331048 h 1128179"/>
              <a:gd name="connsiteX69" fmla="*/ 4284785 w 12192000"/>
              <a:gd name="connsiteY69" fmla="*/ 287911 h 1128179"/>
              <a:gd name="connsiteX70" fmla="*/ 4423539 w 12192000"/>
              <a:gd name="connsiteY70" fmla="*/ 237622 h 1128179"/>
              <a:gd name="connsiteX71" fmla="*/ 4535774 w 12192000"/>
              <a:gd name="connsiteY71" fmla="*/ 174767 h 1128179"/>
              <a:gd name="connsiteX72" fmla="*/ 4536053 w 12192000"/>
              <a:gd name="connsiteY72" fmla="*/ 174235 h 1128179"/>
              <a:gd name="connsiteX73" fmla="*/ 4547385 w 12192000"/>
              <a:gd name="connsiteY73" fmla="*/ 175275 h 1128179"/>
              <a:gd name="connsiteX74" fmla="*/ 4603054 w 12192000"/>
              <a:gd name="connsiteY74" fmla="*/ 187089 h 1128179"/>
              <a:gd name="connsiteX75" fmla="*/ 4674354 w 12192000"/>
              <a:gd name="connsiteY75" fmla="*/ 136635 h 1128179"/>
              <a:gd name="connsiteX76" fmla="*/ 4704259 w 12192000"/>
              <a:gd name="connsiteY76" fmla="*/ 127953 h 1128179"/>
              <a:gd name="connsiteX77" fmla="*/ 4720133 w 12192000"/>
              <a:gd name="connsiteY77" fmla="*/ 120475 h 1128179"/>
              <a:gd name="connsiteX78" fmla="*/ 4721058 w 12192000"/>
              <a:gd name="connsiteY78" fmla="*/ 118174 h 1128179"/>
              <a:gd name="connsiteX79" fmla="*/ 4774434 w 12192000"/>
              <a:gd name="connsiteY79" fmla="*/ 129767 h 1128179"/>
              <a:gd name="connsiteX80" fmla="*/ 4781376 w 12192000"/>
              <a:gd name="connsiteY80" fmla="*/ 127026 h 1128179"/>
              <a:gd name="connsiteX81" fmla="*/ 4816353 w 12192000"/>
              <a:gd name="connsiteY81" fmla="*/ 140061 h 1128179"/>
              <a:gd name="connsiteX82" fmla="*/ 4834325 w 12192000"/>
              <a:gd name="connsiteY82" fmla="*/ 143873 h 1128179"/>
              <a:gd name="connsiteX83" fmla="*/ 4839606 w 12192000"/>
              <a:gd name="connsiteY83" fmla="*/ 150977 h 1128179"/>
              <a:gd name="connsiteX84" fmla="*/ 4866030 w 12192000"/>
              <a:gd name="connsiteY84" fmla="*/ 153545 h 1128179"/>
              <a:gd name="connsiteX85" fmla="*/ 4868987 w 12192000"/>
              <a:gd name="connsiteY85" fmla="*/ 151567 h 1128179"/>
              <a:gd name="connsiteX86" fmla="*/ 4891068 w 12192000"/>
              <a:gd name="connsiteY86" fmla="*/ 162141 h 1128179"/>
              <a:gd name="connsiteX87" fmla="*/ 4909920 w 12192000"/>
              <a:gd name="connsiteY87" fmla="*/ 181223 h 1128179"/>
              <a:gd name="connsiteX88" fmla="*/ 5133538 w 12192000"/>
              <a:gd name="connsiteY88" fmla="*/ 171046 h 1128179"/>
              <a:gd name="connsiteX89" fmla="*/ 5467747 w 12192000"/>
              <a:gd name="connsiteY89" fmla="*/ 211498 h 1128179"/>
              <a:gd name="connsiteX90" fmla="*/ 5792606 w 12192000"/>
              <a:gd name="connsiteY90" fmla="*/ 221512 h 1128179"/>
              <a:gd name="connsiteX91" fmla="*/ 5869247 w 12192000"/>
              <a:gd name="connsiteY91" fmla="*/ 207069 h 1128179"/>
              <a:gd name="connsiteX92" fmla="*/ 5938156 w 12192000"/>
              <a:gd name="connsiteY92" fmla="*/ 236733 h 1128179"/>
              <a:gd name="connsiteX93" fmla="*/ 5965800 w 12192000"/>
              <a:gd name="connsiteY93" fmla="*/ 221624 h 1128179"/>
              <a:gd name="connsiteX94" fmla="*/ 5970550 w 12192000"/>
              <a:gd name="connsiteY94" fmla="*/ 218554 h 1128179"/>
              <a:gd name="connsiteX95" fmla="*/ 5989910 w 12192000"/>
              <a:gd name="connsiteY95" fmla="*/ 216383 h 1128179"/>
              <a:gd name="connsiteX96" fmla="*/ 5994937 w 12192000"/>
              <a:gd name="connsiteY96" fmla="*/ 203125 h 1128179"/>
              <a:gd name="connsiteX97" fmla="*/ 6023765 w 12192000"/>
              <a:gd name="connsiteY97" fmla="*/ 190797 h 1128179"/>
              <a:gd name="connsiteX98" fmla="*/ 6059520 w 12192000"/>
              <a:gd name="connsiteY98" fmla="*/ 190331 h 1128179"/>
              <a:gd name="connsiteX99" fmla="*/ 6229716 w 12192000"/>
              <a:gd name="connsiteY99" fmla="*/ 202251 h 1128179"/>
              <a:gd name="connsiteX100" fmla="*/ 6331381 w 12192000"/>
              <a:gd name="connsiteY100" fmla="*/ 201324 h 1128179"/>
              <a:gd name="connsiteX101" fmla="*/ 6369749 w 12192000"/>
              <a:gd name="connsiteY101" fmla="*/ 188311 h 1128179"/>
              <a:gd name="connsiteX102" fmla="*/ 6423498 w 12192000"/>
              <a:gd name="connsiteY102" fmla="*/ 178651 h 1128179"/>
              <a:gd name="connsiteX103" fmla="*/ 6518161 w 12192000"/>
              <a:gd name="connsiteY103" fmla="*/ 151803 h 1128179"/>
              <a:gd name="connsiteX104" fmla="*/ 6645685 w 12192000"/>
              <a:gd name="connsiteY104" fmla="*/ 176840 h 1128179"/>
              <a:gd name="connsiteX105" fmla="*/ 6739636 w 12192000"/>
              <a:gd name="connsiteY105" fmla="*/ 172969 h 1128179"/>
              <a:gd name="connsiteX106" fmla="*/ 6747672 w 12192000"/>
              <a:gd name="connsiteY106" fmla="*/ 163353 h 1128179"/>
              <a:gd name="connsiteX107" fmla="*/ 6811991 w 12192000"/>
              <a:gd name="connsiteY107" fmla="*/ 164731 h 1128179"/>
              <a:gd name="connsiteX108" fmla="*/ 7038226 w 12192000"/>
              <a:gd name="connsiteY108" fmla="*/ 234745 h 1128179"/>
              <a:gd name="connsiteX109" fmla="*/ 7163894 w 12192000"/>
              <a:gd name="connsiteY109" fmla="*/ 235638 h 1128179"/>
              <a:gd name="connsiteX110" fmla="*/ 7208349 w 12192000"/>
              <a:gd name="connsiteY110" fmla="*/ 225443 h 1128179"/>
              <a:gd name="connsiteX111" fmla="*/ 7282840 w 12192000"/>
              <a:gd name="connsiteY111" fmla="*/ 209016 h 1128179"/>
              <a:gd name="connsiteX112" fmla="*/ 7338153 w 12192000"/>
              <a:gd name="connsiteY112" fmla="*/ 170853 h 1128179"/>
              <a:gd name="connsiteX113" fmla="*/ 7400583 w 12192000"/>
              <a:gd name="connsiteY113" fmla="*/ 167375 h 1128179"/>
              <a:gd name="connsiteX114" fmla="*/ 7415556 w 12192000"/>
              <a:gd name="connsiteY114" fmla="*/ 200044 h 1128179"/>
              <a:gd name="connsiteX115" fmla="*/ 7482186 w 12192000"/>
              <a:gd name="connsiteY115" fmla="*/ 185458 h 1128179"/>
              <a:gd name="connsiteX116" fmla="*/ 7583207 w 12192000"/>
              <a:gd name="connsiteY116" fmla="*/ 159660 h 1128179"/>
              <a:gd name="connsiteX117" fmla="*/ 7641594 w 12192000"/>
              <a:gd name="connsiteY117" fmla="*/ 153426 h 1128179"/>
              <a:gd name="connsiteX118" fmla="*/ 7800943 w 12192000"/>
              <a:gd name="connsiteY118" fmla="*/ 127008 h 1128179"/>
              <a:gd name="connsiteX119" fmla="*/ 7960450 w 12192000"/>
              <a:gd name="connsiteY119" fmla="*/ 93391 h 1128179"/>
              <a:gd name="connsiteX120" fmla="*/ 8185539 w 12192000"/>
              <a:gd name="connsiteY120" fmla="*/ 9813 h 1128179"/>
              <a:gd name="connsiteX121" fmla="*/ 8207409 w 12192000"/>
              <a:gd name="connsiteY121" fmla="*/ 0 h 1128179"/>
              <a:gd name="connsiteX122" fmla="*/ 8238081 w 12192000"/>
              <a:gd name="connsiteY122" fmla="*/ 5133 h 1128179"/>
              <a:gd name="connsiteX123" fmla="*/ 8361058 w 12192000"/>
              <a:gd name="connsiteY123" fmla="*/ 27576 h 1128179"/>
              <a:gd name="connsiteX124" fmla="*/ 8458208 w 12192000"/>
              <a:gd name="connsiteY124" fmla="*/ 61981 h 1128179"/>
              <a:gd name="connsiteX125" fmla="*/ 8577671 w 12192000"/>
              <a:gd name="connsiteY125" fmla="*/ 34629 h 1128179"/>
              <a:gd name="connsiteX126" fmla="*/ 8673082 w 12192000"/>
              <a:gd name="connsiteY126" fmla="*/ 78141 h 1128179"/>
              <a:gd name="connsiteX127" fmla="*/ 8772056 w 12192000"/>
              <a:gd name="connsiteY127" fmla="*/ 88351 h 1128179"/>
              <a:gd name="connsiteX128" fmla="*/ 8929686 w 12192000"/>
              <a:gd name="connsiteY128" fmla="*/ 70976 h 1128179"/>
              <a:gd name="connsiteX129" fmla="*/ 8966892 w 12192000"/>
              <a:gd name="connsiteY12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254004 w 12192000"/>
              <a:gd name="connsiteY31" fmla="*/ 918640 h 1128179"/>
              <a:gd name="connsiteX32" fmla="*/ 336238 w 12192000"/>
              <a:gd name="connsiteY32" fmla="*/ 969390 h 1128179"/>
              <a:gd name="connsiteX33" fmla="*/ 564333 w 12192000"/>
              <a:gd name="connsiteY33" fmla="*/ 905785 h 1128179"/>
              <a:gd name="connsiteX34" fmla="*/ 863669 w 12192000"/>
              <a:gd name="connsiteY34" fmla="*/ 750988 h 1128179"/>
              <a:gd name="connsiteX35" fmla="*/ 991881 w 12192000"/>
              <a:gd name="connsiteY35" fmla="*/ 768827 h 1128179"/>
              <a:gd name="connsiteX36" fmla="*/ 1044355 w 12192000"/>
              <a:gd name="connsiteY36" fmla="*/ 807183 h 1128179"/>
              <a:gd name="connsiteX37" fmla="*/ 1063705 w 12192000"/>
              <a:gd name="connsiteY37" fmla="*/ 809009 h 1128179"/>
              <a:gd name="connsiteX38" fmla="*/ 1102332 w 12192000"/>
              <a:gd name="connsiteY38" fmla="*/ 768355 h 1128179"/>
              <a:gd name="connsiteX39" fmla="*/ 1154923 w 12192000"/>
              <a:gd name="connsiteY39" fmla="*/ 767172 h 1128179"/>
              <a:gd name="connsiteX40" fmla="*/ 1216594 w 12192000"/>
              <a:gd name="connsiteY40" fmla="*/ 711296 h 1128179"/>
              <a:gd name="connsiteX41" fmla="*/ 1423680 w 12192000"/>
              <a:gd name="connsiteY41" fmla="*/ 687582 h 1128179"/>
              <a:gd name="connsiteX42" fmla="*/ 1481131 w 12192000"/>
              <a:gd name="connsiteY42" fmla="*/ 629980 h 1128179"/>
              <a:gd name="connsiteX43" fmla="*/ 1698214 w 12192000"/>
              <a:gd name="connsiteY43" fmla="*/ 649129 h 1128179"/>
              <a:gd name="connsiteX44" fmla="*/ 1897512 w 12192000"/>
              <a:gd name="connsiteY44" fmla="*/ 615258 h 1128179"/>
              <a:gd name="connsiteX45" fmla="*/ 2083724 w 12192000"/>
              <a:gd name="connsiteY45" fmla="*/ 673831 h 1128179"/>
              <a:gd name="connsiteX46" fmla="*/ 2191530 w 12192000"/>
              <a:gd name="connsiteY46" fmla="*/ 653189 h 1128179"/>
              <a:gd name="connsiteX47" fmla="*/ 2244255 w 12192000"/>
              <a:gd name="connsiteY47" fmla="*/ 602909 h 1128179"/>
              <a:gd name="connsiteX48" fmla="*/ 2495283 w 12192000"/>
              <a:gd name="connsiteY48" fmla="*/ 595193 h 1128179"/>
              <a:gd name="connsiteX49" fmla="*/ 2562174 w 12192000"/>
              <a:gd name="connsiteY49" fmla="*/ 572725 h 1128179"/>
              <a:gd name="connsiteX50" fmla="*/ 2627821 w 12192000"/>
              <a:gd name="connsiteY50" fmla="*/ 594803 h 1128179"/>
              <a:gd name="connsiteX51" fmla="*/ 2730710 w 12192000"/>
              <a:gd name="connsiteY51" fmla="*/ 535894 h 1128179"/>
              <a:gd name="connsiteX52" fmla="*/ 2884932 w 12192000"/>
              <a:gd name="connsiteY52" fmla="*/ 529610 h 1128179"/>
              <a:gd name="connsiteX53" fmla="*/ 2976019 w 12192000"/>
              <a:gd name="connsiteY53" fmla="*/ 517878 h 1128179"/>
              <a:gd name="connsiteX54" fmla="*/ 3008759 w 12192000"/>
              <a:gd name="connsiteY54" fmla="*/ 500898 h 1128179"/>
              <a:gd name="connsiteX55" fmla="*/ 3055731 w 12192000"/>
              <a:gd name="connsiteY55" fmla="*/ 485604 h 1128179"/>
              <a:gd name="connsiteX56" fmla="*/ 3137188 w 12192000"/>
              <a:gd name="connsiteY56" fmla="*/ 448921 h 1128179"/>
              <a:gd name="connsiteX57" fmla="*/ 3338608 w 12192000"/>
              <a:gd name="connsiteY57" fmla="*/ 446350 h 1128179"/>
              <a:gd name="connsiteX58" fmla="*/ 3344574 w 12192000"/>
              <a:gd name="connsiteY58" fmla="*/ 435962 h 1128179"/>
              <a:gd name="connsiteX59" fmla="*/ 3402455 w 12192000"/>
              <a:gd name="connsiteY59" fmla="*/ 430487 h 1128179"/>
              <a:gd name="connsiteX60" fmla="*/ 3614450 w 12192000"/>
              <a:gd name="connsiteY60" fmla="*/ 475834 h 1128179"/>
              <a:gd name="connsiteX61" fmla="*/ 3727304 w 12192000"/>
              <a:gd name="connsiteY61" fmla="*/ 463354 h 1128179"/>
              <a:gd name="connsiteX62" fmla="*/ 3765869 w 12192000"/>
              <a:gd name="connsiteY62" fmla="*/ 448520 h 1128179"/>
              <a:gd name="connsiteX63" fmla="*/ 3830576 w 12192000"/>
              <a:gd name="connsiteY63" fmla="*/ 424312 h 1128179"/>
              <a:gd name="connsiteX64" fmla="*/ 3875271 w 12192000"/>
              <a:gd name="connsiteY64" fmla="*/ 380597 h 1128179"/>
              <a:gd name="connsiteX65" fmla="*/ 3948478 w 12192000"/>
              <a:gd name="connsiteY65" fmla="*/ 401303 h 1128179"/>
              <a:gd name="connsiteX66" fmla="*/ 4006369 w 12192000"/>
              <a:gd name="connsiteY66" fmla="*/ 379758 h 1128179"/>
              <a:gd name="connsiteX67" fmla="*/ 4093666 w 12192000"/>
              <a:gd name="connsiteY67" fmla="*/ 343437 h 1128179"/>
              <a:gd name="connsiteX68" fmla="*/ 4145241 w 12192000"/>
              <a:gd name="connsiteY68" fmla="*/ 331048 h 1128179"/>
              <a:gd name="connsiteX69" fmla="*/ 4284785 w 12192000"/>
              <a:gd name="connsiteY69" fmla="*/ 287911 h 1128179"/>
              <a:gd name="connsiteX70" fmla="*/ 4423539 w 12192000"/>
              <a:gd name="connsiteY70" fmla="*/ 237622 h 1128179"/>
              <a:gd name="connsiteX71" fmla="*/ 4535774 w 12192000"/>
              <a:gd name="connsiteY71" fmla="*/ 174767 h 1128179"/>
              <a:gd name="connsiteX72" fmla="*/ 4536053 w 12192000"/>
              <a:gd name="connsiteY72" fmla="*/ 174235 h 1128179"/>
              <a:gd name="connsiteX73" fmla="*/ 4547385 w 12192000"/>
              <a:gd name="connsiteY73" fmla="*/ 175275 h 1128179"/>
              <a:gd name="connsiteX74" fmla="*/ 4603054 w 12192000"/>
              <a:gd name="connsiteY74" fmla="*/ 187089 h 1128179"/>
              <a:gd name="connsiteX75" fmla="*/ 4674354 w 12192000"/>
              <a:gd name="connsiteY75" fmla="*/ 136635 h 1128179"/>
              <a:gd name="connsiteX76" fmla="*/ 4704259 w 12192000"/>
              <a:gd name="connsiteY76" fmla="*/ 127953 h 1128179"/>
              <a:gd name="connsiteX77" fmla="*/ 4720133 w 12192000"/>
              <a:gd name="connsiteY77" fmla="*/ 120475 h 1128179"/>
              <a:gd name="connsiteX78" fmla="*/ 4721058 w 12192000"/>
              <a:gd name="connsiteY78" fmla="*/ 118174 h 1128179"/>
              <a:gd name="connsiteX79" fmla="*/ 4774434 w 12192000"/>
              <a:gd name="connsiteY79" fmla="*/ 129767 h 1128179"/>
              <a:gd name="connsiteX80" fmla="*/ 4781376 w 12192000"/>
              <a:gd name="connsiteY80" fmla="*/ 127026 h 1128179"/>
              <a:gd name="connsiteX81" fmla="*/ 4816353 w 12192000"/>
              <a:gd name="connsiteY81" fmla="*/ 140061 h 1128179"/>
              <a:gd name="connsiteX82" fmla="*/ 4834325 w 12192000"/>
              <a:gd name="connsiteY82" fmla="*/ 143873 h 1128179"/>
              <a:gd name="connsiteX83" fmla="*/ 4839606 w 12192000"/>
              <a:gd name="connsiteY83" fmla="*/ 150977 h 1128179"/>
              <a:gd name="connsiteX84" fmla="*/ 4866030 w 12192000"/>
              <a:gd name="connsiteY84" fmla="*/ 153545 h 1128179"/>
              <a:gd name="connsiteX85" fmla="*/ 4868987 w 12192000"/>
              <a:gd name="connsiteY85" fmla="*/ 151567 h 1128179"/>
              <a:gd name="connsiteX86" fmla="*/ 4891068 w 12192000"/>
              <a:gd name="connsiteY86" fmla="*/ 162141 h 1128179"/>
              <a:gd name="connsiteX87" fmla="*/ 4909920 w 12192000"/>
              <a:gd name="connsiteY87" fmla="*/ 181223 h 1128179"/>
              <a:gd name="connsiteX88" fmla="*/ 5133538 w 12192000"/>
              <a:gd name="connsiteY88" fmla="*/ 171046 h 1128179"/>
              <a:gd name="connsiteX89" fmla="*/ 5467747 w 12192000"/>
              <a:gd name="connsiteY89" fmla="*/ 211498 h 1128179"/>
              <a:gd name="connsiteX90" fmla="*/ 5792606 w 12192000"/>
              <a:gd name="connsiteY90" fmla="*/ 221512 h 1128179"/>
              <a:gd name="connsiteX91" fmla="*/ 5869247 w 12192000"/>
              <a:gd name="connsiteY91" fmla="*/ 207069 h 1128179"/>
              <a:gd name="connsiteX92" fmla="*/ 5938156 w 12192000"/>
              <a:gd name="connsiteY92" fmla="*/ 236733 h 1128179"/>
              <a:gd name="connsiteX93" fmla="*/ 5965800 w 12192000"/>
              <a:gd name="connsiteY93" fmla="*/ 221624 h 1128179"/>
              <a:gd name="connsiteX94" fmla="*/ 5970550 w 12192000"/>
              <a:gd name="connsiteY94" fmla="*/ 218554 h 1128179"/>
              <a:gd name="connsiteX95" fmla="*/ 5989910 w 12192000"/>
              <a:gd name="connsiteY95" fmla="*/ 216383 h 1128179"/>
              <a:gd name="connsiteX96" fmla="*/ 5994937 w 12192000"/>
              <a:gd name="connsiteY96" fmla="*/ 203125 h 1128179"/>
              <a:gd name="connsiteX97" fmla="*/ 6023765 w 12192000"/>
              <a:gd name="connsiteY97" fmla="*/ 190797 h 1128179"/>
              <a:gd name="connsiteX98" fmla="*/ 6059520 w 12192000"/>
              <a:gd name="connsiteY98" fmla="*/ 190331 h 1128179"/>
              <a:gd name="connsiteX99" fmla="*/ 6229716 w 12192000"/>
              <a:gd name="connsiteY99" fmla="*/ 202251 h 1128179"/>
              <a:gd name="connsiteX100" fmla="*/ 6331381 w 12192000"/>
              <a:gd name="connsiteY100" fmla="*/ 201324 h 1128179"/>
              <a:gd name="connsiteX101" fmla="*/ 6369749 w 12192000"/>
              <a:gd name="connsiteY101" fmla="*/ 188311 h 1128179"/>
              <a:gd name="connsiteX102" fmla="*/ 6423498 w 12192000"/>
              <a:gd name="connsiteY102" fmla="*/ 178651 h 1128179"/>
              <a:gd name="connsiteX103" fmla="*/ 6518161 w 12192000"/>
              <a:gd name="connsiteY103" fmla="*/ 151803 h 1128179"/>
              <a:gd name="connsiteX104" fmla="*/ 6645685 w 12192000"/>
              <a:gd name="connsiteY104" fmla="*/ 176840 h 1128179"/>
              <a:gd name="connsiteX105" fmla="*/ 6739636 w 12192000"/>
              <a:gd name="connsiteY105" fmla="*/ 172969 h 1128179"/>
              <a:gd name="connsiteX106" fmla="*/ 6747672 w 12192000"/>
              <a:gd name="connsiteY106" fmla="*/ 163353 h 1128179"/>
              <a:gd name="connsiteX107" fmla="*/ 6811991 w 12192000"/>
              <a:gd name="connsiteY107" fmla="*/ 164731 h 1128179"/>
              <a:gd name="connsiteX108" fmla="*/ 7038226 w 12192000"/>
              <a:gd name="connsiteY108" fmla="*/ 234745 h 1128179"/>
              <a:gd name="connsiteX109" fmla="*/ 7163894 w 12192000"/>
              <a:gd name="connsiteY109" fmla="*/ 235638 h 1128179"/>
              <a:gd name="connsiteX110" fmla="*/ 7208349 w 12192000"/>
              <a:gd name="connsiteY110" fmla="*/ 225443 h 1128179"/>
              <a:gd name="connsiteX111" fmla="*/ 7282840 w 12192000"/>
              <a:gd name="connsiteY111" fmla="*/ 209016 h 1128179"/>
              <a:gd name="connsiteX112" fmla="*/ 7338153 w 12192000"/>
              <a:gd name="connsiteY112" fmla="*/ 170853 h 1128179"/>
              <a:gd name="connsiteX113" fmla="*/ 7400583 w 12192000"/>
              <a:gd name="connsiteY113" fmla="*/ 167375 h 1128179"/>
              <a:gd name="connsiteX114" fmla="*/ 7415556 w 12192000"/>
              <a:gd name="connsiteY114" fmla="*/ 200044 h 1128179"/>
              <a:gd name="connsiteX115" fmla="*/ 7482186 w 12192000"/>
              <a:gd name="connsiteY115" fmla="*/ 185458 h 1128179"/>
              <a:gd name="connsiteX116" fmla="*/ 7583207 w 12192000"/>
              <a:gd name="connsiteY116" fmla="*/ 159660 h 1128179"/>
              <a:gd name="connsiteX117" fmla="*/ 7641594 w 12192000"/>
              <a:gd name="connsiteY117" fmla="*/ 153426 h 1128179"/>
              <a:gd name="connsiteX118" fmla="*/ 7800943 w 12192000"/>
              <a:gd name="connsiteY118" fmla="*/ 127008 h 1128179"/>
              <a:gd name="connsiteX119" fmla="*/ 7960450 w 12192000"/>
              <a:gd name="connsiteY119" fmla="*/ 93391 h 1128179"/>
              <a:gd name="connsiteX120" fmla="*/ 8185539 w 12192000"/>
              <a:gd name="connsiteY120" fmla="*/ 9813 h 1128179"/>
              <a:gd name="connsiteX121" fmla="*/ 8207409 w 12192000"/>
              <a:gd name="connsiteY121" fmla="*/ 0 h 1128179"/>
              <a:gd name="connsiteX122" fmla="*/ 8238081 w 12192000"/>
              <a:gd name="connsiteY122" fmla="*/ 5133 h 1128179"/>
              <a:gd name="connsiteX123" fmla="*/ 8361058 w 12192000"/>
              <a:gd name="connsiteY123" fmla="*/ 27576 h 1128179"/>
              <a:gd name="connsiteX124" fmla="*/ 8458208 w 12192000"/>
              <a:gd name="connsiteY124" fmla="*/ 61981 h 1128179"/>
              <a:gd name="connsiteX125" fmla="*/ 8577671 w 12192000"/>
              <a:gd name="connsiteY125" fmla="*/ 34629 h 1128179"/>
              <a:gd name="connsiteX126" fmla="*/ 8673082 w 12192000"/>
              <a:gd name="connsiteY126" fmla="*/ 78141 h 1128179"/>
              <a:gd name="connsiteX127" fmla="*/ 8772056 w 12192000"/>
              <a:gd name="connsiteY127" fmla="*/ 88351 h 1128179"/>
              <a:gd name="connsiteX128" fmla="*/ 8929686 w 12192000"/>
              <a:gd name="connsiteY128" fmla="*/ 70976 h 1128179"/>
              <a:gd name="connsiteX129" fmla="*/ 8966892 w 12192000"/>
              <a:gd name="connsiteY12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254004 w 12192000"/>
              <a:gd name="connsiteY31" fmla="*/ 918640 h 1128179"/>
              <a:gd name="connsiteX32" fmla="*/ 336238 w 12192000"/>
              <a:gd name="connsiteY32" fmla="*/ 969390 h 1128179"/>
              <a:gd name="connsiteX33" fmla="*/ 564333 w 12192000"/>
              <a:gd name="connsiteY33" fmla="*/ 905785 h 1128179"/>
              <a:gd name="connsiteX34" fmla="*/ 863669 w 12192000"/>
              <a:gd name="connsiteY34" fmla="*/ 750988 h 1128179"/>
              <a:gd name="connsiteX35" fmla="*/ 991881 w 12192000"/>
              <a:gd name="connsiteY35" fmla="*/ 768827 h 1128179"/>
              <a:gd name="connsiteX36" fmla="*/ 1044355 w 12192000"/>
              <a:gd name="connsiteY36" fmla="*/ 807183 h 1128179"/>
              <a:gd name="connsiteX37" fmla="*/ 1063705 w 12192000"/>
              <a:gd name="connsiteY37" fmla="*/ 809009 h 1128179"/>
              <a:gd name="connsiteX38" fmla="*/ 1102332 w 12192000"/>
              <a:gd name="connsiteY38" fmla="*/ 768355 h 1128179"/>
              <a:gd name="connsiteX39" fmla="*/ 1154923 w 12192000"/>
              <a:gd name="connsiteY39" fmla="*/ 767172 h 1128179"/>
              <a:gd name="connsiteX40" fmla="*/ 1216594 w 12192000"/>
              <a:gd name="connsiteY40" fmla="*/ 711296 h 1128179"/>
              <a:gd name="connsiteX41" fmla="*/ 1423680 w 12192000"/>
              <a:gd name="connsiteY41" fmla="*/ 687582 h 1128179"/>
              <a:gd name="connsiteX42" fmla="*/ 1481131 w 12192000"/>
              <a:gd name="connsiteY42" fmla="*/ 629980 h 1128179"/>
              <a:gd name="connsiteX43" fmla="*/ 1698214 w 12192000"/>
              <a:gd name="connsiteY43" fmla="*/ 649129 h 1128179"/>
              <a:gd name="connsiteX44" fmla="*/ 1897512 w 12192000"/>
              <a:gd name="connsiteY44" fmla="*/ 615258 h 1128179"/>
              <a:gd name="connsiteX45" fmla="*/ 2083724 w 12192000"/>
              <a:gd name="connsiteY45" fmla="*/ 673831 h 1128179"/>
              <a:gd name="connsiteX46" fmla="*/ 2191530 w 12192000"/>
              <a:gd name="connsiteY46" fmla="*/ 653189 h 1128179"/>
              <a:gd name="connsiteX47" fmla="*/ 2244255 w 12192000"/>
              <a:gd name="connsiteY47" fmla="*/ 602909 h 1128179"/>
              <a:gd name="connsiteX48" fmla="*/ 2495283 w 12192000"/>
              <a:gd name="connsiteY48" fmla="*/ 595193 h 1128179"/>
              <a:gd name="connsiteX49" fmla="*/ 2562174 w 12192000"/>
              <a:gd name="connsiteY49" fmla="*/ 572725 h 1128179"/>
              <a:gd name="connsiteX50" fmla="*/ 2627821 w 12192000"/>
              <a:gd name="connsiteY50" fmla="*/ 594803 h 1128179"/>
              <a:gd name="connsiteX51" fmla="*/ 2730710 w 12192000"/>
              <a:gd name="connsiteY51" fmla="*/ 535894 h 1128179"/>
              <a:gd name="connsiteX52" fmla="*/ 2884932 w 12192000"/>
              <a:gd name="connsiteY52" fmla="*/ 529610 h 1128179"/>
              <a:gd name="connsiteX53" fmla="*/ 2976019 w 12192000"/>
              <a:gd name="connsiteY53" fmla="*/ 517878 h 1128179"/>
              <a:gd name="connsiteX54" fmla="*/ 3008759 w 12192000"/>
              <a:gd name="connsiteY54" fmla="*/ 500898 h 1128179"/>
              <a:gd name="connsiteX55" fmla="*/ 3055731 w 12192000"/>
              <a:gd name="connsiteY55" fmla="*/ 485604 h 1128179"/>
              <a:gd name="connsiteX56" fmla="*/ 3137188 w 12192000"/>
              <a:gd name="connsiteY56" fmla="*/ 448921 h 1128179"/>
              <a:gd name="connsiteX57" fmla="*/ 3338608 w 12192000"/>
              <a:gd name="connsiteY57" fmla="*/ 446350 h 1128179"/>
              <a:gd name="connsiteX58" fmla="*/ 3344574 w 12192000"/>
              <a:gd name="connsiteY58" fmla="*/ 435962 h 1128179"/>
              <a:gd name="connsiteX59" fmla="*/ 3402455 w 12192000"/>
              <a:gd name="connsiteY59" fmla="*/ 430487 h 1128179"/>
              <a:gd name="connsiteX60" fmla="*/ 3614450 w 12192000"/>
              <a:gd name="connsiteY60" fmla="*/ 475834 h 1128179"/>
              <a:gd name="connsiteX61" fmla="*/ 3727304 w 12192000"/>
              <a:gd name="connsiteY61" fmla="*/ 463354 h 1128179"/>
              <a:gd name="connsiteX62" fmla="*/ 3765869 w 12192000"/>
              <a:gd name="connsiteY62" fmla="*/ 448520 h 1128179"/>
              <a:gd name="connsiteX63" fmla="*/ 3830576 w 12192000"/>
              <a:gd name="connsiteY63" fmla="*/ 424312 h 1128179"/>
              <a:gd name="connsiteX64" fmla="*/ 3875271 w 12192000"/>
              <a:gd name="connsiteY64" fmla="*/ 380597 h 1128179"/>
              <a:gd name="connsiteX65" fmla="*/ 3948478 w 12192000"/>
              <a:gd name="connsiteY65" fmla="*/ 401303 h 1128179"/>
              <a:gd name="connsiteX66" fmla="*/ 4006369 w 12192000"/>
              <a:gd name="connsiteY66" fmla="*/ 379758 h 1128179"/>
              <a:gd name="connsiteX67" fmla="*/ 4093666 w 12192000"/>
              <a:gd name="connsiteY67" fmla="*/ 343437 h 1128179"/>
              <a:gd name="connsiteX68" fmla="*/ 4145241 w 12192000"/>
              <a:gd name="connsiteY68" fmla="*/ 331048 h 1128179"/>
              <a:gd name="connsiteX69" fmla="*/ 4284785 w 12192000"/>
              <a:gd name="connsiteY69" fmla="*/ 287911 h 1128179"/>
              <a:gd name="connsiteX70" fmla="*/ 4423539 w 12192000"/>
              <a:gd name="connsiteY70" fmla="*/ 237622 h 1128179"/>
              <a:gd name="connsiteX71" fmla="*/ 4535774 w 12192000"/>
              <a:gd name="connsiteY71" fmla="*/ 174767 h 1128179"/>
              <a:gd name="connsiteX72" fmla="*/ 4536053 w 12192000"/>
              <a:gd name="connsiteY72" fmla="*/ 174235 h 1128179"/>
              <a:gd name="connsiteX73" fmla="*/ 4547385 w 12192000"/>
              <a:gd name="connsiteY73" fmla="*/ 175275 h 1128179"/>
              <a:gd name="connsiteX74" fmla="*/ 4603054 w 12192000"/>
              <a:gd name="connsiteY74" fmla="*/ 187089 h 1128179"/>
              <a:gd name="connsiteX75" fmla="*/ 4674354 w 12192000"/>
              <a:gd name="connsiteY75" fmla="*/ 136635 h 1128179"/>
              <a:gd name="connsiteX76" fmla="*/ 4704259 w 12192000"/>
              <a:gd name="connsiteY76" fmla="*/ 127953 h 1128179"/>
              <a:gd name="connsiteX77" fmla="*/ 4720133 w 12192000"/>
              <a:gd name="connsiteY77" fmla="*/ 120475 h 1128179"/>
              <a:gd name="connsiteX78" fmla="*/ 4721058 w 12192000"/>
              <a:gd name="connsiteY78" fmla="*/ 118174 h 1128179"/>
              <a:gd name="connsiteX79" fmla="*/ 4774434 w 12192000"/>
              <a:gd name="connsiteY79" fmla="*/ 129767 h 1128179"/>
              <a:gd name="connsiteX80" fmla="*/ 4781376 w 12192000"/>
              <a:gd name="connsiteY80" fmla="*/ 127026 h 1128179"/>
              <a:gd name="connsiteX81" fmla="*/ 4816353 w 12192000"/>
              <a:gd name="connsiteY81" fmla="*/ 140061 h 1128179"/>
              <a:gd name="connsiteX82" fmla="*/ 4834325 w 12192000"/>
              <a:gd name="connsiteY82" fmla="*/ 143873 h 1128179"/>
              <a:gd name="connsiteX83" fmla="*/ 4839606 w 12192000"/>
              <a:gd name="connsiteY83" fmla="*/ 150977 h 1128179"/>
              <a:gd name="connsiteX84" fmla="*/ 4866030 w 12192000"/>
              <a:gd name="connsiteY84" fmla="*/ 153545 h 1128179"/>
              <a:gd name="connsiteX85" fmla="*/ 4868987 w 12192000"/>
              <a:gd name="connsiteY85" fmla="*/ 151567 h 1128179"/>
              <a:gd name="connsiteX86" fmla="*/ 4891068 w 12192000"/>
              <a:gd name="connsiteY86" fmla="*/ 162141 h 1128179"/>
              <a:gd name="connsiteX87" fmla="*/ 4909920 w 12192000"/>
              <a:gd name="connsiteY87" fmla="*/ 181223 h 1128179"/>
              <a:gd name="connsiteX88" fmla="*/ 5133538 w 12192000"/>
              <a:gd name="connsiteY88" fmla="*/ 171046 h 1128179"/>
              <a:gd name="connsiteX89" fmla="*/ 5467747 w 12192000"/>
              <a:gd name="connsiteY89" fmla="*/ 211498 h 1128179"/>
              <a:gd name="connsiteX90" fmla="*/ 5792606 w 12192000"/>
              <a:gd name="connsiteY90" fmla="*/ 221512 h 1128179"/>
              <a:gd name="connsiteX91" fmla="*/ 5869247 w 12192000"/>
              <a:gd name="connsiteY91" fmla="*/ 207069 h 1128179"/>
              <a:gd name="connsiteX92" fmla="*/ 5938156 w 12192000"/>
              <a:gd name="connsiteY92" fmla="*/ 236733 h 1128179"/>
              <a:gd name="connsiteX93" fmla="*/ 5965800 w 12192000"/>
              <a:gd name="connsiteY93" fmla="*/ 221624 h 1128179"/>
              <a:gd name="connsiteX94" fmla="*/ 5970550 w 12192000"/>
              <a:gd name="connsiteY94" fmla="*/ 218554 h 1128179"/>
              <a:gd name="connsiteX95" fmla="*/ 5989910 w 12192000"/>
              <a:gd name="connsiteY95" fmla="*/ 216383 h 1128179"/>
              <a:gd name="connsiteX96" fmla="*/ 5994937 w 12192000"/>
              <a:gd name="connsiteY96" fmla="*/ 203125 h 1128179"/>
              <a:gd name="connsiteX97" fmla="*/ 6023765 w 12192000"/>
              <a:gd name="connsiteY97" fmla="*/ 190797 h 1128179"/>
              <a:gd name="connsiteX98" fmla="*/ 6059520 w 12192000"/>
              <a:gd name="connsiteY98" fmla="*/ 190331 h 1128179"/>
              <a:gd name="connsiteX99" fmla="*/ 6229716 w 12192000"/>
              <a:gd name="connsiteY99" fmla="*/ 202251 h 1128179"/>
              <a:gd name="connsiteX100" fmla="*/ 6331381 w 12192000"/>
              <a:gd name="connsiteY100" fmla="*/ 201324 h 1128179"/>
              <a:gd name="connsiteX101" fmla="*/ 6369749 w 12192000"/>
              <a:gd name="connsiteY101" fmla="*/ 188311 h 1128179"/>
              <a:gd name="connsiteX102" fmla="*/ 6423498 w 12192000"/>
              <a:gd name="connsiteY102" fmla="*/ 178651 h 1128179"/>
              <a:gd name="connsiteX103" fmla="*/ 6518161 w 12192000"/>
              <a:gd name="connsiteY103" fmla="*/ 151803 h 1128179"/>
              <a:gd name="connsiteX104" fmla="*/ 6645685 w 12192000"/>
              <a:gd name="connsiteY104" fmla="*/ 176840 h 1128179"/>
              <a:gd name="connsiteX105" fmla="*/ 6739636 w 12192000"/>
              <a:gd name="connsiteY105" fmla="*/ 172969 h 1128179"/>
              <a:gd name="connsiteX106" fmla="*/ 6747672 w 12192000"/>
              <a:gd name="connsiteY106" fmla="*/ 163353 h 1128179"/>
              <a:gd name="connsiteX107" fmla="*/ 6811991 w 12192000"/>
              <a:gd name="connsiteY107" fmla="*/ 164731 h 1128179"/>
              <a:gd name="connsiteX108" fmla="*/ 7038226 w 12192000"/>
              <a:gd name="connsiteY108" fmla="*/ 234745 h 1128179"/>
              <a:gd name="connsiteX109" fmla="*/ 7163894 w 12192000"/>
              <a:gd name="connsiteY109" fmla="*/ 235638 h 1128179"/>
              <a:gd name="connsiteX110" fmla="*/ 7208349 w 12192000"/>
              <a:gd name="connsiteY110" fmla="*/ 225443 h 1128179"/>
              <a:gd name="connsiteX111" fmla="*/ 7282840 w 12192000"/>
              <a:gd name="connsiteY111" fmla="*/ 209016 h 1128179"/>
              <a:gd name="connsiteX112" fmla="*/ 7338153 w 12192000"/>
              <a:gd name="connsiteY112" fmla="*/ 170853 h 1128179"/>
              <a:gd name="connsiteX113" fmla="*/ 7400583 w 12192000"/>
              <a:gd name="connsiteY113" fmla="*/ 167375 h 1128179"/>
              <a:gd name="connsiteX114" fmla="*/ 7415556 w 12192000"/>
              <a:gd name="connsiteY114" fmla="*/ 200044 h 1128179"/>
              <a:gd name="connsiteX115" fmla="*/ 7482186 w 12192000"/>
              <a:gd name="connsiteY115" fmla="*/ 185458 h 1128179"/>
              <a:gd name="connsiteX116" fmla="*/ 7583207 w 12192000"/>
              <a:gd name="connsiteY116" fmla="*/ 159660 h 1128179"/>
              <a:gd name="connsiteX117" fmla="*/ 7641594 w 12192000"/>
              <a:gd name="connsiteY117" fmla="*/ 153426 h 1128179"/>
              <a:gd name="connsiteX118" fmla="*/ 7800943 w 12192000"/>
              <a:gd name="connsiteY118" fmla="*/ 127008 h 1128179"/>
              <a:gd name="connsiteX119" fmla="*/ 7960450 w 12192000"/>
              <a:gd name="connsiteY119" fmla="*/ 93391 h 1128179"/>
              <a:gd name="connsiteX120" fmla="*/ 8185539 w 12192000"/>
              <a:gd name="connsiteY120" fmla="*/ 9813 h 1128179"/>
              <a:gd name="connsiteX121" fmla="*/ 8207409 w 12192000"/>
              <a:gd name="connsiteY121" fmla="*/ 0 h 1128179"/>
              <a:gd name="connsiteX122" fmla="*/ 8238081 w 12192000"/>
              <a:gd name="connsiteY122" fmla="*/ 5133 h 1128179"/>
              <a:gd name="connsiteX123" fmla="*/ 8361058 w 12192000"/>
              <a:gd name="connsiteY123" fmla="*/ 27576 h 1128179"/>
              <a:gd name="connsiteX124" fmla="*/ 8458208 w 12192000"/>
              <a:gd name="connsiteY124" fmla="*/ 61981 h 1128179"/>
              <a:gd name="connsiteX125" fmla="*/ 8577671 w 12192000"/>
              <a:gd name="connsiteY125" fmla="*/ 34629 h 1128179"/>
              <a:gd name="connsiteX126" fmla="*/ 8673082 w 12192000"/>
              <a:gd name="connsiteY126" fmla="*/ 78141 h 1128179"/>
              <a:gd name="connsiteX127" fmla="*/ 8772056 w 12192000"/>
              <a:gd name="connsiteY127" fmla="*/ 88351 h 1128179"/>
              <a:gd name="connsiteX128" fmla="*/ 8929686 w 12192000"/>
              <a:gd name="connsiteY128" fmla="*/ 70976 h 1128179"/>
              <a:gd name="connsiteX129" fmla="*/ 8966892 w 12192000"/>
              <a:gd name="connsiteY12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254004 w 12192000"/>
              <a:gd name="connsiteY31" fmla="*/ 918640 h 1128179"/>
              <a:gd name="connsiteX32" fmla="*/ 336238 w 12192000"/>
              <a:gd name="connsiteY32" fmla="*/ 969390 h 1128179"/>
              <a:gd name="connsiteX33" fmla="*/ 564333 w 12192000"/>
              <a:gd name="connsiteY33" fmla="*/ 905785 h 1128179"/>
              <a:gd name="connsiteX34" fmla="*/ 863669 w 12192000"/>
              <a:gd name="connsiteY34" fmla="*/ 750988 h 1128179"/>
              <a:gd name="connsiteX35" fmla="*/ 991881 w 12192000"/>
              <a:gd name="connsiteY35" fmla="*/ 768827 h 1128179"/>
              <a:gd name="connsiteX36" fmla="*/ 1044355 w 12192000"/>
              <a:gd name="connsiteY36" fmla="*/ 807183 h 1128179"/>
              <a:gd name="connsiteX37" fmla="*/ 1063705 w 12192000"/>
              <a:gd name="connsiteY37" fmla="*/ 809009 h 1128179"/>
              <a:gd name="connsiteX38" fmla="*/ 1102332 w 12192000"/>
              <a:gd name="connsiteY38" fmla="*/ 768355 h 1128179"/>
              <a:gd name="connsiteX39" fmla="*/ 1154923 w 12192000"/>
              <a:gd name="connsiteY39" fmla="*/ 767172 h 1128179"/>
              <a:gd name="connsiteX40" fmla="*/ 1216594 w 12192000"/>
              <a:gd name="connsiteY40" fmla="*/ 711296 h 1128179"/>
              <a:gd name="connsiteX41" fmla="*/ 1423680 w 12192000"/>
              <a:gd name="connsiteY41" fmla="*/ 687582 h 1128179"/>
              <a:gd name="connsiteX42" fmla="*/ 1481131 w 12192000"/>
              <a:gd name="connsiteY42" fmla="*/ 629980 h 1128179"/>
              <a:gd name="connsiteX43" fmla="*/ 1698214 w 12192000"/>
              <a:gd name="connsiteY43" fmla="*/ 649129 h 1128179"/>
              <a:gd name="connsiteX44" fmla="*/ 1897512 w 12192000"/>
              <a:gd name="connsiteY44" fmla="*/ 615258 h 1128179"/>
              <a:gd name="connsiteX45" fmla="*/ 2083724 w 12192000"/>
              <a:gd name="connsiteY45" fmla="*/ 673831 h 1128179"/>
              <a:gd name="connsiteX46" fmla="*/ 2191530 w 12192000"/>
              <a:gd name="connsiteY46" fmla="*/ 653189 h 1128179"/>
              <a:gd name="connsiteX47" fmla="*/ 2244255 w 12192000"/>
              <a:gd name="connsiteY47" fmla="*/ 602909 h 1128179"/>
              <a:gd name="connsiteX48" fmla="*/ 2495283 w 12192000"/>
              <a:gd name="connsiteY48" fmla="*/ 595193 h 1128179"/>
              <a:gd name="connsiteX49" fmla="*/ 2562174 w 12192000"/>
              <a:gd name="connsiteY49" fmla="*/ 572725 h 1128179"/>
              <a:gd name="connsiteX50" fmla="*/ 2627821 w 12192000"/>
              <a:gd name="connsiteY50" fmla="*/ 594803 h 1128179"/>
              <a:gd name="connsiteX51" fmla="*/ 2730710 w 12192000"/>
              <a:gd name="connsiteY51" fmla="*/ 535894 h 1128179"/>
              <a:gd name="connsiteX52" fmla="*/ 2884932 w 12192000"/>
              <a:gd name="connsiteY52" fmla="*/ 529610 h 1128179"/>
              <a:gd name="connsiteX53" fmla="*/ 2976019 w 12192000"/>
              <a:gd name="connsiteY53" fmla="*/ 517878 h 1128179"/>
              <a:gd name="connsiteX54" fmla="*/ 3008759 w 12192000"/>
              <a:gd name="connsiteY54" fmla="*/ 500898 h 1128179"/>
              <a:gd name="connsiteX55" fmla="*/ 3055731 w 12192000"/>
              <a:gd name="connsiteY55" fmla="*/ 485604 h 1128179"/>
              <a:gd name="connsiteX56" fmla="*/ 3137188 w 12192000"/>
              <a:gd name="connsiteY56" fmla="*/ 448921 h 1128179"/>
              <a:gd name="connsiteX57" fmla="*/ 3338608 w 12192000"/>
              <a:gd name="connsiteY57" fmla="*/ 446350 h 1128179"/>
              <a:gd name="connsiteX58" fmla="*/ 3344574 w 12192000"/>
              <a:gd name="connsiteY58" fmla="*/ 435962 h 1128179"/>
              <a:gd name="connsiteX59" fmla="*/ 3402455 w 12192000"/>
              <a:gd name="connsiteY59" fmla="*/ 430487 h 1128179"/>
              <a:gd name="connsiteX60" fmla="*/ 3614450 w 12192000"/>
              <a:gd name="connsiteY60" fmla="*/ 475834 h 1128179"/>
              <a:gd name="connsiteX61" fmla="*/ 3727304 w 12192000"/>
              <a:gd name="connsiteY61" fmla="*/ 463354 h 1128179"/>
              <a:gd name="connsiteX62" fmla="*/ 3765869 w 12192000"/>
              <a:gd name="connsiteY62" fmla="*/ 448520 h 1128179"/>
              <a:gd name="connsiteX63" fmla="*/ 3830576 w 12192000"/>
              <a:gd name="connsiteY63" fmla="*/ 424312 h 1128179"/>
              <a:gd name="connsiteX64" fmla="*/ 3875271 w 12192000"/>
              <a:gd name="connsiteY64" fmla="*/ 380597 h 1128179"/>
              <a:gd name="connsiteX65" fmla="*/ 3948478 w 12192000"/>
              <a:gd name="connsiteY65" fmla="*/ 401303 h 1128179"/>
              <a:gd name="connsiteX66" fmla="*/ 4006369 w 12192000"/>
              <a:gd name="connsiteY66" fmla="*/ 379758 h 1128179"/>
              <a:gd name="connsiteX67" fmla="*/ 4093666 w 12192000"/>
              <a:gd name="connsiteY67" fmla="*/ 343437 h 1128179"/>
              <a:gd name="connsiteX68" fmla="*/ 4145241 w 12192000"/>
              <a:gd name="connsiteY68" fmla="*/ 331048 h 1128179"/>
              <a:gd name="connsiteX69" fmla="*/ 4284785 w 12192000"/>
              <a:gd name="connsiteY69" fmla="*/ 287911 h 1128179"/>
              <a:gd name="connsiteX70" fmla="*/ 4423539 w 12192000"/>
              <a:gd name="connsiteY70" fmla="*/ 237622 h 1128179"/>
              <a:gd name="connsiteX71" fmla="*/ 4535774 w 12192000"/>
              <a:gd name="connsiteY71" fmla="*/ 174767 h 1128179"/>
              <a:gd name="connsiteX72" fmla="*/ 4536053 w 12192000"/>
              <a:gd name="connsiteY72" fmla="*/ 174235 h 1128179"/>
              <a:gd name="connsiteX73" fmla="*/ 4547385 w 12192000"/>
              <a:gd name="connsiteY73" fmla="*/ 175275 h 1128179"/>
              <a:gd name="connsiteX74" fmla="*/ 4603054 w 12192000"/>
              <a:gd name="connsiteY74" fmla="*/ 187089 h 1128179"/>
              <a:gd name="connsiteX75" fmla="*/ 4674354 w 12192000"/>
              <a:gd name="connsiteY75" fmla="*/ 136635 h 1128179"/>
              <a:gd name="connsiteX76" fmla="*/ 4704259 w 12192000"/>
              <a:gd name="connsiteY76" fmla="*/ 127953 h 1128179"/>
              <a:gd name="connsiteX77" fmla="*/ 4720133 w 12192000"/>
              <a:gd name="connsiteY77" fmla="*/ 120475 h 1128179"/>
              <a:gd name="connsiteX78" fmla="*/ 4721058 w 12192000"/>
              <a:gd name="connsiteY78" fmla="*/ 118174 h 1128179"/>
              <a:gd name="connsiteX79" fmla="*/ 4774434 w 12192000"/>
              <a:gd name="connsiteY79" fmla="*/ 129767 h 1128179"/>
              <a:gd name="connsiteX80" fmla="*/ 4781376 w 12192000"/>
              <a:gd name="connsiteY80" fmla="*/ 127026 h 1128179"/>
              <a:gd name="connsiteX81" fmla="*/ 4816353 w 12192000"/>
              <a:gd name="connsiteY81" fmla="*/ 140061 h 1128179"/>
              <a:gd name="connsiteX82" fmla="*/ 4834325 w 12192000"/>
              <a:gd name="connsiteY82" fmla="*/ 143873 h 1128179"/>
              <a:gd name="connsiteX83" fmla="*/ 4839606 w 12192000"/>
              <a:gd name="connsiteY83" fmla="*/ 150977 h 1128179"/>
              <a:gd name="connsiteX84" fmla="*/ 4866030 w 12192000"/>
              <a:gd name="connsiteY84" fmla="*/ 153545 h 1128179"/>
              <a:gd name="connsiteX85" fmla="*/ 4868987 w 12192000"/>
              <a:gd name="connsiteY85" fmla="*/ 151567 h 1128179"/>
              <a:gd name="connsiteX86" fmla="*/ 4891068 w 12192000"/>
              <a:gd name="connsiteY86" fmla="*/ 162141 h 1128179"/>
              <a:gd name="connsiteX87" fmla="*/ 4909920 w 12192000"/>
              <a:gd name="connsiteY87" fmla="*/ 181223 h 1128179"/>
              <a:gd name="connsiteX88" fmla="*/ 5133538 w 12192000"/>
              <a:gd name="connsiteY88" fmla="*/ 171046 h 1128179"/>
              <a:gd name="connsiteX89" fmla="*/ 5467747 w 12192000"/>
              <a:gd name="connsiteY89" fmla="*/ 211498 h 1128179"/>
              <a:gd name="connsiteX90" fmla="*/ 5792606 w 12192000"/>
              <a:gd name="connsiteY90" fmla="*/ 221512 h 1128179"/>
              <a:gd name="connsiteX91" fmla="*/ 5869247 w 12192000"/>
              <a:gd name="connsiteY91" fmla="*/ 207069 h 1128179"/>
              <a:gd name="connsiteX92" fmla="*/ 5938156 w 12192000"/>
              <a:gd name="connsiteY92" fmla="*/ 236733 h 1128179"/>
              <a:gd name="connsiteX93" fmla="*/ 5965800 w 12192000"/>
              <a:gd name="connsiteY93" fmla="*/ 221624 h 1128179"/>
              <a:gd name="connsiteX94" fmla="*/ 5970550 w 12192000"/>
              <a:gd name="connsiteY94" fmla="*/ 218554 h 1128179"/>
              <a:gd name="connsiteX95" fmla="*/ 5989910 w 12192000"/>
              <a:gd name="connsiteY95" fmla="*/ 216383 h 1128179"/>
              <a:gd name="connsiteX96" fmla="*/ 5994937 w 12192000"/>
              <a:gd name="connsiteY96" fmla="*/ 203125 h 1128179"/>
              <a:gd name="connsiteX97" fmla="*/ 6023765 w 12192000"/>
              <a:gd name="connsiteY97" fmla="*/ 190797 h 1128179"/>
              <a:gd name="connsiteX98" fmla="*/ 6059520 w 12192000"/>
              <a:gd name="connsiteY98" fmla="*/ 190331 h 1128179"/>
              <a:gd name="connsiteX99" fmla="*/ 6229716 w 12192000"/>
              <a:gd name="connsiteY99" fmla="*/ 202251 h 1128179"/>
              <a:gd name="connsiteX100" fmla="*/ 6331381 w 12192000"/>
              <a:gd name="connsiteY100" fmla="*/ 201324 h 1128179"/>
              <a:gd name="connsiteX101" fmla="*/ 6369749 w 12192000"/>
              <a:gd name="connsiteY101" fmla="*/ 188311 h 1128179"/>
              <a:gd name="connsiteX102" fmla="*/ 6423498 w 12192000"/>
              <a:gd name="connsiteY102" fmla="*/ 178651 h 1128179"/>
              <a:gd name="connsiteX103" fmla="*/ 6518161 w 12192000"/>
              <a:gd name="connsiteY103" fmla="*/ 151803 h 1128179"/>
              <a:gd name="connsiteX104" fmla="*/ 6645685 w 12192000"/>
              <a:gd name="connsiteY104" fmla="*/ 176840 h 1128179"/>
              <a:gd name="connsiteX105" fmla="*/ 6739636 w 12192000"/>
              <a:gd name="connsiteY105" fmla="*/ 172969 h 1128179"/>
              <a:gd name="connsiteX106" fmla="*/ 6747672 w 12192000"/>
              <a:gd name="connsiteY106" fmla="*/ 163353 h 1128179"/>
              <a:gd name="connsiteX107" fmla="*/ 6811991 w 12192000"/>
              <a:gd name="connsiteY107" fmla="*/ 164731 h 1128179"/>
              <a:gd name="connsiteX108" fmla="*/ 7038226 w 12192000"/>
              <a:gd name="connsiteY108" fmla="*/ 234745 h 1128179"/>
              <a:gd name="connsiteX109" fmla="*/ 7163894 w 12192000"/>
              <a:gd name="connsiteY109" fmla="*/ 235638 h 1128179"/>
              <a:gd name="connsiteX110" fmla="*/ 7208349 w 12192000"/>
              <a:gd name="connsiteY110" fmla="*/ 225443 h 1128179"/>
              <a:gd name="connsiteX111" fmla="*/ 7282840 w 12192000"/>
              <a:gd name="connsiteY111" fmla="*/ 209016 h 1128179"/>
              <a:gd name="connsiteX112" fmla="*/ 7338153 w 12192000"/>
              <a:gd name="connsiteY112" fmla="*/ 170853 h 1128179"/>
              <a:gd name="connsiteX113" fmla="*/ 7400583 w 12192000"/>
              <a:gd name="connsiteY113" fmla="*/ 167375 h 1128179"/>
              <a:gd name="connsiteX114" fmla="*/ 7415556 w 12192000"/>
              <a:gd name="connsiteY114" fmla="*/ 200044 h 1128179"/>
              <a:gd name="connsiteX115" fmla="*/ 7482186 w 12192000"/>
              <a:gd name="connsiteY115" fmla="*/ 185458 h 1128179"/>
              <a:gd name="connsiteX116" fmla="*/ 7583207 w 12192000"/>
              <a:gd name="connsiteY116" fmla="*/ 159660 h 1128179"/>
              <a:gd name="connsiteX117" fmla="*/ 7641594 w 12192000"/>
              <a:gd name="connsiteY117" fmla="*/ 153426 h 1128179"/>
              <a:gd name="connsiteX118" fmla="*/ 7800943 w 12192000"/>
              <a:gd name="connsiteY118" fmla="*/ 127008 h 1128179"/>
              <a:gd name="connsiteX119" fmla="*/ 7960450 w 12192000"/>
              <a:gd name="connsiteY119" fmla="*/ 93391 h 1128179"/>
              <a:gd name="connsiteX120" fmla="*/ 8185539 w 12192000"/>
              <a:gd name="connsiteY120" fmla="*/ 9813 h 1128179"/>
              <a:gd name="connsiteX121" fmla="*/ 8207409 w 12192000"/>
              <a:gd name="connsiteY121" fmla="*/ 0 h 1128179"/>
              <a:gd name="connsiteX122" fmla="*/ 8238081 w 12192000"/>
              <a:gd name="connsiteY122" fmla="*/ 5133 h 1128179"/>
              <a:gd name="connsiteX123" fmla="*/ 8361058 w 12192000"/>
              <a:gd name="connsiteY123" fmla="*/ 27576 h 1128179"/>
              <a:gd name="connsiteX124" fmla="*/ 8458208 w 12192000"/>
              <a:gd name="connsiteY124" fmla="*/ 61981 h 1128179"/>
              <a:gd name="connsiteX125" fmla="*/ 8577671 w 12192000"/>
              <a:gd name="connsiteY125" fmla="*/ 34629 h 1128179"/>
              <a:gd name="connsiteX126" fmla="*/ 8673082 w 12192000"/>
              <a:gd name="connsiteY126" fmla="*/ 78141 h 1128179"/>
              <a:gd name="connsiteX127" fmla="*/ 8772056 w 12192000"/>
              <a:gd name="connsiteY127" fmla="*/ 88351 h 1128179"/>
              <a:gd name="connsiteX128" fmla="*/ 8929686 w 12192000"/>
              <a:gd name="connsiteY128" fmla="*/ 70976 h 1128179"/>
              <a:gd name="connsiteX129" fmla="*/ 8966892 w 12192000"/>
              <a:gd name="connsiteY12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254004 w 12192000"/>
              <a:gd name="connsiteY31" fmla="*/ 918640 h 1128179"/>
              <a:gd name="connsiteX32" fmla="*/ 336238 w 12192000"/>
              <a:gd name="connsiteY32" fmla="*/ 969390 h 1128179"/>
              <a:gd name="connsiteX33" fmla="*/ 564333 w 12192000"/>
              <a:gd name="connsiteY33" fmla="*/ 905785 h 1128179"/>
              <a:gd name="connsiteX34" fmla="*/ 863669 w 12192000"/>
              <a:gd name="connsiteY34" fmla="*/ 750988 h 1128179"/>
              <a:gd name="connsiteX35" fmla="*/ 991881 w 12192000"/>
              <a:gd name="connsiteY35" fmla="*/ 768827 h 1128179"/>
              <a:gd name="connsiteX36" fmla="*/ 1044355 w 12192000"/>
              <a:gd name="connsiteY36" fmla="*/ 807183 h 1128179"/>
              <a:gd name="connsiteX37" fmla="*/ 1063705 w 12192000"/>
              <a:gd name="connsiteY37" fmla="*/ 809009 h 1128179"/>
              <a:gd name="connsiteX38" fmla="*/ 1102332 w 12192000"/>
              <a:gd name="connsiteY38" fmla="*/ 768355 h 1128179"/>
              <a:gd name="connsiteX39" fmla="*/ 1154923 w 12192000"/>
              <a:gd name="connsiteY39" fmla="*/ 767172 h 1128179"/>
              <a:gd name="connsiteX40" fmla="*/ 1216594 w 12192000"/>
              <a:gd name="connsiteY40" fmla="*/ 711296 h 1128179"/>
              <a:gd name="connsiteX41" fmla="*/ 1423680 w 12192000"/>
              <a:gd name="connsiteY41" fmla="*/ 687582 h 1128179"/>
              <a:gd name="connsiteX42" fmla="*/ 1481131 w 12192000"/>
              <a:gd name="connsiteY42" fmla="*/ 629980 h 1128179"/>
              <a:gd name="connsiteX43" fmla="*/ 1698214 w 12192000"/>
              <a:gd name="connsiteY43" fmla="*/ 649129 h 1128179"/>
              <a:gd name="connsiteX44" fmla="*/ 1897512 w 12192000"/>
              <a:gd name="connsiteY44" fmla="*/ 615258 h 1128179"/>
              <a:gd name="connsiteX45" fmla="*/ 2083724 w 12192000"/>
              <a:gd name="connsiteY45" fmla="*/ 673831 h 1128179"/>
              <a:gd name="connsiteX46" fmla="*/ 2191530 w 12192000"/>
              <a:gd name="connsiteY46" fmla="*/ 653189 h 1128179"/>
              <a:gd name="connsiteX47" fmla="*/ 2244255 w 12192000"/>
              <a:gd name="connsiteY47" fmla="*/ 602909 h 1128179"/>
              <a:gd name="connsiteX48" fmla="*/ 2495283 w 12192000"/>
              <a:gd name="connsiteY48" fmla="*/ 595193 h 1128179"/>
              <a:gd name="connsiteX49" fmla="*/ 2562174 w 12192000"/>
              <a:gd name="connsiteY49" fmla="*/ 572725 h 1128179"/>
              <a:gd name="connsiteX50" fmla="*/ 2627821 w 12192000"/>
              <a:gd name="connsiteY50" fmla="*/ 594803 h 1128179"/>
              <a:gd name="connsiteX51" fmla="*/ 2730710 w 12192000"/>
              <a:gd name="connsiteY51" fmla="*/ 535894 h 1128179"/>
              <a:gd name="connsiteX52" fmla="*/ 2884932 w 12192000"/>
              <a:gd name="connsiteY52" fmla="*/ 529610 h 1128179"/>
              <a:gd name="connsiteX53" fmla="*/ 2976019 w 12192000"/>
              <a:gd name="connsiteY53" fmla="*/ 517878 h 1128179"/>
              <a:gd name="connsiteX54" fmla="*/ 3008759 w 12192000"/>
              <a:gd name="connsiteY54" fmla="*/ 500898 h 1128179"/>
              <a:gd name="connsiteX55" fmla="*/ 3055731 w 12192000"/>
              <a:gd name="connsiteY55" fmla="*/ 485604 h 1128179"/>
              <a:gd name="connsiteX56" fmla="*/ 3137188 w 12192000"/>
              <a:gd name="connsiteY56" fmla="*/ 448921 h 1128179"/>
              <a:gd name="connsiteX57" fmla="*/ 3338608 w 12192000"/>
              <a:gd name="connsiteY57" fmla="*/ 446350 h 1128179"/>
              <a:gd name="connsiteX58" fmla="*/ 3344574 w 12192000"/>
              <a:gd name="connsiteY58" fmla="*/ 435962 h 1128179"/>
              <a:gd name="connsiteX59" fmla="*/ 3402455 w 12192000"/>
              <a:gd name="connsiteY59" fmla="*/ 430487 h 1128179"/>
              <a:gd name="connsiteX60" fmla="*/ 3614450 w 12192000"/>
              <a:gd name="connsiteY60" fmla="*/ 475834 h 1128179"/>
              <a:gd name="connsiteX61" fmla="*/ 3727304 w 12192000"/>
              <a:gd name="connsiteY61" fmla="*/ 463354 h 1128179"/>
              <a:gd name="connsiteX62" fmla="*/ 3765869 w 12192000"/>
              <a:gd name="connsiteY62" fmla="*/ 448520 h 1128179"/>
              <a:gd name="connsiteX63" fmla="*/ 3830576 w 12192000"/>
              <a:gd name="connsiteY63" fmla="*/ 424312 h 1128179"/>
              <a:gd name="connsiteX64" fmla="*/ 3875271 w 12192000"/>
              <a:gd name="connsiteY64" fmla="*/ 380597 h 1128179"/>
              <a:gd name="connsiteX65" fmla="*/ 3948478 w 12192000"/>
              <a:gd name="connsiteY65" fmla="*/ 401303 h 1128179"/>
              <a:gd name="connsiteX66" fmla="*/ 4006369 w 12192000"/>
              <a:gd name="connsiteY66" fmla="*/ 379758 h 1128179"/>
              <a:gd name="connsiteX67" fmla="*/ 4093666 w 12192000"/>
              <a:gd name="connsiteY67" fmla="*/ 343437 h 1128179"/>
              <a:gd name="connsiteX68" fmla="*/ 4145241 w 12192000"/>
              <a:gd name="connsiteY68" fmla="*/ 331048 h 1128179"/>
              <a:gd name="connsiteX69" fmla="*/ 4284785 w 12192000"/>
              <a:gd name="connsiteY69" fmla="*/ 287911 h 1128179"/>
              <a:gd name="connsiteX70" fmla="*/ 4423539 w 12192000"/>
              <a:gd name="connsiteY70" fmla="*/ 237622 h 1128179"/>
              <a:gd name="connsiteX71" fmla="*/ 4535774 w 12192000"/>
              <a:gd name="connsiteY71" fmla="*/ 174767 h 1128179"/>
              <a:gd name="connsiteX72" fmla="*/ 4536053 w 12192000"/>
              <a:gd name="connsiteY72" fmla="*/ 174235 h 1128179"/>
              <a:gd name="connsiteX73" fmla="*/ 4547385 w 12192000"/>
              <a:gd name="connsiteY73" fmla="*/ 175275 h 1128179"/>
              <a:gd name="connsiteX74" fmla="*/ 4603054 w 12192000"/>
              <a:gd name="connsiteY74" fmla="*/ 187089 h 1128179"/>
              <a:gd name="connsiteX75" fmla="*/ 4674354 w 12192000"/>
              <a:gd name="connsiteY75" fmla="*/ 136635 h 1128179"/>
              <a:gd name="connsiteX76" fmla="*/ 4704259 w 12192000"/>
              <a:gd name="connsiteY76" fmla="*/ 127953 h 1128179"/>
              <a:gd name="connsiteX77" fmla="*/ 4720133 w 12192000"/>
              <a:gd name="connsiteY77" fmla="*/ 120475 h 1128179"/>
              <a:gd name="connsiteX78" fmla="*/ 4721058 w 12192000"/>
              <a:gd name="connsiteY78" fmla="*/ 118174 h 1128179"/>
              <a:gd name="connsiteX79" fmla="*/ 4774434 w 12192000"/>
              <a:gd name="connsiteY79" fmla="*/ 129767 h 1128179"/>
              <a:gd name="connsiteX80" fmla="*/ 4781376 w 12192000"/>
              <a:gd name="connsiteY80" fmla="*/ 127026 h 1128179"/>
              <a:gd name="connsiteX81" fmla="*/ 4816353 w 12192000"/>
              <a:gd name="connsiteY81" fmla="*/ 140061 h 1128179"/>
              <a:gd name="connsiteX82" fmla="*/ 4834325 w 12192000"/>
              <a:gd name="connsiteY82" fmla="*/ 143873 h 1128179"/>
              <a:gd name="connsiteX83" fmla="*/ 4839606 w 12192000"/>
              <a:gd name="connsiteY83" fmla="*/ 150977 h 1128179"/>
              <a:gd name="connsiteX84" fmla="*/ 4866030 w 12192000"/>
              <a:gd name="connsiteY84" fmla="*/ 153545 h 1128179"/>
              <a:gd name="connsiteX85" fmla="*/ 4868987 w 12192000"/>
              <a:gd name="connsiteY85" fmla="*/ 151567 h 1128179"/>
              <a:gd name="connsiteX86" fmla="*/ 4891068 w 12192000"/>
              <a:gd name="connsiteY86" fmla="*/ 162141 h 1128179"/>
              <a:gd name="connsiteX87" fmla="*/ 4909920 w 12192000"/>
              <a:gd name="connsiteY87" fmla="*/ 181223 h 1128179"/>
              <a:gd name="connsiteX88" fmla="*/ 5133538 w 12192000"/>
              <a:gd name="connsiteY88" fmla="*/ 171046 h 1128179"/>
              <a:gd name="connsiteX89" fmla="*/ 5467747 w 12192000"/>
              <a:gd name="connsiteY89" fmla="*/ 211498 h 1128179"/>
              <a:gd name="connsiteX90" fmla="*/ 5792606 w 12192000"/>
              <a:gd name="connsiteY90" fmla="*/ 221512 h 1128179"/>
              <a:gd name="connsiteX91" fmla="*/ 5869247 w 12192000"/>
              <a:gd name="connsiteY91" fmla="*/ 207069 h 1128179"/>
              <a:gd name="connsiteX92" fmla="*/ 5938156 w 12192000"/>
              <a:gd name="connsiteY92" fmla="*/ 236733 h 1128179"/>
              <a:gd name="connsiteX93" fmla="*/ 5965800 w 12192000"/>
              <a:gd name="connsiteY93" fmla="*/ 221624 h 1128179"/>
              <a:gd name="connsiteX94" fmla="*/ 5970550 w 12192000"/>
              <a:gd name="connsiteY94" fmla="*/ 218554 h 1128179"/>
              <a:gd name="connsiteX95" fmla="*/ 5989910 w 12192000"/>
              <a:gd name="connsiteY95" fmla="*/ 216383 h 1128179"/>
              <a:gd name="connsiteX96" fmla="*/ 5994937 w 12192000"/>
              <a:gd name="connsiteY96" fmla="*/ 203125 h 1128179"/>
              <a:gd name="connsiteX97" fmla="*/ 6023765 w 12192000"/>
              <a:gd name="connsiteY97" fmla="*/ 190797 h 1128179"/>
              <a:gd name="connsiteX98" fmla="*/ 6059520 w 12192000"/>
              <a:gd name="connsiteY98" fmla="*/ 190331 h 1128179"/>
              <a:gd name="connsiteX99" fmla="*/ 6229716 w 12192000"/>
              <a:gd name="connsiteY99" fmla="*/ 202251 h 1128179"/>
              <a:gd name="connsiteX100" fmla="*/ 6331381 w 12192000"/>
              <a:gd name="connsiteY100" fmla="*/ 201324 h 1128179"/>
              <a:gd name="connsiteX101" fmla="*/ 6369749 w 12192000"/>
              <a:gd name="connsiteY101" fmla="*/ 188311 h 1128179"/>
              <a:gd name="connsiteX102" fmla="*/ 6423498 w 12192000"/>
              <a:gd name="connsiteY102" fmla="*/ 178651 h 1128179"/>
              <a:gd name="connsiteX103" fmla="*/ 6518161 w 12192000"/>
              <a:gd name="connsiteY103" fmla="*/ 151803 h 1128179"/>
              <a:gd name="connsiteX104" fmla="*/ 6645685 w 12192000"/>
              <a:gd name="connsiteY104" fmla="*/ 176840 h 1128179"/>
              <a:gd name="connsiteX105" fmla="*/ 6739636 w 12192000"/>
              <a:gd name="connsiteY105" fmla="*/ 172969 h 1128179"/>
              <a:gd name="connsiteX106" fmla="*/ 6747672 w 12192000"/>
              <a:gd name="connsiteY106" fmla="*/ 163353 h 1128179"/>
              <a:gd name="connsiteX107" fmla="*/ 6811991 w 12192000"/>
              <a:gd name="connsiteY107" fmla="*/ 164731 h 1128179"/>
              <a:gd name="connsiteX108" fmla="*/ 7038226 w 12192000"/>
              <a:gd name="connsiteY108" fmla="*/ 234745 h 1128179"/>
              <a:gd name="connsiteX109" fmla="*/ 7163894 w 12192000"/>
              <a:gd name="connsiteY109" fmla="*/ 235638 h 1128179"/>
              <a:gd name="connsiteX110" fmla="*/ 7208349 w 12192000"/>
              <a:gd name="connsiteY110" fmla="*/ 225443 h 1128179"/>
              <a:gd name="connsiteX111" fmla="*/ 7282840 w 12192000"/>
              <a:gd name="connsiteY111" fmla="*/ 209016 h 1128179"/>
              <a:gd name="connsiteX112" fmla="*/ 7338153 w 12192000"/>
              <a:gd name="connsiteY112" fmla="*/ 170853 h 1128179"/>
              <a:gd name="connsiteX113" fmla="*/ 7400583 w 12192000"/>
              <a:gd name="connsiteY113" fmla="*/ 167375 h 1128179"/>
              <a:gd name="connsiteX114" fmla="*/ 7415556 w 12192000"/>
              <a:gd name="connsiteY114" fmla="*/ 200044 h 1128179"/>
              <a:gd name="connsiteX115" fmla="*/ 7482186 w 12192000"/>
              <a:gd name="connsiteY115" fmla="*/ 185458 h 1128179"/>
              <a:gd name="connsiteX116" fmla="*/ 7583207 w 12192000"/>
              <a:gd name="connsiteY116" fmla="*/ 159660 h 1128179"/>
              <a:gd name="connsiteX117" fmla="*/ 7641594 w 12192000"/>
              <a:gd name="connsiteY117" fmla="*/ 153426 h 1128179"/>
              <a:gd name="connsiteX118" fmla="*/ 7800943 w 12192000"/>
              <a:gd name="connsiteY118" fmla="*/ 127008 h 1128179"/>
              <a:gd name="connsiteX119" fmla="*/ 7960450 w 12192000"/>
              <a:gd name="connsiteY119" fmla="*/ 93391 h 1128179"/>
              <a:gd name="connsiteX120" fmla="*/ 8185539 w 12192000"/>
              <a:gd name="connsiteY120" fmla="*/ 9813 h 1128179"/>
              <a:gd name="connsiteX121" fmla="*/ 8207409 w 12192000"/>
              <a:gd name="connsiteY121" fmla="*/ 0 h 1128179"/>
              <a:gd name="connsiteX122" fmla="*/ 8238081 w 12192000"/>
              <a:gd name="connsiteY122" fmla="*/ 5133 h 1128179"/>
              <a:gd name="connsiteX123" fmla="*/ 8361058 w 12192000"/>
              <a:gd name="connsiteY123" fmla="*/ 27576 h 1128179"/>
              <a:gd name="connsiteX124" fmla="*/ 8458208 w 12192000"/>
              <a:gd name="connsiteY124" fmla="*/ 61981 h 1128179"/>
              <a:gd name="connsiteX125" fmla="*/ 8577671 w 12192000"/>
              <a:gd name="connsiteY125" fmla="*/ 34629 h 1128179"/>
              <a:gd name="connsiteX126" fmla="*/ 8673082 w 12192000"/>
              <a:gd name="connsiteY126" fmla="*/ 78141 h 1128179"/>
              <a:gd name="connsiteX127" fmla="*/ 8772056 w 12192000"/>
              <a:gd name="connsiteY127" fmla="*/ 88351 h 1128179"/>
              <a:gd name="connsiteX128" fmla="*/ 8929686 w 12192000"/>
              <a:gd name="connsiteY128" fmla="*/ 70976 h 1128179"/>
              <a:gd name="connsiteX129" fmla="*/ 8966892 w 12192000"/>
              <a:gd name="connsiteY12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56150 w 12192000"/>
              <a:gd name="connsiteY23" fmla="*/ 130756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254004 w 12192000"/>
              <a:gd name="connsiteY31" fmla="*/ 918640 h 1128179"/>
              <a:gd name="connsiteX32" fmla="*/ 336238 w 12192000"/>
              <a:gd name="connsiteY32" fmla="*/ 969390 h 1128179"/>
              <a:gd name="connsiteX33" fmla="*/ 564333 w 12192000"/>
              <a:gd name="connsiteY33" fmla="*/ 905785 h 1128179"/>
              <a:gd name="connsiteX34" fmla="*/ 863669 w 12192000"/>
              <a:gd name="connsiteY34" fmla="*/ 750988 h 1128179"/>
              <a:gd name="connsiteX35" fmla="*/ 991881 w 12192000"/>
              <a:gd name="connsiteY35" fmla="*/ 768827 h 1128179"/>
              <a:gd name="connsiteX36" fmla="*/ 1044355 w 12192000"/>
              <a:gd name="connsiteY36" fmla="*/ 807183 h 1128179"/>
              <a:gd name="connsiteX37" fmla="*/ 1063705 w 12192000"/>
              <a:gd name="connsiteY37" fmla="*/ 809009 h 1128179"/>
              <a:gd name="connsiteX38" fmla="*/ 1102332 w 12192000"/>
              <a:gd name="connsiteY38" fmla="*/ 768355 h 1128179"/>
              <a:gd name="connsiteX39" fmla="*/ 1154923 w 12192000"/>
              <a:gd name="connsiteY39" fmla="*/ 767172 h 1128179"/>
              <a:gd name="connsiteX40" fmla="*/ 1216594 w 12192000"/>
              <a:gd name="connsiteY40" fmla="*/ 711296 h 1128179"/>
              <a:gd name="connsiteX41" fmla="*/ 1423680 w 12192000"/>
              <a:gd name="connsiteY41" fmla="*/ 687582 h 1128179"/>
              <a:gd name="connsiteX42" fmla="*/ 1481131 w 12192000"/>
              <a:gd name="connsiteY42" fmla="*/ 629980 h 1128179"/>
              <a:gd name="connsiteX43" fmla="*/ 1698214 w 12192000"/>
              <a:gd name="connsiteY43" fmla="*/ 649129 h 1128179"/>
              <a:gd name="connsiteX44" fmla="*/ 1897512 w 12192000"/>
              <a:gd name="connsiteY44" fmla="*/ 615258 h 1128179"/>
              <a:gd name="connsiteX45" fmla="*/ 2083724 w 12192000"/>
              <a:gd name="connsiteY45" fmla="*/ 673831 h 1128179"/>
              <a:gd name="connsiteX46" fmla="*/ 2191530 w 12192000"/>
              <a:gd name="connsiteY46" fmla="*/ 653189 h 1128179"/>
              <a:gd name="connsiteX47" fmla="*/ 2244255 w 12192000"/>
              <a:gd name="connsiteY47" fmla="*/ 602909 h 1128179"/>
              <a:gd name="connsiteX48" fmla="*/ 2495283 w 12192000"/>
              <a:gd name="connsiteY48" fmla="*/ 595193 h 1128179"/>
              <a:gd name="connsiteX49" fmla="*/ 2562174 w 12192000"/>
              <a:gd name="connsiteY49" fmla="*/ 572725 h 1128179"/>
              <a:gd name="connsiteX50" fmla="*/ 2627821 w 12192000"/>
              <a:gd name="connsiteY50" fmla="*/ 594803 h 1128179"/>
              <a:gd name="connsiteX51" fmla="*/ 2730710 w 12192000"/>
              <a:gd name="connsiteY51" fmla="*/ 535894 h 1128179"/>
              <a:gd name="connsiteX52" fmla="*/ 2884932 w 12192000"/>
              <a:gd name="connsiteY52" fmla="*/ 529610 h 1128179"/>
              <a:gd name="connsiteX53" fmla="*/ 2976019 w 12192000"/>
              <a:gd name="connsiteY53" fmla="*/ 517878 h 1128179"/>
              <a:gd name="connsiteX54" fmla="*/ 3008759 w 12192000"/>
              <a:gd name="connsiteY54" fmla="*/ 500898 h 1128179"/>
              <a:gd name="connsiteX55" fmla="*/ 3055731 w 12192000"/>
              <a:gd name="connsiteY55" fmla="*/ 485604 h 1128179"/>
              <a:gd name="connsiteX56" fmla="*/ 3137188 w 12192000"/>
              <a:gd name="connsiteY56" fmla="*/ 448921 h 1128179"/>
              <a:gd name="connsiteX57" fmla="*/ 3338608 w 12192000"/>
              <a:gd name="connsiteY57" fmla="*/ 446350 h 1128179"/>
              <a:gd name="connsiteX58" fmla="*/ 3344574 w 12192000"/>
              <a:gd name="connsiteY58" fmla="*/ 435962 h 1128179"/>
              <a:gd name="connsiteX59" fmla="*/ 3402455 w 12192000"/>
              <a:gd name="connsiteY59" fmla="*/ 430487 h 1128179"/>
              <a:gd name="connsiteX60" fmla="*/ 3614450 w 12192000"/>
              <a:gd name="connsiteY60" fmla="*/ 475834 h 1128179"/>
              <a:gd name="connsiteX61" fmla="*/ 3727304 w 12192000"/>
              <a:gd name="connsiteY61" fmla="*/ 463354 h 1128179"/>
              <a:gd name="connsiteX62" fmla="*/ 3765869 w 12192000"/>
              <a:gd name="connsiteY62" fmla="*/ 448520 h 1128179"/>
              <a:gd name="connsiteX63" fmla="*/ 3830576 w 12192000"/>
              <a:gd name="connsiteY63" fmla="*/ 424312 h 1128179"/>
              <a:gd name="connsiteX64" fmla="*/ 3875271 w 12192000"/>
              <a:gd name="connsiteY64" fmla="*/ 380597 h 1128179"/>
              <a:gd name="connsiteX65" fmla="*/ 3948478 w 12192000"/>
              <a:gd name="connsiteY65" fmla="*/ 401303 h 1128179"/>
              <a:gd name="connsiteX66" fmla="*/ 4006369 w 12192000"/>
              <a:gd name="connsiteY66" fmla="*/ 379758 h 1128179"/>
              <a:gd name="connsiteX67" fmla="*/ 4093666 w 12192000"/>
              <a:gd name="connsiteY67" fmla="*/ 343437 h 1128179"/>
              <a:gd name="connsiteX68" fmla="*/ 4145241 w 12192000"/>
              <a:gd name="connsiteY68" fmla="*/ 331048 h 1128179"/>
              <a:gd name="connsiteX69" fmla="*/ 4284785 w 12192000"/>
              <a:gd name="connsiteY69" fmla="*/ 287911 h 1128179"/>
              <a:gd name="connsiteX70" fmla="*/ 4423539 w 12192000"/>
              <a:gd name="connsiteY70" fmla="*/ 237622 h 1128179"/>
              <a:gd name="connsiteX71" fmla="*/ 4535774 w 12192000"/>
              <a:gd name="connsiteY71" fmla="*/ 174767 h 1128179"/>
              <a:gd name="connsiteX72" fmla="*/ 4536053 w 12192000"/>
              <a:gd name="connsiteY72" fmla="*/ 174235 h 1128179"/>
              <a:gd name="connsiteX73" fmla="*/ 4547385 w 12192000"/>
              <a:gd name="connsiteY73" fmla="*/ 175275 h 1128179"/>
              <a:gd name="connsiteX74" fmla="*/ 4603054 w 12192000"/>
              <a:gd name="connsiteY74" fmla="*/ 187089 h 1128179"/>
              <a:gd name="connsiteX75" fmla="*/ 4674354 w 12192000"/>
              <a:gd name="connsiteY75" fmla="*/ 136635 h 1128179"/>
              <a:gd name="connsiteX76" fmla="*/ 4704259 w 12192000"/>
              <a:gd name="connsiteY76" fmla="*/ 127953 h 1128179"/>
              <a:gd name="connsiteX77" fmla="*/ 4720133 w 12192000"/>
              <a:gd name="connsiteY77" fmla="*/ 120475 h 1128179"/>
              <a:gd name="connsiteX78" fmla="*/ 4721058 w 12192000"/>
              <a:gd name="connsiteY78" fmla="*/ 118174 h 1128179"/>
              <a:gd name="connsiteX79" fmla="*/ 4774434 w 12192000"/>
              <a:gd name="connsiteY79" fmla="*/ 129767 h 1128179"/>
              <a:gd name="connsiteX80" fmla="*/ 4781376 w 12192000"/>
              <a:gd name="connsiteY80" fmla="*/ 127026 h 1128179"/>
              <a:gd name="connsiteX81" fmla="*/ 4816353 w 12192000"/>
              <a:gd name="connsiteY81" fmla="*/ 140061 h 1128179"/>
              <a:gd name="connsiteX82" fmla="*/ 4834325 w 12192000"/>
              <a:gd name="connsiteY82" fmla="*/ 143873 h 1128179"/>
              <a:gd name="connsiteX83" fmla="*/ 4839606 w 12192000"/>
              <a:gd name="connsiteY83" fmla="*/ 150977 h 1128179"/>
              <a:gd name="connsiteX84" fmla="*/ 4866030 w 12192000"/>
              <a:gd name="connsiteY84" fmla="*/ 153545 h 1128179"/>
              <a:gd name="connsiteX85" fmla="*/ 4868987 w 12192000"/>
              <a:gd name="connsiteY85" fmla="*/ 151567 h 1128179"/>
              <a:gd name="connsiteX86" fmla="*/ 4891068 w 12192000"/>
              <a:gd name="connsiteY86" fmla="*/ 162141 h 1128179"/>
              <a:gd name="connsiteX87" fmla="*/ 4909920 w 12192000"/>
              <a:gd name="connsiteY87" fmla="*/ 181223 h 1128179"/>
              <a:gd name="connsiteX88" fmla="*/ 5133538 w 12192000"/>
              <a:gd name="connsiteY88" fmla="*/ 171046 h 1128179"/>
              <a:gd name="connsiteX89" fmla="*/ 5467747 w 12192000"/>
              <a:gd name="connsiteY89" fmla="*/ 211498 h 1128179"/>
              <a:gd name="connsiteX90" fmla="*/ 5792606 w 12192000"/>
              <a:gd name="connsiteY90" fmla="*/ 221512 h 1128179"/>
              <a:gd name="connsiteX91" fmla="*/ 5869247 w 12192000"/>
              <a:gd name="connsiteY91" fmla="*/ 207069 h 1128179"/>
              <a:gd name="connsiteX92" fmla="*/ 5938156 w 12192000"/>
              <a:gd name="connsiteY92" fmla="*/ 236733 h 1128179"/>
              <a:gd name="connsiteX93" fmla="*/ 5965800 w 12192000"/>
              <a:gd name="connsiteY93" fmla="*/ 221624 h 1128179"/>
              <a:gd name="connsiteX94" fmla="*/ 5970550 w 12192000"/>
              <a:gd name="connsiteY94" fmla="*/ 218554 h 1128179"/>
              <a:gd name="connsiteX95" fmla="*/ 5989910 w 12192000"/>
              <a:gd name="connsiteY95" fmla="*/ 216383 h 1128179"/>
              <a:gd name="connsiteX96" fmla="*/ 5994937 w 12192000"/>
              <a:gd name="connsiteY96" fmla="*/ 203125 h 1128179"/>
              <a:gd name="connsiteX97" fmla="*/ 6023765 w 12192000"/>
              <a:gd name="connsiteY97" fmla="*/ 190797 h 1128179"/>
              <a:gd name="connsiteX98" fmla="*/ 6059520 w 12192000"/>
              <a:gd name="connsiteY98" fmla="*/ 190331 h 1128179"/>
              <a:gd name="connsiteX99" fmla="*/ 6229716 w 12192000"/>
              <a:gd name="connsiteY99" fmla="*/ 202251 h 1128179"/>
              <a:gd name="connsiteX100" fmla="*/ 6331381 w 12192000"/>
              <a:gd name="connsiteY100" fmla="*/ 201324 h 1128179"/>
              <a:gd name="connsiteX101" fmla="*/ 6369749 w 12192000"/>
              <a:gd name="connsiteY101" fmla="*/ 188311 h 1128179"/>
              <a:gd name="connsiteX102" fmla="*/ 6423498 w 12192000"/>
              <a:gd name="connsiteY102" fmla="*/ 178651 h 1128179"/>
              <a:gd name="connsiteX103" fmla="*/ 6518161 w 12192000"/>
              <a:gd name="connsiteY103" fmla="*/ 151803 h 1128179"/>
              <a:gd name="connsiteX104" fmla="*/ 6645685 w 12192000"/>
              <a:gd name="connsiteY104" fmla="*/ 176840 h 1128179"/>
              <a:gd name="connsiteX105" fmla="*/ 6739636 w 12192000"/>
              <a:gd name="connsiteY105" fmla="*/ 172969 h 1128179"/>
              <a:gd name="connsiteX106" fmla="*/ 6747672 w 12192000"/>
              <a:gd name="connsiteY106" fmla="*/ 163353 h 1128179"/>
              <a:gd name="connsiteX107" fmla="*/ 6811991 w 12192000"/>
              <a:gd name="connsiteY107" fmla="*/ 164731 h 1128179"/>
              <a:gd name="connsiteX108" fmla="*/ 7038226 w 12192000"/>
              <a:gd name="connsiteY108" fmla="*/ 234745 h 1128179"/>
              <a:gd name="connsiteX109" fmla="*/ 7163894 w 12192000"/>
              <a:gd name="connsiteY109" fmla="*/ 235638 h 1128179"/>
              <a:gd name="connsiteX110" fmla="*/ 7208349 w 12192000"/>
              <a:gd name="connsiteY110" fmla="*/ 225443 h 1128179"/>
              <a:gd name="connsiteX111" fmla="*/ 7282840 w 12192000"/>
              <a:gd name="connsiteY111" fmla="*/ 209016 h 1128179"/>
              <a:gd name="connsiteX112" fmla="*/ 7338153 w 12192000"/>
              <a:gd name="connsiteY112" fmla="*/ 170853 h 1128179"/>
              <a:gd name="connsiteX113" fmla="*/ 7400583 w 12192000"/>
              <a:gd name="connsiteY113" fmla="*/ 167375 h 1128179"/>
              <a:gd name="connsiteX114" fmla="*/ 7415556 w 12192000"/>
              <a:gd name="connsiteY114" fmla="*/ 200044 h 1128179"/>
              <a:gd name="connsiteX115" fmla="*/ 7482186 w 12192000"/>
              <a:gd name="connsiteY115" fmla="*/ 185458 h 1128179"/>
              <a:gd name="connsiteX116" fmla="*/ 7583207 w 12192000"/>
              <a:gd name="connsiteY116" fmla="*/ 159660 h 1128179"/>
              <a:gd name="connsiteX117" fmla="*/ 7641594 w 12192000"/>
              <a:gd name="connsiteY117" fmla="*/ 153426 h 1128179"/>
              <a:gd name="connsiteX118" fmla="*/ 7800943 w 12192000"/>
              <a:gd name="connsiteY118" fmla="*/ 127008 h 1128179"/>
              <a:gd name="connsiteX119" fmla="*/ 7960450 w 12192000"/>
              <a:gd name="connsiteY119" fmla="*/ 93391 h 1128179"/>
              <a:gd name="connsiteX120" fmla="*/ 8185539 w 12192000"/>
              <a:gd name="connsiteY120" fmla="*/ 9813 h 1128179"/>
              <a:gd name="connsiteX121" fmla="*/ 8207409 w 12192000"/>
              <a:gd name="connsiteY121" fmla="*/ 0 h 1128179"/>
              <a:gd name="connsiteX122" fmla="*/ 8238081 w 12192000"/>
              <a:gd name="connsiteY122" fmla="*/ 5133 h 1128179"/>
              <a:gd name="connsiteX123" fmla="*/ 8361058 w 12192000"/>
              <a:gd name="connsiteY123" fmla="*/ 27576 h 1128179"/>
              <a:gd name="connsiteX124" fmla="*/ 8458208 w 12192000"/>
              <a:gd name="connsiteY124" fmla="*/ 61981 h 1128179"/>
              <a:gd name="connsiteX125" fmla="*/ 8577671 w 12192000"/>
              <a:gd name="connsiteY125" fmla="*/ 34629 h 1128179"/>
              <a:gd name="connsiteX126" fmla="*/ 8673082 w 12192000"/>
              <a:gd name="connsiteY126" fmla="*/ 78141 h 1128179"/>
              <a:gd name="connsiteX127" fmla="*/ 8772056 w 12192000"/>
              <a:gd name="connsiteY127" fmla="*/ 88351 h 1128179"/>
              <a:gd name="connsiteX128" fmla="*/ 8929686 w 12192000"/>
              <a:gd name="connsiteY128" fmla="*/ 70976 h 1128179"/>
              <a:gd name="connsiteX129" fmla="*/ 8966892 w 12192000"/>
              <a:gd name="connsiteY12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856150 w 12192000"/>
              <a:gd name="connsiteY22" fmla="*/ 130756 h 1128179"/>
              <a:gd name="connsiteX23" fmla="*/ 11993769 w 12192000"/>
              <a:gd name="connsiteY23" fmla="*/ 153864 h 1128179"/>
              <a:gd name="connsiteX24" fmla="*/ 12102516 w 12192000"/>
              <a:gd name="connsiteY24" fmla="*/ 99819 h 1128179"/>
              <a:gd name="connsiteX25" fmla="*/ 12191056 w 12192000"/>
              <a:gd name="connsiteY25" fmla="*/ 86116 h 1128179"/>
              <a:gd name="connsiteX26" fmla="*/ 12192000 w 12192000"/>
              <a:gd name="connsiteY26" fmla="*/ 86722 h 1128179"/>
              <a:gd name="connsiteX27" fmla="*/ 12192000 w 12192000"/>
              <a:gd name="connsiteY27" fmla="*/ 1128179 h 1128179"/>
              <a:gd name="connsiteX28" fmla="*/ 0 w 12192000"/>
              <a:gd name="connsiteY28" fmla="*/ 1128179 h 1128179"/>
              <a:gd name="connsiteX29" fmla="*/ 0 w 12192000"/>
              <a:gd name="connsiteY29" fmla="*/ 923495 h 1128179"/>
              <a:gd name="connsiteX30" fmla="*/ 254004 w 12192000"/>
              <a:gd name="connsiteY30" fmla="*/ 918640 h 1128179"/>
              <a:gd name="connsiteX31" fmla="*/ 336238 w 12192000"/>
              <a:gd name="connsiteY31" fmla="*/ 969390 h 1128179"/>
              <a:gd name="connsiteX32" fmla="*/ 564333 w 12192000"/>
              <a:gd name="connsiteY32" fmla="*/ 905785 h 1128179"/>
              <a:gd name="connsiteX33" fmla="*/ 863669 w 12192000"/>
              <a:gd name="connsiteY33" fmla="*/ 750988 h 1128179"/>
              <a:gd name="connsiteX34" fmla="*/ 991881 w 12192000"/>
              <a:gd name="connsiteY34" fmla="*/ 768827 h 1128179"/>
              <a:gd name="connsiteX35" fmla="*/ 1044355 w 12192000"/>
              <a:gd name="connsiteY35" fmla="*/ 807183 h 1128179"/>
              <a:gd name="connsiteX36" fmla="*/ 1063705 w 12192000"/>
              <a:gd name="connsiteY36" fmla="*/ 809009 h 1128179"/>
              <a:gd name="connsiteX37" fmla="*/ 1102332 w 12192000"/>
              <a:gd name="connsiteY37" fmla="*/ 768355 h 1128179"/>
              <a:gd name="connsiteX38" fmla="*/ 1154923 w 12192000"/>
              <a:gd name="connsiteY38" fmla="*/ 767172 h 1128179"/>
              <a:gd name="connsiteX39" fmla="*/ 1216594 w 12192000"/>
              <a:gd name="connsiteY39" fmla="*/ 711296 h 1128179"/>
              <a:gd name="connsiteX40" fmla="*/ 1423680 w 12192000"/>
              <a:gd name="connsiteY40" fmla="*/ 687582 h 1128179"/>
              <a:gd name="connsiteX41" fmla="*/ 1481131 w 12192000"/>
              <a:gd name="connsiteY41" fmla="*/ 629980 h 1128179"/>
              <a:gd name="connsiteX42" fmla="*/ 1698214 w 12192000"/>
              <a:gd name="connsiteY42" fmla="*/ 649129 h 1128179"/>
              <a:gd name="connsiteX43" fmla="*/ 1897512 w 12192000"/>
              <a:gd name="connsiteY43" fmla="*/ 615258 h 1128179"/>
              <a:gd name="connsiteX44" fmla="*/ 2083724 w 12192000"/>
              <a:gd name="connsiteY44" fmla="*/ 673831 h 1128179"/>
              <a:gd name="connsiteX45" fmla="*/ 2191530 w 12192000"/>
              <a:gd name="connsiteY45" fmla="*/ 653189 h 1128179"/>
              <a:gd name="connsiteX46" fmla="*/ 2244255 w 12192000"/>
              <a:gd name="connsiteY46" fmla="*/ 602909 h 1128179"/>
              <a:gd name="connsiteX47" fmla="*/ 2495283 w 12192000"/>
              <a:gd name="connsiteY47" fmla="*/ 595193 h 1128179"/>
              <a:gd name="connsiteX48" fmla="*/ 2562174 w 12192000"/>
              <a:gd name="connsiteY48" fmla="*/ 572725 h 1128179"/>
              <a:gd name="connsiteX49" fmla="*/ 2627821 w 12192000"/>
              <a:gd name="connsiteY49" fmla="*/ 594803 h 1128179"/>
              <a:gd name="connsiteX50" fmla="*/ 2730710 w 12192000"/>
              <a:gd name="connsiteY50" fmla="*/ 535894 h 1128179"/>
              <a:gd name="connsiteX51" fmla="*/ 2884932 w 12192000"/>
              <a:gd name="connsiteY51" fmla="*/ 529610 h 1128179"/>
              <a:gd name="connsiteX52" fmla="*/ 2976019 w 12192000"/>
              <a:gd name="connsiteY52" fmla="*/ 517878 h 1128179"/>
              <a:gd name="connsiteX53" fmla="*/ 3008759 w 12192000"/>
              <a:gd name="connsiteY53" fmla="*/ 500898 h 1128179"/>
              <a:gd name="connsiteX54" fmla="*/ 3055731 w 12192000"/>
              <a:gd name="connsiteY54" fmla="*/ 485604 h 1128179"/>
              <a:gd name="connsiteX55" fmla="*/ 3137188 w 12192000"/>
              <a:gd name="connsiteY55" fmla="*/ 448921 h 1128179"/>
              <a:gd name="connsiteX56" fmla="*/ 3338608 w 12192000"/>
              <a:gd name="connsiteY56" fmla="*/ 446350 h 1128179"/>
              <a:gd name="connsiteX57" fmla="*/ 3344574 w 12192000"/>
              <a:gd name="connsiteY57" fmla="*/ 435962 h 1128179"/>
              <a:gd name="connsiteX58" fmla="*/ 3402455 w 12192000"/>
              <a:gd name="connsiteY58" fmla="*/ 430487 h 1128179"/>
              <a:gd name="connsiteX59" fmla="*/ 3614450 w 12192000"/>
              <a:gd name="connsiteY59" fmla="*/ 475834 h 1128179"/>
              <a:gd name="connsiteX60" fmla="*/ 3727304 w 12192000"/>
              <a:gd name="connsiteY60" fmla="*/ 463354 h 1128179"/>
              <a:gd name="connsiteX61" fmla="*/ 3765869 w 12192000"/>
              <a:gd name="connsiteY61" fmla="*/ 448520 h 1128179"/>
              <a:gd name="connsiteX62" fmla="*/ 3830576 w 12192000"/>
              <a:gd name="connsiteY62" fmla="*/ 424312 h 1128179"/>
              <a:gd name="connsiteX63" fmla="*/ 3875271 w 12192000"/>
              <a:gd name="connsiteY63" fmla="*/ 380597 h 1128179"/>
              <a:gd name="connsiteX64" fmla="*/ 3948478 w 12192000"/>
              <a:gd name="connsiteY64" fmla="*/ 401303 h 1128179"/>
              <a:gd name="connsiteX65" fmla="*/ 4006369 w 12192000"/>
              <a:gd name="connsiteY65" fmla="*/ 379758 h 1128179"/>
              <a:gd name="connsiteX66" fmla="*/ 4093666 w 12192000"/>
              <a:gd name="connsiteY66" fmla="*/ 343437 h 1128179"/>
              <a:gd name="connsiteX67" fmla="*/ 4145241 w 12192000"/>
              <a:gd name="connsiteY67" fmla="*/ 331048 h 1128179"/>
              <a:gd name="connsiteX68" fmla="*/ 4284785 w 12192000"/>
              <a:gd name="connsiteY68" fmla="*/ 287911 h 1128179"/>
              <a:gd name="connsiteX69" fmla="*/ 4423539 w 12192000"/>
              <a:gd name="connsiteY69" fmla="*/ 237622 h 1128179"/>
              <a:gd name="connsiteX70" fmla="*/ 4535774 w 12192000"/>
              <a:gd name="connsiteY70" fmla="*/ 174767 h 1128179"/>
              <a:gd name="connsiteX71" fmla="*/ 4536053 w 12192000"/>
              <a:gd name="connsiteY71" fmla="*/ 174235 h 1128179"/>
              <a:gd name="connsiteX72" fmla="*/ 4547385 w 12192000"/>
              <a:gd name="connsiteY72" fmla="*/ 175275 h 1128179"/>
              <a:gd name="connsiteX73" fmla="*/ 4603054 w 12192000"/>
              <a:gd name="connsiteY73" fmla="*/ 187089 h 1128179"/>
              <a:gd name="connsiteX74" fmla="*/ 4674354 w 12192000"/>
              <a:gd name="connsiteY74" fmla="*/ 136635 h 1128179"/>
              <a:gd name="connsiteX75" fmla="*/ 4704259 w 12192000"/>
              <a:gd name="connsiteY75" fmla="*/ 127953 h 1128179"/>
              <a:gd name="connsiteX76" fmla="*/ 4720133 w 12192000"/>
              <a:gd name="connsiteY76" fmla="*/ 120475 h 1128179"/>
              <a:gd name="connsiteX77" fmla="*/ 4721058 w 12192000"/>
              <a:gd name="connsiteY77" fmla="*/ 118174 h 1128179"/>
              <a:gd name="connsiteX78" fmla="*/ 4774434 w 12192000"/>
              <a:gd name="connsiteY78" fmla="*/ 129767 h 1128179"/>
              <a:gd name="connsiteX79" fmla="*/ 4781376 w 12192000"/>
              <a:gd name="connsiteY79" fmla="*/ 127026 h 1128179"/>
              <a:gd name="connsiteX80" fmla="*/ 4816353 w 12192000"/>
              <a:gd name="connsiteY80" fmla="*/ 140061 h 1128179"/>
              <a:gd name="connsiteX81" fmla="*/ 4834325 w 12192000"/>
              <a:gd name="connsiteY81" fmla="*/ 143873 h 1128179"/>
              <a:gd name="connsiteX82" fmla="*/ 4839606 w 12192000"/>
              <a:gd name="connsiteY82" fmla="*/ 150977 h 1128179"/>
              <a:gd name="connsiteX83" fmla="*/ 4866030 w 12192000"/>
              <a:gd name="connsiteY83" fmla="*/ 153545 h 1128179"/>
              <a:gd name="connsiteX84" fmla="*/ 4868987 w 12192000"/>
              <a:gd name="connsiteY84" fmla="*/ 151567 h 1128179"/>
              <a:gd name="connsiteX85" fmla="*/ 4891068 w 12192000"/>
              <a:gd name="connsiteY85" fmla="*/ 162141 h 1128179"/>
              <a:gd name="connsiteX86" fmla="*/ 4909920 w 12192000"/>
              <a:gd name="connsiteY86" fmla="*/ 181223 h 1128179"/>
              <a:gd name="connsiteX87" fmla="*/ 5133538 w 12192000"/>
              <a:gd name="connsiteY87" fmla="*/ 171046 h 1128179"/>
              <a:gd name="connsiteX88" fmla="*/ 5467747 w 12192000"/>
              <a:gd name="connsiteY88" fmla="*/ 211498 h 1128179"/>
              <a:gd name="connsiteX89" fmla="*/ 5792606 w 12192000"/>
              <a:gd name="connsiteY89" fmla="*/ 221512 h 1128179"/>
              <a:gd name="connsiteX90" fmla="*/ 5869247 w 12192000"/>
              <a:gd name="connsiteY90" fmla="*/ 207069 h 1128179"/>
              <a:gd name="connsiteX91" fmla="*/ 5938156 w 12192000"/>
              <a:gd name="connsiteY91" fmla="*/ 236733 h 1128179"/>
              <a:gd name="connsiteX92" fmla="*/ 5965800 w 12192000"/>
              <a:gd name="connsiteY92" fmla="*/ 221624 h 1128179"/>
              <a:gd name="connsiteX93" fmla="*/ 5970550 w 12192000"/>
              <a:gd name="connsiteY93" fmla="*/ 218554 h 1128179"/>
              <a:gd name="connsiteX94" fmla="*/ 5989910 w 12192000"/>
              <a:gd name="connsiteY94" fmla="*/ 216383 h 1128179"/>
              <a:gd name="connsiteX95" fmla="*/ 5994937 w 12192000"/>
              <a:gd name="connsiteY95" fmla="*/ 203125 h 1128179"/>
              <a:gd name="connsiteX96" fmla="*/ 6023765 w 12192000"/>
              <a:gd name="connsiteY96" fmla="*/ 190797 h 1128179"/>
              <a:gd name="connsiteX97" fmla="*/ 6059520 w 12192000"/>
              <a:gd name="connsiteY97" fmla="*/ 190331 h 1128179"/>
              <a:gd name="connsiteX98" fmla="*/ 6229716 w 12192000"/>
              <a:gd name="connsiteY98" fmla="*/ 202251 h 1128179"/>
              <a:gd name="connsiteX99" fmla="*/ 6331381 w 12192000"/>
              <a:gd name="connsiteY99" fmla="*/ 201324 h 1128179"/>
              <a:gd name="connsiteX100" fmla="*/ 6369749 w 12192000"/>
              <a:gd name="connsiteY100" fmla="*/ 188311 h 1128179"/>
              <a:gd name="connsiteX101" fmla="*/ 6423498 w 12192000"/>
              <a:gd name="connsiteY101" fmla="*/ 178651 h 1128179"/>
              <a:gd name="connsiteX102" fmla="*/ 6518161 w 12192000"/>
              <a:gd name="connsiteY102" fmla="*/ 151803 h 1128179"/>
              <a:gd name="connsiteX103" fmla="*/ 6645685 w 12192000"/>
              <a:gd name="connsiteY103" fmla="*/ 176840 h 1128179"/>
              <a:gd name="connsiteX104" fmla="*/ 6739636 w 12192000"/>
              <a:gd name="connsiteY104" fmla="*/ 172969 h 1128179"/>
              <a:gd name="connsiteX105" fmla="*/ 6747672 w 12192000"/>
              <a:gd name="connsiteY105" fmla="*/ 163353 h 1128179"/>
              <a:gd name="connsiteX106" fmla="*/ 6811991 w 12192000"/>
              <a:gd name="connsiteY106" fmla="*/ 164731 h 1128179"/>
              <a:gd name="connsiteX107" fmla="*/ 7038226 w 12192000"/>
              <a:gd name="connsiteY107" fmla="*/ 234745 h 1128179"/>
              <a:gd name="connsiteX108" fmla="*/ 7163894 w 12192000"/>
              <a:gd name="connsiteY108" fmla="*/ 235638 h 1128179"/>
              <a:gd name="connsiteX109" fmla="*/ 7208349 w 12192000"/>
              <a:gd name="connsiteY109" fmla="*/ 225443 h 1128179"/>
              <a:gd name="connsiteX110" fmla="*/ 7282840 w 12192000"/>
              <a:gd name="connsiteY110" fmla="*/ 209016 h 1128179"/>
              <a:gd name="connsiteX111" fmla="*/ 7338153 w 12192000"/>
              <a:gd name="connsiteY111" fmla="*/ 170853 h 1128179"/>
              <a:gd name="connsiteX112" fmla="*/ 7400583 w 12192000"/>
              <a:gd name="connsiteY112" fmla="*/ 167375 h 1128179"/>
              <a:gd name="connsiteX113" fmla="*/ 7415556 w 12192000"/>
              <a:gd name="connsiteY113" fmla="*/ 200044 h 1128179"/>
              <a:gd name="connsiteX114" fmla="*/ 7482186 w 12192000"/>
              <a:gd name="connsiteY114" fmla="*/ 185458 h 1128179"/>
              <a:gd name="connsiteX115" fmla="*/ 7583207 w 12192000"/>
              <a:gd name="connsiteY115" fmla="*/ 159660 h 1128179"/>
              <a:gd name="connsiteX116" fmla="*/ 7641594 w 12192000"/>
              <a:gd name="connsiteY116" fmla="*/ 153426 h 1128179"/>
              <a:gd name="connsiteX117" fmla="*/ 7800943 w 12192000"/>
              <a:gd name="connsiteY117" fmla="*/ 127008 h 1128179"/>
              <a:gd name="connsiteX118" fmla="*/ 7960450 w 12192000"/>
              <a:gd name="connsiteY118" fmla="*/ 93391 h 1128179"/>
              <a:gd name="connsiteX119" fmla="*/ 8185539 w 12192000"/>
              <a:gd name="connsiteY119" fmla="*/ 9813 h 1128179"/>
              <a:gd name="connsiteX120" fmla="*/ 8207409 w 12192000"/>
              <a:gd name="connsiteY120" fmla="*/ 0 h 1128179"/>
              <a:gd name="connsiteX121" fmla="*/ 8238081 w 12192000"/>
              <a:gd name="connsiteY121" fmla="*/ 5133 h 1128179"/>
              <a:gd name="connsiteX122" fmla="*/ 8361058 w 12192000"/>
              <a:gd name="connsiteY122" fmla="*/ 27576 h 1128179"/>
              <a:gd name="connsiteX123" fmla="*/ 8458208 w 12192000"/>
              <a:gd name="connsiteY123" fmla="*/ 61981 h 1128179"/>
              <a:gd name="connsiteX124" fmla="*/ 8577671 w 12192000"/>
              <a:gd name="connsiteY124" fmla="*/ 34629 h 1128179"/>
              <a:gd name="connsiteX125" fmla="*/ 8673082 w 12192000"/>
              <a:gd name="connsiteY125" fmla="*/ 78141 h 1128179"/>
              <a:gd name="connsiteX126" fmla="*/ 8772056 w 12192000"/>
              <a:gd name="connsiteY126" fmla="*/ 88351 h 1128179"/>
              <a:gd name="connsiteX127" fmla="*/ 8929686 w 12192000"/>
              <a:gd name="connsiteY127" fmla="*/ 70976 h 1128179"/>
              <a:gd name="connsiteX128" fmla="*/ 8966892 w 12192000"/>
              <a:gd name="connsiteY128"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56220 w 12192000"/>
              <a:gd name="connsiteY17" fmla="*/ 156475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54004 w 12192000"/>
              <a:gd name="connsiteY29" fmla="*/ 918640 h 1128179"/>
              <a:gd name="connsiteX30" fmla="*/ 336238 w 12192000"/>
              <a:gd name="connsiteY30" fmla="*/ 969390 h 1128179"/>
              <a:gd name="connsiteX31" fmla="*/ 564333 w 12192000"/>
              <a:gd name="connsiteY31" fmla="*/ 905785 h 1128179"/>
              <a:gd name="connsiteX32" fmla="*/ 863669 w 12192000"/>
              <a:gd name="connsiteY32" fmla="*/ 750988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1897512 w 12192000"/>
              <a:gd name="connsiteY42" fmla="*/ 615258 h 1128179"/>
              <a:gd name="connsiteX43" fmla="*/ 2083724 w 12192000"/>
              <a:gd name="connsiteY43" fmla="*/ 673831 h 1128179"/>
              <a:gd name="connsiteX44" fmla="*/ 2191530 w 12192000"/>
              <a:gd name="connsiteY44" fmla="*/ 653189 h 1128179"/>
              <a:gd name="connsiteX45" fmla="*/ 2244255 w 12192000"/>
              <a:gd name="connsiteY45" fmla="*/ 602909 h 1128179"/>
              <a:gd name="connsiteX46" fmla="*/ 2495283 w 12192000"/>
              <a:gd name="connsiteY46" fmla="*/ 595193 h 1128179"/>
              <a:gd name="connsiteX47" fmla="*/ 2562174 w 12192000"/>
              <a:gd name="connsiteY47" fmla="*/ 572725 h 1128179"/>
              <a:gd name="connsiteX48" fmla="*/ 2627821 w 12192000"/>
              <a:gd name="connsiteY48" fmla="*/ 594803 h 1128179"/>
              <a:gd name="connsiteX49" fmla="*/ 2730710 w 12192000"/>
              <a:gd name="connsiteY49" fmla="*/ 535894 h 1128179"/>
              <a:gd name="connsiteX50" fmla="*/ 2884932 w 12192000"/>
              <a:gd name="connsiteY50" fmla="*/ 529610 h 1128179"/>
              <a:gd name="connsiteX51" fmla="*/ 2976019 w 12192000"/>
              <a:gd name="connsiteY51" fmla="*/ 517878 h 1128179"/>
              <a:gd name="connsiteX52" fmla="*/ 3008759 w 12192000"/>
              <a:gd name="connsiteY52" fmla="*/ 500898 h 1128179"/>
              <a:gd name="connsiteX53" fmla="*/ 3055731 w 12192000"/>
              <a:gd name="connsiteY53" fmla="*/ 485604 h 1128179"/>
              <a:gd name="connsiteX54" fmla="*/ 3137188 w 12192000"/>
              <a:gd name="connsiteY54" fmla="*/ 448921 h 1128179"/>
              <a:gd name="connsiteX55" fmla="*/ 3338608 w 12192000"/>
              <a:gd name="connsiteY55" fmla="*/ 446350 h 1128179"/>
              <a:gd name="connsiteX56" fmla="*/ 3344574 w 12192000"/>
              <a:gd name="connsiteY56" fmla="*/ 435962 h 1128179"/>
              <a:gd name="connsiteX57" fmla="*/ 3402455 w 12192000"/>
              <a:gd name="connsiteY57" fmla="*/ 430487 h 1128179"/>
              <a:gd name="connsiteX58" fmla="*/ 3614450 w 12192000"/>
              <a:gd name="connsiteY58" fmla="*/ 475834 h 1128179"/>
              <a:gd name="connsiteX59" fmla="*/ 3727304 w 12192000"/>
              <a:gd name="connsiteY59" fmla="*/ 463354 h 1128179"/>
              <a:gd name="connsiteX60" fmla="*/ 3765869 w 12192000"/>
              <a:gd name="connsiteY60" fmla="*/ 448520 h 1128179"/>
              <a:gd name="connsiteX61" fmla="*/ 3830576 w 12192000"/>
              <a:gd name="connsiteY61" fmla="*/ 424312 h 1128179"/>
              <a:gd name="connsiteX62" fmla="*/ 3875271 w 12192000"/>
              <a:gd name="connsiteY62" fmla="*/ 380597 h 1128179"/>
              <a:gd name="connsiteX63" fmla="*/ 3948478 w 12192000"/>
              <a:gd name="connsiteY63" fmla="*/ 401303 h 1128179"/>
              <a:gd name="connsiteX64" fmla="*/ 4006369 w 12192000"/>
              <a:gd name="connsiteY64" fmla="*/ 379758 h 1128179"/>
              <a:gd name="connsiteX65" fmla="*/ 4093666 w 12192000"/>
              <a:gd name="connsiteY65" fmla="*/ 343437 h 1128179"/>
              <a:gd name="connsiteX66" fmla="*/ 4145241 w 12192000"/>
              <a:gd name="connsiteY66" fmla="*/ 331048 h 1128179"/>
              <a:gd name="connsiteX67" fmla="*/ 4284785 w 12192000"/>
              <a:gd name="connsiteY67" fmla="*/ 287911 h 1128179"/>
              <a:gd name="connsiteX68" fmla="*/ 4423539 w 12192000"/>
              <a:gd name="connsiteY68" fmla="*/ 237622 h 1128179"/>
              <a:gd name="connsiteX69" fmla="*/ 4535774 w 12192000"/>
              <a:gd name="connsiteY69" fmla="*/ 174767 h 1128179"/>
              <a:gd name="connsiteX70" fmla="*/ 4536053 w 12192000"/>
              <a:gd name="connsiteY70" fmla="*/ 174235 h 1128179"/>
              <a:gd name="connsiteX71" fmla="*/ 4547385 w 12192000"/>
              <a:gd name="connsiteY71" fmla="*/ 175275 h 1128179"/>
              <a:gd name="connsiteX72" fmla="*/ 4603054 w 12192000"/>
              <a:gd name="connsiteY72" fmla="*/ 187089 h 1128179"/>
              <a:gd name="connsiteX73" fmla="*/ 4674354 w 12192000"/>
              <a:gd name="connsiteY73" fmla="*/ 136635 h 1128179"/>
              <a:gd name="connsiteX74" fmla="*/ 4704259 w 12192000"/>
              <a:gd name="connsiteY74" fmla="*/ 127953 h 1128179"/>
              <a:gd name="connsiteX75" fmla="*/ 4720133 w 12192000"/>
              <a:gd name="connsiteY75" fmla="*/ 120475 h 1128179"/>
              <a:gd name="connsiteX76" fmla="*/ 4721058 w 12192000"/>
              <a:gd name="connsiteY76" fmla="*/ 118174 h 1128179"/>
              <a:gd name="connsiteX77" fmla="*/ 4774434 w 12192000"/>
              <a:gd name="connsiteY77" fmla="*/ 129767 h 1128179"/>
              <a:gd name="connsiteX78" fmla="*/ 4781376 w 12192000"/>
              <a:gd name="connsiteY78" fmla="*/ 127026 h 1128179"/>
              <a:gd name="connsiteX79" fmla="*/ 4816353 w 12192000"/>
              <a:gd name="connsiteY79" fmla="*/ 140061 h 1128179"/>
              <a:gd name="connsiteX80" fmla="*/ 4834325 w 12192000"/>
              <a:gd name="connsiteY80" fmla="*/ 143873 h 1128179"/>
              <a:gd name="connsiteX81" fmla="*/ 4839606 w 12192000"/>
              <a:gd name="connsiteY81" fmla="*/ 150977 h 1128179"/>
              <a:gd name="connsiteX82" fmla="*/ 4866030 w 12192000"/>
              <a:gd name="connsiteY82" fmla="*/ 153545 h 1128179"/>
              <a:gd name="connsiteX83" fmla="*/ 4868987 w 12192000"/>
              <a:gd name="connsiteY83" fmla="*/ 151567 h 1128179"/>
              <a:gd name="connsiteX84" fmla="*/ 4891068 w 12192000"/>
              <a:gd name="connsiteY84" fmla="*/ 162141 h 1128179"/>
              <a:gd name="connsiteX85" fmla="*/ 4909920 w 12192000"/>
              <a:gd name="connsiteY85" fmla="*/ 181223 h 1128179"/>
              <a:gd name="connsiteX86" fmla="*/ 5133538 w 12192000"/>
              <a:gd name="connsiteY86" fmla="*/ 171046 h 1128179"/>
              <a:gd name="connsiteX87" fmla="*/ 5467747 w 12192000"/>
              <a:gd name="connsiteY87" fmla="*/ 211498 h 1128179"/>
              <a:gd name="connsiteX88" fmla="*/ 5792606 w 12192000"/>
              <a:gd name="connsiteY88" fmla="*/ 221512 h 1128179"/>
              <a:gd name="connsiteX89" fmla="*/ 5869247 w 12192000"/>
              <a:gd name="connsiteY89" fmla="*/ 207069 h 1128179"/>
              <a:gd name="connsiteX90" fmla="*/ 5938156 w 12192000"/>
              <a:gd name="connsiteY90" fmla="*/ 236733 h 1128179"/>
              <a:gd name="connsiteX91" fmla="*/ 5965800 w 12192000"/>
              <a:gd name="connsiteY91" fmla="*/ 221624 h 1128179"/>
              <a:gd name="connsiteX92" fmla="*/ 5970550 w 12192000"/>
              <a:gd name="connsiteY92" fmla="*/ 218554 h 1128179"/>
              <a:gd name="connsiteX93" fmla="*/ 5989910 w 12192000"/>
              <a:gd name="connsiteY93" fmla="*/ 216383 h 1128179"/>
              <a:gd name="connsiteX94" fmla="*/ 5994937 w 12192000"/>
              <a:gd name="connsiteY94" fmla="*/ 203125 h 1128179"/>
              <a:gd name="connsiteX95" fmla="*/ 6023765 w 12192000"/>
              <a:gd name="connsiteY95" fmla="*/ 190797 h 1128179"/>
              <a:gd name="connsiteX96" fmla="*/ 6059520 w 12192000"/>
              <a:gd name="connsiteY96" fmla="*/ 190331 h 1128179"/>
              <a:gd name="connsiteX97" fmla="*/ 6229716 w 12192000"/>
              <a:gd name="connsiteY97" fmla="*/ 202251 h 1128179"/>
              <a:gd name="connsiteX98" fmla="*/ 6331381 w 12192000"/>
              <a:gd name="connsiteY98" fmla="*/ 201324 h 1128179"/>
              <a:gd name="connsiteX99" fmla="*/ 6369749 w 12192000"/>
              <a:gd name="connsiteY99" fmla="*/ 188311 h 1128179"/>
              <a:gd name="connsiteX100" fmla="*/ 6423498 w 12192000"/>
              <a:gd name="connsiteY100" fmla="*/ 178651 h 1128179"/>
              <a:gd name="connsiteX101" fmla="*/ 6518161 w 12192000"/>
              <a:gd name="connsiteY101" fmla="*/ 151803 h 1128179"/>
              <a:gd name="connsiteX102" fmla="*/ 6645685 w 12192000"/>
              <a:gd name="connsiteY102" fmla="*/ 176840 h 1128179"/>
              <a:gd name="connsiteX103" fmla="*/ 6739636 w 12192000"/>
              <a:gd name="connsiteY103" fmla="*/ 172969 h 1128179"/>
              <a:gd name="connsiteX104" fmla="*/ 6747672 w 12192000"/>
              <a:gd name="connsiteY104" fmla="*/ 163353 h 1128179"/>
              <a:gd name="connsiteX105" fmla="*/ 6811991 w 12192000"/>
              <a:gd name="connsiteY105" fmla="*/ 164731 h 1128179"/>
              <a:gd name="connsiteX106" fmla="*/ 7038226 w 12192000"/>
              <a:gd name="connsiteY106" fmla="*/ 234745 h 1128179"/>
              <a:gd name="connsiteX107" fmla="*/ 7163894 w 12192000"/>
              <a:gd name="connsiteY107" fmla="*/ 235638 h 1128179"/>
              <a:gd name="connsiteX108" fmla="*/ 7208349 w 12192000"/>
              <a:gd name="connsiteY108" fmla="*/ 225443 h 1128179"/>
              <a:gd name="connsiteX109" fmla="*/ 7282840 w 12192000"/>
              <a:gd name="connsiteY109" fmla="*/ 209016 h 1128179"/>
              <a:gd name="connsiteX110" fmla="*/ 7338153 w 12192000"/>
              <a:gd name="connsiteY110" fmla="*/ 170853 h 1128179"/>
              <a:gd name="connsiteX111" fmla="*/ 7400583 w 12192000"/>
              <a:gd name="connsiteY111" fmla="*/ 167375 h 1128179"/>
              <a:gd name="connsiteX112" fmla="*/ 7415556 w 12192000"/>
              <a:gd name="connsiteY112" fmla="*/ 200044 h 1128179"/>
              <a:gd name="connsiteX113" fmla="*/ 7482186 w 12192000"/>
              <a:gd name="connsiteY113" fmla="*/ 185458 h 1128179"/>
              <a:gd name="connsiteX114" fmla="*/ 7583207 w 12192000"/>
              <a:gd name="connsiteY114" fmla="*/ 159660 h 1128179"/>
              <a:gd name="connsiteX115" fmla="*/ 7641594 w 12192000"/>
              <a:gd name="connsiteY115" fmla="*/ 153426 h 1128179"/>
              <a:gd name="connsiteX116" fmla="*/ 7800943 w 12192000"/>
              <a:gd name="connsiteY116" fmla="*/ 127008 h 1128179"/>
              <a:gd name="connsiteX117" fmla="*/ 7960450 w 12192000"/>
              <a:gd name="connsiteY117" fmla="*/ 93391 h 1128179"/>
              <a:gd name="connsiteX118" fmla="*/ 8185539 w 12192000"/>
              <a:gd name="connsiteY118" fmla="*/ 9813 h 1128179"/>
              <a:gd name="connsiteX119" fmla="*/ 8207409 w 12192000"/>
              <a:gd name="connsiteY119" fmla="*/ 0 h 1128179"/>
              <a:gd name="connsiteX120" fmla="*/ 8238081 w 12192000"/>
              <a:gd name="connsiteY120" fmla="*/ 5133 h 1128179"/>
              <a:gd name="connsiteX121" fmla="*/ 8361058 w 12192000"/>
              <a:gd name="connsiteY121" fmla="*/ 27576 h 1128179"/>
              <a:gd name="connsiteX122" fmla="*/ 8458208 w 12192000"/>
              <a:gd name="connsiteY122" fmla="*/ 61981 h 1128179"/>
              <a:gd name="connsiteX123" fmla="*/ 8577671 w 12192000"/>
              <a:gd name="connsiteY123" fmla="*/ 34629 h 1128179"/>
              <a:gd name="connsiteX124" fmla="*/ 8673082 w 12192000"/>
              <a:gd name="connsiteY124" fmla="*/ 78141 h 1128179"/>
              <a:gd name="connsiteX125" fmla="*/ 8772056 w 12192000"/>
              <a:gd name="connsiteY125" fmla="*/ 88351 h 1128179"/>
              <a:gd name="connsiteX126" fmla="*/ 8929686 w 12192000"/>
              <a:gd name="connsiteY126" fmla="*/ 70976 h 1128179"/>
              <a:gd name="connsiteX127" fmla="*/ 8966892 w 12192000"/>
              <a:gd name="connsiteY127"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54004 w 12192000"/>
              <a:gd name="connsiteY29" fmla="*/ 918640 h 1128179"/>
              <a:gd name="connsiteX30" fmla="*/ 336238 w 12192000"/>
              <a:gd name="connsiteY30" fmla="*/ 969390 h 1128179"/>
              <a:gd name="connsiteX31" fmla="*/ 564333 w 12192000"/>
              <a:gd name="connsiteY31" fmla="*/ 905785 h 1128179"/>
              <a:gd name="connsiteX32" fmla="*/ 863669 w 12192000"/>
              <a:gd name="connsiteY32" fmla="*/ 750988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1897512 w 12192000"/>
              <a:gd name="connsiteY42" fmla="*/ 615258 h 1128179"/>
              <a:gd name="connsiteX43" fmla="*/ 2083724 w 12192000"/>
              <a:gd name="connsiteY43" fmla="*/ 673831 h 1128179"/>
              <a:gd name="connsiteX44" fmla="*/ 2191530 w 12192000"/>
              <a:gd name="connsiteY44" fmla="*/ 653189 h 1128179"/>
              <a:gd name="connsiteX45" fmla="*/ 2244255 w 12192000"/>
              <a:gd name="connsiteY45" fmla="*/ 602909 h 1128179"/>
              <a:gd name="connsiteX46" fmla="*/ 2495283 w 12192000"/>
              <a:gd name="connsiteY46" fmla="*/ 595193 h 1128179"/>
              <a:gd name="connsiteX47" fmla="*/ 2562174 w 12192000"/>
              <a:gd name="connsiteY47" fmla="*/ 572725 h 1128179"/>
              <a:gd name="connsiteX48" fmla="*/ 2627821 w 12192000"/>
              <a:gd name="connsiteY48" fmla="*/ 594803 h 1128179"/>
              <a:gd name="connsiteX49" fmla="*/ 2730710 w 12192000"/>
              <a:gd name="connsiteY49" fmla="*/ 535894 h 1128179"/>
              <a:gd name="connsiteX50" fmla="*/ 2884932 w 12192000"/>
              <a:gd name="connsiteY50" fmla="*/ 529610 h 1128179"/>
              <a:gd name="connsiteX51" fmla="*/ 2976019 w 12192000"/>
              <a:gd name="connsiteY51" fmla="*/ 517878 h 1128179"/>
              <a:gd name="connsiteX52" fmla="*/ 3008759 w 12192000"/>
              <a:gd name="connsiteY52" fmla="*/ 500898 h 1128179"/>
              <a:gd name="connsiteX53" fmla="*/ 3055731 w 12192000"/>
              <a:gd name="connsiteY53" fmla="*/ 485604 h 1128179"/>
              <a:gd name="connsiteX54" fmla="*/ 3137188 w 12192000"/>
              <a:gd name="connsiteY54" fmla="*/ 448921 h 1128179"/>
              <a:gd name="connsiteX55" fmla="*/ 3338608 w 12192000"/>
              <a:gd name="connsiteY55" fmla="*/ 446350 h 1128179"/>
              <a:gd name="connsiteX56" fmla="*/ 3344574 w 12192000"/>
              <a:gd name="connsiteY56" fmla="*/ 435962 h 1128179"/>
              <a:gd name="connsiteX57" fmla="*/ 3402455 w 12192000"/>
              <a:gd name="connsiteY57" fmla="*/ 430487 h 1128179"/>
              <a:gd name="connsiteX58" fmla="*/ 3614450 w 12192000"/>
              <a:gd name="connsiteY58" fmla="*/ 475834 h 1128179"/>
              <a:gd name="connsiteX59" fmla="*/ 3727304 w 12192000"/>
              <a:gd name="connsiteY59" fmla="*/ 463354 h 1128179"/>
              <a:gd name="connsiteX60" fmla="*/ 3765869 w 12192000"/>
              <a:gd name="connsiteY60" fmla="*/ 448520 h 1128179"/>
              <a:gd name="connsiteX61" fmla="*/ 3830576 w 12192000"/>
              <a:gd name="connsiteY61" fmla="*/ 424312 h 1128179"/>
              <a:gd name="connsiteX62" fmla="*/ 3875271 w 12192000"/>
              <a:gd name="connsiteY62" fmla="*/ 380597 h 1128179"/>
              <a:gd name="connsiteX63" fmla="*/ 3948478 w 12192000"/>
              <a:gd name="connsiteY63" fmla="*/ 401303 h 1128179"/>
              <a:gd name="connsiteX64" fmla="*/ 4006369 w 12192000"/>
              <a:gd name="connsiteY64" fmla="*/ 379758 h 1128179"/>
              <a:gd name="connsiteX65" fmla="*/ 4093666 w 12192000"/>
              <a:gd name="connsiteY65" fmla="*/ 343437 h 1128179"/>
              <a:gd name="connsiteX66" fmla="*/ 4145241 w 12192000"/>
              <a:gd name="connsiteY66" fmla="*/ 331048 h 1128179"/>
              <a:gd name="connsiteX67" fmla="*/ 4284785 w 12192000"/>
              <a:gd name="connsiteY67" fmla="*/ 287911 h 1128179"/>
              <a:gd name="connsiteX68" fmla="*/ 4423539 w 12192000"/>
              <a:gd name="connsiteY68" fmla="*/ 237622 h 1128179"/>
              <a:gd name="connsiteX69" fmla="*/ 4535774 w 12192000"/>
              <a:gd name="connsiteY69" fmla="*/ 174767 h 1128179"/>
              <a:gd name="connsiteX70" fmla="*/ 4536053 w 12192000"/>
              <a:gd name="connsiteY70" fmla="*/ 174235 h 1128179"/>
              <a:gd name="connsiteX71" fmla="*/ 4547385 w 12192000"/>
              <a:gd name="connsiteY71" fmla="*/ 175275 h 1128179"/>
              <a:gd name="connsiteX72" fmla="*/ 4603054 w 12192000"/>
              <a:gd name="connsiteY72" fmla="*/ 187089 h 1128179"/>
              <a:gd name="connsiteX73" fmla="*/ 4674354 w 12192000"/>
              <a:gd name="connsiteY73" fmla="*/ 136635 h 1128179"/>
              <a:gd name="connsiteX74" fmla="*/ 4704259 w 12192000"/>
              <a:gd name="connsiteY74" fmla="*/ 127953 h 1128179"/>
              <a:gd name="connsiteX75" fmla="*/ 4720133 w 12192000"/>
              <a:gd name="connsiteY75" fmla="*/ 120475 h 1128179"/>
              <a:gd name="connsiteX76" fmla="*/ 4721058 w 12192000"/>
              <a:gd name="connsiteY76" fmla="*/ 118174 h 1128179"/>
              <a:gd name="connsiteX77" fmla="*/ 4774434 w 12192000"/>
              <a:gd name="connsiteY77" fmla="*/ 129767 h 1128179"/>
              <a:gd name="connsiteX78" fmla="*/ 4781376 w 12192000"/>
              <a:gd name="connsiteY78" fmla="*/ 127026 h 1128179"/>
              <a:gd name="connsiteX79" fmla="*/ 4816353 w 12192000"/>
              <a:gd name="connsiteY79" fmla="*/ 140061 h 1128179"/>
              <a:gd name="connsiteX80" fmla="*/ 4834325 w 12192000"/>
              <a:gd name="connsiteY80" fmla="*/ 143873 h 1128179"/>
              <a:gd name="connsiteX81" fmla="*/ 4839606 w 12192000"/>
              <a:gd name="connsiteY81" fmla="*/ 150977 h 1128179"/>
              <a:gd name="connsiteX82" fmla="*/ 4866030 w 12192000"/>
              <a:gd name="connsiteY82" fmla="*/ 153545 h 1128179"/>
              <a:gd name="connsiteX83" fmla="*/ 4868987 w 12192000"/>
              <a:gd name="connsiteY83" fmla="*/ 151567 h 1128179"/>
              <a:gd name="connsiteX84" fmla="*/ 4891068 w 12192000"/>
              <a:gd name="connsiteY84" fmla="*/ 162141 h 1128179"/>
              <a:gd name="connsiteX85" fmla="*/ 4909920 w 12192000"/>
              <a:gd name="connsiteY85" fmla="*/ 181223 h 1128179"/>
              <a:gd name="connsiteX86" fmla="*/ 5133538 w 12192000"/>
              <a:gd name="connsiteY86" fmla="*/ 171046 h 1128179"/>
              <a:gd name="connsiteX87" fmla="*/ 5467747 w 12192000"/>
              <a:gd name="connsiteY87" fmla="*/ 211498 h 1128179"/>
              <a:gd name="connsiteX88" fmla="*/ 5792606 w 12192000"/>
              <a:gd name="connsiteY88" fmla="*/ 221512 h 1128179"/>
              <a:gd name="connsiteX89" fmla="*/ 5869247 w 12192000"/>
              <a:gd name="connsiteY89" fmla="*/ 207069 h 1128179"/>
              <a:gd name="connsiteX90" fmla="*/ 5938156 w 12192000"/>
              <a:gd name="connsiteY90" fmla="*/ 236733 h 1128179"/>
              <a:gd name="connsiteX91" fmla="*/ 5965800 w 12192000"/>
              <a:gd name="connsiteY91" fmla="*/ 221624 h 1128179"/>
              <a:gd name="connsiteX92" fmla="*/ 5970550 w 12192000"/>
              <a:gd name="connsiteY92" fmla="*/ 218554 h 1128179"/>
              <a:gd name="connsiteX93" fmla="*/ 5989910 w 12192000"/>
              <a:gd name="connsiteY93" fmla="*/ 216383 h 1128179"/>
              <a:gd name="connsiteX94" fmla="*/ 5994937 w 12192000"/>
              <a:gd name="connsiteY94" fmla="*/ 203125 h 1128179"/>
              <a:gd name="connsiteX95" fmla="*/ 6023765 w 12192000"/>
              <a:gd name="connsiteY95" fmla="*/ 190797 h 1128179"/>
              <a:gd name="connsiteX96" fmla="*/ 6059520 w 12192000"/>
              <a:gd name="connsiteY96" fmla="*/ 190331 h 1128179"/>
              <a:gd name="connsiteX97" fmla="*/ 6229716 w 12192000"/>
              <a:gd name="connsiteY97" fmla="*/ 202251 h 1128179"/>
              <a:gd name="connsiteX98" fmla="*/ 6331381 w 12192000"/>
              <a:gd name="connsiteY98" fmla="*/ 201324 h 1128179"/>
              <a:gd name="connsiteX99" fmla="*/ 6369749 w 12192000"/>
              <a:gd name="connsiteY99" fmla="*/ 188311 h 1128179"/>
              <a:gd name="connsiteX100" fmla="*/ 6423498 w 12192000"/>
              <a:gd name="connsiteY100" fmla="*/ 178651 h 1128179"/>
              <a:gd name="connsiteX101" fmla="*/ 6518161 w 12192000"/>
              <a:gd name="connsiteY101" fmla="*/ 151803 h 1128179"/>
              <a:gd name="connsiteX102" fmla="*/ 6645685 w 12192000"/>
              <a:gd name="connsiteY102" fmla="*/ 176840 h 1128179"/>
              <a:gd name="connsiteX103" fmla="*/ 6739636 w 12192000"/>
              <a:gd name="connsiteY103" fmla="*/ 172969 h 1128179"/>
              <a:gd name="connsiteX104" fmla="*/ 6747672 w 12192000"/>
              <a:gd name="connsiteY104" fmla="*/ 163353 h 1128179"/>
              <a:gd name="connsiteX105" fmla="*/ 6811991 w 12192000"/>
              <a:gd name="connsiteY105" fmla="*/ 164731 h 1128179"/>
              <a:gd name="connsiteX106" fmla="*/ 7038226 w 12192000"/>
              <a:gd name="connsiteY106" fmla="*/ 234745 h 1128179"/>
              <a:gd name="connsiteX107" fmla="*/ 7163894 w 12192000"/>
              <a:gd name="connsiteY107" fmla="*/ 235638 h 1128179"/>
              <a:gd name="connsiteX108" fmla="*/ 7208349 w 12192000"/>
              <a:gd name="connsiteY108" fmla="*/ 225443 h 1128179"/>
              <a:gd name="connsiteX109" fmla="*/ 7282840 w 12192000"/>
              <a:gd name="connsiteY109" fmla="*/ 209016 h 1128179"/>
              <a:gd name="connsiteX110" fmla="*/ 7338153 w 12192000"/>
              <a:gd name="connsiteY110" fmla="*/ 170853 h 1128179"/>
              <a:gd name="connsiteX111" fmla="*/ 7400583 w 12192000"/>
              <a:gd name="connsiteY111" fmla="*/ 167375 h 1128179"/>
              <a:gd name="connsiteX112" fmla="*/ 7415556 w 12192000"/>
              <a:gd name="connsiteY112" fmla="*/ 200044 h 1128179"/>
              <a:gd name="connsiteX113" fmla="*/ 7482186 w 12192000"/>
              <a:gd name="connsiteY113" fmla="*/ 185458 h 1128179"/>
              <a:gd name="connsiteX114" fmla="*/ 7583207 w 12192000"/>
              <a:gd name="connsiteY114" fmla="*/ 159660 h 1128179"/>
              <a:gd name="connsiteX115" fmla="*/ 7641594 w 12192000"/>
              <a:gd name="connsiteY115" fmla="*/ 153426 h 1128179"/>
              <a:gd name="connsiteX116" fmla="*/ 7800943 w 12192000"/>
              <a:gd name="connsiteY116" fmla="*/ 127008 h 1128179"/>
              <a:gd name="connsiteX117" fmla="*/ 7960450 w 12192000"/>
              <a:gd name="connsiteY117" fmla="*/ 93391 h 1128179"/>
              <a:gd name="connsiteX118" fmla="*/ 8185539 w 12192000"/>
              <a:gd name="connsiteY118" fmla="*/ 9813 h 1128179"/>
              <a:gd name="connsiteX119" fmla="*/ 8207409 w 12192000"/>
              <a:gd name="connsiteY119" fmla="*/ 0 h 1128179"/>
              <a:gd name="connsiteX120" fmla="*/ 8238081 w 12192000"/>
              <a:gd name="connsiteY120" fmla="*/ 5133 h 1128179"/>
              <a:gd name="connsiteX121" fmla="*/ 8361058 w 12192000"/>
              <a:gd name="connsiteY121" fmla="*/ 27576 h 1128179"/>
              <a:gd name="connsiteX122" fmla="*/ 8458208 w 12192000"/>
              <a:gd name="connsiteY122" fmla="*/ 61981 h 1128179"/>
              <a:gd name="connsiteX123" fmla="*/ 8577671 w 12192000"/>
              <a:gd name="connsiteY123" fmla="*/ 34629 h 1128179"/>
              <a:gd name="connsiteX124" fmla="*/ 8673082 w 12192000"/>
              <a:gd name="connsiteY124" fmla="*/ 78141 h 1128179"/>
              <a:gd name="connsiteX125" fmla="*/ 8772056 w 12192000"/>
              <a:gd name="connsiteY125" fmla="*/ 88351 h 1128179"/>
              <a:gd name="connsiteX126" fmla="*/ 8929686 w 12192000"/>
              <a:gd name="connsiteY126" fmla="*/ 70976 h 1128179"/>
              <a:gd name="connsiteX127" fmla="*/ 8966892 w 12192000"/>
              <a:gd name="connsiteY127"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54004 w 12192000"/>
              <a:gd name="connsiteY29" fmla="*/ 918640 h 1128179"/>
              <a:gd name="connsiteX30" fmla="*/ 336238 w 12192000"/>
              <a:gd name="connsiteY30" fmla="*/ 969390 h 1128179"/>
              <a:gd name="connsiteX31" fmla="*/ 564333 w 12192000"/>
              <a:gd name="connsiteY31" fmla="*/ 905785 h 1128179"/>
              <a:gd name="connsiteX32" fmla="*/ 863669 w 12192000"/>
              <a:gd name="connsiteY32" fmla="*/ 750988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1897512 w 12192000"/>
              <a:gd name="connsiteY42" fmla="*/ 615258 h 1128179"/>
              <a:gd name="connsiteX43" fmla="*/ 2083724 w 12192000"/>
              <a:gd name="connsiteY43" fmla="*/ 673831 h 1128179"/>
              <a:gd name="connsiteX44" fmla="*/ 2191530 w 12192000"/>
              <a:gd name="connsiteY44" fmla="*/ 653189 h 1128179"/>
              <a:gd name="connsiteX45" fmla="*/ 2244255 w 12192000"/>
              <a:gd name="connsiteY45" fmla="*/ 602909 h 1128179"/>
              <a:gd name="connsiteX46" fmla="*/ 2495283 w 12192000"/>
              <a:gd name="connsiteY46" fmla="*/ 595193 h 1128179"/>
              <a:gd name="connsiteX47" fmla="*/ 2562174 w 12192000"/>
              <a:gd name="connsiteY47" fmla="*/ 572725 h 1128179"/>
              <a:gd name="connsiteX48" fmla="*/ 2627821 w 12192000"/>
              <a:gd name="connsiteY48" fmla="*/ 594803 h 1128179"/>
              <a:gd name="connsiteX49" fmla="*/ 2730710 w 12192000"/>
              <a:gd name="connsiteY49" fmla="*/ 535894 h 1128179"/>
              <a:gd name="connsiteX50" fmla="*/ 2884932 w 12192000"/>
              <a:gd name="connsiteY50" fmla="*/ 529610 h 1128179"/>
              <a:gd name="connsiteX51" fmla="*/ 2976019 w 12192000"/>
              <a:gd name="connsiteY51" fmla="*/ 517878 h 1128179"/>
              <a:gd name="connsiteX52" fmla="*/ 3008759 w 12192000"/>
              <a:gd name="connsiteY52" fmla="*/ 500898 h 1128179"/>
              <a:gd name="connsiteX53" fmla="*/ 3055731 w 12192000"/>
              <a:gd name="connsiteY53" fmla="*/ 485604 h 1128179"/>
              <a:gd name="connsiteX54" fmla="*/ 3137188 w 12192000"/>
              <a:gd name="connsiteY54" fmla="*/ 448921 h 1128179"/>
              <a:gd name="connsiteX55" fmla="*/ 3338608 w 12192000"/>
              <a:gd name="connsiteY55" fmla="*/ 446350 h 1128179"/>
              <a:gd name="connsiteX56" fmla="*/ 3344574 w 12192000"/>
              <a:gd name="connsiteY56" fmla="*/ 435962 h 1128179"/>
              <a:gd name="connsiteX57" fmla="*/ 3402455 w 12192000"/>
              <a:gd name="connsiteY57" fmla="*/ 430487 h 1128179"/>
              <a:gd name="connsiteX58" fmla="*/ 3614450 w 12192000"/>
              <a:gd name="connsiteY58" fmla="*/ 475834 h 1128179"/>
              <a:gd name="connsiteX59" fmla="*/ 3727304 w 12192000"/>
              <a:gd name="connsiteY59" fmla="*/ 463354 h 1128179"/>
              <a:gd name="connsiteX60" fmla="*/ 3765869 w 12192000"/>
              <a:gd name="connsiteY60" fmla="*/ 448520 h 1128179"/>
              <a:gd name="connsiteX61" fmla="*/ 3830576 w 12192000"/>
              <a:gd name="connsiteY61" fmla="*/ 424312 h 1128179"/>
              <a:gd name="connsiteX62" fmla="*/ 3875271 w 12192000"/>
              <a:gd name="connsiteY62" fmla="*/ 380597 h 1128179"/>
              <a:gd name="connsiteX63" fmla="*/ 3948478 w 12192000"/>
              <a:gd name="connsiteY63" fmla="*/ 401303 h 1128179"/>
              <a:gd name="connsiteX64" fmla="*/ 4006369 w 12192000"/>
              <a:gd name="connsiteY64" fmla="*/ 379758 h 1128179"/>
              <a:gd name="connsiteX65" fmla="*/ 4093666 w 12192000"/>
              <a:gd name="connsiteY65" fmla="*/ 343437 h 1128179"/>
              <a:gd name="connsiteX66" fmla="*/ 4145241 w 12192000"/>
              <a:gd name="connsiteY66" fmla="*/ 331048 h 1128179"/>
              <a:gd name="connsiteX67" fmla="*/ 4284785 w 12192000"/>
              <a:gd name="connsiteY67" fmla="*/ 287911 h 1128179"/>
              <a:gd name="connsiteX68" fmla="*/ 4423539 w 12192000"/>
              <a:gd name="connsiteY68" fmla="*/ 237622 h 1128179"/>
              <a:gd name="connsiteX69" fmla="*/ 4535774 w 12192000"/>
              <a:gd name="connsiteY69" fmla="*/ 174767 h 1128179"/>
              <a:gd name="connsiteX70" fmla="*/ 4536053 w 12192000"/>
              <a:gd name="connsiteY70" fmla="*/ 174235 h 1128179"/>
              <a:gd name="connsiteX71" fmla="*/ 4547385 w 12192000"/>
              <a:gd name="connsiteY71" fmla="*/ 175275 h 1128179"/>
              <a:gd name="connsiteX72" fmla="*/ 4603054 w 12192000"/>
              <a:gd name="connsiteY72" fmla="*/ 187089 h 1128179"/>
              <a:gd name="connsiteX73" fmla="*/ 4674354 w 12192000"/>
              <a:gd name="connsiteY73" fmla="*/ 136635 h 1128179"/>
              <a:gd name="connsiteX74" fmla="*/ 4704259 w 12192000"/>
              <a:gd name="connsiteY74" fmla="*/ 127953 h 1128179"/>
              <a:gd name="connsiteX75" fmla="*/ 4720133 w 12192000"/>
              <a:gd name="connsiteY75" fmla="*/ 120475 h 1128179"/>
              <a:gd name="connsiteX76" fmla="*/ 4721058 w 12192000"/>
              <a:gd name="connsiteY76" fmla="*/ 118174 h 1128179"/>
              <a:gd name="connsiteX77" fmla="*/ 4774434 w 12192000"/>
              <a:gd name="connsiteY77" fmla="*/ 129767 h 1128179"/>
              <a:gd name="connsiteX78" fmla="*/ 4781376 w 12192000"/>
              <a:gd name="connsiteY78" fmla="*/ 127026 h 1128179"/>
              <a:gd name="connsiteX79" fmla="*/ 4816353 w 12192000"/>
              <a:gd name="connsiteY79" fmla="*/ 140061 h 1128179"/>
              <a:gd name="connsiteX80" fmla="*/ 4834325 w 12192000"/>
              <a:gd name="connsiteY80" fmla="*/ 143873 h 1128179"/>
              <a:gd name="connsiteX81" fmla="*/ 4839606 w 12192000"/>
              <a:gd name="connsiteY81" fmla="*/ 150977 h 1128179"/>
              <a:gd name="connsiteX82" fmla="*/ 4866030 w 12192000"/>
              <a:gd name="connsiteY82" fmla="*/ 153545 h 1128179"/>
              <a:gd name="connsiteX83" fmla="*/ 4868987 w 12192000"/>
              <a:gd name="connsiteY83" fmla="*/ 151567 h 1128179"/>
              <a:gd name="connsiteX84" fmla="*/ 4891068 w 12192000"/>
              <a:gd name="connsiteY84" fmla="*/ 162141 h 1128179"/>
              <a:gd name="connsiteX85" fmla="*/ 4909920 w 12192000"/>
              <a:gd name="connsiteY85" fmla="*/ 181223 h 1128179"/>
              <a:gd name="connsiteX86" fmla="*/ 5133538 w 12192000"/>
              <a:gd name="connsiteY86" fmla="*/ 171046 h 1128179"/>
              <a:gd name="connsiteX87" fmla="*/ 5467747 w 12192000"/>
              <a:gd name="connsiteY87" fmla="*/ 211498 h 1128179"/>
              <a:gd name="connsiteX88" fmla="*/ 5792606 w 12192000"/>
              <a:gd name="connsiteY88" fmla="*/ 221512 h 1128179"/>
              <a:gd name="connsiteX89" fmla="*/ 5869247 w 12192000"/>
              <a:gd name="connsiteY89" fmla="*/ 207069 h 1128179"/>
              <a:gd name="connsiteX90" fmla="*/ 5938156 w 12192000"/>
              <a:gd name="connsiteY90" fmla="*/ 236733 h 1128179"/>
              <a:gd name="connsiteX91" fmla="*/ 5965800 w 12192000"/>
              <a:gd name="connsiteY91" fmla="*/ 221624 h 1128179"/>
              <a:gd name="connsiteX92" fmla="*/ 5970550 w 12192000"/>
              <a:gd name="connsiteY92" fmla="*/ 218554 h 1128179"/>
              <a:gd name="connsiteX93" fmla="*/ 5989910 w 12192000"/>
              <a:gd name="connsiteY93" fmla="*/ 216383 h 1128179"/>
              <a:gd name="connsiteX94" fmla="*/ 5994937 w 12192000"/>
              <a:gd name="connsiteY94" fmla="*/ 203125 h 1128179"/>
              <a:gd name="connsiteX95" fmla="*/ 6023765 w 12192000"/>
              <a:gd name="connsiteY95" fmla="*/ 190797 h 1128179"/>
              <a:gd name="connsiteX96" fmla="*/ 6059520 w 12192000"/>
              <a:gd name="connsiteY96" fmla="*/ 190331 h 1128179"/>
              <a:gd name="connsiteX97" fmla="*/ 6229716 w 12192000"/>
              <a:gd name="connsiteY97" fmla="*/ 202251 h 1128179"/>
              <a:gd name="connsiteX98" fmla="*/ 6331381 w 12192000"/>
              <a:gd name="connsiteY98" fmla="*/ 201324 h 1128179"/>
              <a:gd name="connsiteX99" fmla="*/ 6369749 w 12192000"/>
              <a:gd name="connsiteY99" fmla="*/ 188311 h 1128179"/>
              <a:gd name="connsiteX100" fmla="*/ 6423498 w 12192000"/>
              <a:gd name="connsiteY100" fmla="*/ 178651 h 1128179"/>
              <a:gd name="connsiteX101" fmla="*/ 6518161 w 12192000"/>
              <a:gd name="connsiteY101" fmla="*/ 151803 h 1128179"/>
              <a:gd name="connsiteX102" fmla="*/ 6645685 w 12192000"/>
              <a:gd name="connsiteY102" fmla="*/ 176840 h 1128179"/>
              <a:gd name="connsiteX103" fmla="*/ 6739636 w 12192000"/>
              <a:gd name="connsiteY103" fmla="*/ 172969 h 1128179"/>
              <a:gd name="connsiteX104" fmla="*/ 6747672 w 12192000"/>
              <a:gd name="connsiteY104" fmla="*/ 163353 h 1128179"/>
              <a:gd name="connsiteX105" fmla="*/ 6811991 w 12192000"/>
              <a:gd name="connsiteY105" fmla="*/ 164731 h 1128179"/>
              <a:gd name="connsiteX106" fmla="*/ 7038226 w 12192000"/>
              <a:gd name="connsiteY106" fmla="*/ 234745 h 1128179"/>
              <a:gd name="connsiteX107" fmla="*/ 7163894 w 12192000"/>
              <a:gd name="connsiteY107" fmla="*/ 235638 h 1128179"/>
              <a:gd name="connsiteX108" fmla="*/ 7208349 w 12192000"/>
              <a:gd name="connsiteY108" fmla="*/ 225443 h 1128179"/>
              <a:gd name="connsiteX109" fmla="*/ 7282840 w 12192000"/>
              <a:gd name="connsiteY109" fmla="*/ 209016 h 1128179"/>
              <a:gd name="connsiteX110" fmla="*/ 7338153 w 12192000"/>
              <a:gd name="connsiteY110" fmla="*/ 170853 h 1128179"/>
              <a:gd name="connsiteX111" fmla="*/ 7400583 w 12192000"/>
              <a:gd name="connsiteY111" fmla="*/ 167375 h 1128179"/>
              <a:gd name="connsiteX112" fmla="*/ 7415556 w 12192000"/>
              <a:gd name="connsiteY112" fmla="*/ 200044 h 1128179"/>
              <a:gd name="connsiteX113" fmla="*/ 7482186 w 12192000"/>
              <a:gd name="connsiteY113" fmla="*/ 185458 h 1128179"/>
              <a:gd name="connsiteX114" fmla="*/ 7583207 w 12192000"/>
              <a:gd name="connsiteY114" fmla="*/ 159660 h 1128179"/>
              <a:gd name="connsiteX115" fmla="*/ 7641594 w 12192000"/>
              <a:gd name="connsiteY115" fmla="*/ 153426 h 1128179"/>
              <a:gd name="connsiteX116" fmla="*/ 7800943 w 12192000"/>
              <a:gd name="connsiteY116" fmla="*/ 127008 h 1128179"/>
              <a:gd name="connsiteX117" fmla="*/ 7960450 w 12192000"/>
              <a:gd name="connsiteY117" fmla="*/ 93391 h 1128179"/>
              <a:gd name="connsiteX118" fmla="*/ 8185539 w 12192000"/>
              <a:gd name="connsiteY118" fmla="*/ 9813 h 1128179"/>
              <a:gd name="connsiteX119" fmla="*/ 8207409 w 12192000"/>
              <a:gd name="connsiteY119" fmla="*/ 0 h 1128179"/>
              <a:gd name="connsiteX120" fmla="*/ 8238081 w 12192000"/>
              <a:gd name="connsiteY120" fmla="*/ 5133 h 1128179"/>
              <a:gd name="connsiteX121" fmla="*/ 8361058 w 12192000"/>
              <a:gd name="connsiteY121" fmla="*/ 27576 h 1128179"/>
              <a:gd name="connsiteX122" fmla="*/ 8458208 w 12192000"/>
              <a:gd name="connsiteY122" fmla="*/ 61981 h 1128179"/>
              <a:gd name="connsiteX123" fmla="*/ 8577671 w 12192000"/>
              <a:gd name="connsiteY123" fmla="*/ 34629 h 1128179"/>
              <a:gd name="connsiteX124" fmla="*/ 8673082 w 12192000"/>
              <a:gd name="connsiteY124" fmla="*/ 78141 h 1128179"/>
              <a:gd name="connsiteX125" fmla="*/ 8772056 w 12192000"/>
              <a:gd name="connsiteY125" fmla="*/ 88351 h 1128179"/>
              <a:gd name="connsiteX126" fmla="*/ 8929686 w 12192000"/>
              <a:gd name="connsiteY126" fmla="*/ 70976 h 1128179"/>
              <a:gd name="connsiteX127" fmla="*/ 8966892 w 12192000"/>
              <a:gd name="connsiteY127"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54004 w 12192000"/>
              <a:gd name="connsiteY29" fmla="*/ 918640 h 1128179"/>
              <a:gd name="connsiteX30" fmla="*/ 336238 w 12192000"/>
              <a:gd name="connsiteY30" fmla="*/ 969390 h 1128179"/>
              <a:gd name="connsiteX31" fmla="*/ 564333 w 12192000"/>
              <a:gd name="connsiteY31" fmla="*/ 905785 h 1128179"/>
              <a:gd name="connsiteX32" fmla="*/ 863669 w 12192000"/>
              <a:gd name="connsiteY32" fmla="*/ 750988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1897512 w 12192000"/>
              <a:gd name="connsiteY42" fmla="*/ 615258 h 1128179"/>
              <a:gd name="connsiteX43" fmla="*/ 2083724 w 12192000"/>
              <a:gd name="connsiteY43" fmla="*/ 673831 h 1128179"/>
              <a:gd name="connsiteX44" fmla="*/ 2191530 w 12192000"/>
              <a:gd name="connsiteY44" fmla="*/ 653189 h 1128179"/>
              <a:gd name="connsiteX45" fmla="*/ 2244255 w 12192000"/>
              <a:gd name="connsiteY45" fmla="*/ 602909 h 1128179"/>
              <a:gd name="connsiteX46" fmla="*/ 2495283 w 12192000"/>
              <a:gd name="connsiteY46" fmla="*/ 595193 h 1128179"/>
              <a:gd name="connsiteX47" fmla="*/ 2562174 w 12192000"/>
              <a:gd name="connsiteY47" fmla="*/ 572725 h 1128179"/>
              <a:gd name="connsiteX48" fmla="*/ 2627821 w 12192000"/>
              <a:gd name="connsiteY48" fmla="*/ 594803 h 1128179"/>
              <a:gd name="connsiteX49" fmla="*/ 2730710 w 12192000"/>
              <a:gd name="connsiteY49" fmla="*/ 535894 h 1128179"/>
              <a:gd name="connsiteX50" fmla="*/ 2884932 w 12192000"/>
              <a:gd name="connsiteY50" fmla="*/ 529610 h 1128179"/>
              <a:gd name="connsiteX51" fmla="*/ 2976019 w 12192000"/>
              <a:gd name="connsiteY51" fmla="*/ 517878 h 1128179"/>
              <a:gd name="connsiteX52" fmla="*/ 3008759 w 12192000"/>
              <a:gd name="connsiteY52" fmla="*/ 500898 h 1128179"/>
              <a:gd name="connsiteX53" fmla="*/ 3055731 w 12192000"/>
              <a:gd name="connsiteY53" fmla="*/ 485604 h 1128179"/>
              <a:gd name="connsiteX54" fmla="*/ 3137188 w 12192000"/>
              <a:gd name="connsiteY54" fmla="*/ 448921 h 1128179"/>
              <a:gd name="connsiteX55" fmla="*/ 3338608 w 12192000"/>
              <a:gd name="connsiteY55" fmla="*/ 446350 h 1128179"/>
              <a:gd name="connsiteX56" fmla="*/ 3344574 w 12192000"/>
              <a:gd name="connsiteY56" fmla="*/ 435962 h 1128179"/>
              <a:gd name="connsiteX57" fmla="*/ 3402455 w 12192000"/>
              <a:gd name="connsiteY57" fmla="*/ 430487 h 1128179"/>
              <a:gd name="connsiteX58" fmla="*/ 3614450 w 12192000"/>
              <a:gd name="connsiteY58" fmla="*/ 475834 h 1128179"/>
              <a:gd name="connsiteX59" fmla="*/ 3727304 w 12192000"/>
              <a:gd name="connsiteY59" fmla="*/ 463354 h 1128179"/>
              <a:gd name="connsiteX60" fmla="*/ 3765869 w 12192000"/>
              <a:gd name="connsiteY60" fmla="*/ 448520 h 1128179"/>
              <a:gd name="connsiteX61" fmla="*/ 3830576 w 12192000"/>
              <a:gd name="connsiteY61" fmla="*/ 424312 h 1128179"/>
              <a:gd name="connsiteX62" fmla="*/ 3875271 w 12192000"/>
              <a:gd name="connsiteY62" fmla="*/ 380597 h 1128179"/>
              <a:gd name="connsiteX63" fmla="*/ 3948478 w 12192000"/>
              <a:gd name="connsiteY63" fmla="*/ 401303 h 1128179"/>
              <a:gd name="connsiteX64" fmla="*/ 4006369 w 12192000"/>
              <a:gd name="connsiteY64" fmla="*/ 379758 h 1128179"/>
              <a:gd name="connsiteX65" fmla="*/ 4093666 w 12192000"/>
              <a:gd name="connsiteY65" fmla="*/ 343437 h 1128179"/>
              <a:gd name="connsiteX66" fmla="*/ 4145241 w 12192000"/>
              <a:gd name="connsiteY66" fmla="*/ 331048 h 1128179"/>
              <a:gd name="connsiteX67" fmla="*/ 4284785 w 12192000"/>
              <a:gd name="connsiteY67" fmla="*/ 287911 h 1128179"/>
              <a:gd name="connsiteX68" fmla="*/ 4423539 w 12192000"/>
              <a:gd name="connsiteY68" fmla="*/ 237622 h 1128179"/>
              <a:gd name="connsiteX69" fmla="*/ 4535774 w 12192000"/>
              <a:gd name="connsiteY69" fmla="*/ 174767 h 1128179"/>
              <a:gd name="connsiteX70" fmla="*/ 4536053 w 12192000"/>
              <a:gd name="connsiteY70" fmla="*/ 174235 h 1128179"/>
              <a:gd name="connsiteX71" fmla="*/ 4547385 w 12192000"/>
              <a:gd name="connsiteY71" fmla="*/ 175275 h 1128179"/>
              <a:gd name="connsiteX72" fmla="*/ 4603054 w 12192000"/>
              <a:gd name="connsiteY72" fmla="*/ 187089 h 1128179"/>
              <a:gd name="connsiteX73" fmla="*/ 4674354 w 12192000"/>
              <a:gd name="connsiteY73" fmla="*/ 136635 h 1128179"/>
              <a:gd name="connsiteX74" fmla="*/ 4704259 w 12192000"/>
              <a:gd name="connsiteY74" fmla="*/ 127953 h 1128179"/>
              <a:gd name="connsiteX75" fmla="*/ 4720133 w 12192000"/>
              <a:gd name="connsiteY75" fmla="*/ 120475 h 1128179"/>
              <a:gd name="connsiteX76" fmla="*/ 4721058 w 12192000"/>
              <a:gd name="connsiteY76" fmla="*/ 118174 h 1128179"/>
              <a:gd name="connsiteX77" fmla="*/ 4774434 w 12192000"/>
              <a:gd name="connsiteY77" fmla="*/ 129767 h 1128179"/>
              <a:gd name="connsiteX78" fmla="*/ 4781376 w 12192000"/>
              <a:gd name="connsiteY78" fmla="*/ 127026 h 1128179"/>
              <a:gd name="connsiteX79" fmla="*/ 4816353 w 12192000"/>
              <a:gd name="connsiteY79" fmla="*/ 140061 h 1128179"/>
              <a:gd name="connsiteX80" fmla="*/ 4834325 w 12192000"/>
              <a:gd name="connsiteY80" fmla="*/ 143873 h 1128179"/>
              <a:gd name="connsiteX81" fmla="*/ 4839606 w 12192000"/>
              <a:gd name="connsiteY81" fmla="*/ 150977 h 1128179"/>
              <a:gd name="connsiteX82" fmla="*/ 4866030 w 12192000"/>
              <a:gd name="connsiteY82" fmla="*/ 153545 h 1128179"/>
              <a:gd name="connsiteX83" fmla="*/ 4868987 w 12192000"/>
              <a:gd name="connsiteY83" fmla="*/ 151567 h 1128179"/>
              <a:gd name="connsiteX84" fmla="*/ 4891068 w 12192000"/>
              <a:gd name="connsiteY84" fmla="*/ 162141 h 1128179"/>
              <a:gd name="connsiteX85" fmla="*/ 4909920 w 12192000"/>
              <a:gd name="connsiteY85" fmla="*/ 181223 h 1128179"/>
              <a:gd name="connsiteX86" fmla="*/ 5133538 w 12192000"/>
              <a:gd name="connsiteY86" fmla="*/ 171046 h 1128179"/>
              <a:gd name="connsiteX87" fmla="*/ 5467747 w 12192000"/>
              <a:gd name="connsiteY87" fmla="*/ 211498 h 1128179"/>
              <a:gd name="connsiteX88" fmla="*/ 5792606 w 12192000"/>
              <a:gd name="connsiteY88" fmla="*/ 221512 h 1128179"/>
              <a:gd name="connsiteX89" fmla="*/ 5869247 w 12192000"/>
              <a:gd name="connsiteY89" fmla="*/ 207069 h 1128179"/>
              <a:gd name="connsiteX90" fmla="*/ 5938156 w 12192000"/>
              <a:gd name="connsiteY90" fmla="*/ 236733 h 1128179"/>
              <a:gd name="connsiteX91" fmla="*/ 5965800 w 12192000"/>
              <a:gd name="connsiteY91" fmla="*/ 221624 h 1128179"/>
              <a:gd name="connsiteX92" fmla="*/ 5970550 w 12192000"/>
              <a:gd name="connsiteY92" fmla="*/ 218554 h 1128179"/>
              <a:gd name="connsiteX93" fmla="*/ 5989910 w 12192000"/>
              <a:gd name="connsiteY93" fmla="*/ 216383 h 1128179"/>
              <a:gd name="connsiteX94" fmla="*/ 5994937 w 12192000"/>
              <a:gd name="connsiteY94" fmla="*/ 203125 h 1128179"/>
              <a:gd name="connsiteX95" fmla="*/ 6023765 w 12192000"/>
              <a:gd name="connsiteY95" fmla="*/ 190797 h 1128179"/>
              <a:gd name="connsiteX96" fmla="*/ 6059520 w 12192000"/>
              <a:gd name="connsiteY96" fmla="*/ 190331 h 1128179"/>
              <a:gd name="connsiteX97" fmla="*/ 6229716 w 12192000"/>
              <a:gd name="connsiteY97" fmla="*/ 202251 h 1128179"/>
              <a:gd name="connsiteX98" fmla="*/ 6331381 w 12192000"/>
              <a:gd name="connsiteY98" fmla="*/ 201324 h 1128179"/>
              <a:gd name="connsiteX99" fmla="*/ 6369749 w 12192000"/>
              <a:gd name="connsiteY99" fmla="*/ 188311 h 1128179"/>
              <a:gd name="connsiteX100" fmla="*/ 6423498 w 12192000"/>
              <a:gd name="connsiteY100" fmla="*/ 178651 h 1128179"/>
              <a:gd name="connsiteX101" fmla="*/ 6518161 w 12192000"/>
              <a:gd name="connsiteY101" fmla="*/ 151803 h 1128179"/>
              <a:gd name="connsiteX102" fmla="*/ 6645685 w 12192000"/>
              <a:gd name="connsiteY102" fmla="*/ 176840 h 1128179"/>
              <a:gd name="connsiteX103" fmla="*/ 6739636 w 12192000"/>
              <a:gd name="connsiteY103" fmla="*/ 172969 h 1128179"/>
              <a:gd name="connsiteX104" fmla="*/ 6747672 w 12192000"/>
              <a:gd name="connsiteY104" fmla="*/ 163353 h 1128179"/>
              <a:gd name="connsiteX105" fmla="*/ 6811991 w 12192000"/>
              <a:gd name="connsiteY105" fmla="*/ 164731 h 1128179"/>
              <a:gd name="connsiteX106" fmla="*/ 7038226 w 12192000"/>
              <a:gd name="connsiteY106" fmla="*/ 234745 h 1128179"/>
              <a:gd name="connsiteX107" fmla="*/ 7163894 w 12192000"/>
              <a:gd name="connsiteY107" fmla="*/ 235638 h 1128179"/>
              <a:gd name="connsiteX108" fmla="*/ 7208349 w 12192000"/>
              <a:gd name="connsiteY108" fmla="*/ 225443 h 1128179"/>
              <a:gd name="connsiteX109" fmla="*/ 7282840 w 12192000"/>
              <a:gd name="connsiteY109" fmla="*/ 209016 h 1128179"/>
              <a:gd name="connsiteX110" fmla="*/ 7338153 w 12192000"/>
              <a:gd name="connsiteY110" fmla="*/ 170853 h 1128179"/>
              <a:gd name="connsiteX111" fmla="*/ 7400583 w 12192000"/>
              <a:gd name="connsiteY111" fmla="*/ 167375 h 1128179"/>
              <a:gd name="connsiteX112" fmla="*/ 7415556 w 12192000"/>
              <a:gd name="connsiteY112" fmla="*/ 200044 h 1128179"/>
              <a:gd name="connsiteX113" fmla="*/ 7482186 w 12192000"/>
              <a:gd name="connsiteY113" fmla="*/ 185458 h 1128179"/>
              <a:gd name="connsiteX114" fmla="*/ 7583207 w 12192000"/>
              <a:gd name="connsiteY114" fmla="*/ 159660 h 1128179"/>
              <a:gd name="connsiteX115" fmla="*/ 7641594 w 12192000"/>
              <a:gd name="connsiteY115" fmla="*/ 153426 h 1128179"/>
              <a:gd name="connsiteX116" fmla="*/ 7800943 w 12192000"/>
              <a:gd name="connsiteY116" fmla="*/ 127008 h 1128179"/>
              <a:gd name="connsiteX117" fmla="*/ 7960450 w 12192000"/>
              <a:gd name="connsiteY117" fmla="*/ 93391 h 1128179"/>
              <a:gd name="connsiteX118" fmla="*/ 8185539 w 12192000"/>
              <a:gd name="connsiteY118" fmla="*/ 9813 h 1128179"/>
              <a:gd name="connsiteX119" fmla="*/ 8207409 w 12192000"/>
              <a:gd name="connsiteY119" fmla="*/ 0 h 1128179"/>
              <a:gd name="connsiteX120" fmla="*/ 8238081 w 12192000"/>
              <a:gd name="connsiteY120" fmla="*/ 5133 h 1128179"/>
              <a:gd name="connsiteX121" fmla="*/ 8361058 w 12192000"/>
              <a:gd name="connsiteY121" fmla="*/ 27576 h 1128179"/>
              <a:gd name="connsiteX122" fmla="*/ 8458208 w 12192000"/>
              <a:gd name="connsiteY122" fmla="*/ 61981 h 1128179"/>
              <a:gd name="connsiteX123" fmla="*/ 8673082 w 12192000"/>
              <a:gd name="connsiteY123" fmla="*/ 78141 h 1128179"/>
              <a:gd name="connsiteX124" fmla="*/ 8772056 w 12192000"/>
              <a:gd name="connsiteY124" fmla="*/ 88351 h 1128179"/>
              <a:gd name="connsiteX125" fmla="*/ 8929686 w 12192000"/>
              <a:gd name="connsiteY125" fmla="*/ 70976 h 1128179"/>
              <a:gd name="connsiteX126" fmla="*/ 8966892 w 12192000"/>
              <a:gd name="connsiteY126"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54004 w 12192000"/>
              <a:gd name="connsiteY29" fmla="*/ 918640 h 1128179"/>
              <a:gd name="connsiteX30" fmla="*/ 336238 w 12192000"/>
              <a:gd name="connsiteY30" fmla="*/ 969390 h 1128179"/>
              <a:gd name="connsiteX31" fmla="*/ 564333 w 12192000"/>
              <a:gd name="connsiteY31" fmla="*/ 905785 h 1128179"/>
              <a:gd name="connsiteX32" fmla="*/ 863669 w 12192000"/>
              <a:gd name="connsiteY32" fmla="*/ 750988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83724 w 12192000"/>
              <a:gd name="connsiteY42" fmla="*/ 673831 h 1128179"/>
              <a:gd name="connsiteX43" fmla="*/ 2191530 w 12192000"/>
              <a:gd name="connsiteY43" fmla="*/ 653189 h 1128179"/>
              <a:gd name="connsiteX44" fmla="*/ 2244255 w 12192000"/>
              <a:gd name="connsiteY44" fmla="*/ 602909 h 1128179"/>
              <a:gd name="connsiteX45" fmla="*/ 2495283 w 12192000"/>
              <a:gd name="connsiteY45" fmla="*/ 595193 h 1128179"/>
              <a:gd name="connsiteX46" fmla="*/ 2562174 w 12192000"/>
              <a:gd name="connsiteY46" fmla="*/ 572725 h 1128179"/>
              <a:gd name="connsiteX47" fmla="*/ 2627821 w 12192000"/>
              <a:gd name="connsiteY47" fmla="*/ 594803 h 1128179"/>
              <a:gd name="connsiteX48" fmla="*/ 2730710 w 12192000"/>
              <a:gd name="connsiteY48" fmla="*/ 535894 h 1128179"/>
              <a:gd name="connsiteX49" fmla="*/ 2884932 w 12192000"/>
              <a:gd name="connsiteY49" fmla="*/ 529610 h 1128179"/>
              <a:gd name="connsiteX50" fmla="*/ 2976019 w 12192000"/>
              <a:gd name="connsiteY50" fmla="*/ 517878 h 1128179"/>
              <a:gd name="connsiteX51" fmla="*/ 3008759 w 12192000"/>
              <a:gd name="connsiteY51" fmla="*/ 500898 h 1128179"/>
              <a:gd name="connsiteX52" fmla="*/ 3055731 w 12192000"/>
              <a:gd name="connsiteY52" fmla="*/ 485604 h 1128179"/>
              <a:gd name="connsiteX53" fmla="*/ 3137188 w 12192000"/>
              <a:gd name="connsiteY53" fmla="*/ 448921 h 1128179"/>
              <a:gd name="connsiteX54" fmla="*/ 3338608 w 12192000"/>
              <a:gd name="connsiteY54" fmla="*/ 446350 h 1128179"/>
              <a:gd name="connsiteX55" fmla="*/ 3344574 w 12192000"/>
              <a:gd name="connsiteY55" fmla="*/ 435962 h 1128179"/>
              <a:gd name="connsiteX56" fmla="*/ 3402455 w 12192000"/>
              <a:gd name="connsiteY56" fmla="*/ 430487 h 1128179"/>
              <a:gd name="connsiteX57" fmla="*/ 3614450 w 12192000"/>
              <a:gd name="connsiteY57" fmla="*/ 475834 h 1128179"/>
              <a:gd name="connsiteX58" fmla="*/ 3727304 w 12192000"/>
              <a:gd name="connsiteY58" fmla="*/ 463354 h 1128179"/>
              <a:gd name="connsiteX59" fmla="*/ 3765869 w 12192000"/>
              <a:gd name="connsiteY59" fmla="*/ 448520 h 1128179"/>
              <a:gd name="connsiteX60" fmla="*/ 3830576 w 12192000"/>
              <a:gd name="connsiteY60" fmla="*/ 424312 h 1128179"/>
              <a:gd name="connsiteX61" fmla="*/ 3875271 w 12192000"/>
              <a:gd name="connsiteY61" fmla="*/ 380597 h 1128179"/>
              <a:gd name="connsiteX62" fmla="*/ 3948478 w 12192000"/>
              <a:gd name="connsiteY62" fmla="*/ 401303 h 1128179"/>
              <a:gd name="connsiteX63" fmla="*/ 4006369 w 12192000"/>
              <a:gd name="connsiteY63" fmla="*/ 379758 h 1128179"/>
              <a:gd name="connsiteX64" fmla="*/ 4093666 w 12192000"/>
              <a:gd name="connsiteY64" fmla="*/ 343437 h 1128179"/>
              <a:gd name="connsiteX65" fmla="*/ 4145241 w 12192000"/>
              <a:gd name="connsiteY65" fmla="*/ 331048 h 1128179"/>
              <a:gd name="connsiteX66" fmla="*/ 4284785 w 12192000"/>
              <a:gd name="connsiteY66" fmla="*/ 287911 h 1128179"/>
              <a:gd name="connsiteX67" fmla="*/ 4423539 w 12192000"/>
              <a:gd name="connsiteY67" fmla="*/ 237622 h 1128179"/>
              <a:gd name="connsiteX68" fmla="*/ 4535774 w 12192000"/>
              <a:gd name="connsiteY68" fmla="*/ 174767 h 1128179"/>
              <a:gd name="connsiteX69" fmla="*/ 4536053 w 12192000"/>
              <a:gd name="connsiteY69" fmla="*/ 174235 h 1128179"/>
              <a:gd name="connsiteX70" fmla="*/ 4547385 w 12192000"/>
              <a:gd name="connsiteY70" fmla="*/ 175275 h 1128179"/>
              <a:gd name="connsiteX71" fmla="*/ 4603054 w 12192000"/>
              <a:gd name="connsiteY71" fmla="*/ 187089 h 1128179"/>
              <a:gd name="connsiteX72" fmla="*/ 4674354 w 12192000"/>
              <a:gd name="connsiteY72" fmla="*/ 136635 h 1128179"/>
              <a:gd name="connsiteX73" fmla="*/ 4704259 w 12192000"/>
              <a:gd name="connsiteY73" fmla="*/ 127953 h 1128179"/>
              <a:gd name="connsiteX74" fmla="*/ 4720133 w 12192000"/>
              <a:gd name="connsiteY74" fmla="*/ 120475 h 1128179"/>
              <a:gd name="connsiteX75" fmla="*/ 4721058 w 12192000"/>
              <a:gd name="connsiteY75" fmla="*/ 118174 h 1128179"/>
              <a:gd name="connsiteX76" fmla="*/ 4774434 w 12192000"/>
              <a:gd name="connsiteY76" fmla="*/ 129767 h 1128179"/>
              <a:gd name="connsiteX77" fmla="*/ 4781376 w 12192000"/>
              <a:gd name="connsiteY77" fmla="*/ 127026 h 1128179"/>
              <a:gd name="connsiteX78" fmla="*/ 4816353 w 12192000"/>
              <a:gd name="connsiteY78" fmla="*/ 140061 h 1128179"/>
              <a:gd name="connsiteX79" fmla="*/ 4834325 w 12192000"/>
              <a:gd name="connsiteY79" fmla="*/ 143873 h 1128179"/>
              <a:gd name="connsiteX80" fmla="*/ 4839606 w 12192000"/>
              <a:gd name="connsiteY80" fmla="*/ 150977 h 1128179"/>
              <a:gd name="connsiteX81" fmla="*/ 4866030 w 12192000"/>
              <a:gd name="connsiteY81" fmla="*/ 153545 h 1128179"/>
              <a:gd name="connsiteX82" fmla="*/ 4868987 w 12192000"/>
              <a:gd name="connsiteY82" fmla="*/ 151567 h 1128179"/>
              <a:gd name="connsiteX83" fmla="*/ 4891068 w 12192000"/>
              <a:gd name="connsiteY83" fmla="*/ 162141 h 1128179"/>
              <a:gd name="connsiteX84" fmla="*/ 4909920 w 12192000"/>
              <a:gd name="connsiteY84" fmla="*/ 181223 h 1128179"/>
              <a:gd name="connsiteX85" fmla="*/ 5133538 w 12192000"/>
              <a:gd name="connsiteY85" fmla="*/ 171046 h 1128179"/>
              <a:gd name="connsiteX86" fmla="*/ 5467747 w 12192000"/>
              <a:gd name="connsiteY86" fmla="*/ 211498 h 1128179"/>
              <a:gd name="connsiteX87" fmla="*/ 5792606 w 12192000"/>
              <a:gd name="connsiteY87" fmla="*/ 221512 h 1128179"/>
              <a:gd name="connsiteX88" fmla="*/ 5869247 w 12192000"/>
              <a:gd name="connsiteY88" fmla="*/ 207069 h 1128179"/>
              <a:gd name="connsiteX89" fmla="*/ 5938156 w 12192000"/>
              <a:gd name="connsiteY89" fmla="*/ 236733 h 1128179"/>
              <a:gd name="connsiteX90" fmla="*/ 5965800 w 12192000"/>
              <a:gd name="connsiteY90" fmla="*/ 221624 h 1128179"/>
              <a:gd name="connsiteX91" fmla="*/ 5970550 w 12192000"/>
              <a:gd name="connsiteY91" fmla="*/ 218554 h 1128179"/>
              <a:gd name="connsiteX92" fmla="*/ 5989910 w 12192000"/>
              <a:gd name="connsiteY92" fmla="*/ 216383 h 1128179"/>
              <a:gd name="connsiteX93" fmla="*/ 5994937 w 12192000"/>
              <a:gd name="connsiteY93" fmla="*/ 203125 h 1128179"/>
              <a:gd name="connsiteX94" fmla="*/ 6023765 w 12192000"/>
              <a:gd name="connsiteY94" fmla="*/ 190797 h 1128179"/>
              <a:gd name="connsiteX95" fmla="*/ 6059520 w 12192000"/>
              <a:gd name="connsiteY95" fmla="*/ 190331 h 1128179"/>
              <a:gd name="connsiteX96" fmla="*/ 6229716 w 12192000"/>
              <a:gd name="connsiteY96" fmla="*/ 202251 h 1128179"/>
              <a:gd name="connsiteX97" fmla="*/ 6331381 w 12192000"/>
              <a:gd name="connsiteY97" fmla="*/ 201324 h 1128179"/>
              <a:gd name="connsiteX98" fmla="*/ 6369749 w 12192000"/>
              <a:gd name="connsiteY98" fmla="*/ 188311 h 1128179"/>
              <a:gd name="connsiteX99" fmla="*/ 6423498 w 12192000"/>
              <a:gd name="connsiteY99" fmla="*/ 178651 h 1128179"/>
              <a:gd name="connsiteX100" fmla="*/ 6518161 w 12192000"/>
              <a:gd name="connsiteY100" fmla="*/ 151803 h 1128179"/>
              <a:gd name="connsiteX101" fmla="*/ 6645685 w 12192000"/>
              <a:gd name="connsiteY101" fmla="*/ 176840 h 1128179"/>
              <a:gd name="connsiteX102" fmla="*/ 6739636 w 12192000"/>
              <a:gd name="connsiteY102" fmla="*/ 172969 h 1128179"/>
              <a:gd name="connsiteX103" fmla="*/ 6747672 w 12192000"/>
              <a:gd name="connsiteY103" fmla="*/ 163353 h 1128179"/>
              <a:gd name="connsiteX104" fmla="*/ 6811991 w 12192000"/>
              <a:gd name="connsiteY104" fmla="*/ 164731 h 1128179"/>
              <a:gd name="connsiteX105" fmla="*/ 7038226 w 12192000"/>
              <a:gd name="connsiteY105" fmla="*/ 234745 h 1128179"/>
              <a:gd name="connsiteX106" fmla="*/ 7163894 w 12192000"/>
              <a:gd name="connsiteY106" fmla="*/ 235638 h 1128179"/>
              <a:gd name="connsiteX107" fmla="*/ 7208349 w 12192000"/>
              <a:gd name="connsiteY107" fmla="*/ 225443 h 1128179"/>
              <a:gd name="connsiteX108" fmla="*/ 7282840 w 12192000"/>
              <a:gd name="connsiteY108" fmla="*/ 209016 h 1128179"/>
              <a:gd name="connsiteX109" fmla="*/ 7338153 w 12192000"/>
              <a:gd name="connsiteY109" fmla="*/ 170853 h 1128179"/>
              <a:gd name="connsiteX110" fmla="*/ 7400583 w 12192000"/>
              <a:gd name="connsiteY110" fmla="*/ 167375 h 1128179"/>
              <a:gd name="connsiteX111" fmla="*/ 7415556 w 12192000"/>
              <a:gd name="connsiteY111" fmla="*/ 200044 h 1128179"/>
              <a:gd name="connsiteX112" fmla="*/ 7482186 w 12192000"/>
              <a:gd name="connsiteY112" fmla="*/ 185458 h 1128179"/>
              <a:gd name="connsiteX113" fmla="*/ 7583207 w 12192000"/>
              <a:gd name="connsiteY113" fmla="*/ 159660 h 1128179"/>
              <a:gd name="connsiteX114" fmla="*/ 7641594 w 12192000"/>
              <a:gd name="connsiteY114" fmla="*/ 153426 h 1128179"/>
              <a:gd name="connsiteX115" fmla="*/ 7800943 w 12192000"/>
              <a:gd name="connsiteY115" fmla="*/ 127008 h 1128179"/>
              <a:gd name="connsiteX116" fmla="*/ 7960450 w 12192000"/>
              <a:gd name="connsiteY116" fmla="*/ 93391 h 1128179"/>
              <a:gd name="connsiteX117" fmla="*/ 8185539 w 12192000"/>
              <a:gd name="connsiteY117" fmla="*/ 9813 h 1128179"/>
              <a:gd name="connsiteX118" fmla="*/ 8207409 w 12192000"/>
              <a:gd name="connsiteY118" fmla="*/ 0 h 1128179"/>
              <a:gd name="connsiteX119" fmla="*/ 8238081 w 12192000"/>
              <a:gd name="connsiteY119" fmla="*/ 5133 h 1128179"/>
              <a:gd name="connsiteX120" fmla="*/ 8361058 w 12192000"/>
              <a:gd name="connsiteY120" fmla="*/ 27576 h 1128179"/>
              <a:gd name="connsiteX121" fmla="*/ 8458208 w 12192000"/>
              <a:gd name="connsiteY121" fmla="*/ 61981 h 1128179"/>
              <a:gd name="connsiteX122" fmla="*/ 8673082 w 12192000"/>
              <a:gd name="connsiteY122" fmla="*/ 78141 h 1128179"/>
              <a:gd name="connsiteX123" fmla="*/ 8772056 w 12192000"/>
              <a:gd name="connsiteY123" fmla="*/ 88351 h 1128179"/>
              <a:gd name="connsiteX124" fmla="*/ 8929686 w 12192000"/>
              <a:gd name="connsiteY124" fmla="*/ 70976 h 1128179"/>
              <a:gd name="connsiteX125" fmla="*/ 8966892 w 12192000"/>
              <a:gd name="connsiteY125"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54004 w 12192000"/>
              <a:gd name="connsiteY29" fmla="*/ 918640 h 1128179"/>
              <a:gd name="connsiteX30" fmla="*/ 336238 w 12192000"/>
              <a:gd name="connsiteY30" fmla="*/ 969390 h 1128179"/>
              <a:gd name="connsiteX31" fmla="*/ 564333 w 12192000"/>
              <a:gd name="connsiteY31" fmla="*/ 905785 h 1128179"/>
              <a:gd name="connsiteX32" fmla="*/ 863669 w 12192000"/>
              <a:gd name="connsiteY32" fmla="*/ 750988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91530 w 12192000"/>
              <a:gd name="connsiteY43" fmla="*/ 653189 h 1128179"/>
              <a:gd name="connsiteX44" fmla="*/ 2244255 w 12192000"/>
              <a:gd name="connsiteY44" fmla="*/ 602909 h 1128179"/>
              <a:gd name="connsiteX45" fmla="*/ 2495283 w 12192000"/>
              <a:gd name="connsiteY45" fmla="*/ 595193 h 1128179"/>
              <a:gd name="connsiteX46" fmla="*/ 2562174 w 12192000"/>
              <a:gd name="connsiteY46" fmla="*/ 572725 h 1128179"/>
              <a:gd name="connsiteX47" fmla="*/ 2627821 w 12192000"/>
              <a:gd name="connsiteY47" fmla="*/ 594803 h 1128179"/>
              <a:gd name="connsiteX48" fmla="*/ 2730710 w 12192000"/>
              <a:gd name="connsiteY48" fmla="*/ 535894 h 1128179"/>
              <a:gd name="connsiteX49" fmla="*/ 2884932 w 12192000"/>
              <a:gd name="connsiteY49" fmla="*/ 529610 h 1128179"/>
              <a:gd name="connsiteX50" fmla="*/ 2976019 w 12192000"/>
              <a:gd name="connsiteY50" fmla="*/ 517878 h 1128179"/>
              <a:gd name="connsiteX51" fmla="*/ 3008759 w 12192000"/>
              <a:gd name="connsiteY51" fmla="*/ 500898 h 1128179"/>
              <a:gd name="connsiteX52" fmla="*/ 3055731 w 12192000"/>
              <a:gd name="connsiteY52" fmla="*/ 485604 h 1128179"/>
              <a:gd name="connsiteX53" fmla="*/ 3137188 w 12192000"/>
              <a:gd name="connsiteY53" fmla="*/ 448921 h 1128179"/>
              <a:gd name="connsiteX54" fmla="*/ 3338608 w 12192000"/>
              <a:gd name="connsiteY54" fmla="*/ 446350 h 1128179"/>
              <a:gd name="connsiteX55" fmla="*/ 3344574 w 12192000"/>
              <a:gd name="connsiteY55" fmla="*/ 435962 h 1128179"/>
              <a:gd name="connsiteX56" fmla="*/ 3402455 w 12192000"/>
              <a:gd name="connsiteY56" fmla="*/ 430487 h 1128179"/>
              <a:gd name="connsiteX57" fmla="*/ 3614450 w 12192000"/>
              <a:gd name="connsiteY57" fmla="*/ 475834 h 1128179"/>
              <a:gd name="connsiteX58" fmla="*/ 3727304 w 12192000"/>
              <a:gd name="connsiteY58" fmla="*/ 463354 h 1128179"/>
              <a:gd name="connsiteX59" fmla="*/ 3765869 w 12192000"/>
              <a:gd name="connsiteY59" fmla="*/ 448520 h 1128179"/>
              <a:gd name="connsiteX60" fmla="*/ 3830576 w 12192000"/>
              <a:gd name="connsiteY60" fmla="*/ 424312 h 1128179"/>
              <a:gd name="connsiteX61" fmla="*/ 3875271 w 12192000"/>
              <a:gd name="connsiteY61" fmla="*/ 380597 h 1128179"/>
              <a:gd name="connsiteX62" fmla="*/ 3948478 w 12192000"/>
              <a:gd name="connsiteY62" fmla="*/ 401303 h 1128179"/>
              <a:gd name="connsiteX63" fmla="*/ 4006369 w 12192000"/>
              <a:gd name="connsiteY63" fmla="*/ 379758 h 1128179"/>
              <a:gd name="connsiteX64" fmla="*/ 4093666 w 12192000"/>
              <a:gd name="connsiteY64" fmla="*/ 343437 h 1128179"/>
              <a:gd name="connsiteX65" fmla="*/ 4145241 w 12192000"/>
              <a:gd name="connsiteY65" fmla="*/ 331048 h 1128179"/>
              <a:gd name="connsiteX66" fmla="*/ 4284785 w 12192000"/>
              <a:gd name="connsiteY66" fmla="*/ 287911 h 1128179"/>
              <a:gd name="connsiteX67" fmla="*/ 4423539 w 12192000"/>
              <a:gd name="connsiteY67" fmla="*/ 237622 h 1128179"/>
              <a:gd name="connsiteX68" fmla="*/ 4535774 w 12192000"/>
              <a:gd name="connsiteY68" fmla="*/ 174767 h 1128179"/>
              <a:gd name="connsiteX69" fmla="*/ 4536053 w 12192000"/>
              <a:gd name="connsiteY69" fmla="*/ 174235 h 1128179"/>
              <a:gd name="connsiteX70" fmla="*/ 4547385 w 12192000"/>
              <a:gd name="connsiteY70" fmla="*/ 175275 h 1128179"/>
              <a:gd name="connsiteX71" fmla="*/ 4603054 w 12192000"/>
              <a:gd name="connsiteY71" fmla="*/ 187089 h 1128179"/>
              <a:gd name="connsiteX72" fmla="*/ 4674354 w 12192000"/>
              <a:gd name="connsiteY72" fmla="*/ 136635 h 1128179"/>
              <a:gd name="connsiteX73" fmla="*/ 4704259 w 12192000"/>
              <a:gd name="connsiteY73" fmla="*/ 127953 h 1128179"/>
              <a:gd name="connsiteX74" fmla="*/ 4720133 w 12192000"/>
              <a:gd name="connsiteY74" fmla="*/ 120475 h 1128179"/>
              <a:gd name="connsiteX75" fmla="*/ 4721058 w 12192000"/>
              <a:gd name="connsiteY75" fmla="*/ 118174 h 1128179"/>
              <a:gd name="connsiteX76" fmla="*/ 4774434 w 12192000"/>
              <a:gd name="connsiteY76" fmla="*/ 129767 h 1128179"/>
              <a:gd name="connsiteX77" fmla="*/ 4781376 w 12192000"/>
              <a:gd name="connsiteY77" fmla="*/ 127026 h 1128179"/>
              <a:gd name="connsiteX78" fmla="*/ 4816353 w 12192000"/>
              <a:gd name="connsiteY78" fmla="*/ 140061 h 1128179"/>
              <a:gd name="connsiteX79" fmla="*/ 4834325 w 12192000"/>
              <a:gd name="connsiteY79" fmla="*/ 143873 h 1128179"/>
              <a:gd name="connsiteX80" fmla="*/ 4839606 w 12192000"/>
              <a:gd name="connsiteY80" fmla="*/ 150977 h 1128179"/>
              <a:gd name="connsiteX81" fmla="*/ 4866030 w 12192000"/>
              <a:gd name="connsiteY81" fmla="*/ 153545 h 1128179"/>
              <a:gd name="connsiteX82" fmla="*/ 4868987 w 12192000"/>
              <a:gd name="connsiteY82" fmla="*/ 151567 h 1128179"/>
              <a:gd name="connsiteX83" fmla="*/ 4891068 w 12192000"/>
              <a:gd name="connsiteY83" fmla="*/ 162141 h 1128179"/>
              <a:gd name="connsiteX84" fmla="*/ 4909920 w 12192000"/>
              <a:gd name="connsiteY84" fmla="*/ 181223 h 1128179"/>
              <a:gd name="connsiteX85" fmla="*/ 5133538 w 12192000"/>
              <a:gd name="connsiteY85" fmla="*/ 171046 h 1128179"/>
              <a:gd name="connsiteX86" fmla="*/ 5467747 w 12192000"/>
              <a:gd name="connsiteY86" fmla="*/ 211498 h 1128179"/>
              <a:gd name="connsiteX87" fmla="*/ 5792606 w 12192000"/>
              <a:gd name="connsiteY87" fmla="*/ 221512 h 1128179"/>
              <a:gd name="connsiteX88" fmla="*/ 5869247 w 12192000"/>
              <a:gd name="connsiteY88" fmla="*/ 207069 h 1128179"/>
              <a:gd name="connsiteX89" fmla="*/ 5938156 w 12192000"/>
              <a:gd name="connsiteY89" fmla="*/ 236733 h 1128179"/>
              <a:gd name="connsiteX90" fmla="*/ 5965800 w 12192000"/>
              <a:gd name="connsiteY90" fmla="*/ 221624 h 1128179"/>
              <a:gd name="connsiteX91" fmla="*/ 5970550 w 12192000"/>
              <a:gd name="connsiteY91" fmla="*/ 218554 h 1128179"/>
              <a:gd name="connsiteX92" fmla="*/ 5989910 w 12192000"/>
              <a:gd name="connsiteY92" fmla="*/ 216383 h 1128179"/>
              <a:gd name="connsiteX93" fmla="*/ 5994937 w 12192000"/>
              <a:gd name="connsiteY93" fmla="*/ 203125 h 1128179"/>
              <a:gd name="connsiteX94" fmla="*/ 6023765 w 12192000"/>
              <a:gd name="connsiteY94" fmla="*/ 190797 h 1128179"/>
              <a:gd name="connsiteX95" fmla="*/ 6059520 w 12192000"/>
              <a:gd name="connsiteY95" fmla="*/ 190331 h 1128179"/>
              <a:gd name="connsiteX96" fmla="*/ 6229716 w 12192000"/>
              <a:gd name="connsiteY96" fmla="*/ 202251 h 1128179"/>
              <a:gd name="connsiteX97" fmla="*/ 6331381 w 12192000"/>
              <a:gd name="connsiteY97" fmla="*/ 201324 h 1128179"/>
              <a:gd name="connsiteX98" fmla="*/ 6369749 w 12192000"/>
              <a:gd name="connsiteY98" fmla="*/ 188311 h 1128179"/>
              <a:gd name="connsiteX99" fmla="*/ 6423498 w 12192000"/>
              <a:gd name="connsiteY99" fmla="*/ 178651 h 1128179"/>
              <a:gd name="connsiteX100" fmla="*/ 6518161 w 12192000"/>
              <a:gd name="connsiteY100" fmla="*/ 151803 h 1128179"/>
              <a:gd name="connsiteX101" fmla="*/ 6645685 w 12192000"/>
              <a:gd name="connsiteY101" fmla="*/ 176840 h 1128179"/>
              <a:gd name="connsiteX102" fmla="*/ 6739636 w 12192000"/>
              <a:gd name="connsiteY102" fmla="*/ 172969 h 1128179"/>
              <a:gd name="connsiteX103" fmla="*/ 6747672 w 12192000"/>
              <a:gd name="connsiteY103" fmla="*/ 163353 h 1128179"/>
              <a:gd name="connsiteX104" fmla="*/ 6811991 w 12192000"/>
              <a:gd name="connsiteY104" fmla="*/ 164731 h 1128179"/>
              <a:gd name="connsiteX105" fmla="*/ 7038226 w 12192000"/>
              <a:gd name="connsiteY105" fmla="*/ 234745 h 1128179"/>
              <a:gd name="connsiteX106" fmla="*/ 7163894 w 12192000"/>
              <a:gd name="connsiteY106" fmla="*/ 235638 h 1128179"/>
              <a:gd name="connsiteX107" fmla="*/ 7208349 w 12192000"/>
              <a:gd name="connsiteY107" fmla="*/ 225443 h 1128179"/>
              <a:gd name="connsiteX108" fmla="*/ 7282840 w 12192000"/>
              <a:gd name="connsiteY108" fmla="*/ 209016 h 1128179"/>
              <a:gd name="connsiteX109" fmla="*/ 7338153 w 12192000"/>
              <a:gd name="connsiteY109" fmla="*/ 170853 h 1128179"/>
              <a:gd name="connsiteX110" fmla="*/ 7400583 w 12192000"/>
              <a:gd name="connsiteY110" fmla="*/ 167375 h 1128179"/>
              <a:gd name="connsiteX111" fmla="*/ 7415556 w 12192000"/>
              <a:gd name="connsiteY111" fmla="*/ 200044 h 1128179"/>
              <a:gd name="connsiteX112" fmla="*/ 7482186 w 12192000"/>
              <a:gd name="connsiteY112" fmla="*/ 185458 h 1128179"/>
              <a:gd name="connsiteX113" fmla="*/ 7583207 w 12192000"/>
              <a:gd name="connsiteY113" fmla="*/ 159660 h 1128179"/>
              <a:gd name="connsiteX114" fmla="*/ 7641594 w 12192000"/>
              <a:gd name="connsiteY114" fmla="*/ 153426 h 1128179"/>
              <a:gd name="connsiteX115" fmla="*/ 7800943 w 12192000"/>
              <a:gd name="connsiteY115" fmla="*/ 127008 h 1128179"/>
              <a:gd name="connsiteX116" fmla="*/ 7960450 w 12192000"/>
              <a:gd name="connsiteY116" fmla="*/ 93391 h 1128179"/>
              <a:gd name="connsiteX117" fmla="*/ 8185539 w 12192000"/>
              <a:gd name="connsiteY117" fmla="*/ 9813 h 1128179"/>
              <a:gd name="connsiteX118" fmla="*/ 8207409 w 12192000"/>
              <a:gd name="connsiteY118" fmla="*/ 0 h 1128179"/>
              <a:gd name="connsiteX119" fmla="*/ 8238081 w 12192000"/>
              <a:gd name="connsiteY119" fmla="*/ 5133 h 1128179"/>
              <a:gd name="connsiteX120" fmla="*/ 8361058 w 12192000"/>
              <a:gd name="connsiteY120" fmla="*/ 27576 h 1128179"/>
              <a:gd name="connsiteX121" fmla="*/ 8458208 w 12192000"/>
              <a:gd name="connsiteY121" fmla="*/ 61981 h 1128179"/>
              <a:gd name="connsiteX122" fmla="*/ 8673082 w 12192000"/>
              <a:gd name="connsiteY122" fmla="*/ 78141 h 1128179"/>
              <a:gd name="connsiteX123" fmla="*/ 8772056 w 12192000"/>
              <a:gd name="connsiteY123" fmla="*/ 88351 h 1128179"/>
              <a:gd name="connsiteX124" fmla="*/ 8929686 w 12192000"/>
              <a:gd name="connsiteY124" fmla="*/ 70976 h 1128179"/>
              <a:gd name="connsiteX125" fmla="*/ 8966892 w 12192000"/>
              <a:gd name="connsiteY125"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54004 w 12192000"/>
              <a:gd name="connsiteY29" fmla="*/ 918640 h 1128179"/>
              <a:gd name="connsiteX30" fmla="*/ 336238 w 12192000"/>
              <a:gd name="connsiteY30" fmla="*/ 969390 h 1128179"/>
              <a:gd name="connsiteX31" fmla="*/ 564333 w 12192000"/>
              <a:gd name="connsiteY31" fmla="*/ 905785 h 1128179"/>
              <a:gd name="connsiteX32" fmla="*/ 863669 w 12192000"/>
              <a:gd name="connsiteY32" fmla="*/ 750988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244255 w 12192000"/>
              <a:gd name="connsiteY44" fmla="*/ 602909 h 1128179"/>
              <a:gd name="connsiteX45" fmla="*/ 2495283 w 12192000"/>
              <a:gd name="connsiteY45" fmla="*/ 595193 h 1128179"/>
              <a:gd name="connsiteX46" fmla="*/ 2562174 w 12192000"/>
              <a:gd name="connsiteY46" fmla="*/ 572725 h 1128179"/>
              <a:gd name="connsiteX47" fmla="*/ 2627821 w 12192000"/>
              <a:gd name="connsiteY47" fmla="*/ 594803 h 1128179"/>
              <a:gd name="connsiteX48" fmla="*/ 2730710 w 12192000"/>
              <a:gd name="connsiteY48" fmla="*/ 535894 h 1128179"/>
              <a:gd name="connsiteX49" fmla="*/ 2884932 w 12192000"/>
              <a:gd name="connsiteY49" fmla="*/ 529610 h 1128179"/>
              <a:gd name="connsiteX50" fmla="*/ 2976019 w 12192000"/>
              <a:gd name="connsiteY50" fmla="*/ 517878 h 1128179"/>
              <a:gd name="connsiteX51" fmla="*/ 3008759 w 12192000"/>
              <a:gd name="connsiteY51" fmla="*/ 500898 h 1128179"/>
              <a:gd name="connsiteX52" fmla="*/ 3055731 w 12192000"/>
              <a:gd name="connsiteY52" fmla="*/ 485604 h 1128179"/>
              <a:gd name="connsiteX53" fmla="*/ 3137188 w 12192000"/>
              <a:gd name="connsiteY53" fmla="*/ 448921 h 1128179"/>
              <a:gd name="connsiteX54" fmla="*/ 3338608 w 12192000"/>
              <a:gd name="connsiteY54" fmla="*/ 446350 h 1128179"/>
              <a:gd name="connsiteX55" fmla="*/ 3344574 w 12192000"/>
              <a:gd name="connsiteY55" fmla="*/ 435962 h 1128179"/>
              <a:gd name="connsiteX56" fmla="*/ 3402455 w 12192000"/>
              <a:gd name="connsiteY56" fmla="*/ 430487 h 1128179"/>
              <a:gd name="connsiteX57" fmla="*/ 3614450 w 12192000"/>
              <a:gd name="connsiteY57" fmla="*/ 475834 h 1128179"/>
              <a:gd name="connsiteX58" fmla="*/ 3727304 w 12192000"/>
              <a:gd name="connsiteY58" fmla="*/ 463354 h 1128179"/>
              <a:gd name="connsiteX59" fmla="*/ 3765869 w 12192000"/>
              <a:gd name="connsiteY59" fmla="*/ 448520 h 1128179"/>
              <a:gd name="connsiteX60" fmla="*/ 3830576 w 12192000"/>
              <a:gd name="connsiteY60" fmla="*/ 424312 h 1128179"/>
              <a:gd name="connsiteX61" fmla="*/ 3875271 w 12192000"/>
              <a:gd name="connsiteY61" fmla="*/ 380597 h 1128179"/>
              <a:gd name="connsiteX62" fmla="*/ 3948478 w 12192000"/>
              <a:gd name="connsiteY62" fmla="*/ 401303 h 1128179"/>
              <a:gd name="connsiteX63" fmla="*/ 4006369 w 12192000"/>
              <a:gd name="connsiteY63" fmla="*/ 379758 h 1128179"/>
              <a:gd name="connsiteX64" fmla="*/ 4093666 w 12192000"/>
              <a:gd name="connsiteY64" fmla="*/ 343437 h 1128179"/>
              <a:gd name="connsiteX65" fmla="*/ 4145241 w 12192000"/>
              <a:gd name="connsiteY65" fmla="*/ 331048 h 1128179"/>
              <a:gd name="connsiteX66" fmla="*/ 4284785 w 12192000"/>
              <a:gd name="connsiteY66" fmla="*/ 287911 h 1128179"/>
              <a:gd name="connsiteX67" fmla="*/ 4423539 w 12192000"/>
              <a:gd name="connsiteY67" fmla="*/ 237622 h 1128179"/>
              <a:gd name="connsiteX68" fmla="*/ 4535774 w 12192000"/>
              <a:gd name="connsiteY68" fmla="*/ 174767 h 1128179"/>
              <a:gd name="connsiteX69" fmla="*/ 4536053 w 12192000"/>
              <a:gd name="connsiteY69" fmla="*/ 174235 h 1128179"/>
              <a:gd name="connsiteX70" fmla="*/ 4547385 w 12192000"/>
              <a:gd name="connsiteY70" fmla="*/ 175275 h 1128179"/>
              <a:gd name="connsiteX71" fmla="*/ 4603054 w 12192000"/>
              <a:gd name="connsiteY71" fmla="*/ 187089 h 1128179"/>
              <a:gd name="connsiteX72" fmla="*/ 4674354 w 12192000"/>
              <a:gd name="connsiteY72" fmla="*/ 136635 h 1128179"/>
              <a:gd name="connsiteX73" fmla="*/ 4704259 w 12192000"/>
              <a:gd name="connsiteY73" fmla="*/ 127953 h 1128179"/>
              <a:gd name="connsiteX74" fmla="*/ 4720133 w 12192000"/>
              <a:gd name="connsiteY74" fmla="*/ 120475 h 1128179"/>
              <a:gd name="connsiteX75" fmla="*/ 4721058 w 12192000"/>
              <a:gd name="connsiteY75" fmla="*/ 118174 h 1128179"/>
              <a:gd name="connsiteX76" fmla="*/ 4774434 w 12192000"/>
              <a:gd name="connsiteY76" fmla="*/ 129767 h 1128179"/>
              <a:gd name="connsiteX77" fmla="*/ 4781376 w 12192000"/>
              <a:gd name="connsiteY77" fmla="*/ 127026 h 1128179"/>
              <a:gd name="connsiteX78" fmla="*/ 4816353 w 12192000"/>
              <a:gd name="connsiteY78" fmla="*/ 140061 h 1128179"/>
              <a:gd name="connsiteX79" fmla="*/ 4834325 w 12192000"/>
              <a:gd name="connsiteY79" fmla="*/ 143873 h 1128179"/>
              <a:gd name="connsiteX80" fmla="*/ 4839606 w 12192000"/>
              <a:gd name="connsiteY80" fmla="*/ 150977 h 1128179"/>
              <a:gd name="connsiteX81" fmla="*/ 4866030 w 12192000"/>
              <a:gd name="connsiteY81" fmla="*/ 153545 h 1128179"/>
              <a:gd name="connsiteX82" fmla="*/ 4868987 w 12192000"/>
              <a:gd name="connsiteY82" fmla="*/ 151567 h 1128179"/>
              <a:gd name="connsiteX83" fmla="*/ 4891068 w 12192000"/>
              <a:gd name="connsiteY83" fmla="*/ 162141 h 1128179"/>
              <a:gd name="connsiteX84" fmla="*/ 4909920 w 12192000"/>
              <a:gd name="connsiteY84" fmla="*/ 181223 h 1128179"/>
              <a:gd name="connsiteX85" fmla="*/ 5133538 w 12192000"/>
              <a:gd name="connsiteY85" fmla="*/ 171046 h 1128179"/>
              <a:gd name="connsiteX86" fmla="*/ 5467747 w 12192000"/>
              <a:gd name="connsiteY86" fmla="*/ 211498 h 1128179"/>
              <a:gd name="connsiteX87" fmla="*/ 5792606 w 12192000"/>
              <a:gd name="connsiteY87" fmla="*/ 221512 h 1128179"/>
              <a:gd name="connsiteX88" fmla="*/ 5869247 w 12192000"/>
              <a:gd name="connsiteY88" fmla="*/ 207069 h 1128179"/>
              <a:gd name="connsiteX89" fmla="*/ 5938156 w 12192000"/>
              <a:gd name="connsiteY89" fmla="*/ 236733 h 1128179"/>
              <a:gd name="connsiteX90" fmla="*/ 5965800 w 12192000"/>
              <a:gd name="connsiteY90" fmla="*/ 221624 h 1128179"/>
              <a:gd name="connsiteX91" fmla="*/ 5970550 w 12192000"/>
              <a:gd name="connsiteY91" fmla="*/ 218554 h 1128179"/>
              <a:gd name="connsiteX92" fmla="*/ 5989910 w 12192000"/>
              <a:gd name="connsiteY92" fmla="*/ 216383 h 1128179"/>
              <a:gd name="connsiteX93" fmla="*/ 5994937 w 12192000"/>
              <a:gd name="connsiteY93" fmla="*/ 203125 h 1128179"/>
              <a:gd name="connsiteX94" fmla="*/ 6023765 w 12192000"/>
              <a:gd name="connsiteY94" fmla="*/ 190797 h 1128179"/>
              <a:gd name="connsiteX95" fmla="*/ 6059520 w 12192000"/>
              <a:gd name="connsiteY95" fmla="*/ 190331 h 1128179"/>
              <a:gd name="connsiteX96" fmla="*/ 6229716 w 12192000"/>
              <a:gd name="connsiteY96" fmla="*/ 202251 h 1128179"/>
              <a:gd name="connsiteX97" fmla="*/ 6331381 w 12192000"/>
              <a:gd name="connsiteY97" fmla="*/ 201324 h 1128179"/>
              <a:gd name="connsiteX98" fmla="*/ 6369749 w 12192000"/>
              <a:gd name="connsiteY98" fmla="*/ 188311 h 1128179"/>
              <a:gd name="connsiteX99" fmla="*/ 6423498 w 12192000"/>
              <a:gd name="connsiteY99" fmla="*/ 178651 h 1128179"/>
              <a:gd name="connsiteX100" fmla="*/ 6518161 w 12192000"/>
              <a:gd name="connsiteY100" fmla="*/ 151803 h 1128179"/>
              <a:gd name="connsiteX101" fmla="*/ 6645685 w 12192000"/>
              <a:gd name="connsiteY101" fmla="*/ 176840 h 1128179"/>
              <a:gd name="connsiteX102" fmla="*/ 6739636 w 12192000"/>
              <a:gd name="connsiteY102" fmla="*/ 172969 h 1128179"/>
              <a:gd name="connsiteX103" fmla="*/ 6747672 w 12192000"/>
              <a:gd name="connsiteY103" fmla="*/ 163353 h 1128179"/>
              <a:gd name="connsiteX104" fmla="*/ 6811991 w 12192000"/>
              <a:gd name="connsiteY104" fmla="*/ 164731 h 1128179"/>
              <a:gd name="connsiteX105" fmla="*/ 7038226 w 12192000"/>
              <a:gd name="connsiteY105" fmla="*/ 234745 h 1128179"/>
              <a:gd name="connsiteX106" fmla="*/ 7163894 w 12192000"/>
              <a:gd name="connsiteY106" fmla="*/ 235638 h 1128179"/>
              <a:gd name="connsiteX107" fmla="*/ 7208349 w 12192000"/>
              <a:gd name="connsiteY107" fmla="*/ 225443 h 1128179"/>
              <a:gd name="connsiteX108" fmla="*/ 7282840 w 12192000"/>
              <a:gd name="connsiteY108" fmla="*/ 209016 h 1128179"/>
              <a:gd name="connsiteX109" fmla="*/ 7338153 w 12192000"/>
              <a:gd name="connsiteY109" fmla="*/ 170853 h 1128179"/>
              <a:gd name="connsiteX110" fmla="*/ 7400583 w 12192000"/>
              <a:gd name="connsiteY110" fmla="*/ 167375 h 1128179"/>
              <a:gd name="connsiteX111" fmla="*/ 7415556 w 12192000"/>
              <a:gd name="connsiteY111" fmla="*/ 200044 h 1128179"/>
              <a:gd name="connsiteX112" fmla="*/ 7482186 w 12192000"/>
              <a:gd name="connsiteY112" fmla="*/ 185458 h 1128179"/>
              <a:gd name="connsiteX113" fmla="*/ 7583207 w 12192000"/>
              <a:gd name="connsiteY113" fmla="*/ 159660 h 1128179"/>
              <a:gd name="connsiteX114" fmla="*/ 7641594 w 12192000"/>
              <a:gd name="connsiteY114" fmla="*/ 153426 h 1128179"/>
              <a:gd name="connsiteX115" fmla="*/ 7800943 w 12192000"/>
              <a:gd name="connsiteY115" fmla="*/ 127008 h 1128179"/>
              <a:gd name="connsiteX116" fmla="*/ 7960450 w 12192000"/>
              <a:gd name="connsiteY116" fmla="*/ 93391 h 1128179"/>
              <a:gd name="connsiteX117" fmla="*/ 8185539 w 12192000"/>
              <a:gd name="connsiteY117" fmla="*/ 9813 h 1128179"/>
              <a:gd name="connsiteX118" fmla="*/ 8207409 w 12192000"/>
              <a:gd name="connsiteY118" fmla="*/ 0 h 1128179"/>
              <a:gd name="connsiteX119" fmla="*/ 8238081 w 12192000"/>
              <a:gd name="connsiteY119" fmla="*/ 5133 h 1128179"/>
              <a:gd name="connsiteX120" fmla="*/ 8361058 w 12192000"/>
              <a:gd name="connsiteY120" fmla="*/ 27576 h 1128179"/>
              <a:gd name="connsiteX121" fmla="*/ 8458208 w 12192000"/>
              <a:gd name="connsiteY121" fmla="*/ 61981 h 1128179"/>
              <a:gd name="connsiteX122" fmla="*/ 8673082 w 12192000"/>
              <a:gd name="connsiteY122" fmla="*/ 78141 h 1128179"/>
              <a:gd name="connsiteX123" fmla="*/ 8772056 w 12192000"/>
              <a:gd name="connsiteY123" fmla="*/ 88351 h 1128179"/>
              <a:gd name="connsiteX124" fmla="*/ 8929686 w 12192000"/>
              <a:gd name="connsiteY124" fmla="*/ 70976 h 1128179"/>
              <a:gd name="connsiteX125" fmla="*/ 8966892 w 12192000"/>
              <a:gd name="connsiteY125"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54004 w 12192000"/>
              <a:gd name="connsiteY29" fmla="*/ 918640 h 1128179"/>
              <a:gd name="connsiteX30" fmla="*/ 336238 w 12192000"/>
              <a:gd name="connsiteY30" fmla="*/ 969390 h 1128179"/>
              <a:gd name="connsiteX31" fmla="*/ 564333 w 12192000"/>
              <a:gd name="connsiteY31" fmla="*/ 905785 h 1128179"/>
              <a:gd name="connsiteX32" fmla="*/ 863669 w 12192000"/>
              <a:gd name="connsiteY32" fmla="*/ 750988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95283 w 12192000"/>
              <a:gd name="connsiteY44" fmla="*/ 595193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518161 w 12192000"/>
              <a:gd name="connsiteY99" fmla="*/ 151803 h 1128179"/>
              <a:gd name="connsiteX100" fmla="*/ 6645685 w 12192000"/>
              <a:gd name="connsiteY100" fmla="*/ 176840 h 1128179"/>
              <a:gd name="connsiteX101" fmla="*/ 6739636 w 12192000"/>
              <a:gd name="connsiteY101" fmla="*/ 172969 h 1128179"/>
              <a:gd name="connsiteX102" fmla="*/ 6747672 w 12192000"/>
              <a:gd name="connsiteY102" fmla="*/ 163353 h 1128179"/>
              <a:gd name="connsiteX103" fmla="*/ 6811991 w 12192000"/>
              <a:gd name="connsiteY103" fmla="*/ 164731 h 1128179"/>
              <a:gd name="connsiteX104" fmla="*/ 7038226 w 12192000"/>
              <a:gd name="connsiteY104" fmla="*/ 234745 h 1128179"/>
              <a:gd name="connsiteX105" fmla="*/ 7163894 w 12192000"/>
              <a:gd name="connsiteY105" fmla="*/ 235638 h 1128179"/>
              <a:gd name="connsiteX106" fmla="*/ 7208349 w 12192000"/>
              <a:gd name="connsiteY106" fmla="*/ 225443 h 1128179"/>
              <a:gd name="connsiteX107" fmla="*/ 7282840 w 12192000"/>
              <a:gd name="connsiteY107" fmla="*/ 209016 h 1128179"/>
              <a:gd name="connsiteX108" fmla="*/ 7338153 w 12192000"/>
              <a:gd name="connsiteY108" fmla="*/ 170853 h 1128179"/>
              <a:gd name="connsiteX109" fmla="*/ 7400583 w 12192000"/>
              <a:gd name="connsiteY109" fmla="*/ 167375 h 1128179"/>
              <a:gd name="connsiteX110" fmla="*/ 7415556 w 12192000"/>
              <a:gd name="connsiteY110" fmla="*/ 200044 h 1128179"/>
              <a:gd name="connsiteX111" fmla="*/ 7482186 w 12192000"/>
              <a:gd name="connsiteY111" fmla="*/ 185458 h 1128179"/>
              <a:gd name="connsiteX112" fmla="*/ 7583207 w 12192000"/>
              <a:gd name="connsiteY112" fmla="*/ 159660 h 1128179"/>
              <a:gd name="connsiteX113" fmla="*/ 7641594 w 12192000"/>
              <a:gd name="connsiteY113" fmla="*/ 153426 h 1128179"/>
              <a:gd name="connsiteX114" fmla="*/ 7800943 w 12192000"/>
              <a:gd name="connsiteY114" fmla="*/ 127008 h 1128179"/>
              <a:gd name="connsiteX115" fmla="*/ 7960450 w 12192000"/>
              <a:gd name="connsiteY115" fmla="*/ 93391 h 1128179"/>
              <a:gd name="connsiteX116" fmla="*/ 8185539 w 12192000"/>
              <a:gd name="connsiteY116" fmla="*/ 9813 h 1128179"/>
              <a:gd name="connsiteX117" fmla="*/ 8207409 w 12192000"/>
              <a:gd name="connsiteY117" fmla="*/ 0 h 1128179"/>
              <a:gd name="connsiteX118" fmla="*/ 8238081 w 12192000"/>
              <a:gd name="connsiteY118" fmla="*/ 5133 h 1128179"/>
              <a:gd name="connsiteX119" fmla="*/ 8361058 w 12192000"/>
              <a:gd name="connsiteY119" fmla="*/ 27576 h 1128179"/>
              <a:gd name="connsiteX120" fmla="*/ 8458208 w 12192000"/>
              <a:gd name="connsiteY120" fmla="*/ 61981 h 1128179"/>
              <a:gd name="connsiteX121" fmla="*/ 8673082 w 12192000"/>
              <a:gd name="connsiteY121" fmla="*/ 78141 h 1128179"/>
              <a:gd name="connsiteX122" fmla="*/ 8772056 w 12192000"/>
              <a:gd name="connsiteY122" fmla="*/ 88351 h 1128179"/>
              <a:gd name="connsiteX123" fmla="*/ 8929686 w 12192000"/>
              <a:gd name="connsiteY123" fmla="*/ 70976 h 1128179"/>
              <a:gd name="connsiteX124" fmla="*/ 8966892 w 12192000"/>
              <a:gd name="connsiteY124"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54004 w 12192000"/>
              <a:gd name="connsiteY29" fmla="*/ 918640 h 1128179"/>
              <a:gd name="connsiteX30" fmla="*/ 336238 w 12192000"/>
              <a:gd name="connsiteY30" fmla="*/ 969390 h 1128179"/>
              <a:gd name="connsiteX31" fmla="*/ 564333 w 12192000"/>
              <a:gd name="connsiteY31" fmla="*/ 905785 h 1128179"/>
              <a:gd name="connsiteX32" fmla="*/ 863669 w 12192000"/>
              <a:gd name="connsiteY32" fmla="*/ 750988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518161 w 12192000"/>
              <a:gd name="connsiteY99" fmla="*/ 151803 h 1128179"/>
              <a:gd name="connsiteX100" fmla="*/ 6645685 w 12192000"/>
              <a:gd name="connsiteY100" fmla="*/ 176840 h 1128179"/>
              <a:gd name="connsiteX101" fmla="*/ 6739636 w 12192000"/>
              <a:gd name="connsiteY101" fmla="*/ 172969 h 1128179"/>
              <a:gd name="connsiteX102" fmla="*/ 6747672 w 12192000"/>
              <a:gd name="connsiteY102" fmla="*/ 163353 h 1128179"/>
              <a:gd name="connsiteX103" fmla="*/ 6811991 w 12192000"/>
              <a:gd name="connsiteY103" fmla="*/ 164731 h 1128179"/>
              <a:gd name="connsiteX104" fmla="*/ 7038226 w 12192000"/>
              <a:gd name="connsiteY104" fmla="*/ 234745 h 1128179"/>
              <a:gd name="connsiteX105" fmla="*/ 7163894 w 12192000"/>
              <a:gd name="connsiteY105" fmla="*/ 235638 h 1128179"/>
              <a:gd name="connsiteX106" fmla="*/ 7208349 w 12192000"/>
              <a:gd name="connsiteY106" fmla="*/ 225443 h 1128179"/>
              <a:gd name="connsiteX107" fmla="*/ 7282840 w 12192000"/>
              <a:gd name="connsiteY107" fmla="*/ 209016 h 1128179"/>
              <a:gd name="connsiteX108" fmla="*/ 7338153 w 12192000"/>
              <a:gd name="connsiteY108" fmla="*/ 170853 h 1128179"/>
              <a:gd name="connsiteX109" fmla="*/ 7400583 w 12192000"/>
              <a:gd name="connsiteY109" fmla="*/ 167375 h 1128179"/>
              <a:gd name="connsiteX110" fmla="*/ 7415556 w 12192000"/>
              <a:gd name="connsiteY110" fmla="*/ 200044 h 1128179"/>
              <a:gd name="connsiteX111" fmla="*/ 7482186 w 12192000"/>
              <a:gd name="connsiteY111" fmla="*/ 185458 h 1128179"/>
              <a:gd name="connsiteX112" fmla="*/ 7583207 w 12192000"/>
              <a:gd name="connsiteY112" fmla="*/ 159660 h 1128179"/>
              <a:gd name="connsiteX113" fmla="*/ 7641594 w 12192000"/>
              <a:gd name="connsiteY113" fmla="*/ 153426 h 1128179"/>
              <a:gd name="connsiteX114" fmla="*/ 7800943 w 12192000"/>
              <a:gd name="connsiteY114" fmla="*/ 127008 h 1128179"/>
              <a:gd name="connsiteX115" fmla="*/ 7960450 w 12192000"/>
              <a:gd name="connsiteY115" fmla="*/ 93391 h 1128179"/>
              <a:gd name="connsiteX116" fmla="*/ 8185539 w 12192000"/>
              <a:gd name="connsiteY116" fmla="*/ 9813 h 1128179"/>
              <a:gd name="connsiteX117" fmla="*/ 8207409 w 12192000"/>
              <a:gd name="connsiteY117" fmla="*/ 0 h 1128179"/>
              <a:gd name="connsiteX118" fmla="*/ 8238081 w 12192000"/>
              <a:gd name="connsiteY118" fmla="*/ 5133 h 1128179"/>
              <a:gd name="connsiteX119" fmla="*/ 8361058 w 12192000"/>
              <a:gd name="connsiteY119" fmla="*/ 27576 h 1128179"/>
              <a:gd name="connsiteX120" fmla="*/ 8458208 w 12192000"/>
              <a:gd name="connsiteY120" fmla="*/ 61981 h 1128179"/>
              <a:gd name="connsiteX121" fmla="*/ 8673082 w 12192000"/>
              <a:gd name="connsiteY121" fmla="*/ 78141 h 1128179"/>
              <a:gd name="connsiteX122" fmla="*/ 8772056 w 12192000"/>
              <a:gd name="connsiteY122" fmla="*/ 88351 h 1128179"/>
              <a:gd name="connsiteX123" fmla="*/ 8929686 w 12192000"/>
              <a:gd name="connsiteY123" fmla="*/ 70976 h 1128179"/>
              <a:gd name="connsiteX124" fmla="*/ 8966892 w 12192000"/>
              <a:gd name="connsiteY124"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54004 w 12192000"/>
              <a:gd name="connsiteY29" fmla="*/ 918640 h 1128179"/>
              <a:gd name="connsiteX30" fmla="*/ 372960 w 12192000"/>
              <a:gd name="connsiteY30" fmla="*/ 925322 h 1128179"/>
              <a:gd name="connsiteX31" fmla="*/ 564333 w 12192000"/>
              <a:gd name="connsiteY31" fmla="*/ 905785 h 1128179"/>
              <a:gd name="connsiteX32" fmla="*/ 863669 w 12192000"/>
              <a:gd name="connsiteY32" fmla="*/ 750988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518161 w 12192000"/>
              <a:gd name="connsiteY99" fmla="*/ 151803 h 1128179"/>
              <a:gd name="connsiteX100" fmla="*/ 6645685 w 12192000"/>
              <a:gd name="connsiteY100" fmla="*/ 176840 h 1128179"/>
              <a:gd name="connsiteX101" fmla="*/ 6739636 w 12192000"/>
              <a:gd name="connsiteY101" fmla="*/ 172969 h 1128179"/>
              <a:gd name="connsiteX102" fmla="*/ 6747672 w 12192000"/>
              <a:gd name="connsiteY102" fmla="*/ 163353 h 1128179"/>
              <a:gd name="connsiteX103" fmla="*/ 6811991 w 12192000"/>
              <a:gd name="connsiteY103" fmla="*/ 164731 h 1128179"/>
              <a:gd name="connsiteX104" fmla="*/ 7038226 w 12192000"/>
              <a:gd name="connsiteY104" fmla="*/ 234745 h 1128179"/>
              <a:gd name="connsiteX105" fmla="*/ 7163894 w 12192000"/>
              <a:gd name="connsiteY105" fmla="*/ 235638 h 1128179"/>
              <a:gd name="connsiteX106" fmla="*/ 7208349 w 12192000"/>
              <a:gd name="connsiteY106" fmla="*/ 225443 h 1128179"/>
              <a:gd name="connsiteX107" fmla="*/ 7282840 w 12192000"/>
              <a:gd name="connsiteY107" fmla="*/ 209016 h 1128179"/>
              <a:gd name="connsiteX108" fmla="*/ 7338153 w 12192000"/>
              <a:gd name="connsiteY108" fmla="*/ 170853 h 1128179"/>
              <a:gd name="connsiteX109" fmla="*/ 7400583 w 12192000"/>
              <a:gd name="connsiteY109" fmla="*/ 167375 h 1128179"/>
              <a:gd name="connsiteX110" fmla="*/ 7415556 w 12192000"/>
              <a:gd name="connsiteY110" fmla="*/ 200044 h 1128179"/>
              <a:gd name="connsiteX111" fmla="*/ 7482186 w 12192000"/>
              <a:gd name="connsiteY111" fmla="*/ 185458 h 1128179"/>
              <a:gd name="connsiteX112" fmla="*/ 7583207 w 12192000"/>
              <a:gd name="connsiteY112" fmla="*/ 159660 h 1128179"/>
              <a:gd name="connsiteX113" fmla="*/ 7641594 w 12192000"/>
              <a:gd name="connsiteY113" fmla="*/ 153426 h 1128179"/>
              <a:gd name="connsiteX114" fmla="*/ 7800943 w 12192000"/>
              <a:gd name="connsiteY114" fmla="*/ 127008 h 1128179"/>
              <a:gd name="connsiteX115" fmla="*/ 7960450 w 12192000"/>
              <a:gd name="connsiteY115" fmla="*/ 93391 h 1128179"/>
              <a:gd name="connsiteX116" fmla="*/ 8185539 w 12192000"/>
              <a:gd name="connsiteY116" fmla="*/ 9813 h 1128179"/>
              <a:gd name="connsiteX117" fmla="*/ 8207409 w 12192000"/>
              <a:gd name="connsiteY117" fmla="*/ 0 h 1128179"/>
              <a:gd name="connsiteX118" fmla="*/ 8238081 w 12192000"/>
              <a:gd name="connsiteY118" fmla="*/ 5133 h 1128179"/>
              <a:gd name="connsiteX119" fmla="*/ 8361058 w 12192000"/>
              <a:gd name="connsiteY119" fmla="*/ 27576 h 1128179"/>
              <a:gd name="connsiteX120" fmla="*/ 8458208 w 12192000"/>
              <a:gd name="connsiteY120" fmla="*/ 61981 h 1128179"/>
              <a:gd name="connsiteX121" fmla="*/ 8673082 w 12192000"/>
              <a:gd name="connsiteY121" fmla="*/ 78141 h 1128179"/>
              <a:gd name="connsiteX122" fmla="*/ 8772056 w 12192000"/>
              <a:gd name="connsiteY122" fmla="*/ 88351 h 1128179"/>
              <a:gd name="connsiteX123" fmla="*/ 8929686 w 12192000"/>
              <a:gd name="connsiteY123" fmla="*/ 70976 h 1128179"/>
              <a:gd name="connsiteX124" fmla="*/ 8966892 w 12192000"/>
              <a:gd name="connsiteY124"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64333 w 12192000"/>
              <a:gd name="connsiteY31" fmla="*/ 905785 h 1128179"/>
              <a:gd name="connsiteX32" fmla="*/ 863669 w 12192000"/>
              <a:gd name="connsiteY32" fmla="*/ 750988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518161 w 12192000"/>
              <a:gd name="connsiteY99" fmla="*/ 151803 h 1128179"/>
              <a:gd name="connsiteX100" fmla="*/ 6645685 w 12192000"/>
              <a:gd name="connsiteY100" fmla="*/ 176840 h 1128179"/>
              <a:gd name="connsiteX101" fmla="*/ 6739636 w 12192000"/>
              <a:gd name="connsiteY101" fmla="*/ 172969 h 1128179"/>
              <a:gd name="connsiteX102" fmla="*/ 6747672 w 12192000"/>
              <a:gd name="connsiteY102" fmla="*/ 163353 h 1128179"/>
              <a:gd name="connsiteX103" fmla="*/ 6811991 w 12192000"/>
              <a:gd name="connsiteY103" fmla="*/ 164731 h 1128179"/>
              <a:gd name="connsiteX104" fmla="*/ 7038226 w 12192000"/>
              <a:gd name="connsiteY104" fmla="*/ 234745 h 1128179"/>
              <a:gd name="connsiteX105" fmla="*/ 7163894 w 12192000"/>
              <a:gd name="connsiteY105" fmla="*/ 235638 h 1128179"/>
              <a:gd name="connsiteX106" fmla="*/ 7208349 w 12192000"/>
              <a:gd name="connsiteY106" fmla="*/ 225443 h 1128179"/>
              <a:gd name="connsiteX107" fmla="*/ 7282840 w 12192000"/>
              <a:gd name="connsiteY107" fmla="*/ 209016 h 1128179"/>
              <a:gd name="connsiteX108" fmla="*/ 7338153 w 12192000"/>
              <a:gd name="connsiteY108" fmla="*/ 170853 h 1128179"/>
              <a:gd name="connsiteX109" fmla="*/ 7400583 w 12192000"/>
              <a:gd name="connsiteY109" fmla="*/ 167375 h 1128179"/>
              <a:gd name="connsiteX110" fmla="*/ 7415556 w 12192000"/>
              <a:gd name="connsiteY110" fmla="*/ 200044 h 1128179"/>
              <a:gd name="connsiteX111" fmla="*/ 7482186 w 12192000"/>
              <a:gd name="connsiteY111" fmla="*/ 185458 h 1128179"/>
              <a:gd name="connsiteX112" fmla="*/ 7583207 w 12192000"/>
              <a:gd name="connsiteY112" fmla="*/ 159660 h 1128179"/>
              <a:gd name="connsiteX113" fmla="*/ 7641594 w 12192000"/>
              <a:gd name="connsiteY113" fmla="*/ 153426 h 1128179"/>
              <a:gd name="connsiteX114" fmla="*/ 7800943 w 12192000"/>
              <a:gd name="connsiteY114" fmla="*/ 127008 h 1128179"/>
              <a:gd name="connsiteX115" fmla="*/ 7960450 w 12192000"/>
              <a:gd name="connsiteY115" fmla="*/ 93391 h 1128179"/>
              <a:gd name="connsiteX116" fmla="*/ 8185539 w 12192000"/>
              <a:gd name="connsiteY116" fmla="*/ 9813 h 1128179"/>
              <a:gd name="connsiteX117" fmla="*/ 8207409 w 12192000"/>
              <a:gd name="connsiteY117" fmla="*/ 0 h 1128179"/>
              <a:gd name="connsiteX118" fmla="*/ 8238081 w 12192000"/>
              <a:gd name="connsiteY118" fmla="*/ 5133 h 1128179"/>
              <a:gd name="connsiteX119" fmla="*/ 8361058 w 12192000"/>
              <a:gd name="connsiteY119" fmla="*/ 27576 h 1128179"/>
              <a:gd name="connsiteX120" fmla="*/ 8458208 w 12192000"/>
              <a:gd name="connsiteY120" fmla="*/ 61981 h 1128179"/>
              <a:gd name="connsiteX121" fmla="*/ 8673082 w 12192000"/>
              <a:gd name="connsiteY121" fmla="*/ 78141 h 1128179"/>
              <a:gd name="connsiteX122" fmla="*/ 8772056 w 12192000"/>
              <a:gd name="connsiteY122" fmla="*/ 88351 h 1128179"/>
              <a:gd name="connsiteX123" fmla="*/ 8929686 w 12192000"/>
              <a:gd name="connsiteY123" fmla="*/ 70976 h 1128179"/>
              <a:gd name="connsiteX124" fmla="*/ 8966892 w 12192000"/>
              <a:gd name="connsiteY124"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63669 w 12192000"/>
              <a:gd name="connsiteY32" fmla="*/ 750988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518161 w 12192000"/>
              <a:gd name="connsiteY99" fmla="*/ 151803 h 1128179"/>
              <a:gd name="connsiteX100" fmla="*/ 6645685 w 12192000"/>
              <a:gd name="connsiteY100" fmla="*/ 176840 h 1128179"/>
              <a:gd name="connsiteX101" fmla="*/ 6739636 w 12192000"/>
              <a:gd name="connsiteY101" fmla="*/ 172969 h 1128179"/>
              <a:gd name="connsiteX102" fmla="*/ 6747672 w 12192000"/>
              <a:gd name="connsiteY102" fmla="*/ 163353 h 1128179"/>
              <a:gd name="connsiteX103" fmla="*/ 6811991 w 12192000"/>
              <a:gd name="connsiteY103" fmla="*/ 164731 h 1128179"/>
              <a:gd name="connsiteX104" fmla="*/ 7038226 w 12192000"/>
              <a:gd name="connsiteY104" fmla="*/ 234745 h 1128179"/>
              <a:gd name="connsiteX105" fmla="*/ 7163894 w 12192000"/>
              <a:gd name="connsiteY105" fmla="*/ 235638 h 1128179"/>
              <a:gd name="connsiteX106" fmla="*/ 7208349 w 12192000"/>
              <a:gd name="connsiteY106" fmla="*/ 225443 h 1128179"/>
              <a:gd name="connsiteX107" fmla="*/ 7282840 w 12192000"/>
              <a:gd name="connsiteY107" fmla="*/ 209016 h 1128179"/>
              <a:gd name="connsiteX108" fmla="*/ 7338153 w 12192000"/>
              <a:gd name="connsiteY108" fmla="*/ 170853 h 1128179"/>
              <a:gd name="connsiteX109" fmla="*/ 7400583 w 12192000"/>
              <a:gd name="connsiteY109" fmla="*/ 167375 h 1128179"/>
              <a:gd name="connsiteX110" fmla="*/ 7415556 w 12192000"/>
              <a:gd name="connsiteY110" fmla="*/ 200044 h 1128179"/>
              <a:gd name="connsiteX111" fmla="*/ 7482186 w 12192000"/>
              <a:gd name="connsiteY111" fmla="*/ 185458 h 1128179"/>
              <a:gd name="connsiteX112" fmla="*/ 7583207 w 12192000"/>
              <a:gd name="connsiteY112" fmla="*/ 159660 h 1128179"/>
              <a:gd name="connsiteX113" fmla="*/ 7641594 w 12192000"/>
              <a:gd name="connsiteY113" fmla="*/ 153426 h 1128179"/>
              <a:gd name="connsiteX114" fmla="*/ 7800943 w 12192000"/>
              <a:gd name="connsiteY114" fmla="*/ 127008 h 1128179"/>
              <a:gd name="connsiteX115" fmla="*/ 7960450 w 12192000"/>
              <a:gd name="connsiteY115" fmla="*/ 93391 h 1128179"/>
              <a:gd name="connsiteX116" fmla="*/ 8185539 w 12192000"/>
              <a:gd name="connsiteY116" fmla="*/ 9813 h 1128179"/>
              <a:gd name="connsiteX117" fmla="*/ 8207409 w 12192000"/>
              <a:gd name="connsiteY117" fmla="*/ 0 h 1128179"/>
              <a:gd name="connsiteX118" fmla="*/ 8238081 w 12192000"/>
              <a:gd name="connsiteY118" fmla="*/ 5133 h 1128179"/>
              <a:gd name="connsiteX119" fmla="*/ 8361058 w 12192000"/>
              <a:gd name="connsiteY119" fmla="*/ 27576 h 1128179"/>
              <a:gd name="connsiteX120" fmla="*/ 8458208 w 12192000"/>
              <a:gd name="connsiteY120" fmla="*/ 61981 h 1128179"/>
              <a:gd name="connsiteX121" fmla="*/ 8673082 w 12192000"/>
              <a:gd name="connsiteY121" fmla="*/ 78141 h 1128179"/>
              <a:gd name="connsiteX122" fmla="*/ 8772056 w 12192000"/>
              <a:gd name="connsiteY122" fmla="*/ 88351 h 1128179"/>
              <a:gd name="connsiteX123" fmla="*/ 8929686 w 12192000"/>
              <a:gd name="connsiteY123" fmla="*/ 70976 h 1128179"/>
              <a:gd name="connsiteX124" fmla="*/ 8966892 w 12192000"/>
              <a:gd name="connsiteY124"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518161 w 12192000"/>
              <a:gd name="connsiteY99" fmla="*/ 151803 h 1128179"/>
              <a:gd name="connsiteX100" fmla="*/ 6645685 w 12192000"/>
              <a:gd name="connsiteY100" fmla="*/ 176840 h 1128179"/>
              <a:gd name="connsiteX101" fmla="*/ 6739636 w 12192000"/>
              <a:gd name="connsiteY101" fmla="*/ 172969 h 1128179"/>
              <a:gd name="connsiteX102" fmla="*/ 6747672 w 12192000"/>
              <a:gd name="connsiteY102" fmla="*/ 163353 h 1128179"/>
              <a:gd name="connsiteX103" fmla="*/ 6811991 w 12192000"/>
              <a:gd name="connsiteY103" fmla="*/ 164731 h 1128179"/>
              <a:gd name="connsiteX104" fmla="*/ 7038226 w 12192000"/>
              <a:gd name="connsiteY104" fmla="*/ 234745 h 1128179"/>
              <a:gd name="connsiteX105" fmla="*/ 7163894 w 12192000"/>
              <a:gd name="connsiteY105" fmla="*/ 235638 h 1128179"/>
              <a:gd name="connsiteX106" fmla="*/ 7208349 w 12192000"/>
              <a:gd name="connsiteY106" fmla="*/ 225443 h 1128179"/>
              <a:gd name="connsiteX107" fmla="*/ 7282840 w 12192000"/>
              <a:gd name="connsiteY107" fmla="*/ 209016 h 1128179"/>
              <a:gd name="connsiteX108" fmla="*/ 7338153 w 12192000"/>
              <a:gd name="connsiteY108" fmla="*/ 170853 h 1128179"/>
              <a:gd name="connsiteX109" fmla="*/ 7400583 w 12192000"/>
              <a:gd name="connsiteY109" fmla="*/ 167375 h 1128179"/>
              <a:gd name="connsiteX110" fmla="*/ 7415556 w 12192000"/>
              <a:gd name="connsiteY110" fmla="*/ 200044 h 1128179"/>
              <a:gd name="connsiteX111" fmla="*/ 7482186 w 12192000"/>
              <a:gd name="connsiteY111" fmla="*/ 185458 h 1128179"/>
              <a:gd name="connsiteX112" fmla="*/ 7583207 w 12192000"/>
              <a:gd name="connsiteY112" fmla="*/ 159660 h 1128179"/>
              <a:gd name="connsiteX113" fmla="*/ 7641594 w 12192000"/>
              <a:gd name="connsiteY113" fmla="*/ 153426 h 1128179"/>
              <a:gd name="connsiteX114" fmla="*/ 7800943 w 12192000"/>
              <a:gd name="connsiteY114" fmla="*/ 127008 h 1128179"/>
              <a:gd name="connsiteX115" fmla="*/ 7960450 w 12192000"/>
              <a:gd name="connsiteY115" fmla="*/ 93391 h 1128179"/>
              <a:gd name="connsiteX116" fmla="*/ 8185539 w 12192000"/>
              <a:gd name="connsiteY116" fmla="*/ 9813 h 1128179"/>
              <a:gd name="connsiteX117" fmla="*/ 8207409 w 12192000"/>
              <a:gd name="connsiteY117" fmla="*/ 0 h 1128179"/>
              <a:gd name="connsiteX118" fmla="*/ 8238081 w 12192000"/>
              <a:gd name="connsiteY118" fmla="*/ 5133 h 1128179"/>
              <a:gd name="connsiteX119" fmla="*/ 8361058 w 12192000"/>
              <a:gd name="connsiteY119" fmla="*/ 27576 h 1128179"/>
              <a:gd name="connsiteX120" fmla="*/ 8458208 w 12192000"/>
              <a:gd name="connsiteY120" fmla="*/ 61981 h 1128179"/>
              <a:gd name="connsiteX121" fmla="*/ 8673082 w 12192000"/>
              <a:gd name="connsiteY121" fmla="*/ 78141 h 1128179"/>
              <a:gd name="connsiteX122" fmla="*/ 8772056 w 12192000"/>
              <a:gd name="connsiteY122" fmla="*/ 88351 h 1128179"/>
              <a:gd name="connsiteX123" fmla="*/ 8929686 w 12192000"/>
              <a:gd name="connsiteY123" fmla="*/ 70976 h 1128179"/>
              <a:gd name="connsiteX124" fmla="*/ 8966892 w 12192000"/>
              <a:gd name="connsiteY124"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518161 w 12192000"/>
              <a:gd name="connsiteY99" fmla="*/ 151803 h 1128179"/>
              <a:gd name="connsiteX100" fmla="*/ 6645685 w 12192000"/>
              <a:gd name="connsiteY100" fmla="*/ 176840 h 1128179"/>
              <a:gd name="connsiteX101" fmla="*/ 6739636 w 12192000"/>
              <a:gd name="connsiteY101" fmla="*/ 172969 h 1128179"/>
              <a:gd name="connsiteX102" fmla="*/ 6747672 w 12192000"/>
              <a:gd name="connsiteY102" fmla="*/ 163353 h 1128179"/>
              <a:gd name="connsiteX103" fmla="*/ 7038226 w 12192000"/>
              <a:gd name="connsiteY103" fmla="*/ 234745 h 1128179"/>
              <a:gd name="connsiteX104" fmla="*/ 7163894 w 12192000"/>
              <a:gd name="connsiteY104" fmla="*/ 235638 h 1128179"/>
              <a:gd name="connsiteX105" fmla="*/ 7208349 w 12192000"/>
              <a:gd name="connsiteY105" fmla="*/ 225443 h 1128179"/>
              <a:gd name="connsiteX106" fmla="*/ 7282840 w 12192000"/>
              <a:gd name="connsiteY106" fmla="*/ 209016 h 1128179"/>
              <a:gd name="connsiteX107" fmla="*/ 7338153 w 12192000"/>
              <a:gd name="connsiteY107" fmla="*/ 170853 h 1128179"/>
              <a:gd name="connsiteX108" fmla="*/ 7400583 w 12192000"/>
              <a:gd name="connsiteY108" fmla="*/ 167375 h 1128179"/>
              <a:gd name="connsiteX109" fmla="*/ 7415556 w 12192000"/>
              <a:gd name="connsiteY109" fmla="*/ 200044 h 1128179"/>
              <a:gd name="connsiteX110" fmla="*/ 7482186 w 12192000"/>
              <a:gd name="connsiteY110" fmla="*/ 185458 h 1128179"/>
              <a:gd name="connsiteX111" fmla="*/ 7583207 w 12192000"/>
              <a:gd name="connsiteY111" fmla="*/ 159660 h 1128179"/>
              <a:gd name="connsiteX112" fmla="*/ 7641594 w 12192000"/>
              <a:gd name="connsiteY112" fmla="*/ 153426 h 1128179"/>
              <a:gd name="connsiteX113" fmla="*/ 7800943 w 12192000"/>
              <a:gd name="connsiteY113" fmla="*/ 127008 h 1128179"/>
              <a:gd name="connsiteX114" fmla="*/ 7960450 w 12192000"/>
              <a:gd name="connsiteY114" fmla="*/ 93391 h 1128179"/>
              <a:gd name="connsiteX115" fmla="*/ 8185539 w 12192000"/>
              <a:gd name="connsiteY115" fmla="*/ 9813 h 1128179"/>
              <a:gd name="connsiteX116" fmla="*/ 8207409 w 12192000"/>
              <a:gd name="connsiteY116" fmla="*/ 0 h 1128179"/>
              <a:gd name="connsiteX117" fmla="*/ 8238081 w 12192000"/>
              <a:gd name="connsiteY117" fmla="*/ 5133 h 1128179"/>
              <a:gd name="connsiteX118" fmla="*/ 8361058 w 12192000"/>
              <a:gd name="connsiteY118" fmla="*/ 27576 h 1128179"/>
              <a:gd name="connsiteX119" fmla="*/ 8458208 w 12192000"/>
              <a:gd name="connsiteY119" fmla="*/ 61981 h 1128179"/>
              <a:gd name="connsiteX120" fmla="*/ 8673082 w 12192000"/>
              <a:gd name="connsiteY120" fmla="*/ 78141 h 1128179"/>
              <a:gd name="connsiteX121" fmla="*/ 8772056 w 12192000"/>
              <a:gd name="connsiteY121" fmla="*/ 88351 h 1128179"/>
              <a:gd name="connsiteX122" fmla="*/ 8929686 w 12192000"/>
              <a:gd name="connsiteY122" fmla="*/ 70976 h 1128179"/>
              <a:gd name="connsiteX123" fmla="*/ 8966892 w 12192000"/>
              <a:gd name="connsiteY123"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518161 w 12192000"/>
              <a:gd name="connsiteY99" fmla="*/ 151803 h 1128179"/>
              <a:gd name="connsiteX100" fmla="*/ 6645685 w 12192000"/>
              <a:gd name="connsiteY100" fmla="*/ 176840 h 1128179"/>
              <a:gd name="connsiteX101" fmla="*/ 6739636 w 12192000"/>
              <a:gd name="connsiteY101" fmla="*/ 172969 h 1128179"/>
              <a:gd name="connsiteX102" fmla="*/ 6820599 w 12192000"/>
              <a:gd name="connsiteY102" fmla="*/ 197012 h 1128179"/>
              <a:gd name="connsiteX103" fmla="*/ 7038226 w 12192000"/>
              <a:gd name="connsiteY103" fmla="*/ 234745 h 1128179"/>
              <a:gd name="connsiteX104" fmla="*/ 7163894 w 12192000"/>
              <a:gd name="connsiteY104" fmla="*/ 235638 h 1128179"/>
              <a:gd name="connsiteX105" fmla="*/ 7208349 w 12192000"/>
              <a:gd name="connsiteY105" fmla="*/ 225443 h 1128179"/>
              <a:gd name="connsiteX106" fmla="*/ 7282840 w 12192000"/>
              <a:gd name="connsiteY106" fmla="*/ 209016 h 1128179"/>
              <a:gd name="connsiteX107" fmla="*/ 7338153 w 12192000"/>
              <a:gd name="connsiteY107" fmla="*/ 170853 h 1128179"/>
              <a:gd name="connsiteX108" fmla="*/ 7400583 w 12192000"/>
              <a:gd name="connsiteY108" fmla="*/ 167375 h 1128179"/>
              <a:gd name="connsiteX109" fmla="*/ 7415556 w 12192000"/>
              <a:gd name="connsiteY109" fmla="*/ 200044 h 1128179"/>
              <a:gd name="connsiteX110" fmla="*/ 7482186 w 12192000"/>
              <a:gd name="connsiteY110" fmla="*/ 185458 h 1128179"/>
              <a:gd name="connsiteX111" fmla="*/ 7583207 w 12192000"/>
              <a:gd name="connsiteY111" fmla="*/ 159660 h 1128179"/>
              <a:gd name="connsiteX112" fmla="*/ 7641594 w 12192000"/>
              <a:gd name="connsiteY112" fmla="*/ 153426 h 1128179"/>
              <a:gd name="connsiteX113" fmla="*/ 7800943 w 12192000"/>
              <a:gd name="connsiteY113" fmla="*/ 127008 h 1128179"/>
              <a:gd name="connsiteX114" fmla="*/ 7960450 w 12192000"/>
              <a:gd name="connsiteY114" fmla="*/ 93391 h 1128179"/>
              <a:gd name="connsiteX115" fmla="*/ 8185539 w 12192000"/>
              <a:gd name="connsiteY115" fmla="*/ 9813 h 1128179"/>
              <a:gd name="connsiteX116" fmla="*/ 8207409 w 12192000"/>
              <a:gd name="connsiteY116" fmla="*/ 0 h 1128179"/>
              <a:gd name="connsiteX117" fmla="*/ 8238081 w 12192000"/>
              <a:gd name="connsiteY117" fmla="*/ 5133 h 1128179"/>
              <a:gd name="connsiteX118" fmla="*/ 8361058 w 12192000"/>
              <a:gd name="connsiteY118" fmla="*/ 27576 h 1128179"/>
              <a:gd name="connsiteX119" fmla="*/ 8458208 w 12192000"/>
              <a:gd name="connsiteY119" fmla="*/ 61981 h 1128179"/>
              <a:gd name="connsiteX120" fmla="*/ 8673082 w 12192000"/>
              <a:gd name="connsiteY120" fmla="*/ 78141 h 1128179"/>
              <a:gd name="connsiteX121" fmla="*/ 8772056 w 12192000"/>
              <a:gd name="connsiteY121" fmla="*/ 88351 h 1128179"/>
              <a:gd name="connsiteX122" fmla="*/ 8929686 w 12192000"/>
              <a:gd name="connsiteY122" fmla="*/ 70976 h 1128179"/>
              <a:gd name="connsiteX123" fmla="*/ 8966892 w 12192000"/>
              <a:gd name="connsiteY123"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645685 w 12192000"/>
              <a:gd name="connsiteY99" fmla="*/ 176840 h 1128179"/>
              <a:gd name="connsiteX100" fmla="*/ 6739636 w 12192000"/>
              <a:gd name="connsiteY100" fmla="*/ 172969 h 1128179"/>
              <a:gd name="connsiteX101" fmla="*/ 6820599 w 12192000"/>
              <a:gd name="connsiteY101" fmla="*/ 197012 h 1128179"/>
              <a:gd name="connsiteX102" fmla="*/ 7038226 w 12192000"/>
              <a:gd name="connsiteY102" fmla="*/ 234745 h 1128179"/>
              <a:gd name="connsiteX103" fmla="*/ 7163894 w 12192000"/>
              <a:gd name="connsiteY103" fmla="*/ 235638 h 1128179"/>
              <a:gd name="connsiteX104" fmla="*/ 7208349 w 12192000"/>
              <a:gd name="connsiteY104" fmla="*/ 225443 h 1128179"/>
              <a:gd name="connsiteX105" fmla="*/ 7282840 w 12192000"/>
              <a:gd name="connsiteY105" fmla="*/ 209016 h 1128179"/>
              <a:gd name="connsiteX106" fmla="*/ 7338153 w 12192000"/>
              <a:gd name="connsiteY106" fmla="*/ 170853 h 1128179"/>
              <a:gd name="connsiteX107" fmla="*/ 7400583 w 12192000"/>
              <a:gd name="connsiteY107" fmla="*/ 167375 h 1128179"/>
              <a:gd name="connsiteX108" fmla="*/ 7415556 w 12192000"/>
              <a:gd name="connsiteY108" fmla="*/ 200044 h 1128179"/>
              <a:gd name="connsiteX109" fmla="*/ 7482186 w 12192000"/>
              <a:gd name="connsiteY109" fmla="*/ 185458 h 1128179"/>
              <a:gd name="connsiteX110" fmla="*/ 7583207 w 12192000"/>
              <a:gd name="connsiteY110" fmla="*/ 159660 h 1128179"/>
              <a:gd name="connsiteX111" fmla="*/ 7641594 w 12192000"/>
              <a:gd name="connsiteY111" fmla="*/ 153426 h 1128179"/>
              <a:gd name="connsiteX112" fmla="*/ 7800943 w 12192000"/>
              <a:gd name="connsiteY112" fmla="*/ 127008 h 1128179"/>
              <a:gd name="connsiteX113" fmla="*/ 7960450 w 12192000"/>
              <a:gd name="connsiteY113" fmla="*/ 93391 h 1128179"/>
              <a:gd name="connsiteX114" fmla="*/ 8185539 w 12192000"/>
              <a:gd name="connsiteY114" fmla="*/ 9813 h 1128179"/>
              <a:gd name="connsiteX115" fmla="*/ 8207409 w 12192000"/>
              <a:gd name="connsiteY115" fmla="*/ 0 h 1128179"/>
              <a:gd name="connsiteX116" fmla="*/ 8238081 w 12192000"/>
              <a:gd name="connsiteY116" fmla="*/ 5133 h 1128179"/>
              <a:gd name="connsiteX117" fmla="*/ 8361058 w 12192000"/>
              <a:gd name="connsiteY117" fmla="*/ 27576 h 1128179"/>
              <a:gd name="connsiteX118" fmla="*/ 8458208 w 12192000"/>
              <a:gd name="connsiteY118" fmla="*/ 61981 h 1128179"/>
              <a:gd name="connsiteX119" fmla="*/ 8673082 w 12192000"/>
              <a:gd name="connsiteY119" fmla="*/ 78141 h 1128179"/>
              <a:gd name="connsiteX120" fmla="*/ 8772056 w 12192000"/>
              <a:gd name="connsiteY120" fmla="*/ 88351 h 1128179"/>
              <a:gd name="connsiteX121" fmla="*/ 8929686 w 12192000"/>
              <a:gd name="connsiteY121" fmla="*/ 70976 h 1128179"/>
              <a:gd name="connsiteX122" fmla="*/ 8966892 w 12192000"/>
              <a:gd name="connsiteY122"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645685 w 12192000"/>
              <a:gd name="connsiteY99" fmla="*/ 176840 h 1128179"/>
              <a:gd name="connsiteX100" fmla="*/ 6739636 w 12192000"/>
              <a:gd name="connsiteY100" fmla="*/ 172969 h 1128179"/>
              <a:gd name="connsiteX101" fmla="*/ 6820599 w 12192000"/>
              <a:gd name="connsiteY101" fmla="*/ 197012 h 1128179"/>
              <a:gd name="connsiteX102" fmla="*/ 7038226 w 12192000"/>
              <a:gd name="connsiteY102" fmla="*/ 234745 h 1128179"/>
              <a:gd name="connsiteX103" fmla="*/ 7163894 w 12192000"/>
              <a:gd name="connsiteY103" fmla="*/ 235638 h 1128179"/>
              <a:gd name="connsiteX104" fmla="*/ 7208349 w 12192000"/>
              <a:gd name="connsiteY104" fmla="*/ 225443 h 1128179"/>
              <a:gd name="connsiteX105" fmla="*/ 7282840 w 12192000"/>
              <a:gd name="connsiteY105" fmla="*/ 209016 h 1128179"/>
              <a:gd name="connsiteX106" fmla="*/ 7338153 w 12192000"/>
              <a:gd name="connsiteY106" fmla="*/ 170853 h 1128179"/>
              <a:gd name="connsiteX107" fmla="*/ 7400583 w 12192000"/>
              <a:gd name="connsiteY107" fmla="*/ 167375 h 1128179"/>
              <a:gd name="connsiteX108" fmla="*/ 7415556 w 12192000"/>
              <a:gd name="connsiteY108" fmla="*/ 200044 h 1128179"/>
              <a:gd name="connsiteX109" fmla="*/ 7482186 w 12192000"/>
              <a:gd name="connsiteY109" fmla="*/ 185458 h 1128179"/>
              <a:gd name="connsiteX110" fmla="*/ 7583207 w 12192000"/>
              <a:gd name="connsiteY110" fmla="*/ 159660 h 1128179"/>
              <a:gd name="connsiteX111" fmla="*/ 7641594 w 12192000"/>
              <a:gd name="connsiteY111" fmla="*/ 153426 h 1128179"/>
              <a:gd name="connsiteX112" fmla="*/ 7800943 w 12192000"/>
              <a:gd name="connsiteY112" fmla="*/ 127008 h 1128179"/>
              <a:gd name="connsiteX113" fmla="*/ 7960450 w 12192000"/>
              <a:gd name="connsiteY113" fmla="*/ 93391 h 1128179"/>
              <a:gd name="connsiteX114" fmla="*/ 8185539 w 12192000"/>
              <a:gd name="connsiteY114" fmla="*/ 9813 h 1128179"/>
              <a:gd name="connsiteX115" fmla="*/ 8207409 w 12192000"/>
              <a:gd name="connsiteY115" fmla="*/ 0 h 1128179"/>
              <a:gd name="connsiteX116" fmla="*/ 8238081 w 12192000"/>
              <a:gd name="connsiteY116" fmla="*/ 5133 h 1128179"/>
              <a:gd name="connsiteX117" fmla="*/ 8361058 w 12192000"/>
              <a:gd name="connsiteY117" fmla="*/ 27576 h 1128179"/>
              <a:gd name="connsiteX118" fmla="*/ 8458208 w 12192000"/>
              <a:gd name="connsiteY118" fmla="*/ 61981 h 1128179"/>
              <a:gd name="connsiteX119" fmla="*/ 8673082 w 12192000"/>
              <a:gd name="connsiteY119" fmla="*/ 78141 h 1128179"/>
              <a:gd name="connsiteX120" fmla="*/ 8772056 w 12192000"/>
              <a:gd name="connsiteY120" fmla="*/ 88351 h 1128179"/>
              <a:gd name="connsiteX121" fmla="*/ 8929686 w 12192000"/>
              <a:gd name="connsiteY121" fmla="*/ 70976 h 1128179"/>
              <a:gd name="connsiteX122" fmla="*/ 8966892 w 12192000"/>
              <a:gd name="connsiteY122"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645685 w 12192000"/>
              <a:gd name="connsiteY99" fmla="*/ 176840 h 1128179"/>
              <a:gd name="connsiteX100" fmla="*/ 6739636 w 12192000"/>
              <a:gd name="connsiteY100" fmla="*/ 172969 h 1128179"/>
              <a:gd name="connsiteX101" fmla="*/ 6820599 w 12192000"/>
              <a:gd name="connsiteY101" fmla="*/ 197012 h 1128179"/>
              <a:gd name="connsiteX102" fmla="*/ 7038226 w 12192000"/>
              <a:gd name="connsiteY102" fmla="*/ 234745 h 1128179"/>
              <a:gd name="connsiteX103" fmla="*/ 7163894 w 12192000"/>
              <a:gd name="connsiteY103" fmla="*/ 235638 h 1128179"/>
              <a:gd name="connsiteX104" fmla="*/ 7208349 w 12192000"/>
              <a:gd name="connsiteY104" fmla="*/ 225443 h 1128179"/>
              <a:gd name="connsiteX105" fmla="*/ 7282840 w 12192000"/>
              <a:gd name="connsiteY105" fmla="*/ 209016 h 1128179"/>
              <a:gd name="connsiteX106" fmla="*/ 7338153 w 12192000"/>
              <a:gd name="connsiteY106" fmla="*/ 170853 h 1128179"/>
              <a:gd name="connsiteX107" fmla="*/ 7400583 w 12192000"/>
              <a:gd name="connsiteY107" fmla="*/ 167375 h 1128179"/>
              <a:gd name="connsiteX108" fmla="*/ 7415556 w 12192000"/>
              <a:gd name="connsiteY108" fmla="*/ 200044 h 1128179"/>
              <a:gd name="connsiteX109" fmla="*/ 7482186 w 12192000"/>
              <a:gd name="connsiteY109" fmla="*/ 185458 h 1128179"/>
              <a:gd name="connsiteX110" fmla="*/ 7583207 w 12192000"/>
              <a:gd name="connsiteY110" fmla="*/ 159660 h 1128179"/>
              <a:gd name="connsiteX111" fmla="*/ 7641594 w 12192000"/>
              <a:gd name="connsiteY111" fmla="*/ 153426 h 1128179"/>
              <a:gd name="connsiteX112" fmla="*/ 7800943 w 12192000"/>
              <a:gd name="connsiteY112" fmla="*/ 127008 h 1128179"/>
              <a:gd name="connsiteX113" fmla="*/ 7960450 w 12192000"/>
              <a:gd name="connsiteY113" fmla="*/ 93391 h 1128179"/>
              <a:gd name="connsiteX114" fmla="*/ 8185539 w 12192000"/>
              <a:gd name="connsiteY114" fmla="*/ 9813 h 1128179"/>
              <a:gd name="connsiteX115" fmla="*/ 8207409 w 12192000"/>
              <a:gd name="connsiteY115" fmla="*/ 0 h 1128179"/>
              <a:gd name="connsiteX116" fmla="*/ 8238081 w 12192000"/>
              <a:gd name="connsiteY116" fmla="*/ 5133 h 1128179"/>
              <a:gd name="connsiteX117" fmla="*/ 8361058 w 12192000"/>
              <a:gd name="connsiteY117" fmla="*/ 27576 h 1128179"/>
              <a:gd name="connsiteX118" fmla="*/ 8458208 w 12192000"/>
              <a:gd name="connsiteY118" fmla="*/ 61981 h 1128179"/>
              <a:gd name="connsiteX119" fmla="*/ 8645033 w 12192000"/>
              <a:gd name="connsiteY119" fmla="*/ 78141 h 1128179"/>
              <a:gd name="connsiteX120" fmla="*/ 8772056 w 12192000"/>
              <a:gd name="connsiteY120" fmla="*/ 88351 h 1128179"/>
              <a:gd name="connsiteX121" fmla="*/ 8929686 w 12192000"/>
              <a:gd name="connsiteY121" fmla="*/ 70976 h 1128179"/>
              <a:gd name="connsiteX122" fmla="*/ 8966892 w 12192000"/>
              <a:gd name="connsiteY122"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645685 w 12192000"/>
              <a:gd name="connsiteY99" fmla="*/ 176840 h 1128179"/>
              <a:gd name="connsiteX100" fmla="*/ 6739636 w 12192000"/>
              <a:gd name="connsiteY100" fmla="*/ 172969 h 1128179"/>
              <a:gd name="connsiteX101" fmla="*/ 6820599 w 12192000"/>
              <a:gd name="connsiteY101" fmla="*/ 197012 h 1128179"/>
              <a:gd name="connsiteX102" fmla="*/ 7038226 w 12192000"/>
              <a:gd name="connsiteY102" fmla="*/ 234745 h 1128179"/>
              <a:gd name="connsiteX103" fmla="*/ 7163894 w 12192000"/>
              <a:gd name="connsiteY103" fmla="*/ 235638 h 1128179"/>
              <a:gd name="connsiteX104" fmla="*/ 7208349 w 12192000"/>
              <a:gd name="connsiteY104" fmla="*/ 225443 h 1128179"/>
              <a:gd name="connsiteX105" fmla="*/ 7282840 w 12192000"/>
              <a:gd name="connsiteY105" fmla="*/ 209016 h 1128179"/>
              <a:gd name="connsiteX106" fmla="*/ 7338153 w 12192000"/>
              <a:gd name="connsiteY106" fmla="*/ 170853 h 1128179"/>
              <a:gd name="connsiteX107" fmla="*/ 7400583 w 12192000"/>
              <a:gd name="connsiteY107" fmla="*/ 167375 h 1128179"/>
              <a:gd name="connsiteX108" fmla="*/ 7415556 w 12192000"/>
              <a:gd name="connsiteY108" fmla="*/ 200044 h 1128179"/>
              <a:gd name="connsiteX109" fmla="*/ 7482186 w 12192000"/>
              <a:gd name="connsiteY109" fmla="*/ 185458 h 1128179"/>
              <a:gd name="connsiteX110" fmla="*/ 7583207 w 12192000"/>
              <a:gd name="connsiteY110" fmla="*/ 159660 h 1128179"/>
              <a:gd name="connsiteX111" fmla="*/ 7641594 w 12192000"/>
              <a:gd name="connsiteY111" fmla="*/ 153426 h 1128179"/>
              <a:gd name="connsiteX112" fmla="*/ 7800943 w 12192000"/>
              <a:gd name="connsiteY112" fmla="*/ 127008 h 1128179"/>
              <a:gd name="connsiteX113" fmla="*/ 7960450 w 12192000"/>
              <a:gd name="connsiteY113" fmla="*/ 93391 h 1128179"/>
              <a:gd name="connsiteX114" fmla="*/ 8185539 w 12192000"/>
              <a:gd name="connsiteY114" fmla="*/ 9813 h 1128179"/>
              <a:gd name="connsiteX115" fmla="*/ 8207409 w 12192000"/>
              <a:gd name="connsiteY115" fmla="*/ 0 h 1128179"/>
              <a:gd name="connsiteX116" fmla="*/ 8238081 w 12192000"/>
              <a:gd name="connsiteY116" fmla="*/ 5133 h 1128179"/>
              <a:gd name="connsiteX117" fmla="*/ 8361058 w 12192000"/>
              <a:gd name="connsiteY117" fmla="*/ 27576 h 1128179"/>
              <a:gd name="connsiteX118" fmla="*/ 8458208 w 12192000"/>
              <a:gd name="connsiteY118" fmla="*/ 61981 h 1128179"/>
              <a:gd name="connsiteX119" fmla="*/ 8645033 w 12192000"/>
              <a:gd name="connsiteY119" fmla="*/ 78141 h 1128179"/>
              <a:gd name="connsiteX120" fmla="*/ 8772056 w 12192000"/>
              <a:gd name="connsiteY120" fmla="*/ 88351 h 1128179"/>
              <a:gd name="connsiteX121" fmla="*/ 8929686 w 12192000"/>
              <a:gd name="connsiteY121" fmla="*/ 70976 h 1128179"/>
              <a:gd name="connsiteX122" fmla="*/ 8966892 w 12192000"/>
              <a:gd name="connsiteY122"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645685 w 12192000"/>
              <a:gd name="connsiteY99" fmla="*/ 176840 h 1128179"/>
              <a:gd name="connsiteX100" fmla="*/ 6739636 w 12192000"/>
              <a:gd name="connsiteY100" fmla="*/ 172969 h 1128179"/>
              <a:gd name="connsiteX101" fmla="*/ 6820599 w 12192000"/>
              <a:gd name="connsiteY101" fmla="*/ 197012 h 1128179"/>
              <a:gd name="connsiteX102" fmla="*/ 7038226 w 12192000"/>
              <a:gd name="connsiteY102" fmla="*/ 234745 h 1128179"/>
              <a:gd name="connsiteX103" fmla="*/ 7163894 w 12192000"/>
              <a:gd name="connsiteY103" fmla="*/ 235638 h 1128179"/>
              <a:gd name="connsiteX104" fmla="*/ 7208349 w 12192000"/>
              <a:gd name="connsiteY104" fmla="*/ 225443 h 1128179"/>
              <a:gd name="connsiteX105" fmla="*/ 7282840 w 12192000"/>
              <a:gd name="connsiteY105" fmla="*/ 209016 h 1128179"/>
              <a:gd name="connsiteX106" fmla="*/ 7338153 w 12192000"/>
              <a:gd name="connsiteY106" fmla="*/ 170853 h 1128179"/>
              <a:gd name="connsiteX107" fmla="*/ 7400583 w 12192000"/>
              <a:gd name="connsiteY107" fmla="*/ 167375 h 1128179"/>
              <a:gd name="connsiteX108" fmla="*/ 7415556 w 12192000"/>
              <a:gd name="connsiteY108" fmla="*/ 200044 h 1128179"/>
              <a:gd name="connsiteX109" fmla="*/ 7482186 w 12192000"/>
              <a:gd name="connsiteY109" fmla="*/ 185458 h 1128179"/>
              <a:gd name="connsiteX110" fmla="*/ 7583207 w 12192000"/>
              <a:gd name="connsiteY110" fmla="*/ 159660 h 1128179"/>
              <a:gd name="connsiteX111" fmla="*/ 7641594 w 12192000"/>
              <a:gd name="connsiteY111" fmla="*/ 153426 h 1128179"/>
              <a:gd name="connsiteX112" fmla="*/ 7800943 w 12192000"/>
              <a:gd name="connsiteY112" fmla="*/ 127008 h 1128179"/>
              <a:gd name="connsiteX113" fmla="*/ 7960450 w 12192000"/>
              <a:gd name="connsiteY113" fmla="*/ 93391 h 1128179"/>
              <a:gd name="connsiteX114" fmla="*/ 8185539 w 12192000"/>
              <a:gd name="connsiteY114" fmla="*/ 9813 h 1128179"/>
              <a:gd name="connsiteX115" fmla="*/ 8207409 w 12192000"/>
              <a:gd name="connsiteY115" fmla="*/ 0 h 1128179"/>
              <a:gd name="connsiteX116" fmla="*/ 8238081 w 12192000"/>
              <a:gd name="connsiteY116" fmla="*/ 5133 h 1128179"/>
              <a:gd name="connsiteX117" fmla="*/ 8361058 w 12192000"/>
              <a:gd name="connsiteY117" fmla="*/ 27576 h 1128179"/>
              <a:gd name="connsiteX118" fmla="*/ 8458208 w 12192000"/>
              <a:gd name="connsiteY118" fmla="*/ 61981 h 1128179"/>
              <a:gd name="connsiteX119" fmla="*/ 8645033 w 12192000"/>
              <a:gd name="connsiteY119" fmla="*/ 78141 h 1128179"/>
              <a:gd name="connsiteX120" fmla="*/ 8772056 w 12192000"/>
              <a:gd name="connsiteY120" fmla="*/ 88351 h 1128179"/>
              <a:gd name="connsiteX121" fmla="*/ 8929686 w 12192000"/>
              <a:gd name="connsiteY121" fmla="*/ 70976 h 1128179"/>
              <a:gd name="connsiteX122" fmla="*/ 8966892 w 12192000"/>
              <a:gd name="connsiteY122"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645685 w 12192000"/>
              <a:gd name="connsiteY99" fmla="*/ 176840 h 1128179"/>
              <a:gd name="connsiteX100" fmla="*/ 6739636 w 12192000"/>
              <a:gd name="connsiteY100" fmla="*/ 172969 h 1128179"/>
              <a:gd name="connsiteX101" fmla="*/ 6820599 w 12192000"/>
              <a:gd name="connsiteY101" fmla="*/ 197012 h 1128179"/>
              <a:gd name="connsiteX102" fmla="*/ 7038226 w 12192000"/>
              <a:gd name="connsiteY102" fmla="*/ 234745 h 1128179"/>
              <a:gd name="connsiteX103" fmla="*/ 7163894 w 12192000"/>
              <a:gd name="connsiteY103" fmla="*/ 235638 h 1128179"/>
              <a:gd name="connsiteX104" fmla="*/ 7208349 w 12192000"/>
              <a:gd name="connsiteY104" fmla="*/ 225443 h 1128179"/>
              <a:gd name="connsiteX105" fmla="*/ 7282840 w 12192000"/>
              <a:gd name="connsiteY105" fmla="*/ 209016 h 1128179"/>
              <a:gd name="connsiteX106" fmla="*/ 7338153 w 12192000"/>
              <a:gd name="connsiteY106" fmla="*/ 170853 h 1128179"/>
              <a:gd name="connsiteX107" fmla="*/ 7400583 w 12192000"/>
              <a:gd name="connsiteY107" fmla="*/ 167375 h 1128179"/>
              <a:gd name="connsiteX108" fmla="*/ 7415556 w 12192000"/>
              <a:gd name="connsiteY108" fmla="*/ 200044 h 1128179"/>
              <a:gd name="connsiteX109" fmla="*/ 7482186 w 12192000"/>
              <a:gd name="connsiteY109" fmla="*/ 185458 h 1128179"/>
              <a:gd name="connsiteX110" fmla="*/ 7583207 w 12192000"/>
              <a:gd name="connsiteY110" fmla="*/ 159660 h 1128179"/>
              <a:gd name="connsiteX111" fmla="*/ 7641594 w 12192000"/>
              <a:gd name="connsiteY111" fmla="*/ 153426 h 1128179"/>
              <a:gd name="connsiteX112" fmla="*/ 7800943 w 12192000"/>
              <a:gd name="connsiteY112" fmla="*/ 127008 h 1128179"/>
              <a:gd name="connsiteX113" fmla="*/ 7960450 w 12192000"/>
              <a:gd name="connsiteY113" fmla="*/ 93391 h 1128179"/>
              <a:gd name="connsiteX114" fmla="*/ 8185539 w 12192000"/>
              <a:gd name="connsiteY114" fmla="*/ 9813 h 1128179"/>
              <a:gd name="connsiteX115" fmla="*/ 8207409 w 12192000"/>
              <a:gd name="connsiteY115" fmla="*/ 0 h 1128179"/>
              <a:gd name="connsiteX116" fmla="*/ 8238081 w 12192000"/>
              <a:gd name="connsiteY116" fmla="*/ 5133 h 1128179"/>
              <a:gd name="connsiteX117" fmla="*/ 8361058 w 12192000"/>
              <a:gd name="connsiteY117" fmla="*/ 27576 h 1128179"/>
              <a:gd name="connsiteX118" fmla="*/ 8458208 w 12192000"/>
              <a:gd name="connsiteY118" fmla="*/ 61981 h 1128179"/>
              <a:gd name="connsiteX119" fmla="*/ 8645033 w 12192000"/>
              <a:gd name="connsiteY119" fmla="*/ 78141 h 1128179"/>
              <a:gd name="connsiteX120" fmla="*/ 8772056 w 12192000"/>
              <a:gd name="connsiteY120" fmla="*/ 88351 h 1128179"/>
              <a:gd name="connsiteX121" fmla="*/ 8929686 w 12192000"/>
              <a:gd name="connsiteY121" fmla="*/ 70976 h 1128179"/>
              <a:gd name="connsiteX122" fmla="*/ 8966892 w 12192000"/>
              <a:gd name="connsiteY122"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645685 w 12192000"/>
              <a:gd name="connsiteY99" fmla="*/ 176840 h 1128179"/>
              <a:gd name="connsiteX100" fmla="*/ 6739636 w 12192000"/>
              <a:gd name="connsiteY100" fmla="*/ 172969 h 1128179"/>
              <a:gd name="connsiteX101" fmla="*/ 6820599 w 12192000"/>
              <a:gd name="connsiteY101" fmla="*/ 197012 h 1128179"/>
              <a:gd name="connsiteX102" fmla="*/ 7038226 w 12192000"/>
              <a:gd name="connsiteY102" fmla="*/ 234745 h 1128179"/>
              <a:gd name="connsiteX103" fmla="*/ 7163894 w 12192000"/>
              <a:gd name="connsiteY103" fmla="*/ 235638 h 1128179"/>
              <a:gd name="connsiteX104" fmla="*/ 7208349 w 12192000"/>
              <a:gd name="connsiteY104" fmla="*/ 225443 h 1128179"/>
              <a:gd name="connsiteX105" fmla="*/ 7282840 w 12192000"/>
              <a:gd name="connsiteY105" fmla="*/ 209016 h 1128179"/>
              <a:gd name="connsiteX106" fmla="*/ 7338153 w 12192000"/>
              <a:gd name="connsiteY106" fmla="*/ 170853 h 1128179"/>
              <a:gd name="connsiteX107" fmla="*/ 7400583 w 12192000"/>
              <a:gd name="connsiteY107" fmla="*/ 167375 h 1128179"/>
              <a:gd name="connsiteX108" fmla="*/ 7415556 w 12192000"/>
              <a:gd name="connsiteY108" fmla="*/ 200044 h 1128179"/>
              <a:gd name="connsiteX109" fmla="*/ 7482186 w 12192000"/>
              <a:gd name="connsiteY109" fmla="*/ 185458 h 1128179"/>
              <a:gd name="connsiteX110" fmla="*/ 7583207 w 12192000"/>
              <a:gd name="connsiteY110" fmla="*/ 159660 h 1128179"/>
              <a:gd name="connsiteX111" fmla="*/ 7641594 w 12192000"/>
              <a:gd name="connsiteY111" fmla="*/ 153426 h 1128179"/>
              <a:gd name="connsiteX112" fmla="*/ 7800943 w 12192000"/>
              <a:gd name="connsiteY112" fmla="*/ 127008 h 1128179"/>
              <a:gd name="connsiteX113" fmla="*/ 7960450 w 12192000"/>
              <a:gd name="connsiteY113" fmla="*/ 93391 h 1128179"/>
              <a:gd name="connsiteX114" fmla="*/ 8185539 w 12192000"/>
              <a:gd name="connsiteY114" fmla="*/ 9813 h 1128179"/>
              <a:gd name="connsiteX115" fmla="*/ 8207409 w 12192000"/>
              <a:gd name="connsiteY115" fmla="*/ 0 h 1128179"/>
              <a:gd name="connsiteX116" fmla="*/ 8238081 w 12192000"/>
              <a:gd name="connsiteY116" fmla="*/ 5133 h 1128179"/>
              <a:gd name="connsiteX117" fmla="*/ 8361058 w 12192000"/>
              <a:gd name="connsiteY117" fmla="*/ 27576 h 1128179"/>
              <a:gd name="connsiteX118" fmla="*/ 8458208 w 12192000"/>
              <a:gd name="connsiteY118" fmla="*/ 61981 h 1128179"/>
              <a:gd name="connsiteX119" fmla="*/ 8645033 w 12192000"/>
              <a:gd name="connsiteY119" fmla="*/ 78141 h 1128179"/>
              <a:gd name="connsiteX120" fmla="*/ 8772056 w 12192000"/>
              <a:gd name="connsiteY120" fmla="*/ 88351 h 1128179"/>
              <a:gd name="connsiteX121" fmla="*/ 8929686 w 12192000"/>
              <a:gd name="connsiteY121" fmla="*/ 70976 h 1128179"/>
              <a:gd name="connsiteX122" fmla="*/ 8966892 w 12192000"/>
              <a:gd name="connsiteY122"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645685 w 12192000"/>
              <a:gd name="connsiteY99" fmla="*/ 176840 h 1128179"/>
              <a:gd name="connsiteX100" fmla="*/ 6739636 w 12192000"/>
              <a:gd name="connsiteY100" fmla="*/ 172969 h 1128179"/>
              <a:gd name="connsiteX101" fmla="*/ 6820599 w 12192000"/>
              <a:gd name="connsiteY101" fmla="*/ 197012 h 1128179"/>
              <a:gd name="connsiteX102" fmla="*/ 7038226 w 12192000"/>
              <a:gd name="connsiteY102" fmla="*/ 234745 h 1128179"/>
              <a:gd name="connsiteX103" fmla="*/ 7163894 w 12192000"/>
              <a:gd name="connsiteY103" fmla="*/ 235638 h 1128179"/>
              <a:gd name="connsiteX104" fmla="*/ 7208349 w 12192000"/>
              <a:gd name="connsiteY104" fmla="*/ 225443 h 1128179"/>
              <a:gd name="connsiteX105" fmla="*/ 7282840 w 12192000"/>
              <a:gd name="connsiteY105" fmla="*/ 209016 h 1128179"/>
              <a:gd name="connsiteX106" fmla="*/ 7338153 w 12192000"/>
              <a:gd name="connsiteY106" fmla="*/ 170853 h 1128179"/>
              <a:gd name="connsiteX107" fmla="*/ 7400583 w 12192000"/>
              <a:gd name="connsiteY107" fmla="*/ 167375 h 1128179"/>
              <a:gd name="connsiteX108" fmla="*/ 7415556 w 12192000"/>
              <a:gd name="connsiteY108" fmla="*/ 200044 h 1128179"/>
              <a:gd name="connsiteX109" fmla="*/ 7482186 w 12192000"/>
              <a:gd name="connsiteY109" fmla="*/ 185458 h 1128179"/>
              <a:gd name="connsiteX110" fmla="*/ 7583207 w 12192000"/>
              <a:gd name="connsiteY110" fmla="*/ 159660 h 1128179"/>
              <a:gd name="connsiteX111" fmla="*/ 7641594 w 12192000"/>
              <a:gd name="connsiteY111" fmla="*/ 153426 h 1128179"/>
              <a:gd name="connsiteX112" fmla="*/ 7800943 w 12192000"/>
              <a:gd name="connsiteY112" fmla="*/ 127008 h 1128179"/>
              <a:gd name="connsiteX113" fmla="*/ 7960450 w 12192000"/>
              <a:gd name="connsiteY113" fmla="*/ 93391 h 1128179"/>
              <a:gd name="connsiteX114" fmla="*/ 8185539 w 12192000"/>
              <a:gd name="connsiteY114" fmla="*/ 9813 h 1128179"/>
              <a:gd name="connsiteX115" fmla="*/ 8207409 w 12192000"/>
              <a:gd name="connsiteY115" fmla="*/ 0 h 1128179"/>
              <a:gd name="connsiteX116" fmla="*/ 8238081 w 12192000"/>
              <a:gd name="connsiteY116" fmla="*/ 5133 h 1128179"/>
              <a:gd name="connsiteX117" fmla="*/ 8361058 w 12192000"/>
              <a:gd name="connsiteY117" fmla="*/ 27576 h 1128179"/>
              <a:gd name="connsiteX118" fmla="*/ 8458208 w 12192000"/>
              <a:gd name="connsiteY118" fmla="*/ 61981 h 1128179"/>
              <a:gd name="connsiteX119" fmla="*/ 8645033 w 12192000"/>
              <a:gd name="connsiteY119" fmla="*/ 78141 h 1128179"/>
              <a:gd name="connsiteX120" fmla="*/ 8772056 w 12192000"/>
              <a:gd name="connsiteY120" fmla="*/ 88351 h 1128179"/>
              <a:gd name="connsiteX121" fmla="*/ 8929686 w 12192000"/>
              <a:gd name="connsiteY121" fmla="*/ 70976 h 1128179"/>
              <a:gd name="connsiteX122" fmla="*/ 8966892 w 12192000"/>
              <a:gd name="connsiteY122"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421837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44574 w 12192000"/>
              <a:gd name="connsiteY53" fmla="*/ 435962 h 1128179"/>
              <a:gd name="connsiteX54" fmla="*/ 3402455 w 12192000"/>
              <a:gd name="connsiteY54" fmla="*/ 430487 h 1128179"/>
              <a:gd name="connsiteX55" fmla="*/ 3614450 w 12192000"/>
              <a:gd name="connsiteY55" fmla="*/ 475834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891068 w 12192000"/>
              <a:gd name="connsiteY81" fmla="*/ 162141 h 1128179"/>
              <a:gd name="connsiteX82" fmla="*/ 4909920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421837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44574 w 12192000"/>
              <a:gd name="connsiteY53" fmla="*/ 435962 h 1128179"/>
              <a:gd name="connsiteX54" fmla="*/ 3402455 w 12192000"/>
              <a:gd name="connsiteY54" fmla="*/ 430487 h 1128179"/>
              <a:gd name="connsiteX55" fmla="*/ 3614450 w 12192000"/>
              <a:gd name="connsiteY55" fmla="*/ 475834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891068 w 12192000"/>
              <a:gd name="connsiteY81" fmla="*/ 162141 h 1128179"/>
              <a:gd name="connsiteX82" fmla="*/ 4909920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421837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44574 w 12192000"/>
              <a:gd name="connsiteY53" fmla="*/ 435962 h 1128179"/>
              <a:gd name="connsiteX54" fmla="*/ 3402455 w 12192000"/>
              <a:gd name="connsiteY54" fmla="*/ 430487 h 1128179"/>
              <a:gd name="connsiteX55" fmla="*/ 3614450 w 12192000"/>
              <a:gd name="connsiteY55" fmla="*/ 475834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891068 w 12192000"/>
              <a:gd name="connsiteY81" fmla="*/ 162141 h 1128179"/>
              <a:gd name="connsiteX82" fmla="*/ 4909920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421837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44574 w 12192000"/>
              <a:gd name="connsiteY53" fmla="*/ 435962 h 1128179"/>
              <a:gd name="connsiteX54" fmla="*/ 3402455 w 12192000"/>
              <a:gd name="connsiteY54" fmla="*/ 430487 h 1128179"/>
              <a:gd name="connsiteX55" fmla="*/ 3614450 w 12192000"/>
              <a:gd name="connsiteY55" fmla="*/ 475834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891068 w 12192000"/>
              <a:gd name="connsiteY81" fmla="*/ 162141 h 1128179"/>
              <a:gd name="connsiteX82" fmla="*/ 4909920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421837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44574 w 12192000"/>
              <a:gd name="connsiteY53" fmla="*/ 435962 h 1128179"/>
              <a:gd name="connsiteX54" fmla="*/ 3402455 w 12192000"/>
              <a:gd name="connsiteY54" fmla="*/ 430487 h 1128179"/>
              <a:gd name="connsiteX55" fmla="*/ 3614450 w 12192000"/>
              <a:gd name="connsiteY55" fmla="*/ 475834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891068 w 12192000"/>
              <a:gd name="connsiteY81" fmla="*/ 162141 h 1128179"/>
              <a:gd name="connsiteX82" fmla="*/ 4909920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421837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44574 w 12192000"/>
              <a:gd name="connsiteY53" fmla="*/ 435962 h 1128179"/>
              <a:gd name="connsiteX54" fmla="*/ 3402455 w 12192000"/>
              <a:gd name="connsiteY54" fmla="*/ 430487 h 1128179"/>
              <a:gd name="connsiteX55" fmla="*/ 3614450 w 12192000"/>
              <a:gd name="connsiteY55" fmla="*/ 475834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891068 w 12192000"/>
              <a:gd name="connsiteY81" fmla="*/ 162141 h 1128179"/>
              <a:gd name="connsiteX82" fmla="*/ 4909920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421837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44574 w 12192000"/>
              <a:gd name="connsiteY53" fmla="*/ 435962 h 1128179"/>
              <a:gd name="connsiteX54" fmla="*/ 3402455 w 12192000"/>
              <a:gd name="connsiteY54" fmla="*/ 430487 h 1128179"/>
              <a:gd name="connsiteX55" fmla="*/ 3614450 w 12192000"/>
              <a:gd name="connsiteY55" fmla="*/ 475834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891068 w 12192000"/>
              <a:gd name="connsiteY81" fmla="*/ 162141 h 1128179"/>
              <a:gd name="connsiteX82" fmla="*/ 4909920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421837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02455 w 12192000"/>
              <a:gd name="connsiteY54" fmla="*/ 430487 h 1128179"/>
              <a:gd name="connsiteX55" fmla="*/ 3614450 w 12192000"/>
              <a:gd name="connsiteY55" fmla="*/ 475834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891068 w 12192000"/>
              <a:gd name="connsiteY81" fmla="*/ 162141 h 1128179"/>
              <a:gd name="connsiteX82" fmla="*/ 4909920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421837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14450 w 12192000"/>
              <a:gd name="connsiteY55" fmla="*/ 475834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891068 w 12192000"/>
              <a:gd name="connsiteY81" fmla="*/ 162141 h 1128179"/>
              <a:gd name="connsiteX82" fmla="*/ 4909920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421837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14450 w 12192000"/>
              <a:gd name="connsiteY55" fmla="*/ 475834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891068 w 12192000"/>
              <a:gd name="connsiteY81" fmla="*/ 162141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421837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14450 w 12192000"/>
              <a:gd name="connsiteY55" fmla="*/ 475834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930337 w 12192000"/>
              <a:gd name="connsiteY81" fmla="*/ 173360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421837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08840 w 12192000"/>
              <a:gd name="connsiteY55" fmla="*/ 453395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930337 w 12192000"/>
              <a:gd name="connsiteY81" fmla="*/ 173360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393788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08840 w 12192000"/>
              <a:gd name="connsiteY55" fmla="*/ 453395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930337 w 12192000"/>
              <a:gd name="connsiteY81" fmla="*/ 173360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393788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08840 w 12192000"/>
              <a:gd name="connsiteY55" fmla="*/ 453395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930337 w 12192000"/>
              <a:gd name="connsiteY81" fmla="*/ 173360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393788 w 12192000"/>
              <a:gd name="connsiteY43" fmla="*/ 617227 h 1128179"/>
              <a:gd name="connsiteX44" fmla="*/ 2539735 w 12192000"/>
              <a:gd name="connsiteY44" fmla="*/ 58394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08840 w 12192000"/>
              <a:gd name="connsiteY55" fmla="*/ 453395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930337 w 12192000"/>
              <a:gd name="connsiteY81" fmla="*/ 173360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393788 w 12192000"/>
              <a:gd name="connsiteY43" fmla="*/ 617227 h 1128179"/>
              <a:gd name="connsiteX44" fmla="*/ 2539735 w 12192000"/>
              <a:gd name="connsiteY44" fmla="*/ 583945 h 1128179"/>
              <a:gd name="connsiteX45" fmla="*/ 2650260 w 12192000"/>
              <a:gd name="connsiteY45" fmla="*/ 572364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08840 w 12192000"/>
              <a:gd name="connsiteY55" fmla="*/ 453395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930337 w 12192000"/>
              <a:gd name="connsiteY81" fmla="*/ 173360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393788 w 12192000"/>
              <a:gd name="connsiteY43" fmla="*/ 617227 h 1128179"/>
              <a:gd name="connsiteX44" fmla="*/ 2539735 w 12192000"/>
              <a:gd name="connsiteY44" fmla="*/ 583945 h 1128179"/>
              <a:gd name="connsiteX45" fmla="*/ 2650260 w 12192000"/>
              <a:gd name="connsiteY45" fmla="*/ 572364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08840 w 12192000"/>
              <a:gd name="connsiteY55" fmla="*/ 453395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930337 w 12192000"/>
              <a:gd name="connsiteY81" fmla="*/ 173360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1946835 w 12192000"/>
              <a:gd name="connsiteY41" fmla="*/ 666487 h 1128179"/>
              <a:gd name="connsiteX42" fmla="*/ 2147463 w 12192000"/>
              <a:gd name="connsiteY42" fmla="*/ 645844 h 1128179"/>
              <a:gd name="connsiteX43" fmla="*/ 2393788 w 12192000"/>
              <a:gd name="connsiteY43" fmla="*/ 617227 h 1128179"/>
              <a:gd name="connsiteX44" fmla="*/ 2539735 w 12192000"/>
              <a:gd name="connsiteY44" fmla="*/ 583945 h 1128179"/>
              <a:gd name="connsiteX45" fmla="*/ 2650260 w 12192000"/>
              <a:gd name="connsiteY45" fmla="*/ 572364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08840 w 12192000"/>
              <a:gd name="connsiteY55" fmla="*/ 453395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930337 w 12192000"/>
              <a:gd name="connsiteY81" fmla="*/ 173360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1946835 w 12192000"/>
              <a:gd name="connsiteY41" fmla="*/ 666487 h 1128179"/>
              <a:gd name="connsiteX42" fmla="*/ 2147463 w 12192000"/>
              <a:gd name="connsiteY42" fmla="*/ 645844 h 1128179"/>
              <a:gd name="connsiteX43" fmla="*/ 2393788 w 12192000"/>
              <a:gd name="connsiteY43" fmla="*/ 617227 h 1128179"/>
              <a:gd name="connsiteX44" fmla="*/ 2539735 w 12192000"/>
              <a:gd name="connsiteY44" fmla="*/ 583945 h 1128179"/>
              <a:gd name="connsiteX45" fmla="*/ 2650260 w 12192000"/>
              <a:gd name="connsiteY45" fmla="*/ 572364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08840 w 12192000"/>
              <a:gd name="connsiteY55" fmla="*/ 453395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930337 w 12192000"/>
              <a:gd name="connsiteY81" fmla="*/ 173360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1946835 w 12192000"/>
              <a:gd name="connsiteY41" fmla="*/ 666487 h 1128179"/>
              <a:gd name="connsiteX42" fmla="*/ 2147463 w 12192000"/>
              <a:gd name="connsiteY42" fmla="*/ 645844 h 1128179"/>
              <a:gd name="connsiteX43" fmla="*/ 2393788 w 12192000"/>
              <a:gd name="connsiteY43" fmla="*/ 617227 h 1128179"/>
              <a:gd name="connsiteX44" fmla="*/ 2539735 w 12192000"/>
              <a:gd name="connsiteY44" fmla="*/ 583945 h 1128179"/>
              <a:gd name="connsiteX45" fmla="*/ 2650260 w 12192000"/>
              <a:gd name="connsiteY45" fmla="*/ 572364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08840 w 12192000"/>
              <a:gd name="connsiteY55" fmla="*/ 453395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930337 w 12192000"/>
              <a:gd name="connsiteY81" fmla="*/ 173360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1946835 w 12192000"/>
              <a:gd name="connsiteY41" fmla="*/ 666487 h 1128179"/>
              <a:gd name="connsiteX42" fmla="*/ 2147463 w 12192000"/>
              <a:gd name="connsiteY42" fmla="*/ 645844 h 1128179"/>
              <a:gd name="connsiteX43" fmla="*/ 2393788 w 12192000"/>
              <a:gd name="connsiteY43" fmla="*/ 617227 h 1128179"/>
              <a:gd name="connsiteX44" fmla="*/ 2539735 w 12192000"/>
              <a:gd name="connsiteY44" fmla="*/ 583945 h 1128179"/>
              <a:gd name="connsiteX45" fmla="*/ 2650260 w 12192000"/>
              <a:gd name="connsiteY45" fmla="*/ 572364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08840 w 12192000"/>
              <a:gd name="connsiteY55" fmla="*/ 453395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930337 w 12192000"/>
              <a:gd name="connsiteY81" fmla="*/ 173360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1946835 w 12192000"/>
              <a:gd name="connsiteY41" fmla="*/ 666487 h 1128179"/>
              <a:gd name="connsiteX42" fmla="*/ 2147463 w 12192000"/>
              <a:gd name="connsiteY42" fmla="*/ 645844 h 1128179"/>
              <a:gd name="connsiteX43" fmla="*/ 2393788 w 12192000"/>
              <a:gd name="connsiteY43" fmla="*/ 617227 h 1128179"/>
              <a:gd name="connsiteX44" fmla="*/ 2539735 w 12192000"/>
              <a:gd name="connsiteY44" fmla="*/ 583945 h 1128179"/>
              <a:gd name="connsiteX45" fmla="*/ 2650260 w 12192000"/>
              <a:gd name="connsiteY45" fmla="*/ 572364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08840 w 12192000"/>
              <a:gd name="connsiteY55" fmla="*/ 453395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930337 w 12192000"/>
              <a:gd name="connsiteY81" fmla="*/ 173360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531136 w 12192000"/>
              <a:gd name="connsiteY117" fmla="*/ 5637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1946835 w 12192000"/>
              <a:gd name="connsiteY41" fmla="*/ 666487 h 1128179"/>
              <a:gd name="connsiteX42" fmla="*/ 2147463 w 12192000"/>
              <a:gd name="connsiteY42" fmla="*/ 645844 h 1128179"/>
              <a:gd name="connsiteX43" fmla="*/ 2393788 w 12192000"/>
              <a:gd name="connsiteY43" fmla="*/ 617227 h 1128179"/>
              <a:gd name="connsiteX44" fmla="*/ 2539735 w 12192000"/>
              <a:gd name="connsiteY44" fmla="*/ 583945 h 1128179"/>
              <a:gd name="connsiteX45" fmla="*/ 2650260 w 12192000"/>
              <a:gd name="connsiteY45" fmla="*/ 572364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08840 w 12192000"/>
              <a:gd name="connsiteY55" fmla="*/ 453395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930337 w 12192000"/>
              <a:gd name="connsiteY81" fmla="*/ 173360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60520 w 12192000"/>
              <a:gd name="connsiteY115" fmla="*/ 10743 h 1128179"/>
              <a:gd name="connsiteX116" fmla="*/ 8361058 w 12192000"/>
              <a:gd name="connsiteY116" fmla="*/ 27576 h 1128179"/>
              <a:gd name="connsiteX117" fmla="*/ 8531136 w 12192000"/>
              <a:gd name="connsiteY117" fmla="*/ 5637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57811 h 1118388"/>
              <a:gd name="connsiteX1" fmla="*/ 9024264 w 12192000"/>
              <a:gd name="connsiteY1" fmla="*/ 49427 h 1118388"/>
              <a:gd name="connsiteX2" fmla="*/ 9162332 w 12192000"/>
              <a:gd name="connsiteY2" fmla="*/ 99970 h 1118388"/>
              <a:gd name="connsiteX3" fmla="*/ 9231104 w 12192000"/>
              <a:gd name="connsiteY3" fmla="*/ 117189 h 1118388"/>
              <a:gd name="connsiteX4" fmla="*/ 9337856 w 12192000"/>
              <a:gd name="connsiteY4" fmla="*/ 127730 h 1118388"/>
              <a:gd name="connsiteX5" fmla="*/ 9398481 w 12192000"/>
              <a:gd name="connsiteY5" fmla="*/ 156248 h 1118388"/>
              <a:gd name="connsiteX6" fmla="*/ 9695185 w 12192000"/>
              <a:gd name="connsiteY6" fmla="*/ 182159 h 1118388"/>
              <a:gd name="connsiteX7" fmla="*/ 9865404 w 12192000"/>
              <a:gd name="connsiteY7" fmla="*/ 179399 h 1118388"/>
              <a:gd name="connsiteX8" fmla="*/ 10035421 w 12192000"/>
              <a:gd name="connsiteY8" fmla="*/ 161440 h 1118388"/>
              <a:gd name="connsiteX9" fmla="*/ 10159413 w 12192000"/>
              <a:gd name="connsiteY9" fmla="*/ 164935 h 1118388"/>
              <a:gd name="connsiteX10" fmla="*/ 10191921 w 12192000"/>
              <a:gd name="connsiteY10" fmla="*/ 163124 h 1118388"/>
              <a:gd name="connsiteX11" fmla="*/ 10245241 w 12192000"/>
              <a:gd name="connsiteY11" fmla="*/ 155770 h 1118388"/>
              <a:gd name="connsiteX12" fmla="*/ 10327894 w 12192000"/>
              <a:gd name="connsiteY12" fmla="*/ 172740 h 1118388"/>
              <a:gd name="connsiteX13" fmla="*/ 10522293 w 12192000"/>
              <a:gd name="connsiteY13" fmla="*/ 194330 h 1118388"/>
              <a:gd name="connsiteX14" fmla="*/ 10772996 w 12192000"/>
              <a:gd name="connsiteY14" fmla="*/ 237054 h 1118388"/>
              <a:gd name="connsiteX15" fmla="*/ 11029627 w 12192000"/>
              <a:gd name="connsiteY15" fmla="*/ 217497 h 1118388"/>
              <a:gd name="connsiteX16" fmla="*/ 11118024 w 12192000"/>
              <a:gd name="connsiteY16" fmla="*/ 214501 h 1118388"/>
              <a:gd name="connsiteX17" fmla="*/ 11326842 w 12192000"/>
              <a:gd name="connsiteY17" fmla="*/ 176062 h 1118388"/>
              <a:gd name="connsiteX18" fmla="*/ 11442963 w 12192000"/>
              <a:gd name="connsiteY18" fmla="*/ 152621 h 1118388"/>
              <a:gd name="connsiteX19" fmla="*/ 11603159 w 12192000"/>
              <a:gd name="connsiteY19" fmla="*/ 119422 h 1118388"/>
              <a:gd name="connsiteX20" fmla="*/ 11642383 w 12192000"/>
              <a:gd name="connsiteY20" fmla="*/ 108465 h 1118388"/>
              <a:gd name="connsiteX21" fmla="*/ 11856150 w 12192000"/>
              <a:gd name="connsiteY21" fmla="*/ 120965 h 1118388"/>
              <a:gd name="connsiteX22" fmla="*/ 11993769 w 12192000"/>
              <a:gd name="connsiteY22" fmla="*/ 144073 h 1118388"/>
              <a:gd name="connsiteX23" fmla="*/ 12102516 w 12192000"/>
              <a:gd name="connsiteY23" fmla="*/ 90028 h 1118388"/>
              <a:gd name="connsiteX24" fmla="*/ 12191056 w 12192000"/>
              <a:gd name="connsiteY24" fmla="*/ 76325 h 1118388"/>
              <a:gd name="connsiteX25" fmla="*/ 12192000 w 12192000"/>
              <a:gd name="connsiteY25" fmla="*/ 76931 h 1118388"/>
              <a:gd name="connsiteX26" fmla="*/ 12192000 w 12192000"/>
              <a:gd name="connsiteY26" fmla="*/ 1118388 h 1118388"/>
              <a:gd name="connsiteX27" fmla="*/ 0 w 12192000"/>
              <a:gd name="connsiteY27" fmla="*/ 1118388 h 1118388"/>
              <a:gd name="connsiteX28" fmla="*/ 0 w 12192000"/>
              <a:gd name="connsiteY28" fmla="*/ 913704 h 1118388"/>
              <a:gd name="connsiteX29" fmla="*/ 246660 w 12192000"/>
              <a:gd name="connsiteY29" fmla="*/ 879471 h 1118388"/>
              <a:gd name="connsiteX30" fmla="*/ 372960 w 12192000"/>
              <a:gd name="connsiteY30" fmla="*/ 915531 h 1118388"/>
              <a:gd name="connsiteX31" fmla="*/ 586367 w 12192000"/>
              <a:gd name="connsiteY31" fmla="*/ 851926 h 1118388"/>
              <a:gd name="connsiteX32" fmla="*/ 856325 w 12192000"/>
              <a:gd name="connsiteY32" fmla="*/ 777920 h 1118388"/>
              <a:gd name="connsiteX33" fmla="*/ 991881 w 12192000"/>
              <a:gd name="connsiteY33" fmla="*/ 759036 h 1118388"/>
              <a:gd name="connsiteX34" fmla="*/ 1055575 w 12192000"/>
              <a:gd name="connsiteY34" fmla="*/ 769343 h 1118388"/>
              <a:gd name="connsiteX35" fmla="*/ 1119803 w 12192000"/>
              <a:gd name="connsiteY35" fmla="*/ 759949 h 1118388"/>
              <a:gd name="connsiteX36" fmla="*/ 1169650 w 12192000"/>
              <a:gd name="connsiteY36" fmla="*/ 741734 h 1118388"/>
              <a:gd name="connsiteX37" fmla="*/ 1244680 w 12192000"/>
              <a:gd name="connsiteY37" fmla="*/ 723722 h 1118388"/>
              <a:gd name="connsiteX38" fmla="*/ 1345620 w 12192000"/>
              <a:gd name="connsiteY38" fmla="*/ 701505 h 1118388"/>
              <a:gd name="connsiteX39" fmla="*/ 1479778 w 12192000"/>
              <a:gd name="connsiteY39" fmla="*/ 683400 h 1118388"/>
              <a:gd name="connsiteX40" fmla="*/ 1698214 w 12192000"/>
              <a:gd name="connsiteY40" fmla="*/ 639338 h 1118388"/>
              <a:gd name="connsiteX41" fmla="*/ 1946835 w 12192000"/>
              <a:gd name="connsiteY41" fmla="*/ 656696 h 1118388"/>
              <a:gd name="connsiteX42" fmla="*/ 2147463 w 12192000"/>
              <a:gd name="connsiteY42" fmla="*/ 636053 h 1118388"/>
              <a:gd name="connsiteX43" fmla="*/ 2393788 w 12192000"/>
              <a:gd name="connsiteY43" fmla="*/ 607436 h 1118388"/>
              <a:gd name="connsiteX44" fmla="*/ 2539735 w 12192000"/>
              <a:gd name="connsiteY44" fmla="*/ 574154 h 1118388"/>
              <a:gd name="connsiteX45" fmla="*/ 2650260 w 12192000"/>
              <a:gd name="connsiteY45" fmla="*/ 562573 h 1118388"/>
              <a:gd name="connsiteX46" fmla="*/ 2730710 w 12192000"/>
              <a:gd name="connsiteY46" fmla="*/ 526103 h 1118388"/>
              <a:gd name="connsiteX47" fmla="*/ 2884932 w 12192000"/>
              <a:gd name="connsiteY47" fmla="*/ 519819 h 1118388"/>
              <a:gd name="connsiteX48" fmla="*/ 2976019 w 12192000"/>
              <a:gd name="connsiteY48" fmla="*/ 508087 h 1118388"/>
              <a:gd name="connsiteX49" fmla="*/ 3008759 w 12192000"/>
              <a:gd name="connsiteY49" fmla="*/ 491107 h 1118388"/>
              <a:gd name="connsiteX50" fmla="*/ 3055731 w 12192000"/>
              <a:gd name="connsiteY50" fmla="*/ 475813 h 1118388"/>
              <a:gd name="connsiteX51" fmla="*/ 3137188 w 12192000"/>
              <a:gd name="connsiteY51" fmla="*/ 439130 h 1118388"/>
              <a:gd name="connsiteX52" fmla="*/ 3338608 w 12192000"/>
              <a:gd name="connsiteY52" fmla="*/ 436559 h 1118388"/>
              <a:gd name="connsiteX53" fmla="*/ 3310915 w 12192000"/>
              <a:gd name="connsiteY53" fmla="*/ 437390 h 1118388"/>
              <a:gd name="connsiteX54" fmla="*/ 3436114 w 12192000"/>
              <a:gd name="connsiteY54" fmla="*/ 448745 h 1118388"/>
              <a:gd name="connsiteX55" fmla="*/ 3608840 w 12192000"/>
              <a:gd name="connsiteY55" fmla="*/ 443604 h 1118388"/>
              <a:gd name="connsiteX56" fmla="*/ 3727304 w 12192000"/>
              <a:gd name="connsiteY56" fmla="*/ 453563 h 1118388"/>
              <a:gd name="connsiteX57" fmla="*/ 3765869 w 12192000"/>
              <a:gd name="connsiteY57" fmla="*/ 438729 h 1118388"/>
              <a:gd name="connsiteX58" fmla="*/ 3830576 w 12192000"/>
              <a:gd name="connsiteY58" fmla="*/ 414521 h 1118388"/>
              <a:gd name="connsiteX59" fmla="*/ 3875271 w 12192000"/>
              <a:gd name="connsiteY59" fmla="*/ 370806 h 1118388"/>
              <a:gd name="connsiteX60" fmla="*/ 3948478 w 12192000"/>
              <a:gd name="connsiteY60" fmla="*/ 391512 h 1118388"/>
              <a:gd name="connsiteX61" fmla="*/ 4006369 w 12192000"/>
              <a:gd name="connsiteY61" fmla="*/ 369967 h 1118388"/>
              <a:gd name="connsiteX62" fmla="*/ 4093666 w 12192000"/>
              <a:gd name="connsiteY62" fmla="*/ 333646 h 1118388"/>
              <a:gd name="connsiteX63" fmla="*/ 4145241 w 12192000"/>
              <a:gd name="connsiteY63" fmla="*/ 321257 h 1118388"/>
              <a:gd name="connsiteX64" fmla="*/ 4284785 w 12192000"/>
              <a:gd name="connsiteY64" fmla="*/ 278120 h 1118388"/>
              <a:gd name="connsiteX65" fmla="*/ 4423539 w 12192000"/>
              <a:gd name="connsiteY65" fmla="*/ 227831 h 1118388"/>
              <a:gd name="connsiteX66" fmla="*/ 4535774 w 12192000"/>
              <a:gd name="connsiteY66" fmla="*/ 164976 h 1118388"/>
              <a:gd name="connsiteX67" fmla="*/ 4536053 w 12192000"/>
              <a:gd name="connsiteY67" fmla="*/ 164444 h 1118388"/>
              <a:gd name="connsiteX68" fmla="*/ 4547385 w 12192000"/>
              <a:gd name="connsiteY68" fmla="*/ 165484 h 1118388"/>
              <a:gd name="connsiteX69" fmla="*/ 4603054 w 12192000"/>
              <a:gd name="connsiteY69" fmla="*/ 177298 h 1118388"/>
              <a:gd name="connsiteX70" fmla="*/ 4674354 w 12192000"/>
              <a:gd name="connsiteY70" fmla="*/ 126844 h 1118388"/>
              <a:gd name="connsiteX71" fmla="*/ 4704259 w 12192000"/>
              <a:gd name="connsiteY71" fmla="*/ 118162 h 1118388"/>
              <a:gd name="connsiteX72" fmla="*/ 4720133 w 12192000"/>
              <a:gd name="connsiteY72" fmla="*/ 110684 h 1118388"/>
              <a:gd name="connsiteX73" fmla="*/ 4721058 w 12192000"/>
              <a:gd name="connsiteY73" fmla="*/ 108383 h 1118388"/>
              <a:gd name="connsiteX74" fmla="*/ 4774434 w 12192000"/>
              <a:gd name="connsiteY74" fmla="*/ 119976 h 1118388"/>
              <a:gd name="connsiteX75" fmla="*/ 4781376 w 12192000"/>
              <a:gd name="connsiteY75" fmla="*/ 117235 h 1118388"/>
              <a:gd name="connsiteX76" fmla="*/ 4816353 w 12192000"/>
              <a:gd name="connsiteY76" fmla="*/ 130270 h 1118388"/>
              <a:gd name="connsiteX77" fmla="*/ 4834325 w 12192000"/>
              <a:gd name="connsiteY77" fmla="*/ 134082 h 1118388"/>
              <a:gd name="connsiteX78" fmla="*/ 4839606 w 12192000"/>
              <a:gd name="connsiteY78" fmla="*/ 141186 h 1118388"/>
              <a:gd name="connsiteX79" fmla="*/ 4866030 w 12192000"/>
              <a:gd name="connsiteY79" fmla="*/ 143754 h 1118388"/>
              <a:gd name="connsiteX80" fmla="*/ 4868987 w 12192000"/>
              <a:gd name="connsiteY80" fmla="*/ 141776 h 1118388"/>
              <a:gd name="connsiteX81" fmla="*/ 4930337 w 12192000"/>
              <a:gd name="connsiteY81" fmla="*/ 163569 h 1118388"/>
              <a:gd name="connsiteX82" fmla="*/ 4988458 w 12192000"/>
              <a:gd name="connsiteY82" fmla="*/ 171432 h 1118388"/>
              <a:gd name="connsiteX83" fmla="*/ 5133538 w 12192000"/>
              <a:gd name="connsiteY83" fmla="*/ 161255 h 1118388"/>
              <a:gd name="connsiteX84" fmla="*/ 5467747 w 12192000"/>
              <a:gd name="connsiteY84" fmla="*/ 201707 h 1118388"/>
              <a:gd name="connsiteX85" fmla="*/ 5792606 w 12192000"/>
              <a:gd name="connsiteY85" fmla="*/ 211721 h 1118388"/>
              <a:gd name="connsiteX86" fmla="*/ 5869247 w 12192000"/>
              <a:gd name="connsiteY86" fmla="*/ 197278 h 1118388"/>
              <a:gd name="connsiteX87" fmla="*/ 5938156 w 12192000"/>
              <a:gd name="connsiteY87" fmla="*/ 226942 h 1118388"/>
              <a:gd name="connsiteX88" fmla="*/ 5965800 w 12192000"/>
              <a:gd name="connsiteY88" fmla="*/ 211833 h 1118388"/>
              <a:gd name="connsiteX89" fmla="*/ 5970550 w 12192000"/>
              <a:gd name="connsiteY89" fmla="*/ 208763 h 1118388"/>
              <a:gd name="connsiteX90" fmla="*/ 5989910 w 12192000"/>
              <a:gd name="connsiteY90" fmla="*/ 206592 h 1118388"/>
              <a:gd name="connsiteX91" fmla="*/ 5994937 w 12192000"/>
              <a:gd name="connsiteY91" fmla="*/ 193334 h 1118388"/>
              <a:gd name="connsiteX92" fmla="*/ 6023765 w 12192000"/>
              <a:gd name="connsiteY92" fmla="*/ 181006 h 1118388"/>
              <a:gd name="connsiteX93" fmla="*/ 6059520 w 12192000"/>
              <a:gd name="connsiteY93" fmla="*/ 180540 h 1118388"/>
              <a:gd name="connsiteX94" fmla="*/ 6229716 w 12192000"/>
              <a:gd name="connsiteY94" fmla="*/ 192460 h 1118388"/>
              <a:gd name="connsiteX95" fmla="*/ 6331381 w 12192000"/>
              <a:gd name="connsiteY95" fmla="*/ 191533 h 1118388"/>
              <a:gd name="connsiteX96" fmla="*/ 6369749 w 12192000"/>
              <a:gd name="connsiteY96" fmla="*/ 178520 h 1118388"/>
              <a:gd name="connsiteX97" fmla="*/ 6423498 w 12192000"/>
              <a:gd name="connsiteY97" fmla="*/ 168860 h 1118388"/>
              <a:gd name="connsiteX98" fmla="*/ 6645685 w 12192000"/>
              <a:gd name="connsiteY98" fmla="*/ 167049 h 1118388"/>
              <a:gd name="connsiteX99" fmla="*/ 6739636 w 12192000"/>
              <a:gd name="connsiteY99" fmla="*/ 163178 h 1118388"/>
              <a:gd name="connsiteX100" fmla="*/ 6820599 w 12192000"/>
              <a:gd name="connsiteY100" fmla="*/ 187221 h 1118388"/>
              <a:gd name="connsiteX101" fmla="*/ 7038226 w 12192000"/>
              <a:gd name="connsiteY101" fmla="*/ 224954 h 1118388"/>
              <a:gd name="connsiteX102" fmla="*/ 7163894 w 12192000"/>
              <a:gd name="connsiteY102" fmla="*/ 225847 h 1118388"/>
              <a:gd name="connsiteX103" fmla="*/ 7208349 w 12192000"/>
              <a:gd name="connsiteY103" fmla="*/ 215652 h 1118388"/>
              <a:gd name="connsiteX104" fmla="*/ 7282840 w 12192000"/>
              <a:gd name="connsiteY104" fmla="*/ 199225 h 1118388"/>
              <a:gd name="connsiteX105" fmla="*/ 7338153 w 12192000"/>
              <a:gd name="connsiteY105" fmla="*/ 161062 h 1118388"/>
              <a:gd name="connsiteX106" fmla="*/ 7400583 w 12192000"/>
              <a:gd name="connsiteY106" fmla="*/ 157584 h 1118388"/>
              <a:gd name="connsiteX107" fmla="*/ 7415556 w 12192000"/>
              <a:gd name="connsiteY107" fmla="*/ 190253 h 1118388"/>
              <a:gd name="connsiteX108" fmla="*/ 7482186 w 12192000"/>
              <a:gd name="connsiteY108" fmla="*/ 175667 h 1118388"/>
              <a:gd name="connsiteX109" fmla="*/ 7583207 w 12192000"/>
              <a:gd name="connsiteY109" fmla="*/ 149869 h 1118388"/>
              <a:gd name="connsiteX110" fmla="*/ 7641594 w 12192000"/>
              <a:gd name="connsiteY110" fmla="*/ 143635 h 1118388"/>
              <a:gd name="connsiteX111" fmla="*/ 7800943 w 12192000"/>
              <a:gd name="connsiteY111" fmla="*/ 117217 h 1118388"/>
              <a:gd name="connsiteX112" fmla="*/ 7960450 w 12192000"/>
              <a:gd name="connsiteY112" fmla="*/ 83600 h 1118388"/>
              <a:gd name="connsiteX113" fmla="*/ 8185539 w 12192000"/>
              <a:gd name="connsiteY113" fmla="*/ 22 h 1118388"/>
              <a:gd name="connsiteX114" fmla="*/ 8252287 w 12192000"/>
              <a:gd name="connsiteY114" fmla="*/ 57526 h 1118388"/>
              <a:gd name="connsiteX115" fmla="*/ 8260520 w 12192000"/>
              <a:gd name="connsiteY115" fmla="*/ 952 h 1118388"/>
              <a:gd name="connsiteX116" fmla="*/ 8361058 w 12192000"/>
              <a:gd name="connsiteY116" fmla="*/ 17785 h 1118388"/>
              <a:gd name="connsiteX117" fmla="*/ 8531136 w 12192000"/>
              <a:gd name="connsiteY117" fmla="*/ 46580 h 1118388"/>
              <a:gd name="connsiteX118" fmla="*/ 8645033 w 12192000"/>
              <a:gd name="connsiteY118" fmla="*/ 68350 h 1118388"/>
              <a:gd name="connsiteX119" fmla="*/ 8772056 w 12192000"/>
              <a:gd name="connsiteY119" fmla="*/ 78560 h 1118388"/>
              <a:gd name="connsiteX120" fmla="*/ 8929686 w 12192000"/>
              <a:gd name="connsiteY120" fmla="*/ 61185 h 1118388"/>
              <a:gd name="connsiteX121" fmla="*/ 8966892 w 12192000"/>
              <a:gd name="connsiteY121" fmla="*/ 57811 h 1118388"/>
              <a:gd name="connsiteX0" fmla="*/ 8966892 w 12192000"/>
              <a:gd name="connsiteY0" fmla="*/ 57811 h 1118388"/>
              <a:gd name="connsiteX1" fmla="*/ 9024264 w 12192000"/>
              <a:gd name="connsiteY1" fmla="*/ 49427 h 1118388"/>
              <a:gd name="connsiteX2" fmla="*/ 9162332 w 12192000"/>
              <a:gd name="connsiteY2" fmla="*/ 99970 h 1118388"/>
              <a:gd name="connsiteX3" fmla="*/ 9231104 w 12192000"/>
              <a:gd name="connsiteY3" fmla="*/ 117189 h 1118388"/>
              <a:gd name="connsiteX4" fmla="*/ 9337856 w 12192000"/>
              <a:gd name="connsiteY4" fmla="*/ 127730 h 1118388"/>
              <a:gd name="connsiteX5" fmla="*/ 9398481 w 12192000"/>
              <a:gd name="connsiteY5" fmla="*/ 156248 h 1118388"/>
              <a:gd name="connsiteX6" fmla="*/ 9695185 w 12192000"/>
              <a:gd name="connsiteY6" fmla="*/ 182159 h 1118388"/>
              <a:gd name="connsiteX7" fmla="*/ 9865404 w 12192000"/>
              <a:gd name="connsiteY7" fmla="*/ 179399 h 1118388"/>
              <a:gd name="connsiteX8" fmla="*/ 10035421 w 12192000"/>
              <a:gd name="connsiteY8" fmla="*/ 161440 h 1118388"/>
              <a:gd name="connsiteX9" fmla="*/ 10159413 w 12192000"/>
              <a:gd name="connsiteY9" fmla="*/ 164935 h 1118388"/>
              <a:gd name="connsiteX10" fmla="*/ 10191921 w 12192000"/>
              <a:gd name="connsiteY10" fmla="*/ 163124 h 1118388"/>
              <a:gd name="connsiteX11" fmla="*/ 10245241 w 12192000"/>
              <a:gd name="connsiteY11" fmla="*/ 155770 h 1118388"/>
              <a:gd name="connsiteX12" fmla="*/ 10327894 w 12192000"/>
              <a:gd name="connsiteY12" fmla="*/ 172740 h 1118388"/>
              <a:gd name="connsiteX13" fmla="*/ 10522293 w 12192000"/>
              <a:gd name="connsiteY13" fmla="*/ 194330 h 1118388"/>
              <a:gd name="connsiteX14" fmla="*/ 10772996 w 12192000"/>
              <a:gd name="connsiteY14" fmla="*/ 237054 h 1118388"/>
              <a:gd name="connsiteX15" fmla="*/ 11029627 w 12192000"/>
              <a:gd name="connsiteY15" fmla="*/ 217497 h 1118388"/>
              <a:gd name="connsiteX16" fmla="*/ 11118024 w 12192000"/>
              <a:gd name="connsiteY16" fmla="*/ 214501 h 1118388"/>
              <a:gd name="connsiteX17" fmla="*/ 11326842 w 12192000"/>
              <a:gd name="connsiteY17" fmla="*/ 176062 h 1118388"/>
              <a:gd name="connsiteX18" fmla="*/ 11442963 w 12192000"/>
              <a:gd name="connsiteY18" fmla="*/ 152621 h 1118388"/>
              <a:gd name="connsiteX19" fmla="*/ 11603159 w 12192000"/>
              <a:gd name="connsiteY19" fmla="*/ 119422 h 1118388"/>
              <a:gd name="connsiteX20" fmla="*/ 11642383 w 12192000"/>
              <a:gd name="connsiteY20" fmla="*/ 108465 h 1118388"/>
              <a:gd name="connsiteX21" fmla="*/ 11856150 w 12192000"/>
              <a:gd name="connsiteY21" fmla="*/ 120965 h 1118388"/>
              <a:gd name="connsiteX22" fmla="*/ 11993769 w 12192000"/>
              <a:gd name="connsiteY22" fmla="*/ 144073 h 1118388"/>
              <a:gd name="connsiteX23" fmla="*/ 12102516 w 12192000"/>
              <a:gd name="connsiteY23" fmla="*/ 90028 h 1118388"/>
              <a:gd name="connsiteX24" fmla="*/ 12191056 w 12192000"/>
              <a:gd name="connsiteY24" fmla="*/ 76325 h 1118388"/>
              <a:gd name="connsiteX25" fmla="*/ 12192000 w 12192000"/>
              <a:gd name="connsiteY25" fmla="*/ 76931 h 1118388"/>
              <a:gd name="connsiteX26" fmla="*/ 12192000 w 12192000"/>
              <a:gd name="connsiteY26" fmla="*/ 1118388 h 1118388"/>
              <a:gd name="connsiteX27" fmla="*/ 0 w 12192000"/>
              <a:gd name="connsiteY27" fmla="*/ 1118388 h 1118388"/>
              <a:gd name="connsiteX28" fmla="*/ 0 w 12192000"/>
              <a:gd name="connsiteY28" fmla="*/ 913704 h 1118388"/>
              <a:gd name="connsiteX29" fmla="*/ 246660 w 12192000"/>
              <a:gd name="connsiteY29" fmla="*/ 879471 h 1118388"/>
              <a:gd name="connsiteX30" fmla="*/ 372960 w 12192000"/>
              <a:gd name="connsiteY30" fmla="*/ 915531 h 1118388"/>
              <a:gd name="connsiteX31" fmla="*/ 586367 w 12192000"/>
              <a:gd name="connsiteY31" fmla="*/ 851926 h 1118388"/>
              <a:gd name="connsiteX32" fmla="*/ 856325 w 12192000"/>
              <a:gd name="connsiteY32" fmla="*/ 777920 h 1118388"/>
              <a:gd name="connsiteX33" fmla="*/ 991881 w 12192000"/>
              <a:gd name="connsiteY33" fmla="*/ 759036 h 1118388"/>
              <a:gd name="connsiteX34" fmla="*/ 1055575 w 12192000"/>
              <a:gd name="connsiteY34" fmla="*/ 769343 h 1118388"/>
              <a:gd name="connsiteX35" fmla="*/ 1119803 w 12192000"/>
              <a:gd name="connsiteY35" fmla="*/ 759949 h 1118388"/>
              <a:gd name="connsiteX36" fmla="*/ 1169650 w 12192000"/>
              <a:gd name="connsiteY36" fmla="*/ 741734 h 1118388"/>
              <a:gd name="connsiteX37" fmla="*/ 1244680 w 12192000"/>
              <a:gd name="connsiteY37" fmla="*/ 723722 h 1118388"/>
              <a:gd name="connsiteX38" fmla="*/ 1345620 w 12192000"/>
              <a:gd name="connsiteY38" fmla="*/ 701505 h 1118388"/>
              <a:gd name="connsiteX39" fmla="*/ 1479778 w 12192000"/>
              <a:gd name="connsiteY39" fmla="*/ 683400 h 1118388"/>
              <a:gd name="connsiteX40" fmla="*/ 1698214 w 12192000"/>
              <a:gd name="connsiteY40" fmla="*/ 639338 h 1118388"/>
              <a:gd name="connsiteX41" fmla="*/ 1946835 w 12192000"/>
              <a:gd name="connsiteY41" fmla="*/ 656696 h 1118388"/>
              <a:gd name="connsiteX42" fmla="*/ 2147463 w 12192000"/>
              <a:gd name="connsiteY42" fmla="*/ 636053 h 1118388"/>
              <a:gd name="connsiteX43" fmla="*/ 2393788 w 12192000"/>
              <a:gd name="connsiteY43" fmla="*/ 607436 h 1118388"/>
              <a:gd name="connsiteX44" fmla="*/ 2539735 w 12192000"/>
              <a:gd name="connsiteY44" fmla="*/ 574154 h 1118388"/>
              <a:gd name="connsiteX45" fmla="*/ 2650260 w 12192000"/>
              <a:gd name="connsiteY45" fmla="*/ 562573 h 1118388"/>
              <a:gd name="connsiteX46" fmla="*/ 2730710 w 12192000"/>
              <a:gd name="connsiteY46" fmla="*/ 526103 h 1118388"/>
              <a:gd name="connsiteX47" fmla="*/ 2884932 w 12192000"/>
              <a:gd name="connsiteY47" fmla="*/ 519819 h 1118388"/>
              <a:gd name="connsiteX48" fmla="*/ 2976019 w 12192000"/>
              <a:gd name="connsiteY48" fmla="*/ 508087 h 1118388"/>
              <a:gd name="connsiteX49" fmla="*/ 3008759 w 12192000"/>
              <a:gd name="connsiteY49" fmla="*/ 491107 h 1118388"/>
              <a:gd name="connsiteX50" fmla="*/ 3055731 w 12192000"/>
              <a:gd name="connsiteY50" fmla="*/ 475813 h 1118388"/>
              <a:gd name="connsiteX51" fmla="*/ 3137188 w 12192000"/>
              <a:gd name="connsiteY51" fmla="*/ 439130 h 1118388"/>
              <a:gd name="connsiteX52" fmla="*/ 3338608 w 12192000"/>
              <a:gd name="connsiteY52" fmla="*/ 436559 h 1118388"/>
              <a:gd name="connsiteX53" fmla="*/ 3310915 w 12192000"/>
              <a:gd name="connsiteY53" fmla="*/ 437390 h 1118388"/>
              <a:gd name="connsiteX54" fmla="*/ 3436114 w 12192000"/>
              <a:gd name="connsiteY54" fmla="*/ 448745 h 1118388"/>
              <a:gd name="connsiteX55" fmla="*/ 3608840 w 12192000"/>
              <a:gd name="connsiteY55" fmla="*/ 443604 h 1118388"/>
              <a:gd name="connsiteX56" fmla="*/ 3727304 w 12192000"/>
              <a:gd name="connsiteY56" fmla="*/ 453563 h 1118388"/>
              <a:gd name="connsiteX57" fmla="*/ 3765869 w 12192000"/>
              <a:gd name="connsiteY57" fmla="*/ 438729 h 1118388"/>
              <a:gd name="connsiteX58" fmla="*/ 3830576 w 12192000"/>
              <a:gd name="connsiteY58" fmla="*/ 414521 h 1118388"/>
              <a:gd name="connsiteX59" fmla="*/ 3875271 w 12192000"/>
              <a:gd name="connsiteY59" fmla="*/ 370806 h 1118388"/>
              <a:gd name="connsiteX60" fmla="*/ 3948478 w 12192000"/>
              <a:gd name="connsiteY60" fmla="*/ 391512 h 1118388"/>
              <a:gd name="connsiteX61" fmla="*/ 4006369 w 12192000"/>
              <a:gd name="connsiteY61" fmla="*/ 369967 h 1118388"/>
              <a:gd name="connsiteX62" fmla="*/ 4093666 w 12192000"/>
              <a:gd name="connsiteY62" fmla="*/ 333646 h 1118388"/>
              <a:gd name="connsiteX63" fmla="*/ 4145241 w 12192000"/>
              <a:gd name="connsiteY63" fmla="*/ 321257 h 1118388"/>
              <a:gd name="connsiteX64" fmla="*/ 4284785 w 12192000"/>
              <a:gd name="connsiteY64" fmla="*/ 278120 h 1118388"/>
              <a:gd name="connsiteX65" fmla="*/ 4423539 w 12192000"/>
              <a:gd name="connsiteY65" fmla="*/ 227831 h 1118388"/>
              <a:gd name="connsiteX66" fmla="*/ 4535774 w 12192000"/>
              <a:gd name="connsiteY66" fmla="*/ 164976 h 1118388"/>
              <a:gd name="connsiteX67" fmla="*/ 4536053 w 12192000"/>
              <a:gd name="connsiteY67" fmla="*/ 164444 h 1118388"/>
              <a:gd name="connsiteX68" fmla="*/ 4547385 w 12192000"/>
              <a:gd name="connsiteY68" fmla="*/ 165484 h 1118388"/>
              <a:gd name="connsiteX69" fmla="*/ 4603054 w 12192000"/>
              <a:gd name="connsiteY69" fmla="*/ 177298 h 1118388"/>
              <a:gd name="connsiteX70" fmla="*/ 4674354 w 12192000"/>
              <a:gd name="connsiteY70" fmla="*/ 126844 h 1118388"/>
              <a:gd name="connsiteX71" fmla="*/ 4704259 w 12192000"/>
              <a:gd name="connsiteY71" fmla="*/ 118162 h 1118388"/>
              <a:gd name="connsiteX72" fmla="*/ 4720133 w 12192000"/>
              <a:gd name="connsiteY72" fmla="*/ 110684 h 1118388"/>
              <a:gd name="connsiteX73" fmla="*/ 4721058 w 12192000"/>
              <a:gd name="connsiteY73" fmla="*/ 108383 h 1118388"/>
              <a:gd name="connsiteX74" fmla="*/ 4774434 w 12192000"/>
              <a:gd name="connsiteY74" fmla="*/ 119976 h 1118388"/>
              <a:gd name="connsiteX75" fmla="*/ 4781376 w 12192000"/>
              <a:gd name="connsiteY75" fmla="*/ 117235 h 1118388"/>
              <a:gd name="connsiteX76" fmla="*/ 4816353 w 12192000"/>
              <a:gd name="connsiteY76" fmla="*/ 130270 h 1118388"/>
              <a:gd name="connsiteX77" fmla="*/ 4834325 w 12192000"/>
              <a:gd name="connsiteY77" fmla="*/ 134082 h 1118388"/>
              <a:gd name="connsiteX78" fmla="*/ 4839606 w 12192000"/>
              <a:gd name="connsiteY78" fmla="*/ 141186 h 1118388"/>
              <a:gd name="connsiteX79" fmla="*/ 4866030 w 12192000"/>
              <a:gd name="connsiteY79" fmla="*/ 143754 h 1118388"/>
              <a:gd name="connsiteX80" fmla="*/ 4868987 w 12192000"/>
              <a:gd name="connsiteY80" fmla="*/ 141776 h 1118388"/>
              <a:gd name="connsiteX81" fmla="*/ 4930337 w 12192000"/>
              <a:gd name="connsiteY81" fmla="*/ 163569 h 1118388"/>
              <a:gd name="connsiteX82" fmla="*/ 4988458 w 12192000"/>
              <a:gd name="connsiteY82" fmla="*/ 171432 h 1118388"/>
              <a:gd name="connsiteX83" fmla="*/ 5133538 w 12192000"/>
              <a:gd name="connsiteY83" fmla="*/ 161255 h 1118388"/>
              <a:gd name="connsiteX84" fmla="*/ 5467747 w 12192000"/>
              <a:gd name="connsiteY84" fmla="*/ 201707 h 1118388"/>
              <a:gd name="connsiteX85" fmla="*/ 5792606 w 12192000"/>
              <a:gd name="connsiteY85" fmla="*/ 211721 h 1118388"/>
              <a:gd name="connsiteX86" fmla="*/ 5869247 w 12192000"/>
              <a:gd name="connsiteY86" fmla="*/ 197278 h 1118388"/>
              <a:gd name="connsiteX87" fmla="*/ 5938156 w 12192000"/>
              <a:gd name="connsiteY87" fmla="*/ 226942 h 1118388"/>
              <a:gd name="connsiteX88" fmla="*/ 5965800 w 12192000"/>
              <a:gd name="connsiteY88" fmla="*/ 211833 h 1118388"/>
              <a:gd name="connsiteX89" fmla="*/ 5970550 w 12192000"/>
              <a:gd name="connsiteY89" fmla="*/ 208763 h 1118388"/>
              <a:gd name="connsiteX90" fmla="*/ 5989910 w 12192000"/>
              <a:gd name="connsiteY90" fmla="*/ 206592 h 1118388"/>
              <a:gd name="connsiteX91" fmla="*/ 5994937 w 12192000"/>
              <a:gd name="connsiteY91" fmla="*/ 193334 h 1118388"/>
              <a:gd name="connsiteX92" fmla="*/ 6023765 w 12192000"/>
              <a:gd name="connsiteY92" fmla="*/ 181006 h 1118388"/>
              <a:gd name="connsiteX93" fmla="*/ 6059520 w 12192000"/>
              <a:gd name="connsiteY93" fmla="*/ 180540 h 1118388"/>
              <a:gd name="connsiteX94" fmla="*/ 6229716 w 12192000"/>
              <a:gd name="connsiteY94" fmla="*/ 192460 h 1118388"/>
              <a:gd name="connsiteX95" fmla="*/ 6331381 w 12192000"/>
              <a:gd name="connsiteY95" fmla="*/ 191533 h 1118388"/>
              <a:gd name="connsiteX96" fmla="*/ 6369749 w 12192000"/>
              <a:gd name="connsiteY96" fmla="*/ 178520 h 1118388"/>
              <a:gd name="connsiteX97" fmla="*/ 6423498 w 12192000"/>
              <a:gd name="connsiteY97" fmla="*/ 168860 h 1118388"/>
              <a:gd name="connsiteX98" fmla="*/ 6645685 w 12192000"/>
              <a:gd name="connsiteY98" fmla="*/ 167049 h 1118388"/>
              <a:gd name="connsiteX99" fmla="*/ 6739636 w 12192000"/>
              <a:gd name="connsiteY99" fmla="*/ 163178 h 1118388"/>
              <a:gd name="connsiteX100" fmla="*/ 6820599 w 12192000"/>
              <a:gd name="connsiteY100" fmla="*/ 187221 h 1118388"/>
              <a:gd name="connsiteX101" fmla="*/ 7038226 w 12192000"/>
              <a:gd name="connsiteY101" fmla="*/ 224954 h 1118388"/>
              <a:gd name="connsiteX102" fmla="*/ 7163894 w 12192000"/>
              <a:gd name="connsiteY102" fmla="*/ 225847 h 1118388"/>
              <a:gd name="connsiteX103" fmla="*/ 7208349 w 12192000"/>
              <a:gd name="connsiteY103" fmla="*/ 215652 h 1118388"/>
              <a:gd name="connsiteX104" fmla="*/ 7282840 w 12192000"/>
              <a:gd name="connsiteY104" fmla="*/ 199225 h 1118388"/>
              <a:gd name="connsiteX105" fmla="*/ 7338153 w 12192000"/>
              <a:gd name="connsiteY105" fmla="*/ 161062 h 1118388"/>
              <a:gd name="connsiteX106" fmla="*/ 7400583 w 12192000"/>
              <a:gd name="connsiteY106" fmla="*/ 157584 h 1118388"/>
              <a:gd name="connsiteX107" fmla="*/ 7415556 w 12192000"/>
              <a:gd name="connsiteY107" fmla="*/ 190253 h 1118388"/>
              <a:gd name="connsiteX108" fmla="*/ 7482186 w 12192000"/>
              <a:gd name="connsiteY108" fmla="*/ 175667 h 1118388"/>
              <a:gd name="connsiteX109" fmla="*/ 7583207 w 12192000"/>
              <a:gd name="connsiteY109" fmla="*/ 149869 h 1118388"/>
              <a:gd name="connsiteX110" fmla="*/ 7641594 w 12192000"/>
              <a:gd name="connsiteY110" fmla="*/ 143635 h 1118388"/>
              <a:gd name="connsiteX111" fmla="*/ 7800943 w 12192000"/>
              <a:gd name="connsiteY111" fmla="*/ 117217 h 1118388"/>
              <a:gd name="connsiteX112" fmla="*/ 7960450 w 12192000"/>
              <a:gd name="connsiteY112" fmla="*/ 83600 h 1118388"/>
              <a:gd name="connsiteX113" fmla="*/ 8118222 w 12192000"/>
              <a:gd name="connsiteY113" fmla="*/ 44900 h 1118388"/>
              <a:gd name="connsiteX114" fmla="*/ 8252287 w 12192000"/>
              <a:gd name="connsiteY114" fmla="*/ 57526 h 1118388"/>
              <a:gd name="connsiteX115" fmla="*/ 8260520 w 12192000"/>
              <a:gd name="connsiteY115" fmla="*/ 952 h 1118388"/>
              <a:gd name="connsiteX116" fmla="*/ 8361058 w 12192000"/>
              <a:gd name="connsiteY116" fmla="*/ 17785 h 1118388"/>
              <a:gd name="connsiteX117" fmla="*/ 8531136 w 12192000"/>
              <a:gd name="connsiteY117" fmla="*/ 46580 h 1118388"/>
              <a:gd name="connsiteX118" fmla="*/ 8645033 w 12192000"/>
              <a:gd name="connsiteY118" fmla="*/ 68350 h 1118388"/>
              <a:gd name="connsiteX119" fmla="*/ 8772056 w 12192000"/>
              <a:gd name="connsiteY119" fmla="*/ 78560 h 1118388"/>
              <a:gd name="connsiteX120" fmla="*/ 8929686 w 12192000"/>
              <a:gd name="connsiteY120" fmla="*/ 61185 h 1118388"/>
              <a:gd name="connsiteX121" fmla="*/ 8966892 w 12192000"/>
              <a:gd name="connsiteY121" fmla="*/ 57811 h 1118388"/>
              <a:gd name="connsiteX0" fmla="*/ 8966892 w 12192000"/>
              <a:gd name="connsiteY0" fmla="*/ 57811 h 1118388"/>
              <a:gd name="connsiteX1" fmla="*/ 9024264 w 12192000"/>
              <a:gd name="connsiteY1" fmla="*/ 49427 h 1118388"/>
              <a:gd name="connsiteX2" fmla="*/ 9162332 w 12192000"/>
              <a:gd name="connsiteY2" fmla="*/ 99970 h 1118388"/>
              <a:gd name="connsiteX3" fmla="*/ 9231104 w 12192000"/>
              <a:gd name="connsiteY3" fmla="*/ 117189 h 1118388"/>
              <a:gd name="connsiteX4" fmla="*/ 9337856 w 12192000"/>
              <a:gd name="connsiteY4" fmla="*/ 127730 h 1118388"/>
              <a:gd name="connsiteX5" fmla="*/ 9398481 w 12192000"/>
              <a:gd name="connsiteY5" fmla="*/ 156248 h 1118388"/>
              <a:gd name="connsiteX6" fmla="*/ 9695185 w 12192000"/>
              <a:gd name="connsiteY6" fmla="*/ 182159 h 1118388"/>
              <a:gd name="connsiteX7" fmla="*/ 9865404 w 12192000"/>
              <a:gd name="connsiteY7" fmla="*/ 179399 h 1118388"/>
              <a:gd name="connsiteX8" fmla="*/ 10035421 w 12192000"/>
              <a:gd name="connsiteY8" fmla="*/ 161440 h 1118388"/>
              <a:gd name="connsiteX9" fmla="*/ 10159413 w 12192000"/>
              <a:gd name="connsiteY9" fmla="*/ 164935 h 1118388"/>
              <a:gd name="connsiteX10" fmla="*/ 10191921 w 12192000"/>
              <a:gd name="connsiteY10" fmla="*/ 163124 h 1118388"/>
              <a:gd name="connsiteX11" fmla="*/ 10245241 w 12192000"/>
              <a:gd name="connsiteY11" fmla="*/ 155770 h 1118388"/>
              <a:gd name="connsiteX12" fmla="*/ 10327894 w 12192000"/>
              <a:gd name="connsiteY12" fmla="*/ 172740 h 1118388"/>
              <a:gd name="connsiteX13" fmla="*/ 10522293 w 12192000"/>
              <a:gd name="connsiteY13" fmla="*/ 194330 h 1118388"/>
              <a:gd name="connsiteX14" fmla="*/ 10772996 w 12192000"/>
              <a:gd name="connsiteY14" fmla="*/ 237054 h 1118388"/>
              <a:gd name="connsiteX15" fmla="*/ 11029627 w 12192000"/>
              <a:gd name="connsiteY15" fmla="*/ 217497 h 1118388"/>
              <a:gd name="connsiteX16" fmla="*/ 11118024 w 12192000"/>
              <a:gd name="connsiteY16" fmla="*/ 214501 h 1118388"/>
              <a:gd name="connsiteX17" fmla="*/ 11326842 w 12192000"/>
              <a:gd name="connsiteY17" fmla="*/ 176062 h 1118388"/>
              <a:gd name="connsiteX18" fmla="*/ 11442963 w 12192000"/>
              <a:gd name="connsiteY18" fmla="*/ 152621 h 1118388"/>
              <a:gd name="connsiteX19" fmla="*/ 11603159 w 12192000"/>
              <a:gd name="connsiteY19" fmla="*/ 119422 h 1118388"/>
              <a:gd name="connsiteX20" fmla="*/ 11642383 w 12192000"/>
              <a:gd name="connsiteY20" fmla="*/ 108465 h 1118388"/>
              <a:gd name="connsiteX21" fmla="*/ 11856150 w 12192000"/>
              <a:gd name="connsiteY21" fmla="*/ 120965 h 1118388"/>
              <a:gd name="connsiteX22" fmla="*/ 11993769 w 12192000"/>
              <a:gd name="connsiteY22" fmla="*/ 144073 h 1118388"/>
              <a:gd name="connsiteX23" fmla="*/ 12102516 w 12192000"/>
              <a:gd name="connsiteY23" fmla="*/ 90028 h 1118388"/>
              <a:gd name="connsiteX24" fmla="*/ 12191056 w 12192000"/>
              <a:gd name="connsiteY24" fmla="*/ 76325 h 1118388"/>
              <a:gd name="connsiteX25" fmla="*/ 12192000 w 12192000"/>
              <a:gd name="connsiteY25" fmla="*/ 76931 h 1118388"/>
              <a:gd name="connsiteX26" fmla="*/ 12192000 w 12192000"/>
              <a:gd name="connsiteY26" fmla="*/ 1118388 h 1118388"/>
              <a:gd name="connsiteX27" fmla="*/ 0 w 12192000"/>
              <a:gd name="connsiteY27" fmla="*/ 1118388 h 1118388"/>
              <a:gd name="connsiteX28" fmla="*/ 0 w 12192000"/>
              <a:gd name="connsiteY28" fmla="*/ 913704 h 1118388"/>
              <a:gd name="connsiteX29" fmla="*/ 246660 w 12192000"/>
              <a:gd name="connsiteY29" fmla="*/ 879471 h 1118388"/>
              <a:gd name="connsiteX30" fmla="*/ 372960 w 12192000"/>
              <a:gd name="connsiteY30" fmla="*/ 915531 h 1118388"/>
              <a:gd name="connsiteX31" fmla="*/ 586367 w 12192000"/>
              <a:gd name="connsiteY31" fmla="*/ 851926 h 1118388"/>
              <a:gd name="connsiteX32" fmla="*/ 856325 w 12192000"/>
              <a:gd name="connsiteY32" fmla="*/ 777920 h 1118388"/>
              <a:gd name="connsiteX33" fmla="*/ 991881 w 12192000"/>
              <a:gd name="connsiteY33" fmla="*/ 759036 h 1118388"/>
              <a:gd name="connsiteX34" fmla="*/ 1055575 w 12192000"/>
              <a:gd name="connsiteY34" fmla="*/ 769343 h 1118388"/>
              <a:gd name="connsiteX35" fmla="*/ 1119803 w 12192000"/>
              <a:gd name="connsiteY35" fmla="*/ 759949 h 1118388"/>
              <a:gd name="connsiteX36" fmla="*/ 1169650 w 12192000"/>
              <a:gd name="connsiteY36" fmla="*/ 741734 h 1118388"/>
              <a:gd name="connsiteX37" fmla="*/ 1244680 w 12192000"/>
              <a:gd name="connsiteY37" fmla="*/ 723722 h 1118388"/>
              <a:gd name="connsiteX38" fmla="*/ 1345620 w 12192000"/>
              <a:gd name="connsiteY38" fmla="*/ 701505 h 1118388"/>
              <a:gd name="connsiteX39" fmla="*/ 1479778 w 12192000"/>
              <a:gd name="connsiteY39" fmla="*/ 683400 h 1118388"/>
              <a:gd name="connsiteX40" fmla="*/ 1698214 w 12192000"/>
              <a:gd name="connsiteY40" fmla="*/ 639338 h 1118388"/>
              <a:gd name="connsiteX41" fmla="*/ 1946835 w 12192000"/>
              <a:gd name="connsiteY41" fmla="*/ 656696 h 1118388"/>
              <a:gd name="connsiteX42" fmla="*/ 2147463 w 12192000"/>
              <a:gd name="connsiteY42" fmla="*/ 636053 h 1118388"/>
              <a:gd name="connsiteX43" fmla="*/ 2393788 w 12192000"/>
              <a:gd name="connsiteY43" fmla="*/ 607436 h 1118388"/>
              <a:gd name="connsiteX44" fmla="*/ 2539735 w 12192000"/>
              <a:gd name="connsiteY44" fmla="*/ 574154 h 1118388"/>
              <a:gd name="connsiteX45" fmla="*/ 2650260 w 12192000"/>
              <a:gd name="connsiteY45" fmla="*/ 562573 h 1118388"/>
              <a:gd name="connsiteX46" fmla="*/ 2730710 w 12192000"/>
              <a:gd name="connsiteY46" fmla="*/ 526103 h 1118388"/>
              <a:gd name="connsiteX47" fmla="*/ 2884932 w 12192000"/>
              <a:gd name="connsiteY47" fmla="*/ 519819 h 1118388"/>
              <a:gd name="connsiteX48" fmla="*/ 2976019 w 12192000"/>
              <a:gd name="connsiteY48" fmla="*/ 508087 h 1118388"/>
              <a:gd name="connsiteX49" fmla="*/ 3008759 w 12192000"/>
              <a:gd name="connsiteY49" fmla="*/ 491107 h 1118388"/>
              <a:gd name="connsiteX50" fmla="*/ 3055731 w 12192000"/>
              <a:gd name="connsiteY50" fmla="*/ 475813 h 1118388"/>
              <a:gd name="connsiteX51" fmla="*/ 3137188 w 12192000"/>
              <a:gd name="connsiteY51" fmla="*/ 439130 h 1118388"/>
              <a:gd name="connsiteX52" fmla="*/ 3338608 w 12192000"/>
              <a:gd name="connsiteY52" fmla="*/ 436559 h 1118388"/>
              <a:gd name="connsiteX53" fmla="*/ 3310915 w 12192000"/>
              <a:gd name="connsiteY53" fmla="*/ 437390 h 1118388"/>
              <a:gd name="connsiteX54" fmla="*/ 3436114 w 12192000"/>
              <a:gd name="connsiteY54" fmla="*/ 448745 h 1118388"/>
              <a:gd name="connsiteX55" fmla="*/ 3608840 w 12192000"/>
              <a:gd name="connsiteY55" fmla="*/ 443604 h 1118388"/>
              <a:gd name="connsiteX56" fmla="*/ 3727304 w 12192000"/>
              <a:gd name="connsiteY56" fmla="*/ 453563 h 1118388"/>
              <a:gd name="connsiteX57" fmla="*/ 3765869 w 12192000"/>
              <a:gd name="connsiteY57" fmla="*/ 438729 h 1118388"/>
              <a:gd name="connsiteX58" fmla="*/ 3830576 w 12192000"/>
              <a:gd name="connsiteY58" fmla="*/ 414521 h 1118388"/>
              <a:gd name="connsiteX59" fmla="*/ 3875271 w 12192000"/>
              <a:gd name="connsiteY59" fmla="*/ 370806 h 1118388"/>
              <a:gd name="connsiteX60" fmla="*/ 3948478 w 12192000"/>
              <a:gd name="connsiteY60" fmla="*/ 391512 h 1118388"/>
              <a:gd name="connsiteX61" fmla="*/ 4006369 w 12192000"/>
              <a:gd name="connsiteY61" fmla="*/ 369967 h 1118388"/>
              <a:gd name="connsiteX62" fmla="*/ 4093666 w 12192000"/>
              <a:gd name="connsiteY62" fmla="*/ 333646 h 1118388"/>
              <a:gd name="connsiteX63" fmla="*/ 4145241 w 12192000"/>
              <a:gd name="connsiteY63" fmla="*/ 321257 h 1118388"/>
              <a:gd name="connsiteX64" fmla="*/ 4284785 w 12192000"/>
              <a:gd name="connsiteY64" fmla="*/ 278120 h 1118388"/>
              <a:gd name="connsiteX65" fmla="*/ 4423539 w 12192000"/>
              <a:gd name="connsiteY65" fmla="*/ 227831 h 1118388"/>
              <a:gd name="connsiteX66" fmla="*/ 4535774 w 12192000"/>
              <a:gd name="connsiteY66" fmla="*/ 164976 h 1118388"/>
              <a:gd name="connsiteX67" fmla="*/ 4536053 w 12192000"/>
              <a:gd name="connsiteY67" fmla="*/ 164444 h 1118388"/>
              <a:gd name="connsiteX68" fmla="*/ 4547385 w 12192000"/>
              <a:gd name="connsiteY68" fmla="*/ 165484 h 1118388"/>
              <a:gd name="connsiteX69" fmla="*/ 4603054 w 12192000"/>
              <a:gd name="connsiteY69" fmla="*/ 177298 h 1118388"/>
              <a:gd name="connsiteX70" fmla="*/ 4674354 w 12192000"/>
              <a:gd name="connsiteY70" fmla="*/ 126844 h 1118388"/>
              <a:gd name="connsiteX71" fmla="*/ 4704259 w 12192000"/>
              <a:gd name="connsiteY71" fmla="*/ 118162 h 1118388"/>
              <a:gd name="connsiteX72" fmla="*/ 4720133 w 12192000"/>
              <a:gd name="connsiteY72" fmla="*/ 110684 h 1118388"/>
              <a:gd name="connsiteX73" fmla="*/ 4721058 w 12192000"/>
              <a:gd name="connsiteY73" fmla="*/ 108383 h 1118388"/>
              <a:gd name="connsiteX74" fmla="*/ 4774434 w 12192000"/>
              <a:gd name="connsiteY74" fmla="*/ 119976 h 1118388"/>
              <a:gd name="connsiteX75" fmla="*/ 4781376 w 12192000"/>
              <a:gd name="connsiteY75" fmla="*/ 117235 h 1118388"/>
              <a:gd name="connsiteX76" fmla="*/ 4816353 w 12192000"/>
              <a:gd name="connsiteY76" fmla="*/ 130270 h 1118388"/>
              <a:gd name="connsiteX77" fmla="*/ 4834325 w 12192000"/>
              <a:gd name="connsiteY77" fmla="*/ 134082 h 1118388"/>
              <a:gd name="connsiteX78" fmla="*/ 4839606 w 12192000"/>
              <a:gd name="connsiteY78" fmla="*/ 141186 h 1118388"/>
              <a:gd name="connsiteX79" fmla="*/ 4866030 w 12192000"/>
              <a:gd name="connsiteY79" fmla="*/ 143754 h 1118388"/>
              <a:gd name="connsiteX80" fmla="*/ 4868987 w 12192000"/>
              <a:gd name="connsiteY80" fmla="*/ 141776 h 1118388"/>
              <a:gd name="connsiteX81" fmla="*/ 4930337 w 12192000"/>
              <a:gd name="connsiteY81" fmla="*/ 163569 h 1118388"/>
              <a:gd name="connsiteX82" fmla="*/ 4988458 w 12192000"/>
              <a:gd name="connsiteY82" fmla="*/ 171432 h 1118388"/>
              <a:gd name="connsiteX83" fmla="*/ 5133538 w 12192000"/>
              <a:gd name="connsiteY83" fmla="*/ 161255 h 1118388"/>
              <a:gd name="connsiteX84" fmla="*/ 5467747 w 12192000"/>
              <a:gd name="connsiteY84" fmla="*/ 201707 h 1118388"/>
              <a:gd name="connsiteX85" fmla="*/ 5792606 w 12192000"/>
              <a:gd name="connsiteY85" fmla="*/ 211721 h 1118388"/>
              <a:gd name="connsiteX86" fmla="*/ 5869247 w 12192000"/>
              <a:gd name="connsiteY86" fmla="*/ 197278 h 1118388"/>
              <a:gd name="connsiteX87" fmla="*/ 5938156 w 12192000"/>
              <a:gd name="connsiteY87" fmla="*/ 226942 h 1118388"/>
              <a:gd name="connsiteX88" fmla="*/ 5965800 w 12192000"/>
              <a:gd name="connsiteY88" fmla="*/ 211833 h 1118388"/>
              <a:gd name="connsiteX89" fmla="*/ 5970550 w 12192000"/>
              <a:gd name="connsiteY89" fmla="*/ 208763 h 1118388"/>
              <a:gd name="connsiteX90" fmla="*/ 5989910 w 12192000"/>
              <a:gd name="connsiteY90" fmla="*/ 206592 h 1118388"/>
              <a:gd name="connsiteX91" fmla="*/ 5994937 w 12192000"/>
              <a:gd name="connsiteY91" fmla="*/ 193334 h 1118388"/>
              <a:gd name="connsiteX92" fmla="*/ 6023765 w 12192000"/>
              <a:gd name="connsiteY92" fmla="*/ 181006 h 1118388"/>
              <a:gd name="connsiteX93" fmla="*/ 6059520 w 12192000"/>
              <a:gd name="connsiteY93" fmla="*/ 180540 h 1118388"/>
              <a:gd name="connsiteX94" fmla="*/ 6229716 w 12192000"/>
              <a:gd name="connsiteY94" fmla="*/ 192460 h 1118388"/>
              <a:gd name="connsiteX95" fmla="*/ 6331381 w 12192000"/>
              <a:gd name="connsiteY95" fmla="*/ 191533 h 1118388"/>
              <a:gd name="connsiteX96" fmla="*/ 6369749 w 12192000"/>
              <a:gd name="connsiteY96" fmla="*/ 178520 h 1118388"/>
              <a:gd name="connsiteX97" fmla="*/ 6423498 w 12192000"/>
              <a:gd name="connsiteY97" fmla="*/ 168860 h 1118388"/>
              <a:gd name="connsiteX98" fmla="*/ 6645685 w 12192000"/>
              <a:gd name="connsiteY98" fmla="*/ 167049 h 1118388"/>
              <a:gd name="connsiteX99" fmla="*/ 6739636 w 12192000"/>
              <a:gd name="connsiteY99" fmla="*/ 163178 h 1118388"/>
              <a:gd name="connsiteX100" fmla="*/ 6820599 w 12192000"/>
              <a:gd name="connsiteY100" fmla="*/ 187221 h 1118388"/>
              <a:gd name="connsiteX101" fmla="*/ 7038226 w 12192000"/>
              <a:gd name="connsiteY101" fmla="*/ 224954 h 1118388"/>
              <a:gd name="connsiteX102" fmla="*/ 7163894 w 12192000"/>
              <a:gd name="connsiteY102" fmla="*/ 225847 h 1118388"/>
              <a:gd name="connsiteX103" fmla="*/ 7208349 w 12192000"/>
              <a:gd name="connsiteY103" fmla="*/ 215652 h 1118388"/>
              <a:gd name="connsiteX104" fmla="*/ 7282840 w 12192000"/>
              <a:gd name="connsiteY104" fmla="*/ 199225 h 1118388"/>
              <a:gd name="connsiteX105" fmla="*/ 7338153 w 12192000"/>
              <a:gd name="connsiteY105" fmla="*/ 161062 h 1118388"/>
              <a:gd name="connsiteX106" fmla="*/ 7400583 w 12192000"/>
              <a:gd name="connsiteY106" fmla="*/ 157584 h 1118388"/>
              <a:gd name="connsiteX107" fmla="*/ 7415556 w 12192000"/>
              <a:gd name="connsiteY107" fmla="*/ 190253 h 1118388"/>
              <a:gd name="connsiteX108" fmla="*/ 7482186 w 12192000"/>
              <a:gd name="connsiteY108" fmla="*/ 175667 h 1118388"/>
              <a:gd name="connsiteX109" fmla="*/ 7583207 w 12192000"/>
              <a:gd name="connsiteY109" fmla="*/ 149869 h 1118388"/>
              <a:gd name="connsiteX110" fmla="*/ 7641594 w 12192000"/>
              <a:gd name="connsiteY110" fmla="*/ 143635 h 1118388"/>
              <a:gd name="connsiteX111" fmla="*/ 7800943 w 12192000"/>
              <a:gd name="connsiteY111" fmla="*/ 117217 h 1118388"/>
              <a:gd name="connsiteX112" fmla="*/ 7960450 w 12192000"/>
              <a:gd name="connsiteY112" fmla="*/ 83600 h 1118388"/>
              <a:gd name="connsiteX113" fmla="*/ 8118222 w 12192000"/>
              <a:gd name="connsiteY113" fmla="*/ 44900 h 1118388"/>
              <a:gd name="connsiteX114" fmla="*/ 8179360 w 12192000"/>
              <a:gd name="connsiteY114" fmla="*/ 29476 h 1118388"/>
              <a:gd name="connsiteX115" fmla="*/ 8260520 w 12192000"/>
              <a:gd name="connsiteY115" fmla="*/ 952 h 1118388"/>
              <a:gd name="connsiteX116" fmla="*/ 8361058 w 12192000"/>
              <a:gd name="connsiteY116" fmla="*/ 17785 h 1118388"/>
              <a:gd name="connsiteX117" fmla="*/ 8531136 w 12192000"/>
              <a:gd name="connsiteY117" fmla="*/ 46580 h 1118388"/>
              <a:gd name="connsiteX118" fmla="*/ 8645033 w 12192000"/>
              <a:gd name="connsiteY118" fmla="*/ 68350 h 1118388"/>
              <a:gd name="connsiteX119" fmla="*/ 8772056 w 12192000"/>
              <a:gd name="connsiteY119" fmla="*/ 78560 h 1118388"/>
              <a:gd name="connsiteX120" fmla="*/ 8929686 w 12192000"/>
              <a:gd name="connsiteY120" fmla="*/ 61185 h 1118388"/>
              <a:gd name="connsiteX121" fmla="*/ 8966892 w 12192000"/>
              <a:gd name="connsiteY121" fmla="*/ 57811 h 1118388"/>
              <a:gd name="connsiteX0" fmla="*/ 8966892 w 12192000"/>
              <a:gd name="connsiteY0" fmla="*/ 57811 h 1118388"/>
              <a:gd name="connsiteX1" fmla="*/ 9057923 w 12192000"/>
              <a:gd name="connsiteY1" fmla="*/ 88696 h 1118388"/>
              <a:gd name="connsiteX2" fmla="*/ 9162332 w 12192000"/>
              <a:gd name="connsiteY2" fmla="*/ 99970 h 1118388"/>
              <a:gd name="connsiteX3" fmla="*/ 9231104 w 12192000"/>
              <a:gd name="connsiteY3" fmla="*/ 117189 h 1118388"/>
              <a:gd name="connsiteX4" fmla="*/ 9337856 w 12192000"/>
              <a:gd name="connsiteY4" fmla="*/ 127730 h 1118388"/>
              <a:gd name="connsiteX5" fmla="*/ 9398481 w 12192000"/>
              <a:gd name="connsiteY5" fmla="*/ 156248 h 1118388"/>
              <a:gd name="connsiteX6" fmla="*/ 9695185 w 12192000"/>
              <a:gd name="connsiteY6" fmla="*/ 182159 h 1118388"/>
              <a:gd name="connsiteX7" fmla="*/ 9865404 w 12192000"/>
              <a:gd name="connsiteY7" fmla="*/ 179399 h 1118388"/>
              <a:gd name="connsiteX8" fmla="*/ 10035421 w 12192000"/>
              <a:gd name="connsiteY8" fmla="*/ 161440 h 1118388"/>
              <a:gd name="connsiteX9" fmla="*/ 10159413 w 12192000"/>
              <a:gd name="connsiteY9" fmla="*/ 164935 h 1118388"/>
              <a:gd name="connsiteX10" fmla="*/ 10191921 w 12192000"/>
              <a:gd name="connsiteY10" fmla="*/ 163124 h 1118388"/>
              <a:gd name="connsiteX11" fmla="*/ 10245241 w 12192000"/>
              <a:gd name="connsiteY11" fmla="*/ 155770 h 1118388"/>
              <a:gd name="connsiteX12" fmla="*/ 10327894 w 12192000"/>
              <a:gd name="connsiteY12" fmla="*/ 172740 h 1118388"/>
              <a:gd name="connsiteX13" fmla="*/ 10522293 w 12192000"/>
              <a:gd name="connsiteY13" fmla="*/ 194330 h 1118388"/>
              <a:gd name="connsiteX14" fmla="*/ 10772996 w 12192000"/>
              <a:gd name="connsiteY14" fmla="*/ 237054 h 1118388"/>
              <a:gd name="connsiteX15" fmla="*/ 11029627 w 12192000"/>
              <a:gd name="connsiteY15" fmla="*/ 217497 h 1118388"/>
              <a:gd name="connsiteX16" fmla="*/ 11118024 w 12192000"/>
              <a:gd name="connsiteY16" fmla="*/ 214501 h 1118388"/>
              <a:gd name="connsiteX17" fmla="*/ 11326842 w 12192000"/>
              <a:gd name="connsiteY17" fmla="*/ 176062 h 1118388"/>
              <a:gd name="connsiteX18" fmla="*/ 11442963 w 12192000"/>
              <a:gd name="connsiteY18" fmla="*/ 152621 h 1118388"/>
              <a:gd name="connsiteX19" fmla="*/ 11603159 w 12192000"/>
              <a:gd name="connsiteY19" fmla="*/ 119422 h 1118388"/>
              <a:gd name="connsiteX20" fmla="*/ 11642383 w 12192000"/>
              <a:gd name="connsiteY20" fmla="*/ 108465 h 1118388"/>
              <a:gd name="connsiteX21" fmla="*/ 11856150 w 12192000"/>
              <a:gd name="connsiteY21" fmla="*/ 120965 h 1118388"/>
              <a:gd name="connsiteX22" fmla="*/ 11993769 w 12192000"/>
              <a:gd name="connsiteY22" fmla="*/ 144073 h 1118388"/>
              <a:gd name="connsiteX23" fmla="*/ 12102516 w 12192000"/>
              <a:gd name="connsiteY23" fmla="*/ 90028 h 1118388"/>
              <a:gd name="connsiteX24" fmla="*/ 12191056 w 12192000"/>
              <a:gd name="connsiteY24" fmla="*/ 76325 h 1118388"/>
              <a:gd name="connsiteX25" fmla="*/ 12192000 w 12192000"/>
              <a:gd name="connsiteY25" fmla="*/ 76931 h 1118388"/>
              <a:gd name="connsiteX26" fmla="*/ 12192000 w 12192000"/>
              <a:gd name="connsiteY26" fmla="*/ 1118388 h 1118388"/>
              <a:gd name="connsiteX27" fmla="*/ 0 w 12192000"/>
              <a:gd name="connsiteY27" fmla="*/ 1118388 h 1118388"/>
              <a:gd name="connsiteX28" fmla="*/ 0 w 12192000"/>
              <a:gd name="connsiteY28" fmla="*/ 913704 h 1118388"/>
              <a:gd name="connsiteX29" fmla="*/ 246660 w 12192000"/>
              <a:gd name="connsiteY29" fmla="*/ 879471 h 1118388"/>
              <a:gd name="connsiteX30" fmla="*/ 372960 w 12192000"/>
              <a:gd name="connsiteY30" fmla="*/ 915531 h 1118388"/>
              <a:gd name="connsiteX31" fmla="*/ 586367 w 12192000"/>
              <a:gd name="connsiteY31" fmla="*/ 851926 h 1118388"/>
              <a:gd name="connsiteX32" fmla="*/ 856325 w 12192000"/>
              <a:gd name="connsiteY32" fmla="*/ 777920 h 1118388"/>
              <a:gd name="connsiteX33" fmla="*/ 991881 w 12192000"/>
              <a:gd name="connsiteY33" fmla="*/ 759036 h 1118388"/>
              <a:gd name="connsiteX34" fmla="*/ 1055575 w 12192000"/>
              <a:gd name="connsiteY34" fmla="*/ 769343 h 1118388"/>
              <a:gd name="connsiteX35" fmla="*/ 1119803 w 12192000"/>
              <a:gd name="connsiteY35" fmla="*/ 759949 h 1118388"/>
              <a:gd name="connsiteX36" fmla="*/ 1169650 w 12192000"/>
              <a:gd name="connsiteY36" fmla="*/ 741734 h 1118388"/>
              <a:gd name="connsiteX37" fmla="*/ 1244680 w 12192000"/>
              <a:gd name="connsiteY37" fmla="*/ 723722 h 1118388"/>
              <a:gd name="connsiteX38" fmla="*/ 1345620 w 12192000"/>
              <a:gd name="connsiteY38" fmla="*/ 701505 h 1118388"/>
              <a:gd name="connsiteX39" fmla="*/ 1479778 w 12192000"/>
              <a:gd name="connsiteY39" fmla="*/ 683400 h 1118388"/>
              <a:gd name="connsiteX40" fmla="*/ 1698214 w 12192000"/>
              <a:gd name="connsiteY40" fmla="*/ 639338 h 1118388"/>
              <a:gd name="connsiteX41" fmla="*/ 1946835 w 12192000"/>
              <a:gd name="connsiteY41" fmla="*/ 656696 h 1118388"/>
              <a:gd name="connsiteX42" fmla="*/ 2147463 w 12192000"/>
              <a:gd name="connsiteY42" fmla="*/ 636053 h 1118388"/>
              <a:gd name="connsiteX43" fmla="*/ 2393788 w 12192000"/>
              <a:gd name="connsiteY43" fmla="*/ 607436 h 1118388"/>
              <a:gd name="connsiteX44" fmla="*/ 2539735 w 12192000"/>
              <a:gd name="connsiteY44" fmla="*/ 574154 h 1118388"/>
              <a:gd name="connsiteX45" fmla="*/ 2650260 w 12192000"/>
              <a:gd name="connsiteY45" fmla="*/ 562573 h 1118388"/>
              <a:gd name="connsiteX46" fmla="*/ 2730710 w 12192000"/>
              <a:gd name="connsiteY46" fmla="*/ 526103 h 1118388"/>
              <a:gd name="connsiteX47" fmla="*/ 2884932 w 12192000"/>
              <a:gd name="connsiteY47" fmla="*/ 519819 h 1118388"/>
              <a:gd name="connsiteX48" fmla="*/ 2976019 w 12192000"/>
              <a:gd name="connsiteY48" fmla="*/ 508087 h 1118388"/>
              <a:gd name="connsiteX49" fmla="*/ 3008759 w 12192000"/>
              <a:gd name="connsiteY49" fmla="*/ 491107 h 1118388"/>
              <a:gd name="connsiteX50" fmla="*/ 3055731 w 12192000"/>
              <a:gd name="connsiteY50" fmla="*/ 475813 h 1118388"/>
              <a:gd name="connsiteX51" fmla="*/ 3137188 w 12192000"/>
              <a:gd name="connsiteY51" fmla="*/ 439130 h 1118388"/>
              <a:gd name="connsiteX52" fmla="*/ 3338608 w 12192000"/>
              <a:gd name="connsiteY52" fmla="*/ 436559 h 1118388"/>
              <a:gd name="connsiteX53" fmla="*/ 3310915 w 12192000"/>
              <a:gd name="connsiteY53" fmla="*/ 437390 h 1118388"/>
              <a:gd name="connsiteX54" fmla="*/ 3436114 w 12192000"/>
              <a:gd name="connsiteY54" fmla="*/ 448745 h 1118388"/>
              <a:gd name="connsiteX55" fmla="*/ 3608840 w 12192000"/>
              <a:gd name="connsiteY55" fmla="*/ 443604 h 1118388"/>
              <a:gd name="connsiteX56" fmla="*/ 3727304 w 12192000"/>
              <a:gd name="connsiteY56" fmla="*/ 453563 h 1118388"/>
              <a:gd name="connsiteX57" fmla="*/ 3765869 w 12192000"/>
              <a:gd name="connsiteY57" fmla="*/ 438729 h 1118388"/>
              <a:gd name="connsiteX58" fmla="*/ 3830576 w 12192000"/>
              <a:gd name="connsiteY58" fmla="*/ 414521 h 1118388"/>
              <a:gd name="connsiteX59" fmla="*/ 3875271 w 12192000"/>
              <a:gd name="connsiteY59" fmla="*/ 370806 h 1118388"/>
              <a:gd name="connsiteX60" fmla="*/ 3948478 w 12192000"/>
              <a:gd name="connsiteY60" fmla="*/ 391512 h 1118388"/>
              <a:gd name="connsiteX61" fmla="*/ 4006369 w 12192000"/>
              <a:gd name="connsiteY61" fmla="*/ 369967 h 1118388"/>
              <a:gd name="connsiteX62" fmla="*/ 4093666 w 12192000"/>
              <a:gd name="connsiteY62" fmla="*/ 333646 h 1118388"/>
              <a:gd name="connsiteX63" fmla="*/ 4145241 w 12192000"/>
              <a:gd name="connsiteY63" fmla="*/ 321257 h 1118388"/>
              <a:gd name="connsiteX64" fmla="*/ 4284785 w 12192000"/>
              <a:gd name="connsiteY64" fmla="*/ 278120 h 1118388"/>
              <a:gd name="connsiteX65" fmla="*/ 4423539 w 12192000"/>
              <a:gd name="connsiteY65" fmla="*/ 227831 h 1118388"/>
              <a:gd name="connsiteX66" fmla="*/ 4535774 w 12192000"/>
              <a:gd name="connsiteY66" fmla="*/ 164976 h 1118388"/>
              <a:gd name="connsiteX67" fmla="*/ 4536053 w 12192000"/>
              <a:gd name="connsiteY67" fmla="*/ 164444 h 1118388"/>
              <a:gd name="connsiteX68" fmla="*/ 4547385 w 12192000"/>
              <a:gd name="connsiteY68" fmla="*/ 165484 h 1118388"/>
              <a:gd name="connsiteX69" fmla="*/ 4603054 w 12192000"/>
              <a:gd name="connsiteY69" fmla="*/ 177298 h 1118388"/>
              <a:gd name="connsiteX70" fmla="*/ 4674354 w 12192000"/>
              <a:gd name="connsiteY70" fmla="*/ 126844 h 1118388"/>
              <a:gd name="connsiteX71" fmla="*/ 4704259 w 12192000"/>
              <a:gd name="connsiteY71" fmla="*/ 118162 h 1118388"/>
              <a:gd name="connsiteX72" fmla="*/ 4720133 w 12192000"/>
              <a:gd name="connsiteY72" fmla="*/ 110684 h 1118388"/>
              <a:gd name="connsiteX73" fmla="*/ 4721058 w 12192000"/>
              <a:gd name="connsiteY73" fmla="*/ 108383 h 1118388"/>
              <a:gd name="connsiteX74" fmla="*/ 4774434 w 12192000"/>
              <a:gd name="connsiteY74" fmla="*/ 119976 h 1118388"/>
              <a:gd name="connsiteX75" fmla="*/ 4781376 w 12192000"/>
              <a:gd name="connsiteY75" fmla="*/ 117235 h 1118388"/>
              <a:gd name="connsiteX76" fmla="*/ 4816353 w 12192000"/>
              <a:gd name="connsiteY76" fmla="*/ 130270 h 1118388"/>
              <a:gd name="connsiteX77" fmla="*/ 4834325 w 12192000"/>
              <a:gd name="connsiteY77" fmla="*/ 134082 h 1118388"/>
              <a:gd name="connsiteX78" fmla="*/ 4839606 w 12192000"/>
              <a:gd name="connsiteY78" fmla="*/ 141186 h 1118388"/>
              <a:gd name="connsiteX79" fmla="*/ 4866030 w 12192000"/>
              <a:gd name="connsiteY79" fmla="*/ 143754 h 1118388"/>
              <a:gd name="connsiteX80" fmla="*/ 4868987 w 12192000"/>
              <a:gd name="connsiteY80" fmla="*/ 141776 h 1118388"/>
              <a:gd name="connsiteX81" fmla="*/ 4930337 w 12192000"/>
              <a:gd name="connsiteY81" fmla="*/ 163569 h 1118388"/>
              <a:gd name="connsiteX82" fmla="*/ 4988458 w 12192000"/>
              <a:gd name="connsiteY82" fmla="*/ 171432 h 1118388"/>
              <a:gd name="connsiteX83" fmla="*/ 5133538 w 12192000"/>
              <a:gd name="connsiteY83" fmla="*/ 161255 h 1118388"/>
              <a:gd name="connsiteX84" fmla="*/ 5467747 w 12192000"/>
              <a:gd name="connsiteY84" fmla="*/ 201707 h 1118388"/>
              <a:gd name="connsiteX85" fmla="*/ 5792606 w 12192000"/>
              <a:gd name="connsiteY85" fmla="*/ 211721 h 1118388"/>
              <a:gd name="connsiteX86" fmla="*/ 5869247 w 12192000"/>
              <a:gd name="connsiteY86" fmla="*/ 197278 h 1118388"/>
              <a:gd name="connsiteX87" fmla="*/ 5938156 w 12192000"/>
              <a:gd name="connsiteY87" fmla="*/ 226942 h 1118388"/>
              <a:gd name="connsiteX88" fmla="*/ 5965800 w 12192000"/>
              <a:gd name="connsiteY88" fmla="*/ 211833 h 1118388"/>
              <a:gd name="connsiteX89" fmla="*/ 5970550 w 12192000"/>
              <a:gd name="connsiteY89" fmla="*/ 208763 h 1118388"/>
              <a:gd name="connsiteX90" fmla="*/ 5989910 w 12192000"/>
              <a:gd name="connsiteY90" fmla="*/ 206592 h 1118388"/>
              <a:gd name="connsiteX91" fmla="*/ 5994937 w 12192000"/>
              <a:gd name="connsiteY91" fmla="*/ 193334 h 1118388"/>
              <a:gd name="connsiteX92" fmla="*/ 6023765 w 12192000"/>
              <a:gd name="connsiteY92" fmla="*/ 181006 h 1118388"/>
              <a:gd name="connsiteX93" fmla="*/ 6059520 w 12192000"/>
              <a:gd name="connsiteY93" fmla="*/ 180540 h 1118388"/>
              <a:gd name="connsiteX94" fmla="*/ 6229716 w 12192000"/>
              <a:gd name="connsiteY94" fmla="*/ 192460 h 1118388"/>
              <a:gd name="connsiteX95" fmla="*/ 6331381 w 12192000"/>
              <a:gd name="connsiteY95" fmla="*/ 191533 h 1118388"/>
              <a:gd name="connsiteX96" fmla="*/ 6369749 w 12192000"/>
              <a:gd name="connsiteY96" fmla="*/ 178520 h 1118388"/>
              <a:gd name="connsiteX97" fmla="*/ 6423498 w 12192000"/>
              <a:gd name="connsiteY97" fmla="*/ 168860 h 1118388"/>
              <a:gd name="connsiteX98" fmla="*/ 6645685 w 12192000"/>
              <a:gd name="connsiteY98" fmla="*/ 167049 h 1118388"/>
              <a:gd name="connsiteX99" fmla="*/ 6739636 w 12192000"/>
              <a:gd name="connsiteY99" fmla="*/ 163178 h 1118388"/>
              <a:gd name="connsiteX100" fmla="*/ 6820599 w 12192000"/>
              <a:gd name="connsiteY100" fmla="*/ 187221 h 1118388"/>
              <a:gd name="connsiteX101" fmla="*/ 7038226 w 12192000"/>
              <a:gd name="connsiteY101" fmla="*/ 224954 h 1118388"/>
              <a:gd name="connsiteX102" fmla="*/ 7163894 w 12192000"/>
              <a:gd name="connsiteY102" fmla="*/ 225847 h 1118388"/>
              <a:gd name="connsiteX103" fmla="*/ 7208349 w 12192000"/>
              <a:gd name="connsiteY103" fmla="*/ 215652 h 1118388"/>
              <a:gd name="connsiteX104" fmla="*/ 7282840 w 12192000"/>
              <a:gd name="connsiteY104" fmla="*/ 199225 h 1118388"/>
              <a:gd name="connsiteX105" fmla="*/ 7338153 w 12192000"/>
              <a:gd name="connsiteY105" fmla="*/ 161062 h 1118388"/>
              <a:gd name="connsiteX106" fmla="*/ 7400583 w 12192000"/>
              <a:gd name="connsiteY106" fmla="*/ 157584 h 1118388"/>
              <a:gd name="connsiteX107" fmla="*/ 7415556 w 12192000"/>
              <a:gd name="connsiteY107" fmla="*/ 190253 h 1118388"/>
              <a:gd name="connsiteX108" fmla="*/ 7482186 w 12192000"/>
              <a:gd name="connsiteY108" fmla="*/ 175667 h 1118388"/>
              <a:gd name="connsiteX109" fmla="*/ 7583207 w 12192000"/>
              <a:gd name="connsiteY109" fmla="*/ 149869 h 1118388"/>
              <a:gd name="connsiteX110" fmla="*/ 7641594 w 12192000"/>
              <a:gd name="connsiteY110" fmla="*/ 143635 h 1118388"/>
              <a:gd name="connsiteX111" fmla="*/ 7800943 w 12192000"/>
              <a:gd name="connsiteY111" fmla="*/ 117217 h 1118388"/>
              <a:gd name="connsiteX112" fmla="*/ 7960450 w 12192000"/>
              <a:gd name="connsiteY112" fmla="*/ 83600 h 1118388"/>
              <a:gd name="connsiteX113" fmla="*/ 8118222 w 12192000"/>
              <a:gd name="connsiteY113" fmla="*/ 44900 h 1118388"/>
              <a:gd name="connsiteX114" fmla="*/ 8179360 w 12192000"/>
              <a:gd name="connsiteY114" fmla="*/ 29476 h 1118388"/>
              <a:gd name="connsiteX115" fmla="*/ 8260520 w 12192000"/>
              <a:gd name="connsiteY115" fmla="*/ 952 h 1118388"/>
              <a:gd name="connsiteX116" fmla="*/ 8361058 w 12192000"/>
              <a:gd name="connsiteY116" fmla="*/ 17785 h 1118388"/>
              <a:gd name="connsiteX117" fmla="*/ 8531136 w 12192000"/>
              <a:gd name="connsiteY117" fmla="*/ 46580 h 1118388"/>
              <a:gd name="connsiteX118" fmla="*/ 8645033 w 12192000"/>
              <a:gd name="connsiteY118" fmla="*/ 68350 h 1118388"/>
              <a:gd name="connsiteX119" fmla="*/ 8772056 w 12192000"/>
              <a:gd name="connsiteY119" fmla="*/ 78560 h 1118388"/>
              <a:gd name="connsiteX120" fmla="*/ 8929686 w 12192000"/>
              <a:gd name="connsiteY120" fmla="*/ 61185 h 1118388"/>
              <a:gd name="connsiteX121" fmla="*/ 8966892 w 12192000"/>
              <a:gd name="connsiteY121" fmla="*/ 57811 h 1118388"/>
              <a:gd name="connsiteX0" fmla="*/ 8966892 w 12192000"/>
              <a:gd name="connsiteY0" fmla="*/ 57811 h 1118388"/>
              <a:gd name="connsiteX1" fmla="*/ 9057923 w 12192000"/>
              <a:gd name="connsiteY1" fmla="*/ 88696 h 1118388"/>
              <a:gd name="connsiteX2" fmla="*/ 9162332 w 12192000"/>
              <a:gd name="connsiteY2" fmla="*/ 99970 h 1118388"/>
              <a:gd name="connsiteX3" fmla="*/ 9231104 w 12192000"/>
              <a:gd name="connsiteY3" fmla="*/ 117189 h 1118388"/>
              <a:gd name="connsiteX4" fmla="*/ 9337856 w 12192000"/>
              <a:gd name="connsiteY4" fmla="*/ 127730 h 1118388"/>
              <a:gd name="connsiteX5" fmla="*/ 9398481 w 12192000"/>
              <a:gd name="connsiteY5" fmla="*/ 156248 h 1118388"/>
              <a:gd name="connsiteX6" fmla="*/ 9695185 w 12192000"/>
              <a:gd name="connsiteY6" fmla="*/ 182159 h 1118388"/>
              <a:gd name="connsiteX7" fmla="*/ 9865404 w 12192000"/>
              <a:gd name="connsiteY7" fmla="*/ 179399 h 1118388"/>
              <a:gd name="connsiteX8" fmla="*/ 10035421 w 12192000"/>
              <a:gd name="connsiteY8" fmla="*/ 161440 h 1118388"/>
              <a:gd name="connsiteX9" fmla="*/ 10159413 w 12192000"/>
              <a:gd name="connsiteY9" fmla="*/ 164935 h 1118388"/>
              <a:gd name="connsiteX10" fmla="*/ 10191921 w 12192000"/>
              <a:gd name="connsiteY10" fmla="*/ 163124 h 1118388"/>
              <a:gd name="connsiteX11" fmla="*/ 10245241 w 12192000"/>
              <a:gd name="connsiteY11" fmla="*/ 155770 h 1118388"/>
              <a:gd name="connsiteX12" fmla="*/ 10327894 w 12192000"/>
              <a:gd name="connsiteY12" fmla="*/ 172740 h 1118388"/>
              <a:gd name="connsiteX13" fmla="*/ 10522293 w 12192000"/>
              <a:gd name="connsiteY13" fmla="*/ 194330 h 1118388"/>
              <a:gd name="connsiteX14" fmla="*/ 10772996 w 12192000"/>
              <a:gd name="connsiteY14" fmla="*/ 237054 h 1118388"/>
              <a:gd name="connsiteX15" fmla="*/ 11029627 w 12192000"/>
              <a:gd name="connsiteY15" fmla="*/ 217497 h 1118388"/>
              <a:gd name="connsiteX16" fmla="*/ 11118024 w 12192000"/>
              <a:gd name="connsiteY16" fmla="*/ 214501 h 1118388"/>
              <a:gd name="connsiteX17" fmla="*/ 11326842 w 12192000"/>
              <a:gd name="connsiteY17" fmla="*/ 176062 h 1118388"/>
              <a:gd name="connsiteX18" fmla="*/ 11442963 w 12192000"/>
              <a:gd name="connsiteY18" fmla="*/ 152621 h 1118388"/>
              <a:gd name="connsiteX19" fmla="*/ 11603159 w 12192000"/>
              <a:gd name="connsiteY19" fmla="*/ 119422 h 1118388"/>
              <a:gd name="connsiteX20" fmla="*/ 11642383 w 12192000"/>
              <a:gd name="connsiteY20" fmla="*/ 108465 h 1118388"/>
              <a:gd name="connsiteX21" fmla="*/ 11856150 w 12192000"/>
              <a:gd name="connsiteY21" fmla="*/ 120965 h 1118388"/>
              <a:gd name="connsiteX22" fmla="*/ 11993769 w 12192000"/>
              <a:gd name="connsiteY22" fmla="*/ 144073 h 1118388"/>
              <a:gd name="connsiteX23" fmla="*/ 12102516 w 12192000"/>
              <a:gd name="connsiteY23" fmla="*/ 90028 h 1118388"/>
              <a:gd name="connsiteX24" fmla="*/ 12191056 w 12192000"/>
              <a:gd name="connsiteY24" fmla="*/ 76325 h 1118388"/>
              <a:gd name="connsiteX25" fmla="*/ 12192000 w 12192000"/>
              <a:gd name="connsiteY25" fmla="*/ 76931 h 1118388"/>
              <a:gd name="connsiteX26" fmla="*/ 12192000 w 12192000"/>
              <a:gd name="connsiteY26" fmla="*/ 1118388 h 1118388"/>
              <a:gd name="connsiteX27" fmla="*/ 0 w 12192000"/>
              <a:gd name="connsiteY27" fmla="*/ 1118388 h 1118388"/>
              <a:gd name="connsiteX28" fmla="*/ 0 w 12192000"/>
              <a:gd name="connsiteY28" fmla="*/ 913704 h 1118388"/>
              <a:gd name="connsiteX29" fmla="*/ 246660 w 12192000"/>
              <a:gd name="connsiteY29" fmla="*/ 879471 h 1118388"/>
              <a:gd name="connsiteX30" fmla="*/ 372960 w 12192000"/>
              <a:gd name="connsiteY30" fmla="*/ 915531 h 1118388"/>
              <a:gd name="connsiteX31" fmla="*/ 586367 w 12192000"/>
              <a:gd name="connsiteY31" fmla="*/ 851926 h 1118388"/>
              <a:gd name="connsiteX32" fmla="*/ 856325 w 12192000"/>
              <a:gd name="connsiteY32" fmla="*/ 777920 h 1118388"/>
              <a:gd name="connsiteX33" fmla="*/ 991881 w 12192000"/>
              <a:gd name="connsiteY33" fmla="*/ 759036 h 1118388"/>
              <a:gd name="connsiteX34" fmla="*/ 1055575 w 12192000"/>
              <a:gd name="connsiteY34" fmla="*/ 769343 h 1118388"/>
              <a:gd name="connsiteX35" fmla="*/ 1119803 w 12192000"/>
              <a:gd name="connsiteY35" fmla="*/ 759949 h 1118388"/>
              <a:gd name="connsiteX36" fmla="*/ 1169650 w 12192000"/>
              <a:gd name="connsiteY36" fmla="*/ 741734 h 1118388"/>
              <a:gd name="connsiteX37" fmla="*/ 1244680 w 12192000"/>
              <a:gd name="connsiteY37" fmla="*/ 723722 h 1118388"/>
              <a:gd name="connsiteX38" fmla="*/ 1345620 w 12192000"/>
              <a:gd name="connsiteY38" fmla="*/ 701505 h 1118388"/>
              <a:gd name="connsiteX39" fmla="*/ 1479778 w 12192000"/>
              <a:gd name="connsiteY39" fmla="*/ 683400 h 1118388"/>
              <a:gd name="connsiteX40" fmla="*/ 1698214 w 12192000"/>
              <a:gd name="connsiteY40" fmla="*/ 639338 h 1118388"/>
              <a:gd name="connsiteX41" fmla="*/ 1946835 w 12192000"/>
              <a:gd name="connsiteY41" fmla="*/ 656696 h 1118388"/>
              <a:gd name="connsiteX42" fmla="*/ 2147463 w 12192000"/>
              <a:gd name="connsiteY42" fmla="*/ 636053 h 1118388"/>
              <a:gd name="connsiteX43" fmla="*/ 2393788 w 12192000"/>
              <a:gd name="connsiteY43" fmla="*/ 607436 h 1118388"/>
              <a:gd name="connsiteX44" fmla="*/ 2539735 w 12192000"/>
              <a:gd name="connsiteY44" fmla="*/ 574154 h 1118388"/>
              <a:gd name="connsiteX45" fmla="*/ 2650260 w 12192000"/>
              <a:gd name="connsiteY45" fmla="*/ 562573 h 1118388"/>
              <a:gd name="connsiteX46" fmla="*/ 2730710 w 12192000"/>
              <a:gd name="connsiteY46" fmla="*/ 526103 h 1118388"/>
              <a:gd name="connsiteX47" fmla="*/ 2884932 w 12192000"/>
              <a:gd name="connsiteY47" fmla="*/ 519819 h 1118388"/>
              <a:gd name="connsiteX48" fmla="*/ 2976019 w 12192000"/>
              <a:gd name="connsiteY48" fmla="*/ 508087 h 1118388"/>
              <a:gd name="connsiteX49" fmla="*/ 3008759 w 12192000"/>
              <a:gd name="connsiteY49" fmla="*/ 491107 h 1118388"/>
              <a:gd name="connsiteX50" fmla="*/ 3055731 w 12192000"/>
              <a:gd name="connsiteY50" fmla="*/ 475813 h 1118388"/>
              <a:gd name="connsiteX51" fmla="*/ 3137188 w 12192000"/>
              <a:gd name="connsiteY51" fmla="*/ 439130 h 1118388"/>
              <a:gd name="connsiteX52" fmla="*/ 3338608 w 12192000"/>
              <a:gd name="connsiteY52" fmla="*/ 436559 h 1118388"/>
              <a:gd name="connsiteX53" fmla="*/ 3310915 w 12192000"/>
              <a:gd name="connsiteY53" fmla="*/ 437390 h 1118388"/>
              <a:gd name="connsiteX54" fmla="*/ 3436114 w 12192000"/>
              <a:gd name="connsiteY54" fmla="*/ 448745 h 1118388"/>
              <a:gd name="connsiteX55" fmla="*/ 3608840 w 12192000"/>
              <a:gd name="connsiteY55" fmla="*/ 443604 h 1118388"/>
              <a:gd name="connsiteX56" fmla="*/ 3727304 w 12192000"/>
              <a:gd name="connsiteY56" fmla="*/ 453563 h 1118388"/>
              <a:gd name="connsiteX57" fmla="*/ 3765869 w 12192000"/>
              <a:gd name="connsiteY57" fmla="*/ 438729 h 1118388"/>
              <a:gd name="connsiteX58" fmla="*/ 3830576 w 12192000"/>
              <a:gd name="connsiteY58" fmla="*/ 414521 h 1118388"/>
              <a:gd name="connsiteX59" fmla="*/ 3875271 w 12192000"/>
              <a:gd name="connsiteY59" fmla="*/ 370806 h 1118388"/>
              <a:gd name="connsiteX60" fmla="*/ 3948478 w 12192000"/>
              <a:gd name="connsiteY60" fmla="*/ 391512 h 1118388"/>
              <a:gd name="connsiteX61" fmla="*/ 4006369 w 12192000"/>
              <a:gd name="connsiteY61" fmla="*/ 369967 h 1118388"/>
              <a:gd name="connsiteX62" fmla="*/ 4093666 w 12192000"/>
              <a:gd name="connsiteY62" fmla="*/ 333646 h 1118388"/>
              <a:gd name="connsiteX63" fmla="*/ 4145241 w 12192000"/>
              <a:gd name="connsiteY63" fmla="*/ 321257 h 1118388"/>
              <a:gd name="connsiteX64" fmla="*/ 4284785 w 12192000"/>
              <a:gd name="connsiteY64" fmla="*/ 278120 h 1118388"/>
              <a:gd name="connsiteX65" fmla="*/ 4423539 w 12192000"/>
              <a:gd name="connsiteY65" fmla="*/ 227831 h 1118388"/>
              <a:gd name="connsiteX66" fmla="*/ 4535774 w 12192000"/>
              <a:gd name="connsiteY66" fmla="*/ 164976 h 1118388"/>
              <a:gd name="connsiteX67" fmla="*/ 4536053 w 12192000"/>
              <a:gd name="connsiteY67" fmla="*/ 164444 h 1118388"/>
              <a:gd name="connsiteX68" fmla="*/ 4547385 w 12192000"/>
              <a:gd name="connsiteY68" fmla="*/ 165484 h 1118388"/>
              <a:gd name="connsiteX69" fmla="*/ 4603054 w 12192000"/>
              <a:gd name="connsiteY69" fmla="*/ 177298 h 1118388"/>
              <a:gd name="connsiteX70" fmla="*/ 4674354 w 12192000"/>
              <a:gd name="connsiteY70" fmla="*/ 126844 h 1118388"/>
              <a:gd name="connsiteX71" fmla="*/ 4704259 w 12192000"/>
              <a:gd name="connsiteY71" fmla="*/ 118162 h 1118388"/>
              <a:gd name="connsiteX72" fmla="*/ 4720133 w 12192000"/>
              <a:gd name="connsiteY72" fmla="*/ 110684 h 1118388"/>
              <a:gd name="connsiteX73" fmla="*/ 4721058 w 12192000"/>
              <a:gd name="connsiteY73" fmla="*/ 108383 h 1118388"/>
              <a:gd name="connsiteX74" fmla="*/ 4774434 w 12192000"/>
              <a:gd name="connsiteY74" fmla="*/ 119976 h 1118388"/>
              <a:gd name="connsiteX75" fmla="*/ 4781376 w 12192000"/>
              <a:gd name="connsiteY75" fmla="*/ 117235 h 1118388"/>
              <a:gd name="connsiteX76" fmla="*/ 4816353 w 12192000"/>
              <a:gd name="connsiteY76" fmla="*/ 130270 h 1118388"/>
              <a:gd name="connsiteX77" fmla="*/ 4834325 w 12192000"/>
              <a:gd name="connsiteY77" fmla="*/ 134082 h 1118388"/>
              <a:gd name="connsiteX78" fmla="*/ 4839606 w 12192000"/>
              <a:gd name="connsiteY78" fmla="*/ 141186 h 1118388"/>
              <a:gd name="connsiteX79" fmla="*/ 4866030 w 12192000"/>
              <a:gd name="connsiteY79" fmla="*/ 143754 h 1118388"/>
              <a:gd name="connsiteX80" fmla="*/ 4868987 w 12192000"/>
              <a:gd name="connsiteY80" fmla="*/ 141776 h 1118388"/>
              <a:gd name="connsiteX81" fmla="*/ 4930337 w 12192000"/>
              <a:gd name="connsiteY81" fmla="*/ 163569 h 1118388"/>
              <a:gd name="connsiteX82" fmla="*/ 4988458 w 12192000"/>
              <a:gd name="connsiteY82" fmla="*/ 171432 h 1118388"/>
              <a:gd name="connsiteX83" fmla="*/ 5133538 w 12192000"/>
              <a:gd name="connsiteY83" fmla="*/ 161255 h 1118388"/>
              <a:gd name="connsiteX84" fmla="*/ 5467747 w 12192000"/>
              <a:gd name="connsiteY84" fmla="*/ 201707 h 1118388"/>
              <a:gd name="connsiteX85" fmla="*/ 5792606 w 12192000"/>
              <a:gd name="connsiteY85" fmla="*/ 211721 h 1118388"/>
              <a:gd name="connsiteX86" fmla="*/ 5869247 w 12192000"/>
              <a:gd name="connsiteY86" fmla="*/ 197278 h 1118388"/>
              <a:gd name="connsiteX87" fmla="*/ 5938156 w 12192000"/>
              <a:gd name="connsiteY87" fmla="*/ 226942 h 1118388"/>
              <a:gd name="connsiteX88" fmla="*/ 5965800 w 12192000"/>
              <a:gd name="connsiteY88" fmla="*/ 211833 h 1118388"/>
              <a:gd name="connsiteX89" fmla="*/ 5970550 w 12192000"/>
              <a:gd name="connsiteY89" fmla="*/ 208763 h 1118388"/>
              <a:gd name="connsiteX90" fmla="*/ 5989910 w 12192000"/>
              <a:gd name="connsiteY90" fmla="*/ 206592 h 1118388"/>
              <a:gd name="connsiteX91" fmla="*/ 5994937 w 12192000"/>
              <a:gd name="connsiteY91" fmla="*/ 193334 h 1118388"/>
              <a:gd name="connsiteX92" fmla="*/ 6023765 w 12192000"/>
              <a:gd name="connsiteY92" fmla="*/ 181006 h 1118388"/>
              <a:gd name="connsiteX93" fmla="*/ 6059520 w 12192000"/>
              <a:gd name="connsiteY93" fmla="*/ 180540 h 1118388"/>
              <a:gd name="connsiteX94" fmla="*/ 6229716 w 12192000"/>
              <a:gd name="connsiteY94" fmla="*/ 192460 h 1118388"/>
              <a:gd name="connsiteX95" fmla="*/ 6331381 w 12192000"/>
              <a:gd name="connsiteY95" fmla="*/ 191533 h 1118388"/>
              <a:gd name="connsiteX96" fmla="*/ 6369749 w 12192000"/>
              <a:gd name="connsiteY96" fmla="*/ 178520 h 1118388"/>
              <a:gd name="connsiteX97" fmla="*/ 6423498 w 12192000"/>
              <a:gd name="connsiteY97" fmla="*/ 168860 h 1118388"/>
              <a:gd name="connsiteX98" fmla="*/ 6645685 w 12192000"/>
              <a:gd name="connsiteY98" fmla="*/ 167049 h 1118388"/>
              <a:gd name="connsiteX99" fmla="*/ 6739636 w 12192000"/>
              <a:gd name="connsiteY99" fmla="*/ 163178 h 1118388"/>
              <a:gd name="connsiteX100" fmla="*/ 6820599 w 12192000"/>
              <a:gd name="connsiteY100" fmla="*/ 187221 h 1118388"/>
              <a:gd name="connsiteX101" fmla="*/ 7038226 w 12192000"/>
              <a:gd name="connsiteY101" fmla="*/ 224954 h 1118388"/>
              <a:gd name="connsiteX102" fmla="*/ 7163894 w 12192000"/>
              <a:gd name="connsiteY102" fmla="*/ 225847 h 1118388"/>
              <a:gd name="connsiteX103" fmla="*/ 7208349 w 12192000"/>
              <a:gd name="connsiteY103" fmla="*/ 215652 h 1118388"/>
              <a:gd name="connsiteX104" fmla="*/ 7282840 w 12192000"/>
              <a:gd name="connsiteY104" fmla="*/ 199225 h 1118388"/>
              <a:gd name="connsiteX105" fmla="*/ 7338153 w 12192000"/>
              <a:gd name="connsiteY105" fmla="*/ 161062 h 1118388"/>
              <a:gd name="connsiteX106" fmla="*/ 7400583 w 12192000"/>
              <a:gd name="connsiteY106" fmla="*/ 157584 h 1118388"/>
              <a:gd name="connsiteX107" fmla="*/ 7415556 w 12192000"/>
              <a:gd name="connsiteY107" fmla="*/ 190253 h 1118388"/>
              <a:gd name="connsiteX108" fmla="*/ 7482186 w 12192000"/>
              <a:gd name="connsiteY108" fmla="*/ 175667 h 1118388"/>
              <a:gd name="connsiteX109" fmla="*/ 7583207 w 12192000"/>
              <a:gd name="connsiteY109" fmla="*/ 149869 h 1118388"/>
              <a:gd name="connsiteX110" fmla="*/ 7641594 w 12192000"/>
              <a:gd name="connsiteY110" fmla="*/ 143635 h 1118388"/>
              <a:gd name="connsiteX111" fmla="*/ 7800943 w 12192000"/>
              <a:gd name="connsiteY111" fmla="*/ 117217 h 1118388"/>
              <a:gd name="connsiteX112" fmla="*/ 7960450 w 12192000"/>
              <a:gd name="connsiteY112" fmla="*/ 83600 h 1118388"/>
              <a:gd name="connsiteX113" fmla="*/ 8118222 w 12192000"/>
              <a:gd name="connsiteY113" fmla="*/ 44900 h 1118388"/>
              <a:gd name="connsiteX114" fmla="*/ 8179360 w 12192000"/>
              <a:gd name="connsiteY114" fmla="*/ 29476 h 1118388"/>
              <a:gd name="connsiteX115" fmla="*/ 8260520 w 12192000"/>
              <a:gd name="connsiteY115" fmla="*/ 952 h 1118388"/>
              <a:gd name="connsiteX116" fmla="*/ 8361058 w 12192000"/>
              <a:gd name="connsiteY116" fmla="*/ 17785 h 1118388"/>
              <a:gd name="connsiteX117" fmla="*/ 8531136 w 12192000"/>
              <a:gd name="connsiteY117" fmla="*/ 46580 h 1118388"/>
              <a:gd name="connsiteX118" fmla="*/ 8645033 w 12192000"/>
              <a:gd name="connsiteY118" fmla="*/ 68350 h 1118388"/>
              <a:gd name="connsiteX119" fmla="*/ 8777666 w 12192000"/>
              <a:gd name="connsiteY119" fmla="*/ 56121 h 1118388"/>
              <a:gd name="connsiteX120" fmla="*/ 8929686 w 12192000"/>
              <a:gd name="connsiteY120" fmla="*/ 61185 h 1118388"/>
              <a:gd name="connsiteX121" fmla="*/ 8966892 w 12192000"/>
              <a:gd name="connsiteY121" fmla="*/ 57811 h 1118388"/>
              <a:gd name="connsiteX0" fmla="*/ 8966892 w 12192000"/>
              <a:gd name="connsiteY0" fmla="*/ 57811 h 1118388"/>
              <a:gd name="connsiteX1" fmla="*/ 9057923 w 12192000"/>
              <a:gd name="connsiteY1" fmla="*/ 88696 h 1118388"/>
              <a:gd name="connsiteX2" fmla="*/ 9162332 w 12192000"/>
              <a:gd name="connsiteY2" fmla="*/ 99970 h 1118388"/>
              <a:gd name="connsiteX3" fmla="*/ 9231104 w 12192000"/>
              <a:gd name="connsiteY3" fmla="*/ 117189 h 1118388"/>
              <a:gd name="connsiteX4" fmla="*/ 9337856 w 12192000"/>
              <a:gd name="connsiteY4" fmla="*/ 127730 h 1118388"/>
              <a:gd name="connsiteX5" fmla="*/ 9398481 w 12192000"/>
              <a:gd name="connsiteY5" fmla="*/ 156248 h 1118388"/>
              <a:gd name="connsiteX6" fmla="*/ 9695185 w 12192000"/>
              <a:gd name="connsiteY6" fmla="*/ 182159 h 1118388"/>
              <a:gd name="connsiteX7" fmla="*/ 9865404 w 12192000"/>
              <a:gd name="connsiteY7" fmla="*/ 179399 h 1118388"/>
              <a:gd name="connsiteX8" fmla="*/ 10035421 w 12192000"/>
              <a:gd name="connsiteY8" fmla="*/ 161440 h 1118388"/>
              <a:gd name="connsiteX9" fmla="*/ 10159413 w 12192000"/>
              <a:gd name="connsiteY9" fmla="*/ 164935 h 1118388"/>
              <a:gd name="connsiteX10" fmla="*/ 10191921 w 12192000"/>
              <a:gd name="connsiteY10" fmla="*/ 163124 h 1118388"/>
              <a:gd name="connsiteX11" fmla="*/ 10245241 w 12192000"/>
              <a:gd name="connsiteY11" fmla="*/ 155770 h 1118388"/>
              <a:gd name="connsiteX12" fmla="*/ 10327894 w 12192000"/>
              <a:gd name="connsiteY12" fmla="*/ 172740 h 1118388"/>
              <a:gd name="connsiteX13" fmla="*/ 10522293 w 12192000"/>
              <a:gd name="connsiteY13" fmla="*/ 194330 h 1118388"/>
              <a:gd name="connsiteX14" fmla="*/ 10772996 w 12192000"/>
              <a:gd name="connsiteY14" fmla="*/ 237054 h 1118388"/>
              <a:gd name="connsiteX15" fmla="*/ 11029627 w 12192000"/>
              <a:gd name="connsiteY15" fmla="*/ 217497 h 1118388"/>
              <a:gd name="connsiteX16" fmla="*/ 11118024 w 12192000"/>
              <a:gd name="connsiteY16" fmla="*/ 214501 h 1118388"/>
              <a:gd name="connsiteX17" fmla="*/ 11326842 w 12192000"/>
              <a:gd name="connsiteY17" fmla="*/ 176062 h 1118388"/>
              <a:gd name="connsiteX18" fmla="*/ 11442963 w 12192000"/>
              <a:gd name="connsiteY18" fmla="*/ 152621 h 1118388"/>
              <a:gd name="connsiteX19" fmla="*/ 11603159 w 12192000"/>
              <a:gd name="connsiteY19" fmla="*/ 119422 h 1118388"/>
              <a:gd name="connsiteX20" fmla="*/ 11642383 w 12192000"/>
              <a:gd name="connsiteY20" fmla="*/ 108465 h 1118388"/>
              <a:gd name="connsiteX21" fmla="*/ 11856150 w 12192000"/>
              <a:gd name="connsiteY21" fmla="*/ 120965 h 1118388"/>
              <a:gd name="connsiteX22" fmla="*/ 11993769 w 12192000"/>
              <a:gd name="connsiteY22" fmla="*/ 144073 h 1118388"/>
              <a:gd name="connsiteX23" fmla="*/ 12102516 w 12192000"/>
              <a:gd name="connsiteY23" fmla="*/ 90028 h 1118388"/>
              <a:gd name="connsiteX24" fmla="*/ 12191056 w 12192000"/>
              <a:gd name="connsiteY24" fmla="*/ 76325 h 1118388"/>
              <a:gd name="connsiteX25" fmla="*/ 12192000 w 12192000"/>
              <a:gd name="connsiteY25" fmla="*/ 76931 h 1118388"/>
              <a:gd name="connsiteX26" fmla="*/ 12192000 w 12192000"/>
              <a:gd name="connsiteY26" fmla="*/ 1118388 h 1118388"/>
              <a:gd name="connsiteX27" fmla="*/ 0 w 12192000"/>
              <a:gd name="connsiteY27" fmla="*/ 1118388 h 1118388"/>
              <a:gd name="connsiteX28" fmla="*/ 0 w 12192000"/>
              <a:gd name="connsiteY28" fmla="*/ 913704 h 1118388"/>
              <a:gd name="connsiteX29" fmla="*/ 246660 w 12192000"/>
              <a:gd name="connsiteY29" fmla="*/ 879471 h 1118388"/>
              <a:gd name="connsiteX30" fmla="*/ 372960 w 12192000"/>
              <a:gd name="connsiteY30" fmla="*/ 915531 h 1118388"/>
              <a:gd name="connsiteX31" fmla="*/ 586367 w 12192000"/>
              <a:gd name="connsiteY31" fmla="*/ 851926 h 1118388"/>
              <a:gd name="connsiteX32" fmla="*/ 856325 w 12192000"/>
              <a:gd name="connsiteY32" fmla="*/ 777920 h 1118388"/>
              <a:gd name="connsiteX33" fmla="*/ 991881 w 12192000"/>
              <a:gd name="connsiteY33" fmla="*/ 759036 h 1118388"/>
              <a:gd name="connsiteX34" fmla="*/ 1055575 w 12192000"/>
              <a:gd name="connsiteY34" fmla="*/ 769343 h 1118388"/>
              <a:gd name="connsiteX35" fmla="*/ 1119803 w 12192000"/>
              <a:gd name="connsiteY35" fmla="*/ 759949 h 1118388"/>
              <a:gd name="connsiteX36" fmla="*/ 1169650 w 12192000"/>
              <a:gd name="connsiteY36" fmla="*/ 741734 h 1118388"/>
              <a:gd name="connsiteX37" fmla="*/ 1244680 w 12192000"/>
              <a:gd name="connsiteY37" fmla="*/ 723722 h 1118388"/>
              <a:gd name="connsiteX38" fmla="*/ 1345620 w 12192000"/>
              <a:gd name="connsiteY38" fmla="*/ 701505 h 1118388"/>
              <a:gd name="connsiteX39" fmla="*/ 1479778 w 12192000"/>
              <a:gd name="connsiteY39" fmla="*/ 683400 h 1118388"/>
              <a:gd name="connsiteX40" fmla="*/ 1698214 w 12192000"/>
              <a:gd name="connsiteY40" fmla="*/ 639338 h 1118388"/>
              <a:gd name="connsiteX41" fmla="*/ 1946835 w 12192000"/>
              <a:gd name="connsiteY41" fmla="*/ 656696 h 1118388"/>
              <a:gd name="connsiteX42" fmla="*/ 2147463 w 12192000"/>
              <a:gd name="connsiteY42" fmla="*/ 636053 h 1118388"/>
              <a:gd name="connsiteX43" fmla="*/ 2393788 w 12192000"/>
              <a:gd name="connsiteY43" fmla="*/ 607436 h 1118388"/>
              <a:gd name="connsiteX44" fmla="*/ 2539735 w 12192000"/>
              <a:gd name="connsiteY44" fmla="*/ 574154 h 1118388"/>
              <a:gd name="connsiteX45" fmla="*/ 2650260 w 12192000"/>
              <a:gd name="connsiteY45" fmla="*/ 562573 h 1118388"/>
              <a:gd name="connsiteX46" fmla="*/ 2730710 w 12192000"/>
              <a:gd name="connsiteY46" fmla="*/ 526103 h 1118388"/>
              <a:gd name="connsiteX47" fmla="*/ 2884932 w 12192000"/>
              <a:gd name="connsiteY47" fmla="*/ 519819 h 1118388"/>
              <a:gd name="connsiteX48" fmla="*/ 2976019 w 12192000"/>
              <a:gd name="connsiteY48" fmla="*/ 508087 h 1118388"/>
              <a:gd name="connsiteX49" fmla="*/ 3008759 w 12192000"/>
              <a:gd name="connsiteY49" fmla="*/ 491107 h 1118388"/>
              <a:gd name="connsiteX50" fmla="*/ 3055731 w 12192000"/>
              <a:gd name="connsiteY50" fmla="*/ 475813 h 1118388"/>
              <a:gd name="connsiteX51" fmla="*/ 3137188 w 12192000"/>
              <a:gd name="connsiteY51" fmla="*/ 439130 h 1118388"/>
              <a:gd name="connsiteX52" fmla="*/ 3338608 w 12192000"/>
              <a:gd name="connsiteY52" fmla="*/ 436559 h 1118388"/>
              <a:gd name="connsiteX53" fmla="*/ 3310915 w 12192000"/>
              <a:gd name="connsiteY53" fmla="*/ 437390 h 1118388"/>
              <a:gd name="connsiteX54" fmla="*/ 3436114 w 12192000"/>
              <a:gd name="connsiteY54" fmla="*/ 448745 h 1118388"/>
              <a:gd name="connsiteX55" fmla="*/ 3608840 w 12192000"/>
              <a:gd name="connsiteY55" fmla="*/ 443604 h 1118388"/>
              <a:gd name="connsiteX56" fmla="*/ 3727304 w 12192000"/>
              <a:gd name="connsiteY56" fmla="*/ 453563 h 1118388"/>
              <a:gd name="connsiteX57" fmla="*/ 3765869 w 12192000"/>
              <a:gd name="connsiteY57" fmla="*/ 438729 h 1118388"/>
              <a:gd name="connsiteX58" fmla="*/ 3830576 w 12192000"/>
              <a:gd name="connsiteY58" fmla="*/ 414521 h 1118388"/>
              <a:gd name="connsiteX59" fmla="*/ 3875271 w 12192000"/>
              <a:gd name="connsiteY59" fmla="*/ 370806 h 1118388"/>
              <a:gd name="connsiteX60" fmla="*/ 3948478 w 12192000"/>
              <a:gd name="connsiteY60" fmla="*/ 391512 h 1118388"/>
              <a:gd name="connsiteX61" fmla="*/ 4006369 w 12192000"/>
              <a:gd name="connsiteY61" fmla="*/ 369967 h 1118388"/>
              <a:gd name="connsiteX62" fmla="*/ 4093666 w 12192000"/>
              <a:gd name="connsiteY62" fmla="*/ 333646 h 1118388"/>
              <a:gd name="connsiteX63" fmla="*/ 4145241 w 12192000"/>
              <a:gd name="connsiteY63" fmla="*/ 321257 h 1118388"/>
              <a:gd name="connsiteX64" fmla="*/ 4284785 w 12192000"/>
              <a:gd name="connsiteY64" fmla="*/ 278120 h 1118388"/>
              <a:gd name="connsiteX65" fmla="*/ 4423539 w 12192000"/>
              <a:gd name="connsiteY65" fmla="*/ 227831 h 1118388"/>
              <a:gd name="connsiteX66" fmla="*/ 4535774 w 12192000"/>
              <a:gd name="connsiteY66" fmla="*/ 164976 h 1118388"/>
              <a:gd name="connsiteX67" fmla="*/ 4536053 w 12192000"/>
              <a:gd name="connsiteY67" fmla="*/ 164444 h 1118388"/>
              <a:gd name="connsiteX68" fmla="*/ 4547385 w 12192000"/>
              <a:gd name="connsiteY68" fmla="*/ 165484 h 1118388"/>
              <a:gd name="connsiteX69" fmla="*/ 4603054 w 12192000"/>
              <a:gd name="connsiteY69" fmla="*/ 177298 h 1118388"/>
              <a:gd name="connsiteX70" fmla="*/ 4674354 w 12192000"/>
              <a:gd name="connsiteY70" fmla="*/ 126844 h 1118388"/>
              <a:gd name="connsiteX71" fmla="*/ 4704259 w 12192000"/>
              <a:gd name="connsiteY71" fmla="*/ 118162 h 1118388"/>
              <a:gd name="connsiteX72" fmla="*/ 4720133 w 12192000"/>
              <a:gd name="connsiteY72" fmla="*/ 110684 h 1118388"/>
              <a:gd name="connsiteX73" fmla="*/ 4721058 w 12192000"/>
              <a:gd name="connsiteY73" fmla="*/ 108383 h 1118388"/>
              <a:gd name="connsiteX74" fmla="*/ 4774434 w 12192000"/>
              <a:gd name="connsiteY74" fmla="*/ 119976 h 1118388"/>
              <a:gd name="connsiteX75" fmla="*/ 4781376 w 12192000"/>
              <a:gd name="connsiteY75" fmla="*/ 117235 h 1118388"/>
              <a:gd name="connsiteX76" fmla="*/ 4816353 w 12192000"/>
              <a:gd name="connsiteY76" fmla="*/ 130270 h 1118388"/>
              <a:gd name="connsiteX77" fmla="*/ 4834325 w 12192000"/>
              <a:gd name="connsiteY77" fmla="*/ 134082 h 1118388"/>
              <a:gd name="connsiteX78" fmla="*/ 4839606 w 12192000"/>
              <a:gd name="connsiteY78" fmla="*/ 141186 h 1118388"/>
              <a:gd name="connsiteX79" fmla="*/ 4866030 w 12192000"/>
              <a:gd name="connsiteY79" fmla="*/ 143754 h 1118388"/>
              <a:gd name="connsiteX80" fmla="*/ 4868987 w 12192000"/>
              <a:gd name="connsiteY80" fmla="*/ 141776 h 1118388"/>
              <a:gd name="connsiteX81" fmla="*/ 4930337 w 12192000"/>
              <a:gd name="connsiteY81" fmla="*/ 163569 h 1118388"/>
              <a:gd name="connsiteX82" fmla="*/ 4988458 w 12192000"/>
              <a:gd name="connsiteY82" fmla="*/ 171432 h 1118388"/>
              <a:gd name="connsiteX83" fmla="*/ 5133538 w 12192000"/>
              <a:gd name="connsiteY83" fmla="*/ 161255 h 1118388"/>
              <a:gd name="connsiteX84" fmla="*/ 5467747 w 12192000"/>
              <a:gd name="connsiteY84" fmla="*/ 201707 h 1118388"/>
              <a:gd name="connsiteX85" fmla="*/ 5792606 w 12192000"/>
              <a:gd name="connsiteY85" fmla="*/ 211721 h 1118388"/>
              <a:gd name="connsiteX86" fmla="*/ 5869247 w 12192000"/>
              <a:gd name="connsiteY86" fmla="*/ 197278 h 1118388"/>
              <a:gd name="connsiteX87" fmla="*/ 5938156 w 12192000"/>
              <a:gd name="connsiteY87" fmla="*/ 226942 h 1118388"/>
              <a:gd name="connsiteX88" fmla="*/ 5965800 w 12192000"/>
              <a:gd name="connsiteY88" fmla="*/ 211833 h 1118388"/>
              <a:gd name="connsiteX89" fmla="*/ 5970550 w 12192000"/>
              <a:gd name="connsiteY89" fmla="*/ 208763 h 1118388"/>
              <a:gd name="connsiteX90" fmla="*/ 5989910 w 12192000"/>
              <a:gd name="connsiteY90" fmla="*/ 206592 h 1118388"/>
              <a:gd name="connsiteX91" fmla="*/ 5994937 w 12192000"/>
              <a:gd name="connsiteY91" fmla="*/ 193334 h 1118388"/>
              <a:gd name="connsiteX92" fmla="*/ 6023765 w 12192000"/>
              <a:gd name="connsiteY92" fmla="*/ 181006 h 1118388"/>
              <a:gd name="connsiteX93" fmla="*/ 6059520 w 12192000"/>
              <a:gd name="connsiteY93" fmla="*/ 180540 h 1118388"/>
              <a:gd name="connsiteX94" fmla="*/ 6229716 w 12192000"/>
              <a:gd name="connsiteY94" fmla="*/ 192460 h 1118388"/>
              <a:gd name="connsiteX95" fmla="*/ 6331381 w 12192000"/>
              <a:gd name="connsiteY95" fmla="*/ 191533 h 1118388"/>
              <a:gd name="connsiteX96" fmla="*/ 6369749 w 12192000"/>
              <a:gd name="connsiteY96" fmla="*/ 178520 h 1118388"/>
              <a:gd name="connsiteX97" fmla="*/ 6423498 w 12192000"/>
              <a:gd name="connsiteY97" fmla="*/ 168860 h 1118388"/>
              <a:gd name="connsiteX98" fmla="*/ 6645685 w 12192000"/>
              <a:gd name="connsiteY98" fmla="*/ 167049 h 1118388"/>
              <a:gd name="connsiteX99" fmla="*/ 6739636 w 12192000"/>
              <a:gd name="connsiteY99" fmla="*/ 163178 h 1118388"/>
              <a:gd name="connsiteX100" fmla="*/ 6820599 w 12192000"/>
              <a:gd name="connsiteY100" fmla="*/ 187221 h 1118388"/>
              <a:gd name="connsiteX101" fmla="*/ 7038226 w 12192000"/>
              <a:gd name="connsiteY101" fmla="*/ 224954 h 1118388"/>
              <a:gd name="connsiteX102" fmla="*/ 7163894 w 12192000"/>
              <a:gd name="connsiteY102" fmla="*/ 225847 h 1118388"/>
              <a:gd name="connsiteX103" fmla="*/ 7208349 w 12192000"/>
              <a:gd name="connsiteY103" fmla="*/ 215652 h 1118388"/>
              <a:gd name="connsiteX104" fmla="*/ 7282840 w 12192000"/>
              <a:gd name="connsiteY104" fmla="*/ 199225 h 1118388"/>
              <a:gd name="connsiteX105" fmla="*/ 7338153 w 12192000"/>
              <a:gd name="connsiteY105" fmla="*/ 161062 h 1118388"/>
              <a:gd name="connsiteX106" fmla="*/ 7400583 w 12192000"/>
              <a:gd name="connsiteY106" fmla="*/ 157584 h 1118388"/>
              <a:gd name="connsiteX107" fmla="*/ 7415556 w 12192000"/>
              <a:gd name="connsiteY107" fmla="*/ 190253 h 1118388"/>
              <a:gd name="connsiteX108" fmla="*/ 7482186 w 12192000"/>
              <a:gd name="connsiteY108" fmla="*/ 175667 h 1118388"/>
              <a:gd name="connsiteX109" fmla="*/ 7583207 w 12192000"/>
              <a:gd name="connsiteY109" fmla="*/ 149869 h 1118388"/>
              <a:gd name="connsiteX110" fmla="*/ 7641594 w 12192000"/>
              <a:gd name="connsiteY110" fmla="*/ 143635 h 1118388"/>
              <a:gd name="connsiteX111" fmla="*/ 7800943 w 12192000"/>
              <a:gd name="connsiteY111" fmla="*/ 117217 h 1118388"/>
              <a:gd name="connsiteX112" fmla="*/ 7960450 w 12192000"/>
              <a:gd name="connsiteY112" fmla="*/ 83600 h 1118388"/>
              <a:gd name="connsiteX113" fmla="*/ 8118222 w 12192000"/>
              <a:gd name="connsiteY113" fmla="*/ 44900 h 1118388"/>
              <a:gd name="connsiteX114" fmla="*/ 8179360 w 12192000"/>
              <a:gd name="connsiteY114" fmla="*/ 29476 h 1118388"/>
              <a:gd name="connsiteX115" fmla="*/ 8260520 w 12192000"/>
              <a:gd name="connsiteY115" fmla="*/ 952 h 1118388"/>
              <a:gd name="connsiteX116" fmla="*/ 8361058 w 12192000"/>
              <a:gd name="connsiteY116" fmla="*/ 17785 h 1118388"/>
              <a:gd name="connsiteX117" fmla="*/ 8531136 w 12192000"/>
              <a:gd name="connsiteY117" fmla="*/ 46580 h 1118388"/>
              <a:gd name="connsiteX118" fmla="*/ 8650643 w 12192000"/>
              <a:gd name="connsiteY118" fmla="*/ 34691 h 1118388"/>
              <a:gd name="connsiteX119" fmla="*/ 8777666 w 12192000"/>
              <a:gd name="connsiteY119" fmla="*/ 56121 h 1118388"/>
              <a:gd name="connsiteX120" fmla="*/ 8929686 w 12192000"/>
              <a:gd name="connsiteY120" fmla="*/ 61185 h 1118388"/>
              <a:gd name="connsiteX121" fmla="*/ 8966892 w 12192000"/>
              <a:gd name="connsiteY121" fmla="*/ 57811 h 1118388"/>
              <a:gd name="connsiteX0" fmla="*/ 8966892 w 12192000"/>
              <a:gd name="connsiteY0" fmla="*/ 46759 h 1107336"/>
              <a:gd name="connsiteX1" fmla="*/ 9057923 w 12192000"/>
              <a:gd name="connsiteY1" fmla="*/ 77644 h 1107336"/>
              <a:gd name="connsiteX2" fmla="*/ 9162332 w 12192000"/>
              <a:gd name="connsiteY2" fmla="*/ 88918 h 1107336"/>
              <a:gd name="connsiteX3" fmla="*/ 9231104 w 12192000"/>
              <a:gd name="connsiteY3" fmla="*/ 106137 h 1107336"/>
              <a:gd name="connsiteX4" fmla="*/ 9337856 w 12192000"/>
              <a:gd name="connsiteY4" fmla="*/ 116678 h 1107336"/>
              <a:gd name="connsiteX5" fmla="*/ 9398481 w 12192000"/>
              <a:gd name="connsiteY5" fmla="*/ 145196 h 1107336"/>
              <a:gd name="connsiteX6" fmla="*/ 9695185 w 12192000"/>
              <a:gd name="connsiteY6" fmla="*/ 171107 h 1107336"/>
              <a:gd name="connsiteX7" fmla="*/ 9865404 w 12192000"/>
              <a:gd name="connsiteY7" fmla="*/ 168347 h 1107336"/>
              <a:gd name="connsiteX8" fmla="*/ 10035421 w 12192000"/>
              <a:gd name="connsiteY8" fmla="*/ 150388 h 1107336"/>
              <a:gd name="connsiteX9" fmla="*/ 10159413 w 12192000"/>
              <a:gd name="connsiteY9" fmla="*/ 153883 h 1107336"/>
              <a:gd name="connsiteX10" fmla="*/ 10191921 w 12192000"/>
              <a:gd name="connsiteY10" fmla="*/ 152072 h 1107336"/>
              <a:gd name="connsiteX11" fmla="*/ 10245241 w 12192000"/>
              <a:gd name="connsiteY11" fmla="*/ 144718 h 1107336"/>
              <a:gd name="connsiteX12" fmla="*/ 10327894 w 12192000"/>
              <a:gd name="connsiteY12" fmla="*/ 161688 h 1107336"/>
              <a:gd name="connsiteX13" fmla="*/ 10522293 w 12192000"/>
              <a:gd name="connsiteY13" fmla="*/ 183278 h 1107336"/>
              <a:gd name="connsiteX14" fmla="*/ 10772996 w 12192000"/>
              <a:gd name="connsiteY14" fmla="*/ 226002 h 1107336"/>
              <a:gd name="connsiteX15" fmla="*/ 11029627 w 12192000"/>
              <a:gd name="connsiteY15" fmla="*/ 206445 h 1107336"/>
              <a:gd name="connsiteX16" fmla="*/ 11118024 w 12192000"/>
              <a:gd name="connsiteY16" fmla="*/ 203449 h 1107336"/>
              <a:gd name="connsiteX17" fmla="*/ 11326842 w 12192000"/>
              <a:gd name="connsiteY17" fmla="*/ 165010 h 1107336"/>
              <a:gd name="connsiteX18" fmla="*/ 11442963 w 12192000"/>
              <a:gd name="connsiteY18" fmla="*/ 141569 h 1107336"/>
              <a:gd name="connsiteX19" fmla="*/ 11603159 w 12192000"/>
              <a:gd name="connsiteY19" fmla="*/ 108370 h 1107336"/>
              <a:gd name="connsiteX20" fmla="*/ 11642383 w 12192000"/>
              <a:gd name="connsiteY20" fmla="*/ 97413 h 1107336"/>
              <a:gd name="connsiteX21" fmla="*/ 11856150 w 12192000"/>
              <a:gd name="connsiteY21" fmla="*/ 109913 h 1107336"/>
              <a:gd name="connsiteX22" fmla="*/ 11993769 w 12192000"/>
              <a:gd name="connsiteY22" fmla="*/ 133021 h 1107336"/>
              <a:gd name="connsiteX23" fmla="*/ 12102516 w 12192000"/>
              <a:gd name="connsiteY23" fmla="*/ 78976 h 1107336"/>
              <a:gd name="connsiteX24" fmla="*/ 12191056 w 12192000"/>
              <a:gd name="connsiteY24" fmla="*/ 65273 h 1107336"/>
              <a:gd name="connsiteX25" fmla="*/ 12192000 w 12192000"/>
              <a:gd name="connsiteY25" fmla="*/ 65879 h 1107336"/>
              <a:gd name="connsiteX26" fmla="*/ 12192000 w 12192000"/>
              <a:gd name="connsiteY26" fmla="*/ 1107336 h 1107336"/>
              <a:gd name="connsiteX27" fmla="*/ 0 w 12192000"/>
              <a:gd name="connsiteY27" fmla="*/ 1107336 h 1107336"/>
              <a:gd name="connsiteX28" fmla="*/ 0 w 12192000"/>
              <a:gd name="connsiteY28" fmla="*/ 902652 h 1107336"/>
              <a:gd name="connsiteX29" fmla="*/ 246660 w 12192000"/>
              <a:gd name="connsiteY29" fmla="*/ 868419 h 1107336"/>
              <a:gd name="connsiteX30" fmla="*/ 372960 w 12192000"/>
              <a:gd name="connsiteY30" fmla="*/ 904479 h 1107336"/>
              <a:gd name="connsiteX31" fmla="*/ 586367 w 12192000"/>
              <a:gd name="connsiteY31" fmla="*/ 840874 h 1107336"/>
              <a:gd name="connsiteX32" fmla="*/ 856325 w 12192000"/>
              <a:gd name="connsiteY32" fmla="*/ 766868 h 1107336"/>
              <a:gd name="connsiteX33" fmla="*/ 991881 w 12192000"/>
              <a:gd name="connsiteY33" fmla="*/ 747984 h 1107336"/>
              <a:gd name="connsiteX34" fmla="*/ 1055575 w 12192000"/>
              <a:gd name="connsiteY34" fmla="*/ 758291 h 1107336"/>
              <a:gd name="connsiteX35" fmla="*/ 1119803 w 12192000"/>
              <a:gd name="connsiteY35" fmla="*/ 748897 h 1107336"/>
              <a:gd name="connsiteX36" fmla="*/ 1169650 w 12192000"/>
              <a:gd name="connsiteY36" fmla="*/ 730682 h 1107336"/>
              <a:gd name="connsiteX37" fmla="*/ 1244680 w 12192000"/>
              <a:gd name="connsiteY37" fmla="*/ 712670 h 1107336"/>
              <a:gd name="connsiteX38" fmla="*/ 1345620 w 12192000"/>
              <a:gd name="connsiteY38" fmla="*/ 690453 h 1107336"/>
              <a:gd name="connsiteX39" fmla="*/ 1479778 w 12192000"/>
              <a:gd name="connsiteY39" fmla="*/ 672348 h 1107336"/>
              <a:gd name="connsiteX40" fmla="*/ 1698214 w 12192000"/>
              <a:gd name="connsiteY40" fmla="*/ 628286 h 1107336"/>
              <a:gd name="connsiteX41" fmla="*/ 1946835 w 12192000"/>
              <a:gd name="connsiteY41" fmla="*/ 645644 h 1107336"/>
              <a:gd name="connsiteX42" fmla="*/ 2147463 w 12192000"/>
              <a:gd name="connsiteY42" fmla="*/ 625001 h 1107336"/>
              <a:gd name="connsiteX43" fmla="*/ 2393788 w 12192000"/>
              <a:gd name="connsiteY43" fmla="*/ 596384 h 1107336"/>
              <a:gd name="connsiteX44" fmla="*/ 2539735 w 12192000"/>
              <a:gd name="connsiteY44" fmla="*/ 563102 h 1107336"/>
              <a:gd name="connsiteX45" fmla="*/ 2650260 w 12192000"/>
              <a:gd name="connsiteY45" fmla="*/ 551521 h 1107336"/>
              <a:gd name="connsiteX46" fmla="*/ 2730710 w 12192000"/>
              <a:gd name="connsiteY46" fmla="*/ 515051 h 1107336"/>
              <a:gd name="connsiteX47" fmla="*/ 2884932 w 12192000"/>
              <a:gd name="connsiteY47" fmla="*/ 508767 h 1107336"/>
              <a:gd name="connsiteX48" fmla="*/ 2976019 w 12192000"/>
              <a:gd name="connsiteY48" fmla="*/ 497035 h 1107336"/>
              <a:gd name="connsiteX49" fmla="*/ 3008759 w 12192000"/>
              <a:gd name="connsiteY49" fmla="*/ 480055 h 1107336"/>
              <a:gd name="connsiteX50" fmla="*/ 3055731 w 12192000"/>
              <a:gd name="connsiteY50" fmla="*/ 464761 h 1107336"/>
              <a:gd name="connsiteX51" fmla="*/ 3137188 w 12192000"/>
              <a:gd name="connsiteY51" fmla="*/ 428078 h 1107336"/>
              <a:gd name="connsiteX52" fmla="*/ 3338608 w 12192000"/>
              <a:gd name="connsiteY52" fmla="*/ 425507 h 1107336"/>
              <a:gd name="connsiteX53" fmla="*/ 3310915 w 12192000"/>
              <a:gd name="connsiteY53" fmla="*/ 426338 h 1107336"/>
              <a:gd name="connsiteX54" fmla="*/ 3436114 w 12192000"/>
              <a:gd name="connsiteY54" fmla="*/ 437693 h 1107336"/>
              <a:gd name="connsiteX55" fmla="*/ 3608840 w 12192000"/>
              <a:gd name="connsiteY55" fmla="*/ 432552 h 1107336"/>
              <a:gd name="connsiteX56" fmla="*/ 3727304 w 12192000"/>
              <a:gd name="connsiteY56" fmla="*/ 442511 h 1107336"/>
              <a:gd name="connsiteX57" fmla="*/ 3765869 w 12192000"/>
              <a:gd name="connsiteY57" fmla="*/ 427677 h 1107336"/>
              <a:gd name="connsiteX58" fmla="*/ 3830576 w 12192000"/>
              <a:gd name="connsiteY58" fmla="*/ 403469 h 1107336"/>
              <a:gd name="connsiteX59" fmla="*/ 3875271 w 12192000"/>
              <a:gd name="connsiteY59" fmla="*/ 359754 h 1107336"/>
              <a:gd name="connsiteX60" fmla="*/ 3948478 w 12192000"/>
              <a:gd name="connsiteY60" fmla="*/ 380460 h 1107336"/>
              <a:gd name="connsiteX61" fmla="*/ 4006369 w 12192000"/>
              <a:gd name="connsiteY61" fmla="*/ 358915 h 1107336"/>
              <a:gd name="connsiteX62" fmla="*/ 4093666 w 12192000"/>
              <a:gd name="connsiteY62" fmla="*/ 322594 h 1107336"/>
              <a:gd name="connsiteX63" fmla="*/ 4145241 w 12192000"/>
              <a:gd name="connsiteY63" fmla="*/ 310205 h 1107336"/>
              <a:gd name="connsiteX64" fmla="*/ 4284785 w 12192000"/>
              <a:gd name="connsiteY64" fmla="*/ 267068 h 1107336"/>
              <a:gd name="connsiteX65" fmla="*/ 4423539 w 12192000"/>
              <a:gd name="connsiteY65" fmla="*/ 216779 h 1107336"/>
              <a:gd name="connsiteX66" fmla="*/ 4535774 w 12192000"/>
              <a:gd name="connsiteY66" fmla="*/ 153924 h 1107336"/>
              <a:gd name="connsiteX67" fmla="*/ 4536053 w 12192000"/>
              <a:gd name="connsiteY67" fmla="*/ 153392 h 1107336"/>
              <a:gd name="connsiteX68" fmla="*/ 4547385 w 12192000"/>
              <a:gd name="connsiteY68" fmla="*/ 154432 h 1107336"/>
              <a:gd name="connsiteX69" fmla="*/ 4603054 w 12192000"/>
              <a:gd name="connsiteY69" fmla="*/ 166246 h 1107336"/>
              <a:gd name="connsiteX70" fmla="*/ 4674354 w 12192000"/>
              <a:gd name="connsiteY70" fmla="*/ 115792 h 1107336"/>
              <a:gd name="connsiteX71" fmla="*/ 4704259 w 12192000"/>
              <a:gd name="connsiteY71" fmla="*/ 107110 h 1107336"/>
              <a:gd name="connsiteX72" fmla="*/ 4720133 w 12192000"/>
              <a:gd name="connsiteY72" fmla="*/ 99632 h 1107336"/>
              <a:gd name="connsiteX73" fmla="*/ 4721058 w 12192000"/>
              <a:gd name="connsiteY73" fmla="*/ 97331 h 1107336"/>
              <a:gd name="connsiteX74" fmla="*/ 4774434 w 12192000"/>
              <a:gd name="connsiteY74" fmla="*/ 108924 h 1107336"/>
              <a:gd name="connsiteX75" fmla="*/ 4781376 w 12192000"/>
              <a:gd name="connsiteY75" fmla="*/ 106183 h 1107336"/>
              <a:gd name="connsiteX76" fmla="*/ 4816353 w 12192000"/>
              <a:gd name="connsiteY76" fmla="*/ 119218 h 1107336"/>
              <a:gd name="connsiteX77" fmla="*/ 4834325 w 12192000"/>
              <a:gd name="connsiteY77" fmla="*/ 123030 h 1107336"/>
              <a:gd name="connsiteX78" fmla="*/ 4839606 w 12192000"/>
              <a:gd name="connsiteY78" fmla="*/ 130134 h 1107336"/>
              <a:gd name="connsiteX79" fmla="*/ 4866030 w 12192000"/>
              <a:gd name="connsiteY79" fmla="*/ 132702 h 1107336"/>
              <a:gd name="connsiteX80" fmla="*/ 4868987 w 12192000"/>
              <a:gd name="connsiteY80" fmla="*/ 130724 h 1107336"/>
              <a:gd name="connsiteX81" fmla="*/ 4930337 w 12192000"/>
              <a:gd name="connsiteY81" fmla="*/ 152517 h 1107336"/>
              <a:gd name="connsiteX82" fmla="*/ 4988458 w 12192000"/>
              <a:gd name="connsiteY82" fmla="*/ 160380 h 1107336"/>
              <a:gd name="connsiteX83" fmla="*/ 5133538 w 12192000"/>
              <a:gd name="connsiteY83" fmla="*/ 150203 h 1107336"/>
              <a:gd name="connsiteX84" fmla="*/ 5467747 w 12192000"/>
              <a:gd name="connsiteY84" fmla="*/ 190655 h 1107336"/>
              <a:gd name="connsiteX85" fmla="*/ 5792606 w 12192000"/>
              <a:gd name="connsiteY85" fmla="*/ 200669 h 1107336"/>
              <a:gd name="connsiteX86" fmla="*/ 5869247 w 12192000"/>
              <a:gd name="connsiteY86" fmla="*/ 186226 h 1107336"/>
              <a:gd name="connsiteX87" fmla="*/ 5938156 w 12192000"/>
              <a:gd name="connsiteY87" fmla="*/ 215890 h 1107336"/>
              <a:gd name="connsiteX88" fmla="*/ 5965800 w 12192000"/>
              <a:gd name="connsiteY88" fmla="*/ 200781 h 1107336"/>
              <a:gd name="connsiteX89" fmla="*/ 5970550 w 12192000"/>
              <a:gd name="connsiteY89" fmla="*/ 197711 h 1107336"/>
              <a:gd name="connsiteX90" fmla="*/ 5989910 w 12192000"/>
              <a:gd name="connsiteY90" fmla="*/ 195540 h 1107336"/>
              <a:gd name="connsiteX91" fmla="*/ 5994937 w 12192000"/>
              <a:gd name="connsiteY91" fmla="*/ 182282 h 1107336"/>
              <a:gd name="connsiteX92" fmla="*/ 6023765 w 12192000"/>
              <a:gd name="connsiteY92" fmla="*/ 169954 h 1107336"/>
              <a:gd name="connsiteX93" fmla="*/ 6059520 w 12192000"/>
              <a:gd name="connsiteY93" fmla="*/ 169488 h 1107336"/>
              <a:gd name="connsiteX94" fmla="*/ 6229716 w 12192000"/>
              <a:gd name="connsiteY94" fmla="*/ 181408 h 1107336"/>
              <a:gd name="connsiteX95" fmla="*/ 6331381 w 12192000"/>
              <a:gd name="connsiteY95" fmla="*/ 180481 h 1107336"/>
              <a:gd name="connsiteX96" fmla="*/ 6369749 w 12192000"/>
              <a:gd name="connsiteY96" fmla="*/ 167468 h 1107336"/>
              <a:gd name="connsiteX97" fmla="*/ 6423498 w 12192000"/>
              <a:gd name="connsiteY97" fmla="*/ 157808 h 1107336"/>
              <a:gd name="connsiteX98" fmla="*/ 6645685 w 12192000"/>
              <a:gd name="connsiteY98" fmla="*/ 155997 h 1107336"/>
              <a:gd name="connsiteX99" fmla="*/ 6739636 w 12192000"/>
              <a:gd name="connsiteY99" fmla="*/ 152126 h 1107336"/>
              <a:gd name="connsiteX100" fmla="*/ 6820599 w 12192000"/>
              <a:gd name="connsiteY100" fmla="*/ 176169 h 1107336"/>
              <a:gd name="connsiteX101" fmla="*/ 7038226 w 12192000"/>
              <a:gd name="connsiteY101" fmla="*/ 213902 h 1107336"/>
              <a:gd name="connsiteX102" fmla="*/ 7163894 w 12192000"/>
              <a:gd name="connsiteY102" fmla="*/ 214795 h 1107336"/>
              <a:gd name="connsiteX103" fmla="*/ 7208349 w 12192000"/>
              <a:gd name="connsiteY103" fmla="*/ 204600 h 1107336"/>
              <a:gd name="connsiteX104" fmla="*/ 7282840 w 12192000"/>
              <a:gd name="connsiteY104" fmla="*/ 188173 h 1107336"/>
              <a:gd name="connsiteX105" fmla="*/ 7338153 w 12192000"/>
              <a:gd name="connsiteY105" fmla="*/ 150010 h 1107336"/>
              <a:gd name="connsiteX106" fmla="*/ 7400583 w 12192000"/>
              <a:gd name="connsiteY106" fmla="*/ 146532 h 1107336"/>
              <a:gd name="connsiteX107" fmla="*/ 7415556 w 12192000"/>
              <a:gd name="connsiteY107" fmla="*/ 179201 h 1107336"/>
              <a:gd name="connsiteX108" fmla="*/ 7482186 w 12192000"/>
              <a:gd name="connsiteY108" fmla="*/ 164615 h 1107336"/>
              <a:gd name="connsiteX109" fmla="*/ 7583207 w 12192000"/>
              <a:gd name="connsiteY109" fmla="*/ 138817 h 1107336"/>
              <a:gd name="connsiteX110" fmla="*/ 7641594 w 12192000"/>
              <a:gd name="connsiteY110" fmla="*/ 132583 h 1107336"/>
              <a:gd name="connsiteX111" fmla="*/ 7800943 w 12192000"/>
              <a:gd name="connsiteY111" fmla="*/ 106165 h 1107336"/>
              <a:gd name="connsiteX112" fmla="*/ 7960450 w 12192000"/>
              <a:gd name="connsiteY112" fmla="*/ 72548 h 1107336"/>
              <a:gd name="connsiteX113" fmla="*/ 8118222 w 12192000"/>
              <a:gd name="connsiteY113" fmla="*/ 33848 h 1107336"/>
              <a:gd name="connsiteX114" fmla="*/ 8179360 w 12192000"/>
              <a:gd name="connsiteY114" fmla="*/ 18424 h 1107336"/>
              <a:gd name="connsiteX115" fmla="*/ 8260520 w 12192000"/>
              <a:gd name="connsiteY115" fmla="*/ 17949 h 1107336"/>
              <a:gd name="connsiteX116" fmla="*/ 8361058 w 12192000"/>
              <a:gd name="connsiteY116" fmla="*/ 6733 h 1107336"/>
              <a:gd name="connsiteX117" fmla="*/ 8531136 w 12192000"/>
              <a:gd name="connsiteY117" fmla="*/ 35528 h 1107336"/>
              <a:gd name="connsiteX118" fmla="*/ 8650643 w 12192000"/>
              <a:gd name="connsiteY118" fmla="*/ 23639 h 1107336"/>
              <a:gd name="connsiteX119" fmla="*/ 8777666 w 12192000"/>
              <a:gd name="connsiteY119" fmla="*/ 45069 h 1107336"/>
              <a:gd name="connsiteX120" fmla="*/ 8929686 w 12192000"/>
              <a:gd name="connsiteY120" fmla="*/ 50133 h 1107336"/>
              <a:gd name="connsiteX121" fmla="*/ 8966892 w 12192000"/>
              <a:gd name="connsiteY121" fmla="*/ 46759 h 1107336"/>
              <a:gd name="connsiteX0" fmla="*/ 8966892 w 12192000"/>
              <a:gd name="connsiteY0" fmla="*/ 46759 h 1107336"/>
              <a:gd name="connsiteX1" fmla="*/ 9057923 w 12192000"/>
              <a:gd name="connsiteY1" fmla="*/ 77644 h 1107336"/>
              <a:gd name="connsiteX2" fmla="*/ 9162332 w 12192000"/>
              <a:gd name="connsiteY2" fmla="*/ 88918 h 1107336"/>
              <a:gd name="connsiteX3" fmla="*/ 9231104 w 12192000"/>
              <a:gd name="connsiteY3" fmla="*/ 106137 h 1107336"/>
              <a:gd name="connsiteX4" fmla="*/ 9337856 w 12192000"/>
              <a:gd name="connsiteY4" fmla="*/ 116678 h 1107336"/>
              <a:gd name="connsiteX5" fmla="*/ 9398481 w 12192000"/>
              <a:gd name="connsiteY5" fmla="*/ 145196 h 1107336"/>
              <a:gd name="connsiteX6" fmla="*/ 9695185 w 12192000"/>
              <a:gd name="connsiteY6" fmla="*/ 171107 h 1107336"/>
              <a:gd name="connsiteX7" fmla="*/ 9865404 w 12192000"/>
              <a:gd name="connsiteY7" fmla="*/ 168347 h 1107336"/>
              <a:gd name="connsiteX8" fmla="*/ 10035421 w 12192000"/>
              <a:gd name="connsiteY8" fmla="*/ 150388 h 1107336"/>
              <a:gd name="connsiteX9" fmla="*/ 10159413 w 12192000"/>
              <a:gd name="connsiteY9" fmla="*/ 153883 h 1107336"/>
              <a:gd name="connsiteX10" fmla="*/ 10191921 w 12192000"/>
              <a:gd name="connsiteY10" fmla="*/ 152072 h 1107336"/>
              <a:gd name="connsiteX11" fmla="*/ 10245241 w 12192000"/>
              <a:gd name="connsiteY11" fmla="*/ 144718 h 1107336"/>
              <a:gd name="connsiteX12" fmla="*/ 10327894 w 12192000"/>
              <a:gd name="connsiteY12" fmla="*/ 161688 h 1107336"/>
              <a:gd name="connsiteX13" fmla="*/ 10522293 w 12192000"/>
              <a:gd name="connsiteY13" fmla="*/ 183278 h 1107336"/>
              <a:gd name="connsiteX14" fmla="*/ 10772996 w 12192000"/>
              <a:gd name="connsiteY14" fmla="*/ 226002 h 1107336"/>
              <a:gd name="connsiteX15" fmla="*/ 11029627 w 12192000"/>
              <a:gd name="connsiteY15" fmla="*/ 206445 h 1107336"/>
              <a:gd name="connsiteX16" fmla="*/ 11118024 w 12192000"/>
              <a:gd name="connsiteY16" fmla="*/ 203449 h 1107336"/>
              <a:gd name="connsiteX17" fmla="*/ 11326842 w 12192000"/>
              <a:gd name="connsiteY17" fmla="*/ 165010 h 1107336"/>
              <a:gd name="connsiteX18" fmla="*/ 11442963 w 12192000"/>
              <a:gd name="connsiteY18" fmla="*/ 141569 h 1107336"/>
              <a:gd name="connsiteX19" fmla="*/ 11603159 w 12192000"/>
              <a:gd name="connsiteY19" fmla="*/ 108370 h 1107336"/>
              <a:gd name="connsiteX20" fmla="*/ 11704091 w 12192000"/>
              <a:gd name="connsiteY20" fmla="*/ 119852 h 1107336"/>
              <a:gd name="connsiteX21" fmla="*/ 11856150 w 12192000"/>
              <a:gd name="connsiteY21" fmla="*/ 109913 h 1107336"/>
              <a:gd name="connsiteX22" fmla="*/ 11993769 w 12192000"/>
              <a:gd name="connsiteY22" fmla="*/ 133021 h 1107336"/>
              <a:gd name="connsiteX23" fmla="*/ 12102516 w 12192000"/>
              <a:gd name="connsiteY23" fmla="*/ 78976 h 1107336"/>
              <a:gd name="connsiteX24" fmla="*/ 12191056 w 12192000"/>
              <a:gd name="connsiteY24" fmla="*/ 65273 h 1107336"/>
              <a:gd name="connsiteX25" fmla="*/ 12192000 w 12192000"/>
              <a:gd name="connsiteY25" fmla="*/ 65879 h 1107336"/>
              <a:gd name="connsiteX26" fmla="*/ 12192000 w 12192000"/>
              <a:gd name="connsiteY26" fmla="*/ 1107336 h 1107336"/>
              <a:gd name="connsiteX27" fmla="*/ 0 w 12192000"/>
              <a:gd name="connsiteY27" fmla="*/ 1107336 h 1107336"/>
              <a:gd name="connsiteX28" fmla="*/ 0 w 12192000"/>
              <a:gd name="connsiteY28" fmla="*/ 902652 h 1107336"/>
              <a:gd name="connsiteX29" fmla="*/ 246660 w 12192000"/>
              <a:gd name="connsiteY29" fmla="*/ 868419 h 1107336"/>
              <a:gd name="connsiteX30" fmla="*/ 372960 w 12192000"/>
              <a:gd name="connsiteY30" fmla="*/ 904479 h 1107336"/>
              <a:gd name="connsiteX31" fmla="*/ 586367 w 12192000"/>
              <a:gd name="connsiteY31" fmla="*/ 840874 h 1107336"/>
              <a:gd name="connsiteX32" fmla="*/ 856325 w 12192000"/>
              <a:gd name="connsiteY32" fmla="*/ 766868 h 1107336"/>
              <a:gd name="connsiteX33" fmla="*/ 991881 w 12192000"/>
              <a:gd name="connsiteY33" fmla="*/ 747984 h 1107336"/>
              <a:gd name="connsiteX34" fmla="*/ 1055575 w 12192000"/>
              <a:gd name="connsiteY34" fmla="*/ 758291 h 1107336"/>
              <a:gd name="connsiteX35" fmla="*/ 1119803 w 12192000"/>
              <a:gd name="connsiteY35" fmla="*/ 748897 h 1107336"/>
              <a:gd name="connsiteX36" fmla="*/ 1169650 w 12192000"/>
              <a:gd name="connsiteY36" fmla="*/ 730682 h 1107336"/>
              <a:gd name="connsiteX37" fmla="*/ 1244680 w 12192000"/>
              <a:gd name="connsiteY37" fmla="*/ 712670 h 1107336"/>
              <a:gd name="connsiteX38" fmla="*/ 1345620 w 12192000"/>
              <a:gd name="connsiteY38" fmla="*/ 690453 h 1107336"/>
              <a:gd name="connsiteX39" fmla="*/ 1479778 w 12192000"/>
              <a:gd name="connsiteY39" fmla="*/ 672348 h 1107336"/>
              <a:gd name="connsiteX40" fmla="*/ 1698214 w 12192000"/>
              <a:gd name="connsiteY40" fmla="*/ 628286 h 1107336"/>
              <a:gd name="connsiteX41" fmla="*/ 1946835 w 12192000"/>
              <a:gd name="connsiteY41" fmla="*/ 645644 h 1107336"/>
              <a:gd name="connsiteX42" fmla="*/ 2147463 w 12192000"/>
              <a:gd name="connsiteY42" fmla="*/ 625001 h 1107336"/>
              <a:gd name="connsiteX43" fmla="*/ 2393788 w 12192000"/>
              <a:gd name="connsiteY43" fmla="*/ 596384 h 1107336"/>
              <a:gd name="connsiteX44" fmla="*/ 2539735 w 12192000"/>
              <a:gd name="connsiteY44" fmla="*/ 563102 h 1107336"/>
              <a:gd name="connsiteX45" fmla="*/ 2650260 w 12192000"/>
              <a:gd name="connsiteY45" fmla="*/ 551521 h 1107336"/>
              <a:gd name="connsiteX46" fmla="*/ 2730710 w 12192000"/>
              <a:gd name="connsiteY46" fmla="*/ 515051 h 1107336"/>
              <a:gd name="connsiteX47" fmla="*/ 2884932 w 12192000"/>
              <a:gd name="connsiteY47" fmla="*/ 508767 h 1107336"/>
              <a:gd name="connsiteX48" fmla="*/ 2976019 w 12192000"/>
              <a:gd name="connsiteY48" fmla="*/ 497035 h 1107336"/>
              <a:gd name="connsiteX49" fmla="*/ 3008759 w 12192000"/>
              <a:gd name="connsiteY49" fmla="*/ 480055 h 1107336"/>
              <a:gd name="connsiteX50" fmla="*/ 3055731 w 12192000"/>
              <a:gd name="connsiteY50" fmla="*/ 464761 h 1107336"/>
              <a:gd name="connsiteX51" fmla="*/ 3137188 w 12192000"/>
              <a:gd name="connsiteY51" fmla="*/ 428078 h 1107336"/>
              <a:gd name="connsiteX52" fmla="*/ 3338608 w 12192000"/>
              <a:gd name="connsiteY52" fmla="*/ 425507 h 1107336"/>
              <a:gd name="connsiteX53" fmla="*/ 3310915 w 12192000"/>
              <a:gd name="connsiteY53" fmla="*/ 426338 h 1107336"/>
              <a:gd name="connsiteX54" fmla="*/ 3436114 w 12192000"/>
              <a:gd name="connsiteY54" fmla="*/ 437693 h 1107336"/>
              <a:gd name="connsiteX55" fmla="*/ 3608840 w 12192000"/>
              <a:gd name="connsiteY55" fmla="*/ 432552 h 1107336"/>
              <a:gd name="connsiteX56" fmla="*/ 3727304 w 12192000"/>
              <a:gd name="connsiteY56" fmla="*/ 442511 h 1107336"/>
              <a:gd name="connsiteX57" fmla="*/ 3765869 w 12192000"/>
              <a:gd name="connsiteY57" fmla="*/ 427677 h 1107336"/>
              <a:gd name="connsiteX58" fmla="*/ 3830576 w 12192000"/>
              <a:gd name="connsiteY58" fmla="*/ 403469 h 1107336"/>
              <a:gd name="connsiteX59" fmla="*/ 3875271 w 12192000"/>
              <a:gd name="connsiteY59" fmla="*/ 359754 h 1107336"/>
              <a:gd name="connsiteX60" fmla="*/ 3948478 w 12192000"/>
              <a:gd name="connsiteY60" fmla="*/ 380460 h 1107336"/>
              <a:gd name="connsiteX61" fmla="*/ 4006369 w 12192000"/>
              <a:gd name="connsiteY61" fmla="*/ 358915 h 1107336"/>
              <a:gd name="connsiteX62" fmla="*/ 4093666 w 12192000"/>
              <a:gd name="connsiteY62" fmla="*/ 322594 h 1107336"/>
              <a:gd name="connsiteX63" fmla="*/ 4145241 w 12192000"/>
              <a:gd name="connsiteY63" fmla="*/ 310205 h 1107336"/>
              <a:gd name="connsiteX64" fmla="*/ 4284785 w 12192000"/>
              <a:gd name="connsiteY64" fmla="*/ 267068 h 1107336"/>
              <a:gd name="connsiteX65" fmla="*/ 4423539 w 12192000"/>
              <a:gd name="connsiteY65" fmla="*/ 216779 h 1107336"/>
              <a:gd name="connsiteX66" fmla="*/ 4535774 w 12192000"/>
              <a:gd name="connsiteY66" fmla="*/ 153924 h 1107336"/>
              <a:gd name="connsiteX67" fmla="*/ 4536053 w 12192000"/>
              <a:gd name="connsiteY67" fmla="*/ 153392 h 1107336"/>
              <a:gd name="connsiteX68" fmla="*/ 4547385 w 12192000"/>
              <a:gd name="connsiteY68" fmla="*/ 154432 h 1107336"/>
              <a:gd name="connsiteX69" fmla="*/ 4603054 w 12192000"/>
              <a:gd name="connsiteY69" fmla="*/ 166246 h 1107336"/>
              <a:gd name="connsiteX70" fmla="*/ 4674354 w 12192000"/>
              <a:gd name="connsiteY70" fmla="*/ 115792 h 1107336"/>
              <a:gd name="connsiteX71" fmla="*/ 4704259 w 12192000"/>
              <a:gd name="connsiteY71" fmla="*/ 107110 h 1107336"/>
              <a:gd name="connsiteX72" fmla="*/ 4720133 w 12192000"/>
              <a:gd name="connsiteY72" fmla="*/ 99632 h 1107336"/>
              <a:gd name="connsiteX73" fmla="*/ 4721058 w 12192000"/>
              <a:gd name="connsiteY73" fmla="*/ 97331 h 1107336"/>
              <a:gd name="connsiteX74" fmla="*/ 4774434 w 12192000"/>
              <a:gd name="connsiteY74" fmla="*/ 108924 h 1107336"/>
              <a:gd name="connsiteX75" fmla="*/ 4781376 w 12192000"/>
              <a:gd name="connsiteY75" fmla="*/ 106183 h 1107336"/>
              <a:gd name="connsiteX76" fmla="*/ 4816353 w 12192000"/>
              <a:gd name="connsiteY76" fmla="*/ 119218 h 1107336"/>
              <a:gd name="connsiteX77" fmla="*/ 4834325 w 12192000"/>
              <a:gd name="connsiteY77" fmla="*/ 123030 h 1107336"/>
              <a:gd name="connsiteX78" fmla="*/ 4839606 w 12192000"/>
              <a:gd name="connsiteY78" fmla="*/ 130134 h 1107336"/>
              <a:gd name="connsiteX79" fmla="*/ 4866030 w 12192000"/>
              <a:gd name="connsiteY79" fmla="*/ 132702 h 1107336"/>
              <a:gd name="connsiteX80" fmla="*/ 4868987 w 12192000"/>
              <a:gd name="connsiteY80" fmla="*/ 130724 h 1107336"/>
              <a:gd name="connsiteX81" fmla="*/ 4930337 w 12192000"/>
              <a:gd name="connsiteY81" fmla="*/ 152517 h 1107336"/>
              <a:gd name="connsiteX82" fmla="*/ 4988458 w 12192000"/>
              <a:gd name="connsiteY82" fmla="*/ 160380 h 1107336"/>
              <a:gd name="connsiteX83" fmla="*/ 5133538 w 12192000"/>
              <a:gd name="connsiteY83" fmla="*/ 150203 h 1107336"/>
              <a:gd name="connsiteX84" fmla="*/ 5467747 w 12192000"/>
              <a:gd name="connsiteY84" fmla="*/ 190655 h 1107336"/>
              <a:gd name="connsiteX85" fmla="*/ 5792606 w 12192000"/>
              <a:gd name="connsiteY85" fmla="*/ 200669 h 1107336"/>
              <a:gd name="connsiteX86" fmla="*/ 5869247 w 12192000"/>
              <a:gd name="connsiteY86" fmla="*/ 186226 h 1107336"/>
              <a:gd name="connsiteX87" fmla="*/ 5938156 w 12192000"/>
              <a:gd name="connsiteY87" fmla="*/ 215890 h 1107336"/>
              <a:gd name="connsiteX88" fmla="*/ 5965800 w 12192000"/>
              <a:gd name="connsiteY88" fmla="*/ 200781 h 1107336"/>
              <a:gd name="connsiteX89" fmla="*/ 5970550 w 12192000"/>
              <a:gd name="connsiteY89" fmla="*/ 197711 h 1107336"/>
              <a:gd name="connsiteX90" fmla="*/ 5989910 w 12192000"/>
              <a:gd name="connsiteY90" fmla="*/ 195540 h 1107336"/>
              <a:gd name="connsiteX91" fmla="*/ 5994937 w 12192000"/>
              <a:gd name="connsiteY91" fmla="*/ 182282 h 1107336"/>
              <a:gd name="connsiteX92" fmla="*/ 6023765 w 12192000"/>
              <a:gd name="connsiteY92" fmla="*/ 169954 h 1107336"/>
              <a:gd name="connsiteX93" fmla="*/ 6059520 w 12192000"/>
              <a:gd name="connsiteY93" fmla="*/ 169488 h 1107336"/>
              <a:gd name="connsiteX94" fmla="*/ 6229716 w 12192000"/>
              <a:gd name="connsiteY94" fmla="*/ 181408 h 1107336"/>
              <a:gd name="connsiteX95" fmla="*/ 6331381 w 12192000"/>
              <a:gd name="connsiteY95" fmla="*/ 180481 h 1107336"/>
              <a:gd name="connsiteX96" fmla="*/ 6369749 w 12192000"/>
              <a:gd name="connsiteY96" fmla="*/ 167468 h 1107336"/>
              <a:gd name="connsiteX97" fmla="*/ 6423498 w 12192000"/>
              <a:gd name="connsiteY97" fmla="*/ 157808 h 1107336"/>
              <a:gd name="connsiteX98" fmla="*/ 6645685 w 12192000"/>
              <a:gd name="connsiteY98" fmla="*/ 155997 h 1107336"/>
              <a:gd name="connsiteX99" fmla="*/ 6739636 w 12192000"/>
              <a:gd name="connsiteY99" fmla="*/ 152126 h 1107336"/>
              <a:gd name="connsiteX100" fmla="*/ 6820599 w 12192000"/>
              <a:gd name="connsiteY100" fmla="*/ 176169 h 1107336"/>
              <a:gd name="connsiteX101" fmla="*/ 7038226 w 12192000"/>
              <a:gd name="connsiteY101" fmla="*/ 213902 h 1107336"/>
              <a:gd name="connsiteX102" fmla="*/ 7163894 w 12192000"/>
              <a:gd name="connsiteY102" fmla="*/ 214795 h 1107336"/>
              <a:gd name="connsiteX103" fmla="*/ 7208349 w 12192000"/>
              <a:gd name="connsiteY103" fmla="*/ 204600 h 1107336"/>
              <a:gd name="connsiteX104" fmla="*/ 7282840 w 12192000"/>
              <a:gd name="connsiteY104" fmla="*/ 188173 h 1107336"/>
              <a:gd name="connsiteX105" fmla="*/ 7338153 w 12192000"/>
              <a:gd name="connsiteY105" fmla="*/ 150010 h 1107336"/>
              <a:gd name="connsiteX106" fmla="*/ 7400583 w 12192000"/>
              <a:gd name="connsiteY106" fmla="*/ 146532 h 1107336"/>
              <a:gd name="connsiteX107" fmla="*/ 7415556 w 12192000"/>
              <a:gd name="connsiteY107" fmla="*/ 179201 h 1107336"/>
              <a:gd name="connsiteX108" fmla="*/ 7482186 w 12192000"/>
              <a:gd name="connsiteY108" fmla="*/ 164615 h 1107336"/>
              <a:gd name="connsiteX109" fmla="*/ 7583207 w 12192000"/>
              <a:gd name="connsiteY109" fmla="*/ 138817 h 1107336"/>
              <a:gd name="connsiteX110" fmla="*/ 7641594 w 12192000"/>
              <a:gd name="connsiteY110" fmla="*/ 132583 h 1107336"/>
              <a:gd name="connsiteX111" fmla="*/ 7800943 w 12192000"/>
              <a:gd name="connsiteY111" fmla="*/ 106165 h 1107336"/>
              <a:gd name="connsiteX112" fmla="*/ 7960450 w 12192000"/>
              <a:gd name="connsiteY112" fmla="*/ 72548 h 1107336"/>
              <a:gd name="connsiteX113" fmla="*/ 8118222 w 12192000"/>
              <a:gd name="connsiteY113" fmla="*/ 33848 h 1107336"/>
              <a:gd name="connsiteX114" fmla="*/ 8179360 w 12192000"/>
              <a:gd name="connsiteY114" fmla="*/ 18424 h 1107336"/>
              <a:gd name="connsiteX115" fmla="*/ 8260520 w 12192000"/>
              <a:gd name="connsiteY115" fmla="*/ 17949 h 1107336"/>
              <a:gd name="connsiteX116" fmla="*/ 8361058 w 12192000"/>
              <a:gd name="connsiteY116" fmla="*/ 6733 h 1107336"/>
              <a:gd name="connsiteX117" fmla="*/ 8531136 w 12192000"/>
              <a:gd name="connsiteY117" fmla="*/ 35528 h 1107336"/>
              <a:gd name="connsiteX118" fmla="*/ 8650643 w 12192000"/>
              <a:gd name="connsiteY118" fmla="*/ 23639 h 1107336"/>
              <a:gd name="connsiteX119" fmla="*/ 8777666 w 12192000"/>
              <a:gd name="connsiteY119" fmla="*/ 45069 h 1107336"/>
              <a:gd name="connsiteX120" fmla="*/ 8929686 w 12192000"/>
              <a:gd name="connsiteY120" fmla="*/ 50133 h 1107336"/>
              <a:gd name="connsiteX121" fmla="*/ 8966892 w 12192000"/>
              <a:gd name="connsiteY121" fmla="*/ 46759 h 1107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12192000" h="1107336">
                <a:moveTo>
                  <a:pt x="8966892" y="46759"/>
                </a:moveTo>
                <a:cubicBezTo>
                  <a:pt x="8982655" y="44799"/>
                  <a:pt x="9024357" y="62675"/>
                  <a:pt x="9057923" y="77644"/>
                </a:cubicBezTo>
                <a:cubicBezTo>
                  <a:pt x="9101692" y="98360"/>
                  <a:pt x="9125352" y="79638"/>
                  <a:pt x="9162332" y="88918"/>
                </a:cubicBezTo>
                <a:cubicBezTo>
                  <a:pt x="9176666" y="126711"/>
                  <a:pt x="9228796" y="64694"/>
                  <a:pt x="9231104" y="106137"/>
                </a:cubicBezTo>
                <a:cubicBezTo>
                  <a:pt x="9253818" y="78209"/>
                  <a:pt x="9298571" y="119920"/>
                  <a:pt x="9337856" y="116678"/>
                </a:cubicBezTo>
                <a:cubicBezTo>
                  <a:pt x="9346285" y="134978"/>
                  <a:pt x="9383337" y="156038"/>
                  <a:pt x="9398481" y="145196"/>
                </a:cubicBezTo>
                <a:cubicBezTo>
                  <a:pt x="9518529" y="157300"/>
                  <a:pt x="9639180" y="186029"/>
                  <a:pt x="9695185" y="171107"/>
                </a:cubicBezTo>
                <a:cubicBezTo>
                  <a:pt x="9724815" y="167527"/>
                  <a:pt x="9791831" y="158062"/>
                  <a:pt x="9865404" y="168347"/>
                </a:cubicBezTo>
                <a:cubicBezTo>
                  <a:pt x="9899958" y="209923"/>
                  <a:pt x="10000016" y="150081"/>
                  <a:pt x="10035421" y="150388"/>
                </a:cubicBezTo>
                <a:cubicBezTo>
                  <a:pt x="10045680" y="178233"/>
                  <a:pt x="10159068" y="111105"/>
                  <a:pt x="10159413" y="153883"/>
                </a:cubicBezTo>
                <a:cubicBezTo>
                  <a:pt x="10168882" y="170895"/>
                  <a:pt x="10186003" y="168891"/>
                  <a:pt x="10191921" y="152072"/>
                </a:cubicBezTo>
                <a:cubicBezTo>
                  <a:pt x="10212938" y="153533"/>
                  <a:pt x="10228301" y="173199"/>
                  <a:pt x="10245241" y="144718"/>
                </a:cubicBezTo>
                <a:cubicBezTo>
                  <a:pt x="10274017" y="145745"/>
                  <a:pt x="10310662" y="204921"/>
                  <a:pt x="10327894" y="161688"/>
                </a:cubicBezTo>
                <a:cubicBezTo>
                  <a:pt x="10360177" y="222334"/>
                  <a:pt x="10464226" y="178619"/>
                  <a:pt x="10522293" y="183278"/>
                </a:cubicBezTo>
                <a:cubicBezTo>
                  <a:pt x="10631343" y="235087"/>
                  <a:pt x="10703824" y="180667"/>
                  <a:pt x="10772996" y="226002"/>
                </a:cubicBezTo>
                <a:cubicBezTo>
                  <a:pt x="10866433" y="180454"/>
                  <a:pt x="10951313" y="210807"/>
                  <a:pt x="11029627" y="206445"/>
                </a:cubicBezTo>
                <a:cubicBezTo>
                  <a:pt x="11067222" y="216103"/>
                  <a:pt x="11081720" y="170390"/>
                  <a:pt x="11118024" y="203449"/>
                </a:cubicBezTo>
                <a:cubicBezTo>
                  <a:pt x="11172456" y="191647"/>
                  <a:pt x="11272686" y="175323"/>
                  <a:pt x="11326842" y="165010"/>
                </a:cubicBezTo>
                <a:cubicBezTo>
                  <a:pt x="11350424" y="149312"/>
                  <a:pt x="11441140" y="172015"/>
                  <a:pt x="11442963" y="141569"/>
                </a:cubicBezTo>
                <a:cubicBezTo>
                  <a:pt x="11493091" y="186663"/>
                  <a:pt x="11515062" y="113659"/>
                  <a:pt x="11603159" y="108370"/>
                </a:cubicBezTo>
                <a:cubicBezTo>
                  <a:pt x="11612800" y="88538"/>
                  <a:pt x="11685504" y="118784"/>
                  <a:pt x="11704091" y="119852"/>
                </a:cubicBezTo>
                <a:cubicBezTo>
                  <a:pt x="11746256" y="120109"/>
                  <a:pt x="11797586" y="103978"/>
                  <a:pt x="11856150" y="109913"/>
                </a:cubicBezTo>
                <a:cubicBezTo>
                  <a:pt x="11905943" y="119698"/>
                  <a:pt x="11936044" y="153687"/>
                  <a:pt x="11993769" y="133021"/>
                </a:cubicBezTo>
                <a:cubicBezTo>
                  <a:pt x="12058128" y="81025"/>
                  <a:pt x="12045876" y="156503"/>
                  <a:pt x="12102516" y="78976"/>
                </a:cubicBezTo>
                <a:cubicBezTo>
                  <a:pt x="12115773" y="67538"/>
                  <a:pt x="12154591" y="75900"/>
                  <a:pt x="12191056" y="65273"/>
                </a:cubicBezTo>
                <a:lnTo>
                  <a:pt x="12192000" y="65879"/>
                </a:lnTo>
                <a:lnTo>
                  <a:pt x="12192000" y="1107336"/>
                </a:lnTo>
                <a:lnTo>
                  <a:pt x="0" y="1107336"/>
                </a:lnTo>
                <a:lnTo>
                  <a:pt x="0" y="902652"/>
                </a:lnTo>
                <a:lnTo>
                  <a:pt x="246660" y="868419"/>
                </a:lnTo>
                <a:cubicBezTo>
                  <a:pt x="216978" y="884486"/>
                  <a:pt x="360093" y="927107"/>
                  <a:pt x="372960" y="904479"/>
                </a:cubicBezTo>
                <a:cubicBezTo>
                  <a:pt x="461737" y="882842"/>
                  <a:pt x="505739" y="906421"/>
                  <a:pt x="586367" y="840874"/>
                </a:cubicBezTo>
                <a:cubicBezTo>
                  <a:pt x="671197" y="759985"/>
                  <a:pt x="769991" y="824373"/>
                  <a:pt x="856325" y="766868"/>
                </a:cubicBezTo>
                <a:cubicBezTo>
                  <a:pt x="899488" y="767753"/>
                  <a:pt x="949844" y="737013"/>
                  <a:pt x="991881" y="747984"/>
                </a:cubicBezTo>
                <a:cubicBezTo>
                  <a:pt x="1010597" y="758471"/>
                  <a:pt x="1033251" y="728879"/>
                  <a:pt x="1055575" y="758291"/>
                </a:cubicBezTo>
                <a:cubicBezTo>
                  <a:pt x="1056717" y="736544"/>
                  <a:pt x="1110535" y="739010"/>
                  <a:pt x="1119803" y="748897"/>
                </a:cubicBezTo>
                <a:cubicBezTo>
                  <a:pt x="1130095" y="739196"/>
                  <a:pt x="1158316" y="731849"/>
                  <a:pt x="1169650" y="730682"/>
                </a:cubicBezTo>
                <a:cubicBezTo>
                  <a:pt x="1193132" y="777681"/>
                  <a:pt x="1216455" y="686288"/>
                  <a:pt x="1244680" y="712670"/>
                </a:cubicBezTo>
                <a:cubicBezTo>
                  <a:pt x="1256475" y="696288"/>
                  <a:pt x="1317065" y="664132"/>
                  <a:pt x="1345620" y="690453"/>
                </a:cubicBezTo>
                <a:cubicBezTo>
                  <a:pt x="1409027" y="657226"/>
                  <a:pt x="1413347" y="660913"/>
                  <a:pt x="1479778" y="672348"/>
                </a:cubicBezTo>
                <a:cubicBezTo>
                  <a:pt x="1560048" y="661987"/>
                  <a:pt x="1601672" y="631802"/>
                  <a:pt x="1698214" y="628286"/>
                </a:cubicBezTo>
                <a:cubicBezTo>
                  <a:pt x="1798646" y="635594"/>
                  <a:pt x="1864616" y="644967"/>
                  <a:pt x="1946835" y="645644"/>
                </a:cubicBezTo>
                <a:cubicBezTo>
                  <a:pt x="2013881" y="666558"/>
                  <a:pt x="2085314" y="645401"/>
                  <a:pt x="2147463" y="625001"/>
                </a:cubicBezTo>
                <a:cubicBezTo>
                  <a:pt x="2246400" y="576193"/>
                  <a:pt x="2311680" y="605923"/>
                  <a:pt x="2393788" y="596384"/>
                </a:cubicBezTo>
                <a:cubicBezTo>
                  <a:pt x="2447944" y="585983"/>
                  <a:pt x="2493382" y="578992"/>
                  <a:pt x="2539735" y="563102"/>
                </a:cubicBezTo>
                <a:cubicBezTo>
                  <a:pt x="2534874" y="615781"/>
                  <a:pt x="2599023" y="566991"/>
                  <a:pt x="2650260" y="551521"/>
                </a:cubicBezTo>
                <a:cubicBezTo>
                  <a:pt x="2682493" y="532673"/>
                  <a:pt x="2682182" y="509623"/>
                  <a:pt x="2730710" y="515051"/>
                </a:cubicBezTo>
                <a:cubicBezTo>
                  <a:pt x="2774005" y="541188"/>
                  <a:pt x="2831151" y="473498"/>
                  <a:pt x="2884932" y="508767"/>
                </a:cubicBezTo>
                <a:cubicBezTo>
                  <a:pt x="2904618" y="517119"/>
                  <a:pt x="2964966" y="514705"/>
                  <a:pt x="2976019" y="497035"/>
                </a:cubicBezTo>
                <a:cubicBezTo>
                  <a:pt x="2988526" y="492985"/>
                  <a:pt x="3003343" y="498838"/>
                  <a:pt x="3008759" y="480055"/>
                </a:cubicBezTo>
                <a:cubicBezTo>
                  <a:pt x="3017887" y="457394"/>
                  <a:pt x="3062556" y="491114"/>
                  <a:pt x="3055731" y="464761"/>
                </a:cubicBezTo>
                <a:cubicBezTo>
                  <a:pt x="3087431" y="487842"/>
                  <a:pt x="3111218" y="440270"/>
                  <a:pt x="3137188" y="428078"/>
                </a:cubicBezTo>
                <a:cubicBezTo>
                  <a:pt x="3184334" y="421536"/>
                  <a:pt x="3304044" y="427667"/>
                  <a:pt x="3338608" y="425507"/>
                </a:cubicBezTo>
                <a:cubicBezTo>
                  <a:pt x="3340110" y="421757"/>
                  <a:pt x="3294664" y="424307"/>
                  <a:pt x="3310915" y="426338"/>
                </a:cubicBezTo>
                <a:cubicBezTo>
                  <a:pt x="3327166" y="428369"/>
                  <a:pt x="3418416" y="422472"/>
                  <a:pt x="3436114" y="437693"/>
                </a:cubicBezTo>
                <a:cubicBezTo>
                  <a:pt x="3516321" y="483827"/>
                  <a:pt x="3544234" y="426482"/>
                  <a:pt x="3608840" y="432552"/>
                </a:cubicBezTo>
                <a:cubicBezTo>
                  <a:pt x="3681203" y="433653"/>
                  <a:pt x="3631803" y="400043"/>
                  <a:pt x="3727304" y="442511"/>
                </a:cubicBezTo>
                <a:cubicBezTo>
                  <a:pt x="3734286" y="421130"/>
                  <a:pt x="3745494" y="419273"/>
                  <a:pt x="3765869" y="427677"/>
                </a:cubicBezTo>
                <a:cubicBezTo>
                  <a:pt x="3800833" y="426670"/>
                  <a:pt x="3791440" y="374974"/>
                  <a:pt x="3830576" y="403469"/>
                </a:cubicBezTo>
                <a:cubicBezTo>
                  <a:pt x="3820674" y="376074"/>
                  <a:pt x="3895081" y="387486"/>
                  <a:pt x="3875271" y="359754"/>
                </a:cubicBezTo>
                <a:cubicBezTo>
                  <a:pt x="3894921" y="355919"/>
                  <a:pt x="3926628" y="380600"/>
                  <a:pt x="3948478" y="380460"/>
                </a:cubicBezTo>
                <a:cubicBezTo>
                  <a:pt x="3982167" y="375232"/>
                  <a:pt x="3988743" y="426371"/>
                  <a:pt x="4006369" y="358915"/>
                </a:cubicBezTo>
                <a:cubicBezTo>
                  <a:pt x="4044003" y="371660"/>
                  <a:pt x="4047054" y="341737"/>
                  <a:pt x="4093666" y="322594"/>
                </a:cubicBezTo>
                <a:cubicBezTo>
                  <a:pt x="4116155" y="337024"/>
                  <a:pt x="4131403" y="327490"/>
                  <a:pt x="4145241" y="310205"/>
                </a:cubicBezTo>
                <a:cubicBezTo>
                  <a:pt x="4193065" y="309887"/>
                  <a:pt x="4232960" y="281818"/>
                  <a:pt x="4284785" y="267068"/>
                </a:cubicBezTo>
                <a:cubicBezTo>
                  <a:pt x="4344703" y="280042"/>
                  <a:pt x="4368129" y="232357"/>
                  <a:pt x="4423539" y="216779"/>
                </a:cubicBezTo>
                <a:cubicBezTo>
                  <a:pt x="4465371" y="197922"/>
                  <a:pt x="4517022" y="164489"/>
                  <a:pt x="4535774" y="153924"/>
                </a:cubicBezTo>
                <a:lnTo>
                  <a:pt x="4536053" y="153392"/>
                </a:lnTo>
                <a:lnTo>
                  <a:pt x="4547385" y="154432"/>
                </a:lnTo>
                <a:cubicBezTo>
                  <a:pt x="4566549" y="157405"/>
                  <a:pt x="4585231" y="161451"/>
                  <a:pt x="4603054" y="166246"/>
                </a:cubicBezTo>
                <a:cubicBezTo>
                  <a:pt x="4616962" y="136529"/>
                  <a:pt x="4683412" y="171944"/>
                  <a:pt x="4674354" y="115792"/>
                </a:cubicBezTo>
                <a:cubicBezTo>
                  <a:pt x="4698339" y="120595"/>
                  <a:pt x="4713536" y="143955"/>
                  <a:pt x="4704259" y="107110"/>
                </a:cubicBezTo>
                <a:cubicBezTo>
                  <a:pt x="4712115" y="107636"/>
                  <a:pt x="4716839" y="104523"/>
                  <a:pt x="4720133" y="99632"/>
                </a:cubicBezTo>
                <a:lnTo>
                  <a:pt x="4721058" y="97331"/>
                </a:lnTo>
                <a:lnTo>
                  <a:pt x="4774434" y="108924"/>
                </a:lnTo>
                <a:lnTo>
                  <a:pt x="4781376" y="106183"/>
                </a:lnTo>
                <a:lnTo>
                  <a:pt x="4816353" y="119218"/>
                </a:lnTo>
                <a:lnTo>
                  <a:pt x="4834325" y="123030"/>
                </a:lnTo>
                <a:lnTo>
                  <a:pt x="4839606" y="130134"/>
                </a:lnTo>
                <a:cubicBezTo>
                  <a:pt x="4845199" y="134458"/>
                  <a:pt x="4853066" y="136346"/>
                  <a:pt x="4866030" y="132702"/>
                </a:cubicBezTo>
                <a:lnTo>
                  <a:pt x="4868987" y="130724"/>
                </a:lnTo>
                <a:lnTo>
                  <a:pt x="4930337" y="152517"/>
                </a:lnTo>
                <a:cubicBezTo>
                  <a:pt x="4937494" y="157392"/>
                  <a:pt x="4983170" y="152364"/>
                  <a:pt x="4988458" y="160380"/>
                </a:cubicBezTo>
                <a:cubicBezTo>
                  <a:pt x="5060945" y="117928"/>
                  <a:pt x="5053657" y="145157"/>
                  <a:pt x="5133538" y="150203"/>
                </a:cubicBezTo>
                <a:cubicBezTo>
                  <a:pt x="5213420" y="155249"/>
                  <a:pt x="5357902" y="182244"/>
                  <a:pt x="5467747" y="190655"/>
                </a:cubicBezTo>
                <a:cubicBezTo>
                  <a:pt x="5553251" y="242197"/>
                  <a:pt x="5697167" y="177043"/>
                  <a:pt x="5792606" y="200669"/>
                </a:cubicBezTo>
                <a:cubicBezTo>
                  <a:pt x="5842284" y="144578"/>
                  <a:pt x="5816091" y="196554"/>
                  <a:pt x="5869247" y="186226"/>
                </a:cubicBezTo>
                <a:cubicBezTo>
                  <a:pt x="5856381" y="237986"/>
                  <a:pt x="5933229" y="157403"/>
                  <a:pt x="5938156" y="215890"/>
                </a:cubicBezTo>
                <a:cubicBezTo>
                  <a:pt x="5947674" y="212159"/>
                  <a:pt x="5956738" y="206699"/>
                  <a:pt x="5965800" y="200781"/>
                </a:cubicBezTo>
                <a:lnTo>
                  <a:pt x="5970550" y="197711"/>
                </a:lnTo>
                <a:lnTo>
                  <a:pt x="5989910" y="195540"/>
                </a:lnTo>
                <a:lnTo>
                  <a:pt x="5994937" y="182282"/>
                </a:lnTo>
                <a:lnTo>
                  <a:pt x="6023765" y="169954"/>
                </a:lnTo>
                <a:cubicBezTo>
                  <a:pt x="6034628" y="167290"/>
                  <a:pt x="6046397" y="166711"/>
                  <a:pt x="6059520" y="169488"/>
                </a:cubicBezTo>
                <a:cubicBezTo>
                  <a:pt x="6103310" y="200551"/>
                  <a:pt x="6175717" y="140037"/>
                  <a:pt x="6229716" y="181408"/>
                </a:cubicBezTo>
                <a:cubicBezTo>
                  <a:pt x="6250131" y="192023"/>
                  <a:pt x="6316722" y="196732"/>
                  <a:pt x="6331381" y="180481"/>
                </a:cubicBezTo>
                <a:cubicBezTo>
                  <a:pt x="6345691" y="177930"/>
                  <a:pt x="6361119" y="185489"/>
                  <a:pt x="6369749" y="167468"/>
                </a:cubicBezTo>
                <a:cubicBezTo>
                  <a:pt x="6383007" y="146031"/>
                  <a:pt x="6427224" y="184789"/>
                  <a:pt x="6423498" y="157808"/>
                </a:cubicBezTo>
                <a:cubicBezTo>
                  <a:pt x="6469487" y="155896"/>
                  <a:pt x="6592995" y="156944"/>
                  <a:pt x="6645685" y="155997"/>
                </a:cubicBezTo>
                <a:cubicBezTo>
                  <a:pt x="6672170" y="185744"/>
                  <a:pt x="6694243" y="144951"/>
                  <a:pt x="6739636" y="152126"/>
                </a:cubicBezTo>
                <a:cubicBezTo>
                  <a:pt x="6741820" y="148580"/>
                  <a:pt x="6770834" y="165873"/>
                  <a:pt x="6820599" y="176169"/>
                </a:cubicBezTo>
                <a:cubicBezTo>
                  <a:pt x="6870364" y="186465"/>
                  <a:pt x="6968856" y="201855"/>
                  <a:pt x="7038226" y="213902"/>
                </a:cubicBezTo>
                <a:cubicBezTo>
                  <a:pt x="7117504" y="223518"/>
                  <a:pt x="7065129" y="161360"/>
                  <a:pt x="7163894" y="214795"/>
                </a:cubicBezTo>
                <a:cubicBezTo>
                  <a:pt x="7174614" y="194377"/>
                  <a:pt x="7187184" y="193852"/>
                  <a:pt x="7208349" y="204600"/>
                </a:cubicBezTo>
                <a:cubicBezTo>
                  <a:pt x="7246875" y="207717"/>
                  <a:pt x="7243953" y="155257"/>
                  <a:pt x="7282840" y="188173"/>
                </a:cubicBezTo>
                <a:cubicBezTo>
                  <a:pt x="7275888" y="159794"/>
                  <a:pt x="7355935" y="179892"/>
                  <a:pt x="7338153" y="150010"/>
                </a:cubicBezTo>
                <a:cubicBezTo>
                  <a:pt x="7363269" y="125283"/>
                  <a:pt x="7375650" y="167918"/>
                  <a:pt x="7400583" y="146532"/>
                </a:cubicBezTo>
                <a:cubicBezTo>
                  <a:pt x="7428696" y="142336"/>
                  <a:pt x="7384437" y="176023"/>
                  <a:pt x="7415556" y="179201"/>
                </a:cubicBezTo>
                <a:cubicBezTo>
                  <a:pt x="7453285" y="177976"/>
                  <a:pt x="7453194" y="229551"/>
                  <a:pt x="7482186" y="164615"/>
                </a:cubicBezTo>
                <a:cubicBezTo>
                  <a:pt x="7521676" y="181709"/>
                  <a:pt x="7529304" y="152343"/>
                  <a:pt x="7583207" y="138817"/>
                </a:cubicBezTo>
                <a:cubicBezTo>
                  <a:pt x="7605829" y="155799"/>
                  <a:pt x="7623931" y="148124"/>
                  <a:pt x="7641594" y="132583"/>
                </a:cubicBezTo>
                <a:cubicBezTo>
                  <a:pt x="7694139" y="137899"/>
                  <a:pt x="7741945" y="114714"/>
                  <a:pt x="7800943" y="106165"/>
                </a:cubicBezTo>
                <a:cubicBezTo>
                  <a:pt x="7864864" y="126109"/>
                  <a:pt x="7897396" y="81498"/>
                  <a:pt x="7960450" y="72548"/>
                </a:cubicBezTo>
                <a:cubicBezTo>
                  <a:pt x="8024549" y="53016"/>
                  <a:pt x="8077062" y="49413"/>
                  <a:pt x="8118222" y="33848"/>
                </a:cubicBezTo>
                <a:cubicBezTo>
                  <a:pt x="8125813" y="40443"/>
                  <a:pt x="8181171" y="27620"/>
                  <a:pt x="8179360" y="18424"/>
                </a:cubicBezTo>
                <a:cubicBezTo>
                  <a:pt x="8187847" y="21109"/>
                  <a:pt x="8258752" y="32783"/>
                  <a:pt x="8260520" y="17949"/>
                </a:cubicBezTo>
                <a:cubicBezTo>
                  <a:pt x="8302932" y="15288"/>
                  <a:pt x="8322848" y="-10643"/>
                  <a:pt x="8361058" y="6733"/>
                </a:cubicBezTo>
                <a:cubicBezTo>
                  <a:pt x="8442366" y="-20424"/>
                  <a:pt x="8472128" y="43902"/>
                  <a:pt x="8531136" y="35528"/>
                </a:cubicBezTo>
                <a:cubicBezTo>
                  <a:pt x="8583140" y="43955"/>
                  <a:pt x="8598335" y="19244"/>
                  <a:pt x="8650643" y="23639"/>
                </a:cubicBezTo>
                <a:cubicBezTo>
                  <a:pt x="8694277" y="28640"/>
                  <a:pt x="8742017" y="47056"/>
                  <a:pt x="8777666" y="45069"/>
                </a:cubicBezTo>
                <a:cubicBezTo>
                  <a:pt x="8837402" y="33147"/>
                  <a:pt x="8861151" y="69049"/>
                  <a:pt x="8929686" y="50133"/>
                </a:cubicBezTo>
                <a:cubicBezTo>
                  <a:pt x="8933222" y="27133"/>
                  <a:pt x="8932458" y="43942"/>
                  <a:pt x="8966892" y="46759"/>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9250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A4307E8-97F1-F20B-E82A-4210ACAA5EFC}"/>
              </a:ext>
            </a:extLst>
          </p:cNvPr>
          <p:cNvSpPr>
            <a:spLocks noGrp="1"/>
          </p:cNvSpPr>
          <p:nvPr>
            <p:ph idx="1"/>
          </p:nvPr>
        </p:nvSpPr>
        <p:spPr/>
        <p:txBody>
          <a:bodyPr/>
          <a:lstStyle/>
          <a:p>
            <a:pPr marL="0" indent="0">
              <a:buNone/>
            </a:pPr>
            <a:r>
              <a:rPr lang="en-US" b="0" i="0" dirty="0">
                <a:solidFill>
                  <a:srgbClr val="212529"/>
                </a:solidFill>
                <a:effectLst/>
                <a:latin typeface="Times New Roman" panose="02020603050405020304" pitchFamily="18" charset="0"/>
                <a:cs typeface="Times New Roman" panose="02020603050405020304" pitchFamily="18" charset="0"/>
              </a:rPr>
              <a:t>	Pepper is a friendly humanoid designed to be a companion in the home and help customers at retail stores. It talks, gesticulates, and seems determined to make everyone smile. </a:t>
            </a:r>
            <a:r>
              <a:rPr lang="en-US" b="0" i="0" dirty="0">
                <a:solidFill>
                  <a:schemeClr val="tx1"/>
                </a:solidFill>
                <a:effectLst/>
                <a:latin typeface="Times New Roman" panose="02020603050405020304" pitchFamily="18" charset="0"/>
                <a:cs typeface="Times New Roman" panose="02020603050405020304" pitchFamily="18" charset="0"/>
              </a:rPr>
              <a:t>Pepper is the world’s first social humanoid robot able to recognize faces and basic human emotions. Pepper was optimized for human interaction and can engage with people through conversation and his touch screen. </a:t>
            </a:r>
            <a:r>
              <a:rPr lang="en-US" b="0" i="0" dirty="0">
                <a:solidFill>
                  <a:srgbClr val="333333"/>
                </a:solidFill>
                <a:effectLst/>
                <a:latin typeface="Times New Roman" panose="02020603050405020304" pitchFamily="18" charset="0"/>
                <a:cs typeface="Times New Roman" panose="02020603050405020304" pitchFamily="18" charset="0"/>
              </a:rPr>
              <a:t>Pepper is a 121cm tall humanoid robot who was born on June 5th, 2014. As Pepper is designed for human interaction with vocal conversation as well as through his table, Pepper has been actively working in various fields such as in homes, shopping malls, schools, offices, senior residential homes, and so on! Pepper is continuously evolving based on your requests and the world surrounds him.</a:t>
            </a: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7316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11" name="Ink 10">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11" name="Ink 10">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13" name="Rectangle 12">
            <a:extLst>
              <a:ext uri="{FF2B5EF4-FFF2-40B4-BE49-F238E27FC236}">
                <a16:creationId xmlns:a16="http://schemas.microsoft.com/office/drawing/2014/main" id="{0262E669-7774-4EAE-BBCE-F9FFE664D5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838CA9-6736-4868-BAC7-C020254B5B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7463" y="1144989"/>
            <a:ext cx="9677074" cy="4048564"/>
          </a:xfrm>
          <a:custGeom>
            <a:avLst/>
            <a:gdLst>
              <a:gd name="connsiteX0" fmla="*/ 0 w 8037833"/>
              <a:gd name="connsiteY0" fmla="*/ 0 h 3771414"/>
              <a:gd name="connsiteX1" fmla="*/ 8037833 w 8037833"/>
              <a:gd name="connsiteY1" fmla="*/ 702854 h 3771414"/>
              <a:gd name="connsiteX2" fmla="*/ 8037833 w 8037833"/>
              <a:gd name="connsiteY2" fmla="*/ 3110335 h 3771414"/>
              <a:gd name="connsiteX3" fmla="*/ 8034343 w 8037833"/>
              <a:gd name="connsiteY3" fmla="*/ 3109810 h 3771414"/>
              <a:gd name="connsiteX4" fmla="*/ 7877229 w 8037833"/>
              <a:gd name="connsiteY4" fmla="*/ 3131056 h 3771414"/>
              <a:gd name="connsiteX5" fmla="*/ 7807644 w 8037833"/>
              <a:gd name="connsiteY5" fmla="*/ 3086007 h 3771414"/>
              <a:gd name="connsiteX6" fmla="*/ 7607062 w 8037833"/>
              <a:gd name="connsiteY6" fmla="*/ 3074909 h 3771414"/>
              <a:gd name="connsiteX7" fmla="*/ 7351256 w 8037833"/>
              <a:gd name="connsiteY7" fmla="*/ 3263533 h 3771414"/>
              <a:gd name="connsiteX8" fmla="*/ 7241630 w 8037833"/>
              <a:gd name="connsiteY8" fmla="*/ 3245856 h 3771414"/>
              <a:gd name="connsiteX9" fmla="*/ 7197338 w 8037833"/>
              <a:gd name="connsiteY9" fmla="*/ 3211988 h 3771414"/>
              <a:gd name="connsiteX10" fmla="*/ 7180777 w 8037833"/>
              <a:gd name="connsiteY10" fmla="*/ 3210063 h 3771414"/>
              <a:gd name="connsiteX11" fmla="*/ 7146896 w 8037833"/>
              <a:gd name="connsiteY11" fmla="*/ 3244212 h 3771414"/>
              <a:gd name="connsiteX12" fmla="*/ 7101771 w 8037833"/>
              <a:gd name="connsiteY12" fmla="*/ 3244252 h 3771414"/>
              <a:gd name="connsiteX13" fmla="*/ 7047844 w 8037833"/>
              <a:gd name="connsiteY13" fmla="*/ 3291028 h 3771414"/>
              <a:gd name="connsiteX14" fmla="*/ 6869803 w 8037833"/>
              <a:gd name="connsiteY14" fmla="*/ 3307526 h 3771414"/>
              <a:gd name="connsiteX15" fmla="*/ 6819463 w 8037833"/>
              <a:gd name="connsiteY15" fmla="*/ 3355861 h 3771414"/>
              <a:gd name="connsiteX16" fmla="*/ 6797198 w 8037833"/>
              <a:gd name="connsiteY16" fmla="*/ 3365493 h 3771414"/>
              <a:gd name="connsiteX17" fmla="*/ 6760989 w 8037833"/>
              <a:gd name="connsiteY17" fmla="*/ 3411424 h 3771414"/>
              <a:gd name="connsiteX18" fmla="*/ 6633643 w 8037833"/>
              <a:gd name="connsiteY18" fmla="*/ 3335413 h 3771414"/>
              <a:gd name="connsiteX19" fmla="*/ 6462092 w 8037833"/>
              <a:gd name="connsiteY19" fmla="*/ 3360766 h 3771414"/>
              <a:gd name="connsiteX20" fmla="*/ 6303479 w 8037833"/>
              <a:gd name="connsiteY20" fmla="*/ 3307079 h 3771414"/>
              <a:gd name="connsiteX21" fmla="*/ 6210639 w 8037833"/>
              <a:gd name="connsiteY21" fmla="*/ 3322783 h 3771414"/>
              <a:gd name="connsiteX22" fmla="*/ 6184923 w 8037833"/>
              <a:gd name="connsiteY22" fmla="*/ 3365368 h 3771414"/>
              <a:gd name="connsiteX23" fmla="*/ 5949057 w 8037833"/>
              <a:gd name="connsiteY23" fmla="*/ 3366889 h 3771414"/>
              <a:gd name="connsiteX24" fmla="*/ 5891274 w 8037833"/>
              <a:gd name="connsiteY24" fmla="*/ 3384918 h 3771414"/>
              <a:gd name="connsiteX25" fmla="*/ 5835383 w 8037833"/>
              <a:gd name="connsiteY25" fmla="*/ 3364766 h 3771414"/>
              <a:gd name="connsiteX26" fmla="*/ 5746050 w 8037833"/>
              <a:gd name="connsiteY26" fmla="*/ 3413379 h 3771414"/>
              <a:gd name="connsiteX27" fmla="*/ 5613670 w 8037833"/>
              <a:gd name="connsiteY27" fmla="*/ 3415908 h 3771414"/>
              <a:gd name="connsiteX28" fmla="*/ 5535334 w 8037833"/>
              <a:gd name="connsiteY28" fmla="*/ 3424281 h 3771414"/>
              <a:gd name="connsiteX29" fmla="*/ 5506940 w 8037833"/>
              <a:gd name="connsiteY29" fmla="*/ 3438236 h 3771414"/>
              <a:gd name="connsiteX30" fmla="*/ 5466372 w 8037833"/>
              <a:gd name="connsiteY30" fmla="*/ 3450482 h 3771414"/>
              <a:gd name="connsiteX31" fmla="*/ 5395833 w 8037833"/>
              <a:gd name="connsiteY31" fmla="*/ 3480431 h 3771414"/>
              <a:gd name="connsiteX32" fmla="*/ 5299224 w 8037833"/>
              <a:gd name="connsiteY32" fmla="*/ 3506167 h 3771414"/>
              <a:gd name="connsiteX33" fmla="*/ 5223043 w 8037833"/>
              <a:gd name="connsiteY33" fmla="*/ 3478901 h 3771414"/>
              <a:gd name="connsiteX34" fmla="*/ 5217733 w 8037833"/>
              <a:gd name="connsiteY34" fmla="*/ 3487700 h 3771414"/>
              <a:gd name="connsiteX35" fmla="*/ 5167992 w 8037833"/>
              <a:gd name="connsiteY35" fmla="*/ 3491322 h 3771414"/>
              <a:gd name="connsiteX36" fmla="*/ 4987020 w 8037833"/>
              <a:gd name="connsiteY36" fmla="*/ 3448500 h 3771414"/>
              <a:gd name="connsiteX37" fmla="*/ 4890003 w 8037833"/>
              <a:gd name="connsiteY37" fmla="*/ 3457111 h 3771414"/>
              <a:gd name="connsiteX38" fmla="*/ 4856654 w 8037833"/>
              <a:gd name="connsiteY38" fmla="*/ 3469117 h 3771414"/>
              <a:gd name="connsiteX39" fmla="*/ 4800711 w 8037833"/>
              <a:gd name="connsiteY39" fmla="*/ 3488678 h 3771414"/>
              <a:gd name="connsiteX40" fmla="*/ 4761569 w 8037833"/>
              <a:gd name="connsiteY40" fmla="*/ 3525340 h 3771414"/>
              <a:gd name="connsiteX41" fmla="*/ 4713734 w 8037833"/>
              <a:gd name="connsiteY41" fmla="*/ 3532961 h 3771414"/>
              <a:gd name="connsiteX42" fmla="*/ 4699169 w 8037833"/>
              <a:gd name="connsiteY42" fmla="*/ 3506225 h 3771414"/>
              <a:gd name="connsiteX43" fmla="*/ 4649120 w 8037833"/>
              <a:gd name="connsiteY43" fmla="*/ 3523629 h 3771414"/>
              <a:gd name="connsiteX44" fmla="*/ 4573578 w 8037833"/>
              <a:gd name="connsiteY44" fmla="*/ 3553160 h 3771414"/>
              <a:gd name="connsiteX45" fmla="*/ 4529117 w 8037833"/>
              <a:gd name="connsiteY45" fmla="*/ 3562829 h 3771414"/>
              <a:gd name="connsiteX46" fmla="*/ 4408641 w 8037833"/>
              <a:gd name="connsiteY46" fmla="*/ 3597237 h 3771414"/>
              <a:gd name="connsiteX47" fmla="*/ 4288710 w 8037833"/>
              <a:gd name="connsiteY47" fmla="*/ 3637793 h 3771414"/>
              <a:gd name="connsiteX48" fmla="*/ 4234393 w 8037833"/>
              <a:gd name="connsiteY48" fmla="*/ 3691813 h 3771414"/>
              <a:gd name="connsiteX49" fmla="*/ 4227541 w 8037833"/>
              <a:gd name="connsiteY49" fmla="*/ 3694215 h 3771414"/>
              <a:gd name="connsiteX50" fmla="*/ 4208725 w 8037833"/>
              <a:gd name="connsiteY50" fmla="*/ 3692078 h 3771414"/>
              <a:gd name="connsiteX51" fmla="*/ 4201632 w 8037833"/>
              <a:gd name="connsiteY51" fmla="*/ 3689839 h 3771414"/>
              <a:gd name="connsiteX52" fmla="*/ 4191289 w 8037833"/>
              <a:gd name="connsiteY52" fmla="*/ 3689617 h 3771414"/>
              <a:gd name="connsiteX53" fmla="*/ 4191039 w 8037833"/>
              <a:gd name="connsiteY53" fmla="*/ 3690068 h 3771414"/>
              <a:gd name="connsiteX54" fmla="*/ 4181340 w 8037833"/>
              <a:gd name="connsiteY54" fmla="*/ 3688966 h 3771414"/>
              <a:gd name="connsiteX55" fmla="*/ 4133816 w 8037833"/>
              <a:gd name="connsiteY55" fmla="*/ 3677802 h 3771414"/>
              <a:gd name="connsiteX56" fmla="*/ 4071732 w 8037833"/>
              <a:gd name="connsiteY56" fmla="*/ 3719750 h 3771414"/>
              <a:gd name="connsiteX57" fmla="*/ 4045924 w 8037833"/>
              <a:gd name="connsiteY57" fmla="*/ 3726641 h 3771414"/>
              <a:gd name="connsiteX58" fmla="*/ 4032171 w 8037833"/>
              <a:gd name="connsiteY58" fmla="*/ 3732760 h 3771414"/>
              <a:gd name="connsiteX59" fmla="*/ 4031335 w 8037833"/>
              <a:gd name="connsiteY59" fmla="*/ 3734716 h 3771414"/>
              <a:gd name="connsiteX60" fmla="*/ 3985774 w 8037833"/>
              <a:gd name="connsiteY60" fmla="*/ 3723784 h 3771414"/>
              <a:gd name="connsiteX61" fmla="*/ 3979769 w 8037833"/>
              <a:gd name="connsiteY61" fmla="*/ 3726006 h 3771414"/>
              <a:gd name="connsiteX62" fmla="*/ 3950014 w 8037833"/>
              <a:gd name="connsiteY62" fmla="*/ 3714179 h 3771414"/>
              <a:gd name="connsiteX63" fmla="*/ 3934671 w 8037833"/>
              <a:gd name="connsiteY63" fmla="*/ 3710576 h 3771414"/>
              <a:gd name="connsiteX64" fmla="*/ 3930274 w 8037833"/>
              <a:gd name="connsiteY64" fmla="*/ 3704385 h 3771414"/>
              <a:gd name="connsiteX65" fmla="*/ 3907660 w 8037833"/>
              <a:gd name="connsiteY65" fmla="*/ 3701693 h 3771414"/>
              <a:gd name="connsiteX66" fmla="*/ 3905087 w 8037833"/>
              <a:gd name="connsiteY66" fmla="*/ 3703335 h 3771414"/>
              <a:gd name="connsiteX67" fmla="*/ 3886347 w 8037833"/>
              <a:gd name="connsiteY67" fmla="*/ 3693857 h 3771414"/>
              <a:gd name="connsiteX68" fmla="*/ 3870533 w 8037833"/>
              <a:gd name="connsiteY68" fmla="*/ 3677142 h 3771414"/>
              <a:gd name="connsiteX69" fmla="*/ 3678563 w 8037833"/>
              <a:gd name="connsiteY69" fmla="*/ 3681723 h 3771414"/>
              <a:gd name="connsiteX70" fmla="*/ 3511920 w 8037833"/>
              <a:gd name="connsiteY70" fmla="*/ 3609378 h 3771414"/>
              <a:gd name="connsiteX71" fmla="*/ 3407752 w 8037833"/>
              <a:gd name="connsiteY71" fmla="*/ 3613827 h 3771414"/>
              <a:gd name="connsiteX72" fmla="*/ 3373519 w 8037833"/>
              <a:gd name="connsiteY72" fmla="*/ 3653022 h 3771414"/>
              <a:gd name="connsiteX73" fmla="*/ 3114267 w 8037833"/>
              <a:gd name="connsiteY73" fmla="*/ 3626220 h 3771414"/>
              <a:gd name="connsiteX74" fmla="*/ 3048270 w 8037833"/>
              <a:gd name="connsiteY74" fmla="*/ 3637186 h 3771414"/>
              <a:gd name="connsiteX75" fmla="*/ 2989722 w 8037833"/>
              <a:gd name="connsiteY75" fmla="*/ 3610467 h 3771414"/>
              <a:gd name="connsiteX76" fmla="*/ 2965734 w 8037833"/>
              <a:gd name="connsiteY76" fmla="*/ 3622913 h 3771414"/>
              <a:gd name="connsiteX77" fmla="*/ 2961603 w 8037833"/>
              <a:gd name="connsiteY77" fmla="*/ 3625458 h 3771414"/>
              <a:gd name="connsiteX78" fmla="*/ 2944959 w 8037833"/>
              <a:gd name="connsiteY78" fmla="*/ 3626960 h 3771414"/>
              <a:gd name="connsiteX79" fmla="*/ 2940402 w 8037833"/>
              <a:gd name="connsiteY79" fmla="*/ 3638237 h 3771414"/>
              <a:gd name="connsiteX80" fmla="*/ 2915449 w 8037833"/>
              <a:gd name="connsiteY80" fmla="*/ 3648276 h 3771414"/>
              <a:gd name="connsiteX81" fmla="*/ 2884777 w 8037833"/>
              <a:gd name="connsiteY81" fmla="*/ 3648012 h 3771414"/>
              <a:gd name="connsiteX82" fmla="*/ 2739034 w 8037833"/>
              <a:gd name="connsiteY82" fmla="*/ 3634633 h 3771414"/>
              <a:gd name="connsiteX83" fmla="*/ 2651827 w 8037833"/>
              <a:gd name="connsiteY83" fmla="*/ 3633543 h 3771414"/>
              <a:gd name="connsiteX84" fmla="*/ 2618680 w 8037833"/>
              <a:gd name="connsiteY84" fmla="*/ 3643992 h 3771414"/>
              <a:gd name="connsiteX85" fmla="*/ 2572404 w 8037833"/>
              <a:gd name="connsiteY85" fmla="*/ 3651280 h 3771414"/>
              <a:gd name="connsiteX86" fmla="*/ 2490721 w 8037833"/>
              <a:gd name="connsiteY86" fmla="*/ 3672550 h 3771414"/>
              <a:gd name="connsiteX87" fmla="*/ 2381001 w 8037833"/>
              <a:gd name="connsiteY87" fmla="*/ 3686506 h 3771414"/>
              <a:gd name="connsiteX88" fmla="*/ 2301172 w 8037833"/>
              <a:gd name="connsiteY88" fmla="*/ 3650290 h 3771414"/>
              <a:gd name="connsiteX89" fmla="*/ 2294102 w 8037833"/>
              <a:gd name="connsiteY89" fmla="*/ 3658388 h 3771414"/>
              <a:gd name="connsiteX90" fmla="*/ 2238966 w 8037833"/>
              <a:gd name="connsiteY90" fmla="*/ 3656014 h 3771414"/>
              <a:gd name="connsiteX91" fmla="*/ 2046240 w 8037833"/>
              <a:gd name="connsiteY91" fmla="*/ 3591772 h 3771414"/>
              <a:gd name="connsiteX92" fmla="*/ 1938480 w 8037833"/>
              <a:gd name="connsiteY92" fmla="*/ 3588676 h 3771414"/>
              <a:gd name="connsiteX93" fmla="*/ 1900166 w 8037833"/>
              <a:gd name="connsiteY93" fmla="*/ 3596595 h 3771414"/>
              <a:gd name="connsiteX94" fmla="*/ 1835976 w 8037833"/>
              <a:gd name="connsiteY94" fmla="*/ 3609302 h 3771414"/>
              <a:gd name="connsiteX95" fmla="*/ 1787830 w 8037833"/>
              <a:gd name="connsiteY95" fmla="*/ 3641005 h 3771414"/>
              <a:gd name="connsiteX96" fmla="*/ 1734224 w 8037833"/>
              <a:gd name="connsiteY96" fmla="*/ 3642830 h 3771414"/>
              <a:gd name="connsiteX97" fmla="*/ 1721989 w 8037833"/>
              <a:gd name="connsiteY97" fmla="*/ 3614535 h 3771414"/>
              <a:gd name="connsiteX98" fmla="*/ 1664576 w 8037833"/>
              <a:gd name="connsiteY98" fmla="*/ 3625809 h 3771414"/>
              <a:gd name="connsiteX99" fmla="*/ 1577459 w 8037833"/>
              <a:gd name="connsiteY99" fmla="*/ 3646061 h 3771414"/>
              <a:gd name="connsiteX100" fmla="*/ 1527269 w 8037833"/>
              <a:gd name="connsiteY100" fmla="*/ 3650325 h 3771414"/>
              <a:gd name="connsiteX101" fmla="*/ 1390118 w 8037833"/>
              <a:gd name="connsiteY101" fmla="*/ 3670026 h 3771414"/>
              <a:gd name="connsiteX102" fmla="*/ 1252698 w 8037833"/>
              <a:gd name="connsiteY102" fmla="*/ 3695899 h 3771414"/>
              <a:gd name="connsiteX103" fmla="*/ 1171039 w 8037833"/>
              <a:gd name="connsiteY103" fmla="*/ 3745879 h 3771414"/>
              <a:gd name="connsiteX104" fmla="*/ 1058106 w 8037833"/>
              <a:gd name="connsiteY104" fmla="*/ 3763403 h 3771414"/>
              <a:gd name="connsiteX105" fmla="*/ 1039167 w 8037833"/>
              <a:gd name="connsiteY105" fmla="*/ 3771414 h 3771414"/>
              <a:gd name="connsiteX106" fmla="*/ 1012958 w 8037833"/>
              <a:gd name="connsiteY106" fmla="*/ 3766443 h 3771414"/>
              <a:gd name="connsiteX107" fmla="*/ 907906 w 8037833"/>
              <a:gd name="connsiteY107" fmla="*/ 3744915 h 3771414"/>
              <a:gd name="connsiteX108" fmla="*/ 825226 w 8037833"/>
              <a:gd name="connsiteY108" fmla="*/ 3713606 h 3771414"/>
              <a:gd name="connsiteX109" fmla="*/ 722264 w 8037833"/>
              <a:gd name="connsiteY109" fmla="*/ 3734849 h 3771414"/>
              <a:gd name="connsiteX110" fmla="*/ 659460 w 8037833"/>
              <a:gd name="connsiteY110" fmla="*/ 3727666 h 3771414"/>
              <a:gd name="connsiteX111" fmla="*/ 556552 w 8037833"/>
              <a:gd name="connsiteY111" fmla="*/ 3685171 h 3771414"/>
              <a:gd name="connsiteX112" fmla="*/ 421042 w 8037833"/>
              <a:gd name="connsiteY112" fmla="*/ 3697149 h 3771414"/>
              <a:gd name="connsiteX113" fmla="*/ 393295 w 8037833"/>
              <a:gd name="connsiteY113" fmla="*/ 3740334 h 3771414"/>
              <a:gd name="connsiteX114" fmla="*/ 355918 w 8037833"/>
              <a:gd name="connsiteY114" fmla="*/ 3766409 h 3771414"/>
              <a:gd name="connsiteX115" fmla="*/ 339711 w 8037833"/>
              <a:gd name="connsiteY115" fmla="*/ 3705479 h 3771414"/>
              <a:gd name="connsiteX116" fmla="*/ 222239 w 8037833"/>
              <a:gd name="connsiteY116" fmla="*/ 3659572 h 3771414"/>
              <a:gd name="connsiteX117" fmla="*/ 163578 w 8037833"/>
              <a:gd name="connsiteY117" fmla="*/ 3643529 h 3771414"/>
              <a:gd name="connsiteX118" fmla="*/ 72220 w 8037833"/>
              <a:gd name="connsiteY118" fmla="*/ 3632509 h 3771414"/>
              <a:gd name="connsiteX119" fmla="*/ 44395 w 8037833"/>
              <a:gd name="connsiteY119" fmla="*/ 3626692 h 3771414"/>
              <a:gd name="connsiteX120" fmla="*/ 1962 w 8037833"/>
              <a:gd name="connsiteY120" fmla="*/ 3623185 h 3771414"/>
              <a:gd name="connsiteX121" fmla="*/ 0 w 8037833"/>
              <a:gd name="connsiteY121" fmla="*/ 3622498 h 3771414"/>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84923 w 8037833"/>
              <a:gd name="connsiteY22" fmla="*/ 3378131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11920 w 8037833"/>
              <a:gd name="connsiteY70" fmla="*/ 3622141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381001 w 8037833"/>
              <a:gd name="connsiteY87" fmla="*/ 369926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84923 w 8037833"/>
              <a:gd name="connsiteY22" fmla="*/ 3378131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381001 w 8037833"/>
              <a:gd name="connsiteY87" fmla="*/ 369926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84923 w 8037833"/>
              <a:gd name="connsiteY22" fmla="*/ 3378131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381001 w 8037833"/>
              <a:gd name="connsiteY87" fmla="*/ 369926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84923 w 8037833"/>
              <a:gd name="connsiteY22" fmla="*/ 3378131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34393 w 8037833"/>
              <a:gd name="connsiteY47" fmla="*/ 3704576 h 3784177"/>
              <a:gd name="connsiteX48" fmla="*/ 4227541 w 8037833"/>
              <a:gd name="connsiteY48" fmla="*/ 3706978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697934 h 3784177"/>
              <a:gd name="connsiteX111" fmla="*/ 421042 w 8037833"/>
              <a:gd name="connsiteY111" fmla="*/ 3709912 h 3784177"/>
              <a:gd name="connsiteX112" fmla="*/ 393295 w 8037833"/>
              <a:gd name="connsiteY112" fmla="*/ 3753097 h 3784177"/>
              <a:gd name="connsiteX113" fmla="*/ 355918 w 8037833"/>
              <a:gd name="connsiteY113" fmla="*/ 3779172 h 3784177"/>
              <a:gd name="connsiteX114" fmla="*/ 339711 w 8037833"/>
              <a:gd name="connsiteY114" fmla="*/ 3718242 h 3784177"/>
              <a:gd name="connsiteX115" fmla="*/ 222239 w 8037833"/>
              <a:gd name="connsiteY115" fmla="*/ 3672335 h 3784177"/>
              <a:gd name="connsiteX116" fmla="*/ 163578 w 8037833"/>
              <a:gd name="connsiteY116" fmla="*/ 3656292 h 3784177"/>
              <a:gd name="connsiteX117" fmla="*/ 72220 w 8037833"/>
              <a:gd name="connsiteY117" fmla="*/ 3645272 h 3784177"/>
              <a:gd name="connsiteX118" fmla="*/ 44395 w 8037833"/>
              <a:gd name="connsiteY118" fmla="*/ 3639455 h 3784177"/>
              <a:gd name="connsiteX119" fmla="*/ 1962 w 8037833"/>
              <a:gd name="connsiteY119" fmla="*/ 3635948 h 3784177"/>
              <a:gd name="connsiteX120" fmla="*/ 0 w 8037833"/>
              <a:gd name="connsiteY120" fmla="*/ 3635261 h 3784177"/>
              <a:gd name="connsiteX121" fmla="*/ 0 w 8037833"/>
              <a:gd name="connsiteY121" fmla="*/ 12763 h 3784177"/>
              <a:gd name="connsiteX0" fmla="*/ 0 w 8037833"/>
              <a:gd name="connsiteY0" fmla="*/ 12763 h 3823683"/>
              <a:gd name="connsiteX1" fmla="*/ 8037833 w 8037833"/>
              <a:gd name="connsiteY1" fmla="*/ 0 h 3823683"/>
              <a:gd name="connsiteX2" fmla="*/ 8037833 w 8037833"/>
              <a:gd name="connsiteY2" fmla="*/ 3123098 h 3823683"/>
              <a:gd name="connsiteX3" fmla="*/ 8034343 w 8037833"/>
              <a:gd name="connsiteY3" fmla="*/ 3122573 h 3823683"/>
              <a:gd name="connsiteX4" fmla="*/ 7877229 w 8037833"/>
              <a:gd name="connsiteY4" fmla="*/ 3143819 h 3823683"/>
              <a:gd name="connsiteX5" fmla="*/ 7752740 w 8037833"/>
              <a:gd name="connsiteY5" fmla="*/ 3181149 h 3823683"/>
              <a:gd name="connsiteX6" fmla="*/ 7588760 w 8037833"/>
              <a:gd name="connsiteY6" fmla="*/ 3183782 h 3823683"/>
              <a:gd name="connsiteX7" fmla="*/ 7351256 w 8037833"/>
              <a:gd name="connsiteY7" fmla="*/ 3276296 h 3823683"/>
              <a:gd name="connsiteX8" fmla="*/ 7241630 w 8037833"/>
              <a:gd name="connsiteY8" fmla="*/ 3258619 h 3823683"/>
              <a:gd name="connsiteX9" fmla="*/ 7197338 w 8037833"/>
              <a:gd name="connsiteY9" fmla="*/ 3224751 h 3823683"/>
              <a:gd name="connsiteX10" fmla="*/ 7180777 w 8037833"/>
              <a:gd name="connsiteY10" fmla="*/ 3222826 h 3823683"/>
              <a:gd name="connsiteX11" fmla="*/ 7146896 w 8037833"/>
              <a:gd name="connsiteY11" fmla="*/ 3256975 h 3823683"/>
              <a:gd name="connsiteX12" fmla="*/ 7101771 w 8037833"/>
              <a:gd name="connsiteY12" fmla="*/ 3257015 h 3823683"/>
              <a:gd name="connsiteX13" fmla="*/ 7047844 w 8037833"/>
              <a:gd name="connsiteY13" fmla="*/ 3303791 h 3823683"/>
              <a:gd name="connsiteX14" fmla="*/ 6912506 w 8037833"/>
              <a:gd name="connsiteY14" fmla="*/ 3361478 h 3823683"/>
              <a:gd name="connsiteX15" fmla="*/ 6819463 w 8037833"/>
              <a:gd name="connsiteY15" fmla="*/ 3368624 h 3823683"/>
              <a:gd name="connsiteX16" fmla="*/ 6797198 w 8037833"/>
              <a:gd name="connsiteY16" fmla="*/ 3378256 h 3823683"/>
              <a:gd name="connsiteX17" fmla="*/ 6718286 w 8037833"/>
              <a:gd name="connsiteY17" fmla="*/ 3382997 h 3823683"/>
              <a:gd name="connsiteX18" fmla="*/ 6609242 w 8037833"/>
              <a:gd name="connsiteY18" fmla="*/ 3355040 h 3823683"/>
              <a:gd name="connsiteX19" fmla="*/ 6462092 w 8037833"/>
              <a:gd name="connsiteY19" fmla="*/ 3373529 h 3823683"/>
              <a:gd name="connsiteX20" fmla="*/ 6303479 w 8037833"/>
              <a:gd name="connsiteY20" fmla="*/ 3319842 h 3823683"/>
              <a:gd name="connsiteX21" fmla="*/ 6210639 w 8037833"/>
              <a:gd name="connsiteY21" fmla="*/ 3335546 h 3823683"/>
              <a:gd name="connsiteX22" fmla="*/ 6111718 w 8037833"/>
              <a:gd name="connsiteY22" fmla="*/ 3357536 h 3823683"/>
              <a:gd name="connsiteX23" fmla="*/ 5949057 w 8037833"/>
              <a:gd name="connsiteY23" fmla="*/ 3379652 h 3823683"/>
              <a:gd name="connsiteX24" fmla="*/ 5891274 w 8037833"/>
              <a:gd name="connsiteY24" fmla="*/ 3397681 h 3823683"/>
              <a:gd name="connsiteX25" fmla="*/ 5835383 w 8037833"/>
              <a:gd name="connsiteY25" fmla="*/ 3377529 h 3823683"/>
              <a:gd name="connsiteX26" fmla="*/ 5746050 w 8037833"/>
              <a:gd name="connsiteY26" fmla="*/ 3426142 h 3823683"/>
              <a:gd name="connsiteX27" fmla="*/ 5613670 w 8037833"/>
              <a:gd name="connsiteY27" fmla="*/ 3428671 h 3823683"/>
              <a:gd name="connsiteX28" fmla="*/ 5535334 w 8037833"/>
              <a:gd name="connsiteY28" fmla="*/ 3437044 h 3823683"/>
              <a:gd name="connsiteX29" fmla="*/ 5506940 w 8037833"/>
              <a:gd name="connsiteY29" fmla="*/ 3450999 h 3823683"/>
              <a:gd name="connsiteX30" fmla="*/ 5466372 w 8037833"/>
              <a:gd name="connsiteY30" fmla="*/ 3463245 h 3823683"/>
              <a:gd name="connsiteX31" fmla="*/ 5395833 w 8037833"/>
              <a:gd name="connsiteY31" fmla="*/ 3493194 h 3823683"/>
              <a:gd name="connsiteX32" fmla="*/ 5299224 w 8037833"/>
              <a:gd name="connsiteY32" fmla="*/ 3518930 h 3823683"/>
              <a:gd name="connsiteX33" fmla="*/ 5223043 w 8037833"/>
              <a:gd name="connsiteY33" fmla="*/ 3491664 h 3823683"/>
              <a:gd name="connsiteX34" fmla="*/ 5217733 w 8037833"/>
              <a:gd name="connsiteY34" fmla="*/ 3500463 h 3823683"/>
              <a:gd name="connsiteX35" fmla="*/ 5167992 w 8037833"/>
              <a:gd name="connsiteY35" fmla="*/ 3504085 h 3823683"/>
              <a:gd name="connsiteX36" fmla="*/ 4987020 w 8037833"/>
              <a:gd name="connsiteY36" fmla="*/ 3461263 h 3823683"/>
              <a:gd name="connsiteX37" fmla="*/ 4890003 w 8037833"/>
              <a:gd name="connsiteY37" fmla="*/ 3469874 h 3823683"/>
              <a:gd name="connsiteX38" fmla="*/ 4856654 w 8037833"/>
              <a:gd name="connsiteY38" fmla="*/ 3481880 h 3823683"/>
              <a:gd name="connsiteX39" fmla="*/ 4800711 w 8037833"/>
              <a:gd name="connsiteY39" fmla="*/ 3501441 h 3823683"/>
              <a:gd name="connsiteX40" fmla="*/ 4761569 w 8037833"/>
              <a:gd name="connsiteY40" fmla="*/ 3538103 h 3823683"/>
              <a:gd name="connsiteX41" fmla="*/ 4713734 w 8037833"/>
              <a:gd name="connsiteY41" fmla="*/ 3545724 h 3823683"/>
              <a:gd name="connsiteX42" fmla="*/ 4699169 w 8037833"/>
              <a:gd name="connsiteY42" fmla="*/ 3518988 h 3823683"/>
              <a:gd name="connsiteX43" fmla="*/ 4649120 w 8037833"/>
              <a:gd name="connsiteY43" fmla="*/ 3536392 h 3823683"/>
              <a:gd name="connsiteX44" fmla="*/ 4573578 w 8037833"/>
              <a:gd name="connsiteY44" fmla="*/ 3565923 h 3823683"/>
              <a:gd name="connsiteX45" fmla="*/ 4529117 w 8037833"/>
              <a:gd name="connsiteY45" fmla="*/ 3575592 h 3823683"/>
              <a:gd name="connsiteX46" fmla="*/ 4408641 w 8037833"/>
              <a:gd name="connsiteY46" fmla="*/ 3610000 h 3823683"/>
              <a:gd name="connsiteX47" fmla="*/ 4234393 w 8037833"/>
              <a:gd name="connsiteY47" fmla="*/ 3704576 h 3823683"/>
              <a:gd name="connsiteX48" fmla="*/ 4258044 w 8037833"/>
              <a:gd name="connsiteY48" fmla="*/ 3823683 h 3823683"/>
              <a:gd name="connsiteX49" fmla="*/ 4208725 w 8037833"/>
              <a:gd name="connsiteY49" fmla="*/ 3704841 h 3823683"/>
              <a:gd name="connsiteX50" fmla="*/ 4201632 w 8037833"/>
              <a:gd name="connsiteY50" fmla="*/ 3702602 h 3823683"/>
              <a:gd name="connsiteX51" fmla="*/ 4191289 w 8037833"/>
              <a:gd name="connsiteY51" fmla="*/ 3702380 h 3823683"/>
              <a:gd name="connsiteX52" fmla="*/ 4191039 w 8037833"/>
              <a:gd name="connsiteY52" fmla="*/ 3702831 h 3823683"/>
              <a:gd name="connsiteX53" fmla="*/ 4181340 w 8037833"/>
              <a:gd name="connsiteY53" fmla="*/ 3701729 h 3823683"/>
              <a:gd name="connsiteX54" fmla="*/ 4133816 w 8037833"/>
              <a:gd name="connsiteY54" fmla="*/ 3690565 h 3823683"/>
              <a:gd name="connsiteX55" fmla="*/ 4071732 w 8037833"/>
              <a:gd name="connsiteY55" fmla="*/ 3732513 h 3823683"/>
              <a:gd name="connsiteX56" fmla="*/ 4045924 w 8037833"/>
              <a:gd name="connsiteY56" fmla="*/ 3739404 h 3823683"/>
              <a:gd name="connsiteX57" fmla="*/ 4032171 w 8037833"/>
              <a:gd name="connsiteY57" fmla="*/ 3745523 h 3823683"/>
              <a:gd name="connsiteX58" fmla="*/ 4031335 w 8037833"/>
              <a:gd name="connsiteY58" fmla="*/ 3747479 h 3823683"/>
              <a:gd name="connsiteX59" fmla="*/ 3985774 w 8037833"/>
              <a:gd name="connsiteY59" fmla="*/ 3736547 h 3823683"/>
              <a:gd name="connsiteX60" fmla="*/ 3979769 w 8037833"/>
              <a:gd name="connsiteY60" fmla="*/ 3738769 h 3823683"/>
              <a:gd name="connsiteX61" fmla="*/ 3950014 w 8037833"/>
              <a:gd name="connsiteY61" fmla="*/ 3726942 h 3823683"/>
              <a:gd name="connsiteX62" fmla="*/ 3934671 w 8037833"/>
              <a:gd name="connsiteY62" fmla="*/ 3723339 h 3823683"/>
              <a:gd name="connsiteX63" fmla="*/ 3930274 w 8037833"/>
              <a:gd name="connsiteY63" fmla="*/ 3717148 h 3823683"/>
              <a:gd name="connsiteX64" fmla="*/ 3907660 w 8037833"/>
              <a:gd name="connsiteY64" fmla="*/ 3714456 h 3823683"/>
              <a:gd name="connsiteX65" fmla="*/ 3905087 w 8037833"/>
              <a:gd name="connsiteY65" fmla="*/ 3716098 h 3823683"/>
              <a:gd name="connsiteX66" fmla="*/ 3886347 w 8037833"/>
              <a:gd name="connsiteY66" fmla="*/ 3706620 h 3823683"/>
              <a:gd name="connsiteX67" fmla="*/ 3870533 w 8037833"/>
              <a:gd name="connsiteY67" fmla="*/ 3689905 h 3823683"/>
              <a:gd name="connsiteX68" fmla="*/ 3678563 w 8037833"/>
              <a:gd name="connsiteY68" fmla="*/ 3694486 h 3823683"/>
              <a:gd name="connsiteX69" fmla="*/ 3524121 w 8037833"/>
              <a:gd name="connsiteY69" fmla="*/ 3642736 h 3823683"/>
              <a:gd name="connsiteX70" fmla="*/ 3407752 w 8037833"/>
              <a:gd name="connsiteY70" fmla="*/ 3626590 h 3823683"/>
              <a:gd name="connsiteX71" fmla="*/ 3373519 w 8037833"/>
              <a:gd name="connsiteY71" fmla="*/ 3665785 h 3823683"/>
              <a:gd name="connsiteX72" fmla="*/ 3114267 w 8037833"/>
              <a:gd name="connsiteY72" fmla="*/ 3638983 h 3823683"/>
              <a:gd name="connsiteX73" fmla="*/ 3048270 w 8037833"/>
              <a:gd name="connsiteY73" fmla="*/ 3649949 h 3823683"/>
              <a:gd name="connsiteX74" fmla="*/ 2989722 w 8037833"/>
              <a:gd name="connsiteY74" fmla="*/ 3623230 h 3823683"/>
              <a:gd name="connsiteX75" fmla="*/ 2965734 w 8037833"/>
              <a:gd name="connsiteY75" fmla="*/ 3635676 h 3823683"/>
              <a:gd name="connsiteX76" fmla="*/ 2961603 w 8037833"/>
              <a:gd name="connsiteY76" fmla="*/ 3638221 h 3823683"/>
              <a:gd name="connsiteX77" fmla="*/ 2944959 w 8037833"/>
              <a:gd name="connsiteY77" fmla="*/ 3639723 h 3823683"/>
              <a:gd name="connsiteX78" fmla="*/ 2940402 w 8037833"/>
              <a:gd name="connsiteY78" fmla="*/ 3651000 h 3823683"/>
              <a:gd name="connsiteX79" fmla="*/ 2915449 w 8037833"/>
              <a:gd name="connsiteY79" fmla="*/ 3661039 h 3823683"/>
              <a:gd name="connsiteX80" fmla="*/ 2884777 w 8037833"/>
              <a:gd name="connsiteY80" fmla="*/ 3660775 h 3823683"/>
              <a:gd name="connsiteX81" fmla="*/ 2739034 w 8037833"/>
              <a:gd name="connsiteY81" fmla="*/ 3647396 h 3823683"/>
              <a:gd name="connsiteX82" fmla="*/ 2651827 w 8037833"/>
              <a:gd name="connsiteY82" fmla="*/ 3646306 h 3823683"/>
              <a:gd name="connsiteX83" fmla="*/ 2618680 w 8037833"/>
              <a:gd name="connsiteY83" fmla="*/ 3656755 h 3823683"/>
              <a:gd name="connsiteX84" fmla="*/ 2572404 w 8037833"/>
              <a:gd name="connsiteY84" fmla="*/ 3664043 h 3823683"/>
              <a:gd name="connsiteX85" fmla="*/ 2490721 w 8037833"/>
              <a:gd name="connsiteY85" fmla="*/ 3685313 h 3823683"/>
              <a:gd name="connsiteX86" fmla="*/ 2423704 w 8037833"/>
              <a:gd name="connsiteY86" fmla="*/ 3658079 h 3823683"/>
              <a:gd name="connsiteX87" fmla="*/ 2301172 w 8037833"/>
              <a:gd name="connsiteY87" fmla="*/ 3663053 h 3823683"/>
              <a:gd name="connsiteX88" fmla="*/ 2294102 w 8037833"/>
              <a:gd name="connsiteY88" fmla="*/ 3671151 h 3823683"/>
              <a:gd name="connsiteX89" fmla="*/ 2238966 w 8037833"/>
              <a:gd name="connsiteY89" fmla="*/ 3668777 h 3823683"/>
              <a:gd name="connsiteX90" fmla="*/ 2046240 w 8037833"/>
              <a:gd name="connsiteY90" fmla="*/ 3604535 h 3823683"/>
              <a:gd name="connsiteX91" fmla="*/ 1938480 w 8037833"/>
              <a:gd name="connsiteY91" fmla="*/ 3601439 h 3823683"/>
              <a:gd name="connsiteX92" fmla="*/ 1900166 w 8037833"/>
              <a:gd name="connsiteY92" fmla="*/ 3609358 h 3823683"/>
              <a:gd name="connsiteX93" fmla="*/ 1835976 w 8037833"/>
              <a:gd name="connsiteY93" fmla="*/ 3622065 h 3823683"/>
              <a:gd name="connsiteX94" fmla="*/ 1787830 w 8037833"/>
              <a:gd name="connsiteY94" fmla="*/ 3653768 h 3823683"/>
              <a:gd name="connsiteX95" fmla="*/ 1734224 w 8037833"/>
              <a:gd name="connsiteY95" fmla="*/ 3655593 h 3823683"/>
              <a:gd name="connsiteX96" fmla="*/ 1721989 w 8037833"/>
              <a:gd name="connsiteY96" fmla="*/ 3627298 h 3823683"/>
              <a:gd name="connsiteX97" fmla="*/ 1664576 w 8037833"/>
              <a:gd name="connsiteY97" fmla="*/ 3638572 h 3823683"/>
              <a:gd name="connsiteX98" fmla="*/ 1577459 w 8037833"/>
              <a:gd name="connsiteY98" fmla="*/ 3658824 h 3823683"/>
              <a:gd name="connsiteX99" fmla="*/ 1527269 w 8037833"/>
              <a:gd name="connsiteY99" fmla="*/ 3663088 h 3823683"/>
              <a:gd name="connsiteX100" fmla="*/ 1390118 w 8037833"/>
              <a:gd name="connsiteY100" fmla="*/ 3682789 h 3823683"/>
              <a:gd name="connsiteX101" fmla="*/ 1252698 w 8037833"/>
              <a:gd name="connsiteY101" fmla="*/ 3708662 h 3823683"/>
              <a:gd name="connsiteX102" fmla="*/ 1171039 w 8037833"/>
              <a:gd name="connsiteY102" fmla="*/ 3758642 h 3823683"/>
              <a:gd name="connsiteX103" fmla="*/ 1058106 w 8037833"/>
              <a:gd name="connsiteY103" fmla="*/ 3776166 h 3823683"/>
              <a:gd name="connsiteX104" fmla="*/ 1039167 w 8037833"/>
              <a:gd name="connsiteY104" fmla="*/ 3784177 h 3823683"/>
              <a:gd name="connsiteX105" fmla="*/ 1012958 w 8037833"/>
              <a:gd name="connsiteY105" fmla="*/ 3779206 h 3823683"/>
              <a:gd name="connsiteX106" fmla="*/ 907906 w 8037833"/>
              <a:gd name="connsiteY106" fmla="*/ 3757678 h 3823683"/>
              <a:gd name="connsiteX107" fmla="*/ 825226 w 8037833"/>
              <a:gd name="connsiteY107" fmla="*/ 3726369 h 3823683"/>
              <a:gd name="connsiteX108" fmla="*/ 722264 w 8037833"/>
              <a:gd name="connsiteY108" fmla="*/ 3747612 h 3823683"/>
              <a:gd name="connsiteX109" fmla="*/ 659460 w 8037833"/>
              <a:gd name="connsiteY109" fmla="*/ 3740429 h 3823683"/>
              <a:gd name="connsiteX110" fmla="*/ 556552 w 8037833"/>
              <a:gd name="connsiteY110" fmla="*/ 3697934 h 3823683"/>
              <a:gd name="connsiteX111" fmla="*/ 421042 w 8037833"/>
              <a:gd name="connsiteY111" fmla="*/ 3709912 h 3823683"/>
              <a:gd name="connsiteX112" fmla="*/ 393295 w 8037833"/>
              <a:gd name="connsiteY112" fmla="*/ 3753097 h 3823683"/>
              <a:gd name="connsiteX113" fmla="*/ 355918 w 8037833"/>
              <a:gd name="connsiteY113" fmla="*/ 3779172 h 3823683"/>
              <a:gd name="connsiteX114" fmla="*/ 339711 w 8037833"/>
              <a:gd name="connsiteY114" fmla="*/ 3718242 h 3823683"/>
              <a:gd name="connsiteX115" fmla="*/ 222239 w 8037833"/>
              <a:gd name="connsiteY115" fmla="*/ 3672335 h 3823683"/>
              <a:gd name="connsiteX116" fmla="*/ 163578 w 8037833"/>
              <a:gd name="connsiteY116" fmla="*/ 3656292 h 3823683"/>
              <a:gd name="connsiteX117" fmla="*/ 72220 w 8037833"/>
              <a:gd name="connsiteY117" fmla="*/ 3645272 h 3823683"/>
              <a:gd name="connsiteX118" fmla="*/ 44395 w 8037833"/>
              <a:gd name="connsiteY118" fmla="*/ 3639455 h 3823683"/>
              <a:gd name="connsiteX119" fmla="*/ 1962 w 8037833"/>
              <a:gd name="connsiteY119" fmla="*/ 3635948 h 3823683"/>
              <a:gd name="connsiteX120" fmla="*/ 0 w 8037833"/>
              <a:gd name="connsiteY120" fmla="*/ 3635261 h 3823683"/>
              <a:gd name="connsiteX121" fmla="*/ 0 w 8037833"/>
              <a:gd name="connsiteY121" fmla="*/ 12763 h 3823683"/>
              <a:gd name="connsiteX0" fmla="*/ 0 w 8037833"/>
              <a:gd name="connsiteY0" fmla="*/ 12763 h 3823683"/>
              <a:gd name="connsiteX1" fmla="*/ 8037833 w 8037833"/>
              <a:gd name="connsiteY1" fmla="*/ 0 h 3823683"/>
              <a:gd name="connsiteX2" fmla="*/ 8037833 w 8037833"/>
              <a:gd name="connsiteY2" fmla="*/ 3123098 h 3823683"/>
              <a:gd name="connsiteX3" fmla="*/ 8034343 w 8037833"/>
              <a:gd name="connsiteY3" fmla="*/ 3122573 h 3823683"/>
              <a:gd name="connsiteX4" fmla="*/ 7877229 w 8037833"/>
              <a:gd name="connsiteY4" fmla="*/ 3143819 h 3823683"/>
              <a:gd name="connsiteX5" fmla="*/ 7752740 w 8037833"/>
              <a:gd name="connsiteY5" fmla="*/ 3181149 h 3823683"/>
              <a:gd name="connsiteX6" fmla="*/ 7588760 w 8037833"/>
              <a:gd name="connsiteY6" fmla="*/ 3183782 h 3823683"/>
              <a:gd name="connsiteX7" fmla="*/ 7351256 w 8037833"/>
              <a:gd name="connsiteY7" fmla="*/ 3276296 h 3823683"/>
              <a:gd name="connsiteX8" fmla="*/ 7241630 w 8037833"/>
              <a:gd name="connsiteY8" fmla="*/ 3258619 h 3823683"/>
              <a:gd name="connsiteX9" fmla="*/ 7197338 w 8037833"/>
              <a:gd name="connsiteY9" fmla="*/ 3224751 h 3823683"/>
              <a:gd name="connsiteX10" fmla="*/ 7180777 w 8037833"/>
              <a:gd name="connsiteY10" fmla="*/ 3222826 h 3823683"/>
              <a:gd name="connsiteX11" fmla="*/ 7146896 w 8037833"/>
              <a:gd name="connsiteY11" fmla="*/ 3256975 h 3823683"/>
              <a:gd name="connsiteX12" fmla="*/ 7101771 w 8037833"/>
              <a:gd name="connsiteY12" fmla="*/ 3257015 h 3823683"/>
              <a:gd name="connsiteX13" fmla="*/ 7047844 w 8037833"/>
              <a:gd name="connsiteY13" fmla="*/ 3303791 h 3823683"/>
              <a:gd name="connsiteX14" fmla="*/ 6912506 w 8037833"/>
              <a:gd name="connsiteY14" fmla="*/ 3361478 h 3823683"/>
              <a:gd name="connsiteX15" fmla="*/ 6819463 w 8037833"/>
              <a:gd name="connsiteY15" fmla="*/ 3368624 h 3823683"/>
              <a:gd name="connsiteX16" fmla="*/ 6797198 w 8037833"/>
              <a:gd name="connsiteY16" fmla="*/ 3378256 h 3823683"/>
              <a:gd name="connsiteX17" fmla="*/ 6718286 w 8037833"/>
              <a:gd name="connsiteY17" fmla="*/ 3382997 h 3823683"/>
              <a:gd name="connsiteX18" fmla="*/ 6609242 w 8037833"/>
              <a:gd name="connsiteY18" fmla="*/ 3355040 h 3823683"/>
              <a:gd name="connsiteX19" fmla="*/ 6462092 w 8037833"/>
              <a:gd name="connsiteY19" fmla="*/ 3373529 h 3823683"/>
              <a:gd name="connsiteX20" fmla="*/ 6303479 w 8037833"/>
              <a:gd name="connsiteY20" fmla="*/ 3319842 h 3823683"/>
              <a:gd name="connsiteX21" fmla="*/ 6210639 w 8037833"/>
              <a:gd name="connsiteY21" fmla="*/ 3335546 h 3823683"/>
              <a:gd name="connsiteX22" fmla="*/ 6111718 w 8037833"/>
              <a:gd name="connsiteY22" fmla="*/ 3357536 h 3823683"/>
              <a:gd name="connsiteX23" fmla="*/ 5949057 w 8037833"/>
              <a:gd name="connsiteY23" fmla="*/ 3379652 h 3823683"/>
              <a:gd name="connsiteX24" fmla="*/ 5891274 w 8037833"/>
              <a:gd name="connsiteY24" fmla="*/ 3397681 h 3823683"/>
              <a:gd name="connsiteX25" fmla="*/ 5835383 w 8037833"/>
              <a:gd name="connsiteY25" fmla="*/ 3377529 h 3823683"/>
              <a:gd name="connsiteX26" fmla="*/ 5746050 w 8037833"/>
              <a:gd name="connsiteY26" fmla="*/ 3426142 h 3823683"/>
              <a:gd name="connsiteX27" fmla="*/ 5613670 w 8037833"/>
              <a:gd name="connsiteY27" fmla="*/ 3428671 h 3823683"/>
              <a:gd name="connsiteX28" fmla="*/ 5535334 w 8037833"/>
              <a:gd name="connsiteY28" fmla="*/ 3437044 h 3823683"/>
              <a:gd name="connsiteX29" fmla="*/ 5506940 w 8037833"/>
              <a:gd name="connsiteY29" fmla="*/ 3450999 h 3823683"/>
              <a:gd name="connsiteX30" fmla="*/ 5466372 w 8037833"/>
              <a:gd name="connsiteY30" fmla="*/ 3463245 h 3823683"/>
              <a:gd name="connsiteX31" fmla="*/ 5395833 w 8037833"/>
              <a:gd name="connsiteY31" fmla="*/ 3493194 h 3823683"/>
              <a:gd name="connsiteX32" fmla="*/ 5299224 w 8037833"/>
              <a:gd name="connsiteY32" fmla="*/ 3518930 h 3823683"/>
              <a:gd name="connsiteX33" fmla="*/ 5223043 w 8037833"/>
              <a:gd name="connsiteY33" fmla="*/ 3491664 h 3823683"/>
              <a:gd name="connsiteX34" fmla="*/ 5217733 w 8037833"/>
              <a:gd name="connsiteY34" fmla="*/ 3500463 h 3823683"/>
              <a:gd name="connsiteX35" fmla="*/ 5167992 w 8037833"/>
              <a:gd name="connsiteY35" fmla="*/ 3504085 h 3823683"/>
              <a:gd name="connsiteX36" fmla="*/ 4987020 w 8037833"/>
              <a:gd name="connsiteY36" fmla="*/ 3461263 h 3823683"/>
              <a:gd name="connsiteX37" fmla="*/ 4890003 w 8037833"/>
              <a:gd name="connsiteY37" fmla="*/ 3469874 h 3823683"/>
              <a:gd name="connsiteX38" fmla="*/ 4856654 w 8037833"/>
              <a:gd name="connsiteY38" fmla="*/ 3481880 h 3823683"/>
              <a:gd name="connsiteX39" fmla="*/ 4800711 w 8037833"/>
              <a:gd name="connsiteY39" fmla="*/ 3501441 h 3823683"/>
              <a:gd name="connsiteX40" fmla="*/ 4761569 w 8037833"/>
              <a:gd name="connsiteY40" fmla="*/ 3538103 h 3823683"/>
              <a:gd name="connsiteX41" fmla="*/ 4713734 w 8037833"/>
              <a:gd name="connsiteY41" fmla="*/ 3545724 h 3823683"/>
              <a:gd name="connsiteX42" fmla="*/ 4699169 w 8037833"/>
              <a:gd name="connsiteY42" fmla="*/ 3518988 h 3823683"/>
              <a:gd name="connsiteX43" fmla="*/ 4649120 w 8037833"/>
              <a:gd name="connsiteY43" fmla="*/ 3536392 h 3823683"/>
              <a:gd name="connsiteX44" fmla="*/ 4573578 w 8037833"/>
              <a:gd name="connsiteY44" fmla="*/ 3565923 h 3823683"/>
              <a:gd name="connsiteX45" fmla="*/ 4529117 w 8037833"/>
              <a:gd name="connsiteY45" fmla="*/ 3575592 h 3823683"/>
              <a:gd name="connsiteX46" fmla="*/ 4408641 w 8037833"/>
              <a:gd name="connsiteY46" fmla="*/ 3610000 h 3823683"/>
              <a:gd name="connsiteX47" fmla="*/ 4356402 w 8037833"/>
              <a:gd name="connsiteY47" fmla="*/ 3642792 h 3823683"/>
              <a:gd name="connsiteX48" fmla="*/ 4258044 w 8037833"/>
              <a:gd name="connsiteY48" fmla="*/ 3823683 h 3823683"/>
              <a:gd name="connsiteX49" fmla="*/ 4208725 w 8037833"/>
              <a:gd name="connsiteY49" fmla="*/ 3704841 h 3823683"/>
              <a:gd name="connsiteX50" fmla="*/ 4201632 w 8037833"/>
              <a:gd name="connsiteY50" fmla="*/ 3702602 h 3823683"/>
              <a:gd name="connsiteX51" fmla="*/ 4191289 w 8037833"/>
              <a:gd name="connsiteY51" fmla="*/ 3702380 h 3823683"/>
              <a:gd name="connsiteX52" fmla="*/ 4191039 w 8037833"/>
              <a:gd name="connsiteY52" fmla="*/ 3702831 h 3823683"/>
              <a:gd name="connsiteX53" fmla="*/ 4181340 w 8037833"/>
              <a:gd name="connsiteY53" fmla="*/ 3701729 h 3823683"/>
              <a:gd name="connsiteX54" fmla="*/ 4133816 w 8037833"/>
              <a:gd name="connsiteY54" fmla="*/ 3690565 h 3823683"/>
              <a:gd name="connsiteX55" fmla="*/ 4071732 w 8037833"/>
              <a:gd name="connsiteY55" fmla="*/ 3732513 h 3823683"/>
              <a:gd name="connsiteX56" fmla="*/ 4045924 w 8037833"/>
              <a:gd name="connsiteY56" fmla="*/ 3739404 h 3823683"/>
              <a:gd name="connsiteX57" fmla="*/ 4032171 w 8037833"/>
              <a:gd name="connsiteY57" fmla="*/ 3745523 h 3823683"/>
              <a:gd name="connsiteX58" fmla="*/ 4031335 w 8037833"/>
              <a:gd name="connsiteY58" fmla="*/ 3747479 h 3823683"/>
              <a:gd name="connsiteX59" fmla="*/ 3985774 w 8037833"/>
              <a:gd name="connsiteY59" fmla="*/ 3736547 h 3823683"/>
              <a:gd name="connsiteX60" fmla="*/ 3979769 w 8037833"/>
              <a:gd name="connsiteY60" fmla="*/ 3738769 h 3823683"/>
              <a:gd name="connsiteX61" fmla="*/ 3950014 w 8037833"/>
              <a:gd name="connsiteY61" fmla="*/ 3726942 h 3823683"/>
              <a:gd name="connsiteX62" fmla="*/ 3934671 w 8037833"/>
              <a:gd name="connsiteY62" fmla="*/ 3723339 h 3823683"/>
              <a:gd name="connsiteX63" fmla="*/ 3930274 w 8037833"/>
              <a:gd name="connsiteY63" fmla="*/ 3717148 h 3823683"/>
              <a:gd name="connsiteX64" fmla="*/ 3907660 w 8037833"/>
              <a:gd name="connsiteY64" fmla="*/ 3714456 h 3823683"/>
              <a:gd name="connsiteX65" fmla="*/ 3905087 w 8037833"/>
              <a:gd name="connsiteY65" fmla="*/ 3716098 h 3823683"/>
              <a:gd name="connsiteX66" fmla="*/ 3886347 w 8037833"/>
              <a:gd name="connsiteY66" fmla="*/ 3706620 h 3823683"/>
              <a:gd name="connsiteX67" fmla="*/ 3870533 w 8037833"/>
              <a:gd name="connsiteY67" fmla="*/ 3689905 h 3823683"/>
              <a:gd name="connsiteX68" fmla="*/ 3678563 w 8037833"/>
              <a:gd name="connsiteY68" fmla="*/ 3694486 h 3823683"/>
              <a:gd name="connsiteX69" fmla="*/ 3524121 w 8037833"/>
              <a:gd name="connsiteY69" fmla="*/ 3642736 h 3823683"/>
              <a:gd name="connsiteX70" fmla="*/ 3407752 w 8037833"/>
              <a:gd name="connsiteY70" fmla="*/ 3626590 h 3823683"/>
              <a:gd name="connsiteX71" fmla="*/ 3373519 w 8037833"/>
              <a:gd name="connsiteY71" fmla="*/ 3665785 h 3823683"/>
              <a:gd name="connsiteX72" fmla="*/ 3114267 w 8037833"/>
              <a:gd name="connsiteY72" fmla="*/ 3638983 h 3823683"/>
              <a:gd name="connsiteX73" fmla="*/ 3048270 w 8037833"/>
              <a:gd name="connsiteY73" fmla="*/ 3649949 h 3823683"/>
              <a:gd name="connsiteX74" fmla="*/ 2989722 w 8037833"/>
              <a:gd name="connsiteY74" fmla="*/ 3623230 h 3823683"/>
              <a:gd name="connsiteX75" fmla="*/ 2965734 w 8037833"/>
              <a:gd name="connsiteY75" fmla="*/ 3635676 h 3823683"/>
              <a:gd name="connsiteX76" fmla="*/ 2961603 w 8037833"/>
              <a:gd name="connsiteY76" fmla="*/ 3638221 h 3823683"/>
              <a:gd name="connsiteX77" fmla="*/ 2944959 w 8037833"/>
              <a:gd name="connsiteY77" fmla="*/ 3639723 h 3823683"/>
              <a:gd name="connsiteX78" fmla="*/ 2940402 w 8037833"/>
              <a:gd name="connsiteY78" fmla="*/ 3651000 h 3823683"/>
              <a:gd name="connsiteX79" fmla="*/ 2915449 w 8037833"/>
              <a:gd name="connsiteY79" fmla="*/ 3661039 h 3823683"/>
              <a:gd name="connsiteX80" fmla="*/ 2884777 w 8037833"/>
              <a:gd name="connsiteY80" fmla="*/ 3660775 h 3823683"/>
              <a:gd name="connsiteX81" fmla="*/ 2739034 w 8037833"/>
              <a:gd name="connsiteY81" fmla="*/ 3647396 h 3823683"/>
              <a:gd name="connsiteX82" fmla="*/ 2651827 w 8037833"/>
              <a:gd name="connsiteY82" fmla="*/ 3646306 h 3823683"/>
              <a:gd name="connsiteX83" fmla="*/ 2618680 w 8037833"/>
              <a:gd name="connsiteY83" fmla="*/ 3656755 h 3823683"/>
              <a:gd name="connsiteX84" fmla="*/ 2572404 w 8037833"/>
              <a:gd name="connsiteY84" fmla="*/ 3664043 h 3823683"/>
              <a:gd name="connsiteX85" fmla="*/ 2490721 w 8037833"/>
              <a:gd name="connsiteY85" fmla="*/ 3685313 h 3823683"/>
              <a:gd name="connsiteX86" fmla="*/ 2423704 w 8037833"/>
              <a:gd name="connsiteY86" fmla="*/ 3658079 h 3823683"/>
              <a:gd name="connsiteX87" fmla="*/ 2301172 w 8037833"/>
              <a:gd name="connsiteY87" fmla="*/ 3663053 h 3823683"/>
              <a:gd name="connsiteX88" fmla="*/ 2294102 w 8037833"/>
              <a:gd name="connsiteY88" fmla="*/ 3671151 h 3823683"/>
              <a:gd name="connsiteX89" fmla="*/ 2238966 w 8037833"/>
              <a:gd name="connsiteY89" fmla="*/ 3668777 h 3823683"/>
              <a:gd name="connsiteX90" fmla="*/ 2046240 w 8037833"/>
              <a:gd name="connsiteY90" fmla="*/ 3604535 h 3823683"/>
              <a:gd name="connsiteX91" fmla="*/ 1938480 w 8037833"/>
              <a:gd name="connsiteY91" fmla="*/ 3601439 h 3823683"/>
              <a:gd name="connsiteX92" fmla="*/ 1900166 w 8037833"/>
              <a:gd name="connsiteY92" fmla="*/ 3609358 h 3823683"/>
              <a:gd name="connsiteX93" fmla="*/ 1835976 w 8037833"/>
              <a:gd name="connsiteY93" fmla="*/ 3622065 h 3823683"/>
              <a:gd name="connsiteX94" fmla="*/ 1787830 w 8037833"/>
              <a:gd name="connsiteY94" fmla="*/ 3653768 h 3823683"/>
              <a:gd name="connsiteX95" fmla="*/ 1734224 w 8037833"/>
              <a:gd name="connsiteY95" fmla="*/ 3655593 h 3823683"/>
              <a:gd name="connsiteX96" fmla="*/ 1721989 w 8037833"/>
              <a:gd name="connsiteY96" fmla="*/ 3627298 h 3823683"/>
              <a:gd name="connsiteX97" fmla="*/ 1664576 w 8037833"/>
              <a:gd name="connsiteY97" fmla="*/ 3638572 h 3823683"/>
              <a:gd name="connsiteX98" fmla="*/ 1577459 w 8037833"/>
              <a:gd name="connsiteY98" fmla="*/ 3658824 h 3823683"/>
              <a:gd name="connsiteX99" fmla="*/ 1527269 w 8037833"/>
              <a:gd name="connsiteY99" fmla="*/ 3663088 h 3823683"/>
              <a:gd name="connsiteX100" fmla="*/ 1390118 w 8037833"/>
              <a:gd name="connsiteY100" fmla="*/ 3682789 h 3823683"/>
              <a:gd name="connsiteX101" fmla="*/ 1252698 w 8037833"/>
              <a:gd name="connsiteY101" fmla="*/ 3708662 h 3823683"/>
              <a:gd name="connsiteX102" fmla="*/ 1171039 w 8037833"/>
              <a:gd name="connsiteY102" fmla="*/ 3758642 h 3823683"/>
              <a:gd name="connsiteX103" fmla="*/ 1058106 w 8037833"/>
              <a:gd name="connsiteY103" fmla="*/ 3776166 h 3823683"/>
              <a:gd name="connsiteX104" fmla="*/ 1039167 w 8037833"/>
              <a:gd name="connsiteY104" fmla="*/ 3784177 h 3823683"/>
              <a:gd name="connsiteX105" fmla="*/ 1012958 w 8037833"/>
              <a:gd name="connsiteY105" fmla="*/ 3779206 h 3823683"/>
              <a:gd name="connsiteX106" fmla="*/ 907906 w 8037833"/>
              <a:gd name="connsiteY106" fmla="*/ 3757678 h 3823683"/>
              <a:gd name="connsiteX107" fmla="*/ 825226 w 8037833"/>
              <a:gd name="connsiteY107" fmla="*/ 3726369 h 3823683"/>
              <a:gd name="connsiteX108" fmla="*/ 722264 w 8037833"/>
              <a:gd name="connsiteY108" fmla="*/ 3747612 h 3823683"/>
              <a:gd name="connsiteX109" fmla="*/ 659460 w 8037833"/>
              <a:gd name="connsiteY109" fmla="*/ 3740429 h 3823683"/>
              <a:gd name="connsiteX110" fmla="*/ 556552 w 8037833"/>
              <a:gd name="connsiteY110" fmla="*/ 3697934 h 3823683"/>
              <a:gd name="connsiteX111" fmla="*/ 421042 w 8037833"/>
              <a:gd name="connsiteY111" fmla="*/ 3709912 h 3823683"/>
              <a:gd name="connsiteX112" fmla="*/ 393295 w 8037833"/>
              <a:gd name="connsiteY112" fmla="*/ 3753097 h 3823683"/>
              <a:gd name="connsiteX113" fmla="*/ 355918 w 8037833"/>
              <a:gd name="connsiteY113" fmla="*/ 3779172 h 3823683"/>
              <a:gd name="connsiteX114" fmla="*/ 339711 w 8037833"/>
              <a:gd name="connsiteY114" fmla="*/ 3718242 h 3823683"/>
              <a:gd name="connsiteX115" fmla="*/ 222239 w 8037833"/>
              <a:gd name="connsiteY115" fmla="*/ 3672335 h 3823683"/>
              <a:gd name="connsiteX116" fmla="*/ 163578 w 8037833"/>
              <a:gd name="connsiteY116" fmla="*/ 3656292 h 3823683"/>
              <a:gd name="connsiteX117" fmla="*/ 72220 w 8037833"/>
              <a:gd name="connsiteY117" fmla="*/ 3645272 h 3823683"/>
              <a:gd name="connsiteX118" fmla="*/ 44395 w 8037833"/>
              <a:gd name="connsiteY118" fmla="*/ 3639455 h 3823683"/>
              <a:gd name="connsiteX119" fmla="*/ 1962 w 8037833"/>
              <a:gd name="connsiteY119" fmla="*/ 3635948 h 3823683"/>
              <a:gd name="connsiteX120" fmla="*/ 0 w 8037833"/>
              <a:gd name="connsiteY120" fmla="*/ 3635261 h 3823683"/>
              <a:gd name="connsiteX121" fmla="*/ 0 w 8037833"/>
              <a:gd name="connsiteY121" fmla="*/ 12763 h 3823683"/>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697934 h 3784177"/>
              <a:gd name="connsiteX111" fmla="*/ 421042 w 8037833"/>
              <a:gd name="connsiteY111" fmla="*/ 3709912 h 3784177"/>
              <a:gd name="connsiteX112" fmla="*/ 393295 w 8037833"/>
              <a:gd name="connsiteY112" fmla="*/ 3753097 h 3784177"/>
              <a:gd name="connsiteX113" fmla="*/ 355918 w 8037833"/>
              <a:gd name="connsiteY113" fmla="*/ 3779172 h 3784177"/>
              <a:gd name="connsiteX114" fmla="*/ 339711 w 8037833"/>
              <a:gd name="connsiteY114" fmla="*/ 3718242 h 3784177"/>
              <a:gd name="connsiteX115" fmla="*/ 222239 w 8037833"/>
              <a:gd name="connsiteY115" fmla="*/ 3672335 h 3784177"/>
              <a:gd name="connsiteX116" fmla="*/ 163578 w 8037833"/>
              <a:gd name="connsiteY116" fmla="*/ 3656292 h 3784177"/>
              <a:gd name="connsiteX117" fmla="*/ 72220 w 8037833"/>
              <a:gd name="connsiteY117" fmla="*/ 3645272 h 3784177"/>
              <a:gd name="connsiteX118" fmla="*/ 44395 w 8037833"/>
              <a:gd name="connsiteY118" fmla="*/ 3639455 h 3784177"/>
              <a:gd name="connsiteX119" fmla="*/ 1962 w 8037833"/>
              <a:gd name="connsiteY119" fmla="*/ 3635948 h 3784177"/>
              <a:gd name="connsiteX120" fmla="*/ 0 w 8037833"/>
              <a:gd name="connsiteY120" fmla="*/ 3635261 h 3784177"/>
              <a:gd name="connsiteX121" fmla="*/ 0 w 8037833"/>
              <a:gd name="connsiteY121"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697934 h 3784177"/>
              <a:gd name="connsiteX111" fmla="*/ 421042 w 8037833"/>
              <a:gd name="connsiteY111" fmla="*/ 3709912 h 3784177"/>
              <a:gd name="connsiteX112" fmla="*/ 393295 w 8037833"/>
              <a:gd name="connsiteY112" fmla="*/ 3753097 h 3784177"/>
              <a:gd name="connsiteX113" fmla="*/ 355918 w 8037833"/>
              <a:gd name="connsiteY113" fmla="*/ 3779172 h 3784177"/>
              <a:gd name="connsiteX114" fmla="*/ 339711 w 8037833"/>
              <a:gd name="connsiteY114" fmla="*/ 3718242 h 3784177"/>
              <a:gd name="connsiteX115" fmla="*/ 222239 w 8037833"/>
              <a:gd name="connsiteY115" fmla="*/ 3672335 h 3784177"/>
              <a:gd name="connsiteX116" fmla="*/ 163578 w 8037833"/>
              <a:gd name="connsiteY116" fmla="*/ 3656292 h 3784177"/>
              <a:gd name="connsiteX117" fmla="*/ 72220 w 8037833"/>
              <a:gd name="connsiteY117" fmla="*/ 3645272 h 3784177"/>
              <a:gd name="connsiteX118" fmla="*/ 44395 w 8037833"/>
              <a:gd name="connsiteY118" fmla="*/ 3639455 h 3784177"/>
              <a:gd name="connsiteX119" fmla="*/ 1962 w 8037833"/>
              <a:gd name="connsiteY119" fmla="*/ 3635948 h 3784177"/>
              <a:gd name="connsiteX120" fmla="*/ 0 w 8037833"/>
              <a:gd name="connsiteY120" fmla="*/ 3635261 h 3784177"/>
              <a:gd name="connsiteX121" fmla="*/ 0 w 8037833"/>
              <a:gd name="connsiteY121"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697934 h 3784177"/>
              <a:gd name="connsiteX111" fmla="*/ 421042 w 8037833"/>
              <a:gd name="connsiteY111" fmla="*/ 3709912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21042 w 8037833"/>
              <a:gd name="connsiteY111" fmla="*/ 3709912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82844 w 8037833"/>
              <a:gd name="connsiteY90" fmla="*/ 3631994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82844 w 8037833"/>
              <a:gd name="connsiteY90" fmla="*/ 3631994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33173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32153 w 8037833"/>
              <a:gd name="connsiteY70" fmla="*/ 366778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82844 w 8037833"/>
              <a:gd name="connsiteY90" fmla="*/ 3631994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33173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32153 w 8037833"/>
              <a:gd name="connsiteY70" fmla="*/ 366778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82844 w 8037833"/>
              <a:gd name="connsiteY90" fmla="*/ 3631994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33173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111718 w 8037833"/>
              <a:gd name="connsiteY21" fmla="*/ 3357536 h 3784177"/>
              <a:gd name="connsiteX22" fmla="*/ 5949057 w 8037833"/>
              <a:gd name="connsiteY22" fmla="*/ 3379652 h 3784177"/>
              <a:gd name="connsiteX23" fmla="*/ 5891274 w 8037833"/>
              <a:gd name="connsiteY23" fmla="*/ 3397681 h 3784177"/>
              <a:gd name="connsiteX24" fmla="*/ 5835383 w 8037833"/>
              <a:gd name="connsiteY24" fmla="*/ 3377529 h 3784177"/>
              <a:gd name="connsiteX25" fmla="*/ 5746050 w 8037833"/>
              <a:gd name="connsiteY25" fmla="*/ 3426142 h 3784177"/>
              <a:gd name="connsiteX26" fmla="*/ 5613670 w 8037833"/>
              <a:gd name="connsiteY26" fmla="*/ 3428671 h 3784177"/>
              <a:gd name="connsiteX27" fmla="*/ 5535334 w 8037833"/>
              <a:gd name="connsiteY27" fmla="*/ 3437044 h 3784177"/>
              <a:gd name="connsiteX28" fmla="*/ 5506940 w 8037833"/>
              <a:gd name="connsiteY28" fmla="*/ 3450999 h 3784177"/>
              <a:gd name="connsiteX29" fmla="*/ 5466372 w 8037833"/>
              <a:gd name="connsiteY29" fmla="*/ 3463245 h 3784177"/>
              <a:gd name="connsiteX30" fmla="*/ 5395833 w 8037833"/>
              <a:gd name="connsiteY30" fmla="*/ 3493194 h 3784177"/>
              <a:gd name="connsiteX31" fmla="*/ 5305325 w 8037833"/>
              <a:gd name="connsiteY31" fmla="*/ 3505200 h 3784177"/>
              <a:gd name="connsiteX32" fmla="*/ 5223043 w 8037833"/>
              <a:gd name="connsiteY32" fmla="*/ 3491664 h 3784177"/>
              <a:gd name="connsiteX33" fmla="*/ 5217733 w 8037833"/>
              <a:gd name="connsiteY33" fmla="*/ 3500463 h 3784177"/>
              <a:gd name="connsiteX34" fmla="*/ 5167992 w 8037833"/>
              <a:gd name="connsiteY34" fmla="*/ 3504085 h 3784177"/>
              <a:gd name="connsiteX35" fmla="*/ 4987020 w 8037833"/>
              <a:gd name="connsiteY35" fmla="*/ 3461263 h 3784177"/>
              <a:gd name="connsiteX36" fmla="*/ 4890003 w 8037833"/>
              <a:gd name="connsiteY36" fmla="*/ 3469874 h 3784177"/>
              <a:gd name="connsiteX37" fmla="*/ 4856654 w 8037833"/>
              <a:gd name="connsiteY37" fmla="*/ 3481880 h 3784177"/>
              <a:gd name="connsiteX38" fmla="*/ 4800711 w 8037833"/>
              <a:gd name="connsiteY38" fmla="*/ 3501441 h 3784177"/>
              <a:gd name="connsiteX39" fmla="*/ 4761569 w 8037833"/>
              <a:gd name="connsiteY39" fmla="*/ 3538103 h 3784177"/>
              <a:gd name="connsiteX40" fmla="*/ 4713734 w 8037833"/>
              <a:gd name="connsiteY40" fmla="*/ 3545724 h 3784177"/>
              <a:gd name="connsiteX41" fmla="*/ 4699169 w 8037833"/>
              <a:gd name="connsiteY41" fmla="*/ 3518988 h 3784177"/>
              <a:gd name="connsiteX42" fmla="*/ 4649120 w 8037833"/>
              <a:gd name="connsiteY42" fmla="*/ 3536392 h 3784177"/>
              <a:gd name="connsiteX43" fmla="*/ 4573578 w 8037833"/>
              <a:gd name="connsiteY43" fmla="*/ 3565923 h 3784177"/>
              <a:gd name="connsiteX44" fmla="*/ 4529117 w 8037833"/>
              <a:gd name="connsiteY44" fmla="*/ 3575592 h 3784177"/>
              <a:gd name="connsiteX45" fmla="*/ 4408641 w 8037833"/>
              <a:gd name="connsiteY45" fmla="*/ 3610000 h 3784177"/>
              <a:gd name="connsiteX46" fmla="*/ 4356402 w 8037833"/>
              <a:gd name="connsiteY46" fmla="*/ 3642792 h 3784177"/>
              <a:gd name="connsiteX47" fmla="*/ 4270245 w 8037833"/>
              <a:gd name="connsiteY47" fmla="*/ 3665789 h 3784177"/>
              <a:gd name="connsiteX48" fmla="*/ 4208725 w 8037833"/>
              <a:gd name="connsiteY48" fmla="*/ 3704841 h 3784177"/>
              <a:gd name="connsiteX49" fmla="*/ 4201632 w 8037833"/>
              <a:gd name="connsiteY49" fmla="*/ 3702602 h 3784177"/>
              <a:gd name="connsiteX50" fmla="*/ 4191289 w 8037833"/>
              <a:gd name="connsiteY50" fmla="*/ 3702380 h 3784177"/>
              <a:gd name="connsiteX51" fmla="*/ 4191039 w 8037833"/>
              <a:gd name="connsiteY51" fmla="*/ 3702831 h 3784177"/>
              <a:gd name="connsiteX52" fmla="*/ 4181340 w 8037833"/>
              <a:gd name="connsiteY52" fmla="*/ 3701729 h 3784177"/>
              <a:gd name="connsiteX53" fmla="*/ 4133816 w 8037833"/>
              <a:gd name="connsiteY53" fmla="*/ 3690565 h 3784177"/>
              <a:gd name="connsiteX54" fmla="*/ 4071732 w 8037833"/>
              <a:gd name="connsiteY54" fmla="*/ 3732513 h 3784177"/>
              <a:gd name="connsiteX55" fmla="*/ 4045924 w 8037833"/>
              <a:gd name="connsiteY55" fmla="*/ 3739404 h 3784177"/>
              <a:gd name="connsiteX56" fmla="*/ 4032171 w 8037833"/>
              <a:gd name="connsiteY56" fmla="*/ 3745523 h 3784177"/>
              <a:gd name="connsiteX57" fmla="*/ 4031335 w 8037833"/>
              <a:gd name="connsiteY57" fmla="*/ 3747479 h 3784177"/>
              <a:gd name="connsiteX58" fmla="*/ 3985774 w 8037833"/>
              <a:gd name="connsiteY58" fmla="*/ 3736547 h 3784177"/>
              <a:gd name="connsiteX59" fmla="*/ 3979769 w 8037833"/>
              <a:gd name="connsiteY59" fmla="*/ 3738769 h 3784177"/>
              <a:gd name="connsiteX60" fmla="*/ 3950014 w 8037833"/>
              <a:gd name="connsiteY60" fmla="*/ 3726942 h 3784177"/>
              <a:gd name="connsiteX61" fmla="*/ 3934671 w 8037833"/>
              <a:gd name="connsiteY61" fmla="*/ 3723339 h 3784177"/>
              <a:gd name="connsiteX62" fmla="*/ 3930274 w 8037833"/>
              <a:gd name="connsiteY62" fmla="*/ 3717148 h 3784177"/>
              <a:gd name="connsiteX63" fmla="*/ 3907660 w 8037833"/>
              <a:gd name="connsiteY63" fmla="*/ 3714456 h 3784177"/>
              <a:gd name="connsiteX64" fmla="*/ 3905087 w 8037833"/>
              <a:gd name="connsiteY64" fmla="*/ 3716098 h 3784177"/>
              <a:gd name="connsiteX65" fmla="*/ 3886347 w 8037833"/>
              <a:gd name="connsiteY65" fmla="*/ 3706620 h 3784177"/>
              <a:gd name="connsiteX66" fmla="*/ 3870533 w 8037833"/>
              <a:gd name="connsiteY66" fmla="*/ 3689905 h 3784177"/>
              <a:gd name="connsiteX67" fmla="*/ 3678563 w 8037833"/>
              <a:gd name="connsiteY67" fmla="*/ 3694486 h 3784177"/>
              <a:gd name="connsiteX68" fmla="*/ 3524121 w 8037833"/>
              <a:gd name="connsiteY68" fmla="*/ 3642736 h 3784177"/>
              <a:gd name="connsiteX69" fmla="*/ 3432153 w 8037833"/>
              <a:gd name="connsiteY69" fmla="*/ 3667780 h 3784177"/>
              <a:gd name="connsiteX70" fmla="*/ 3373519 w 8037833"/>
              <a:gd name="connsiteY70" fmla="*/ 3665785 h 3784177"/>
              <a:gd name="connsiteX71" fmla="*/ 3114267 w 8037833"/>
              <a:gd name="connsiteY71" fmla="*/ 3638983 h 3784177"/>
              <a:gd name="connsiteX72" fmla="*/ 3048270 w 8037833"/>
              <a:gd name="connsiteY72" fmla="*/ 3649949 h 3784177"/>
              <a:gd name="connsiteX73" fmla="*/ 2989722 w 8037833"/>
              <a:gd name="connsiteY73" fmla="*/ 3623230 h 3784177"/>
              <a:gd name="connsiteX74" fmla="*/ 2965734 w 8037833"/>
              <a:gd name="connsiteY74" fmla="*/ 3635676 h 3784177"/>
              <a:gd name="connsiteX75" fmla="*/ 2961603 w 8037833"/>
              <a:gd name="connsiteY75" fmla="*/ 3638221 h 3784177"/>
              <a:gd name="connsiteX76" fmla="*/ 2944959 w 8037833"/>
              <a:gd name="connsiteY76" fmla="*/ 3639723 h 3784177"/>
              <a:gd name="connsiteX77" fmla="*/ 2940402 w 8037833"/>
              <a:gd name="connsiteY77" fmla="*/ 3651000 h 3784177"/>
              <a:gd name="connsiteX78" fmla="*/ 2915449 w 8037833"/>
              <a:gd name="connsiteY78" fmla="*/ 3661039 h 3784177"/>
              <a:gd name="connsiteX79" fmla="*/ 2884777 w 8037833"/>
              <a:gd name="connsiteY79" fmla="*/ 3660775 h 3784177"/>
              <a:gd name="connsiteX80" fmla="*/ 2739034 w 8037833"/>
              <a:gd name="connsiteY80" fmla="*/ 3647396 h 3784177"/>
              <a:gd name="connsiteX81" fmla="*/ 2651827 w 8037833"/>
              <a:gd name="connsiteY81" fmla="*/ 3646306 h 3784177"/>
              <a:gd name="connsiteX82" fmla="*/ 2618680 w 8037833"/>
              <a:gd name="connsiteY82" fmla="*/ 3656755 h 3784177"/>
              <a:gd name="connsiteX83" fmla="*/ 2572404 w 8037833"/>
              <a:gd name="connsiteY83" fmla="*/ 3664043 h 3784177"/>
              <a:gd name="connsiteX84" fmla="*/ 2490721 w 8037833"/>
              <a:gd name="connsiteY84" fmla="*/ 3685313 h 3784177"/>
              <a:gd name="connsiteX85" fmla="*/ 2423704 w 8037833"/>
              <a:gd name="connsiteY85" fmla="*/ 3658079 h 3784177"/>
              <a:gd name="connsiteX86" fmla="*/ 2301172 w 8037833"/>
              <a:gd name="connsiteY86" fmla="*/ 3663053 h 3784177"/>
              <a:gd name="connsiteX87" fmla="*/ 2294102 w 8037833"/>
              <a:gd name="connsiteY87" fmla="*/ 3671151 h 3784177"/>
              <a:gd name="connsiteX88" fmla="*/ 2238966 w 8037833"/>
              <a:gd name="connsiteY88" fmla="*/ 3668777 h 3784177"/>
              <a:gd name="connsiteX89" fmla="*/ 2082844 w 8037833"/>
              <a:gd name="connsiteY89" fmla="*/ 3631994 h 3784177"/>
              <a:gd name="connsiteX90" fmla="*/ 1938480 w 8037833"/>
              <a:gd name="connsiteY90" fmla="*/ 3601439 h 3784177"/>
              <a:gd name="connsiteX91" fmla="*/ 1900166 w 8037833"/>
              <a:gd name="connsiteY91" fmla="*/ 3609358 h 3784177"/>
              <a:gd name="connsiteX92" fmla="*/ 1835976 w 8037833"/>
              <a:gd name="connsiteY92" fmla="*/ 3622065 h 3784177"/>
              <a:gd name="connsiteX93" fmla="*/ 1787830 w 8037833"/>
              <a:gd name="connsiteY93" fmla="*/ 3633173 h 3784177"/>
              <a:gd name="connsiteX94" fmla="*/ 1734224 w 8037833"/>
              <a:gd name="connsiteY94" fmla="*/ 3655593 h 3784177"/>
              <a:gd name="connsiteX95" fmla="*/ 1721989 w 8037833"/>
              <a:gd name="connsiteY95" fmla="*/ 3627298 h 3784177"/>
              <a:gd name="connsiteX96" fmla="*/ 1664576 w 8037833"/>
              <a:gd name="connsiteY96" fmla="*/ 3638572 h 3784177"/>
              <a:gd name="connsiteX97" fmla="*/ 1577459 w 8037833"/>
              <a:gd name="connsiteY97" fmla="*/ 3658824 h 3784177"/>
              <a:gd name="connsiteX98" fmla="*/ 1527269 w 8037833"/>
              <a:gd name="connsiteY98" fmla="*/ 3663088 h 3784177"/>
              <a:gd name="connsiteX99" fmla="*/ 1390118 w 8037833"/>
              <a:gd name="connsiteY99" fmla="*/ 3682789 h 3784177"/>
              <a:gd name="connsiteX100" fmla="*/ 1252698 w 8037833"/>
              <a:gd name="connsiteY100" fmla="*/ 3708662 h 3784177"/>
              <a:gd name="connsiteX101" fmla="*/ 1171039 w 8037833"/>
              <a:gd name="connsiteY101" fmla="*/ 3758642 h 3784177"/>
              <a:gd name="connsiteX102" fmla="*/ 1058106 w 8037833"/>
              <a:gd name="connsiteY102" fmla="*/ 3776166 h 3784177"/>
              <a:gd name="connsiteX103" fmla="*/ 1039167 w 8037833"/>
              <a:gd name="connsiteY103" fmla="*/ 3784177 h 3784177"/>
              <a:gd name="connsiteX104" fmla="*/ 1012958 w 8037833"/>
              <a:gd name="connsiteY104" fmla="*/ 3779206 h 3784177"/>
              <a:gd name="connsiteX105" fmla="*/ 907906 w 8037833"/>
              <a:gd name="connsiteY105" fmla="*/ 3757678 h 3784177"/>
              <a:gd name="connsiteX106" fmla="*/ 825226 w 8037833"/>
              <a:gd name="connsiteY106" fmla="*/ 3726369 h 3784177"/>
              <a:gd name="connsiteX107" fmla="*/ 722264 w 8037833"/>
              <a:gd name="connsiteY107" fmla="*/ 3747612 h 3784177"/>
              <a:gd name="connsiteX108" fmla="*/ 659460 w 8037833"/>
              <a:gd name="connsiteY108" fmla="*/ 3740429 h 3784177"/>
              <a:gd name="connsiteX109" fmla="*/ 556552 w 8037833"/>
              <a:gd name="connsiteY109" fmla="*/ 3739124 h 3784177"/>
              <a:gd name="connsiteX110" fmla="*/ 445444 w 8037833"/>
              <a:gd name="connsiteY110" fmla="*/ 3764831 h 3784177"/>
              <a:gd name="connsiteX111" fmla="*/ 393295 w 8037833"/>
              <a:gd name="connsiteY111" fmla="*/ 3753097 h 3784177"/>
              <a:gd name="connsiteX112" fmla="*/ 339711 w 8037833"/>
              <a:gd name="connsiteY112" fmla="*/ 3718242 h 3784177"/>
              <a:gd name="connsiteX113" fmla="*/ 222239 w 8037833"/>
              <a:gd name="connsiteY113" fmla="*/ 3672335 h 3784177"/>
              <a:gd name="connsiteX114" fmla="*/ 163578 w 8037833"/>
              <a:gd name="connsiteY114" fmla="*/ 3656292 h 3784177"/>
              <a:gd name="connsiteX115" fmla="*/ 72220 w 8037833"/>
              <a:gd name="connsiteY115" fmla="*/ 3645272 h 3784177"/>
              <a:gd name="connsiteX116" fmla="*/ 44395 w 8037833"/>
              <a:gd name="connsiteY116" fmla="*/ 3639455 h 3784177"/>
              <a:gd name="connsiteX117" fmla="*/ 1962 w 8037833"/>
              <a:gd name="connsiteY117" fmla="*/ 3635948 h 3784177"/>
              <a:gd name="connsiteX118" fmla="*/ 0 w 8037833"/>
              <a:gd name="connsiteY118" fmla="*/ 3635261 h 3784177"/>
              <a:gd name="connsiteX119" fmla="*/ 0 w 8037833"/>
              <a:gd name="connsiteY11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52283 w 8037833"/>
              <a:gd name="connsiteY20" fmla="*/ 3374762 h 3784177"/>
              <a:gd name="connsiteX21" fmla="*/ 6111718 w 8037833"/>
              <a:gd name="connsiteY21" fmla="*/ 3357536 h 3784177"/>
              <a:gd name="connsiteX22" fmla="*/ 5949057 w 8037833"/>
              <a:gd name="connsiteY22" fmla="*/ 3379652 h 3784177"/>
              <a:gd name="connsiteX23" fmla="*/ 5891274 w 8037833"/>
              <a:gd name="connsiteY23" fmla="*/ 3397681 h 3784177"/>
              <a:gd name="connsiteX24" fmla="*/ 5835383 w 8037833"/>
              <a:gd name="connsiteY24" fmla="*/ 3377529 h 3784177"/>
              <a:gd name="connsiteX25" fmla="*/ 5746050 w 8037833"/>
              <a:gd name="connsiteY25" fmla="*/ 3426142 h 3784177"/>
              <a:gd name="connsiteX26" fmla="*/ 5613670 w 8037833"/>
              <a:gd name="connsiteY26" fmla="*/ 3428671 h 3784177"/>
              <a:gd name="connsiteX27" fmla="*/ 5535334 w 8037833"/>
              <a:gd name="connsiteY27" fmla="*/ 3437044 h 3784177"/>
              <a:gd name="connsiteX28" fmla="*/ 5506940 w 8037833"/>
              <a:gd name="connsiteY28" fmla="*/ 3450999 h 3784177"/>
              <a:gd name="connsiteX29" fmla="*/ 5466372 w 8037833"/>
              <a:gd name="connsiteY29" fmla="*/ 3463245 h 3784177"/>
              <a:gd name="connsiteX30" fmla="*/ 5395833 w 8037833"/>
              <a:gd name="connsiteY30" fmla="*/ 3493194 h 3784177"/>
              <a:gd name="connsiteX31" fmla="*/ 5305325 w 8037833"/>
              <a:gd name="connsiteY31" fmla="*/ 3505200 h 3784177"/>
              <a:gd name="connsiteX32" fmla="*/ 5223043 w 8037833"/>
              <a:gd name="connsiteY32" fmla="*/ 3491664 h 3784177"/>
              <a:gd name="connsiteX33" fmla="*/ 5217733 w 8037833"/>
              <a:gd name="connsiteY33" fmla="*/ 3500463 h 3784177"/>
              <a:gd name="connsiteX34" fmla="*/ 5167992 w 8037833"/>
              <a:gd name="connsiteY34" fmla="*/ 3504085 h 3784177"/>
              <a:gd name="connsiteX35" fmla="*/ 4987020 w 8037833"/>
              <a:gd name="connsiteY35" fmla="*/ 3461263 h 3784177"/>
              <a:gd name="connsiteX36" fmla="*/ 4890003 w 8037833"/>
              <a:gd name="connsiteY36" fmla="*/ 3469874 h 3784177"/>
              <a:gd name="connsiteX37" fmla="*/ 4856654 w 8037833"/>
              <a:gd name="connsiteY37" fmla="*/ 3481880 h 3784177"/>
              <a:gd name="connsiteX38" fmla="*/ 4800711 w 8037833"/>
              <a:gd name="connsiteY38" fmla="*/ 3501441 h 3784177"/>
              <a:gd name="connsiteX39" fmla="*/ 4761569 w 8037833"/>
              <a:gd name="connsiteY39" fmla="*/ 3538103 h 3784177"/>
              <a:gd name="connsiteX40" fmla="*/ 4713734 w 8037833"/>
              <a:gd name="connsiteY40" fmla="*/ 3545724 h 3784177"/>
              <a:gd name="connsiteX41" fmla="*/ 4699169 w 8037833"/>
              <a:gd name="connsiteY41" fmla="*/ 3518988 h 3784177"/>
              <a:gd name="connsiteX42" fmla="*/ 4649120 w 8037833"/>
              <a:gd name="connsiteY42" fmla="*/ 3536392 h 3784177"/>
              <a:gd name="connsiteX43" fmla="*/ 4573578 w 8037833"/>
              <a:gd name="connsiteY43" fmla="*/ 3565923 h 3784177"/>
              <a:gd name="connsiteX44" fmla="*/ 4529117 w 8037833"/>
              <a:gd name="connsiteY44" fmla="*/ 3575592 h 3784177"/>
              <a:gd name="connsiteX45" fmla="*/ 4408641 w 8037833"/>
              <a:gd name="connsiteY45" fmla="*/ 3610000 h 3784177"/>
              <a:gd name="connsiteX46" fmla="*/ 4356402 w 8037833"/>
              <a:gd name="connsiteY46" fmla="*/ 3642792 h 3784177"/>
              <a:gd name="connsiteX47" fmla="*/ 4270245 w 8037833"/>
              <a:gd name="connsiteY47" fmla="*/ 3665789 h 3784177"/>
              <a:gd name="connsiteX48" fmla="*/ 4208725 w 8037833"/>
              <a:gd name="connsiteY48" fmla="*/ 3704841 h 3784177"/>
              <a:gd name="connsiteX49" fmla="*/ 4201632 w 8037833"/>
              <a:gd name="connsiteY49" fmla="*/ 3702602 h 3784177"/>
              <a:gd name="connsiteX50" fmla="*/ 4191289 w 8037833"/>
              <a:gd name="connsiteY50" fmla="*/ 3702380 h 3784177"/>
              <a:gd name="connsiteX51" fmla="*/ 4191039 w 8037833"/>
              <a:gd name="connsiteY51" fmla="*/ 3702831 h 3784177"/>
              <a:gd name="connsiteX52" fmla="*/ 4181340 w 8037833"/>
              <a:gd name="connsiteY52" fmla="*/ 3701729 h 3784177"/>
              <a:gd name="connsiteX53" fmla="*/ 4133816 w 8037833"/>
              <a:gd name="connsiteY53" fmla="*/ 3690565 h 3784177"/>
              <a:gd name="connsiteX54" fmla="*/ 4071732 w 8037833"/>
              <a:gd name="connsiteY54" fmla="*/ 3732513 h 3784177"/>
              <a:gd name="connsiteX55" fmla="*/ 4045924 w 8037833"/>
              <a:gd name="connsiteY55" fmla="*/ 3739404 h 3784177"/>
              <a:gd name="connsiteX56" fmla="*/ 4032171 w 8037833"/>
              <a:gd name="connsiteY56" fmla="*/ 3745523 h 3784177"/>
              <a:gd name="connsiteX57" fmla="*/ 4031335 w 8037833"/>
              <a:gd name="connsiteY57" fmla="*/ 3747479 h 3784177"/>
              <a:gd name="connsiteX58" fmla="*/ 3985774 w 8037833"/>
              <a:gd name="connsiteY58" fmla="*/ 3736547 h 3784177"/>
              <a:gd name="connsiteX59" fmla="*/ 3979769 w 8037833"/>
              <a:gd name="connsiteY59" fmla="*/ 3738769 h 3784177"/>
              <a:gd name="connsiteX60" fmla="*/ 3950014 w 8037833"/>
              <a:gd name="connsiteY60" fmla="*/ 3726942 h 3784177"/>
              <a:gd name="connsiteX61" fmla="*/ 3934671 w 8037833"/>
              <a:gd name="connsiteY61" fmla="*/ 3723339 h 3784177"/>
              <a:gd name="connsiteX62" fmla="*/ 3930274 w 8037833"/>
              <a:gd name="connsiteY62" fmla="*/ 3717148 h 3784177"/>
              <a:gd name="connsiteX63" fmla="*/ 3907660 w 8037833"/>
              <a:gd name="connsiteY63" fmla="*/ 3714456 h 3784177"/>
              <a:gd name="connsiteX64" fmla="*/ 3905087 w 8037833"/>
              <a:gd name="connsiteY64" fmla="*/ 3716098 h 3784177"/>
              <a:gd name="connsiteX65" fmla="*/ 3886347 w 8037833"/>
              <a:gd name="connsiteY65" fmla="*/ 3706620 h 3784177"/>
              <a:gd name="connsiteX66" fmla="*/ 3870533 w 8037833"/>
              <a:gd name="connsiteY66" fmla="*/ 3689905 h 3784177"/>
              <a:gd name="connsiteX67" fmla="*/ 3678563 w 8037833"/>
              <a:gd name="connsiteY67" fmla="*/ 3694486 h 3784177"/>
              <a:gd name="connsiteX68" fmla="*/ 3524121 w 8037833"/>
              <a:gd name="connsiteY68" fmla="*/ 3642736 h 3784177"/>
              <a:gd name="connsiteX69" fmla="*/ 3432153 w 8037833"/>
              <a:gd name="connsiteY69" fmla="*/ 3667780 h 3784177"/>
              <a:gd name="connsiteX70" fmla="*/ 3373519 w 8037833"/>
              <a:gd name="connsiteY70" fmla="*/ 3665785 h 3784177"/>
              <a:gd name="connsiteX71" fmla="*/ 3114267 w 8037833"/>
              <a:gd name="connsiteY71" fmla="*/ 3638983 h 3784177"/>
              <a:gd name="connsiteX72" fmla="*/ 3048270 w 8037833"/>
              <a:gd name="connsiteY72" fmla="*/ 3649949 h 3784177"/>
              <a:gd name="connsiteX73" fmla="*/ 2989722 w 8037833"/>
              <a:gd name="connsiteY73" fmla="*/ 3623230 h 3784177"/>
              <a:gd name="connsiteX74" fmla="*/ 2965734 w 8037833"/>
              <a:gd name="connsiteY74" fmla="*/ 3635676 h 3784177"/>
              <a:gd name="connsiteX75" fmla="*/ 2961603 w 8037833"/>
              <a:gd name="connsiteY75" fmla="*/ 3638221 h 3784177"/>
              <a:gd name="connsiteX76" fmla="*/ 2944959 w 8037833"/>
              <a:gd name="connsiteY76" fmla="*/ 3639723 h 3784177"/>
              <a:gd name="connsiteX77" fmla="*/ 2940402 w 8037833"/>
              <a:gd name="connsiteY77" fmla="*/ 3651000 h 3784177"/>
              <a:gd name="connsiteX78" fmla="*/ 2915449 w 8037833"/>
              <a:gd name="connsiteY78" fmla="*/ 3661039 h 3784177"/>
              <a:gd name="connsiteX79" fmla="*/ 2884777 w 8037833"/>
              <a:gd name="connsiteY79" fmla="*/ 3660775 h 3784177"/>
              <a:gd name="connsiteX80" fmla="*/ 2739034 w 8037833"/>
              <a:gd name="connsiteY80" fmla="*/ 3647396 h 3784177"/>
              <a:gd name="connsiteX81" fmla="*/ 2651827 w 8037833"/>
              <a:gd name="connsiteY81" fmla="*/ 3646306 h 3784177"/>
              <a:gd name="connsiteX82" fmla="*/ 2618680 w 8037833"/>
              <a:gd name="connsiteY82" fmla="*/ 3656755 h 3784177"/>
              <a:gd name="connsiteX83" fmla="*/ 2572404 w 8037833"/>
              <a:gd name="connsiteY83" fmla="*/ 3664043 h 3784177"/>
              <a:gd name="connsiteX84" fmla="*/ 2490721 w 8037833"/>
              <a:gd name="connsiteY84" fmla="*/ 3685313 h 3784177"/>
              <a:gd name="connsiteX85" fmla="*/ 2423704 w 8037833"/>
              <a:gd name="connsiteY85" fmla="*/ 3658079 h 3784177"/>
              <a:gd name="connsiteX86" fmla="*/ 2301172 w 8037833"/>
              <a:gd name="connsiteY86" fmla="*/ 3663053 h 3784177"/>
              <a:gd name="connsiteX87" fmla="*/ 2294102 w 8037833"/>
              <a:gd name="connsiteY87" fmla="*/ 3671151 h 3784177"/>
              <a:gd name="connsiteX88" fmla="*/ 2238966 w 8037833"/>
              <a:gd name="connsiteY88" fmla="*/ 3668777 h 3784177"/>
              <a:gd name="connsiteX89" fmla="*/ 2082844 w 8037833"/>
              <a:gd name="connsiteY89" fmla="*/ 3631994 h 3784177"/>
              <a:gd name="connsiteX90" fmla="*/ 1938480 w 8037833"/>
              <a:gd name="connsiteY90" fmla="*/ 3601439 h 3784177"/>
              <a:gd name="connsiteX91" fmla="*/ 1900166 w 8037833"/>
              <a:gd name="connsiteY91" fmla="*/ 3609358 h 3784177"/>
              <a:gd name="connsiteX92" fmla="*/ 1835976 w 8037833"/>
              <a:gd name="connsiteY92" fmla="*/ 3622065 h 3784177"/>
              <a:gd name="connsiteX93" fmla="*/ 1787830 w 8037833"/>
              <a:gd name="connsiteY93" fmla="*/ 3633173 h 3784177"/>
              <a:gd name="connsiteX94" fmla="*/ 1734224 w 8037833"/>
              <a:gd name="connsiteY94" fmla="*/ 3655593 h 3784177"/>
              <a:gd name="connsiteX95" fmla="*/ 1721989 w 8037833"/>
              <a:gd name="connsiteY95" fmla="*/ 3627298 h 3784177"/>
              <a:gd name="connsiteX96" fmla="*/ 1664576 w 8037833"/>
              <a:gd name="connsiteY96" fmla="*/ 3638572 h 3784177"/>
              <a:gd name="connsiteX97" fmla="*/ 1577459 w 8037833"/>
              <a:gd name="connsiteY97" fmla="*/ 3658824 h 3784177"/>
              <a:gd name="connsiteX98" fmla="*/ 1527269 w 8037833"/>
              <a:gd name="connsiteY98" fmla="*/ 3663088 h 3784177"/>
              <a:gd name="connsiteX99" fmla="*/ 1390118 w 8037833"/>
              <a:gd name="connsiteY99" fmla="*/ 3682789 h 3784177"/>
              <a:gd name="connsiteX100" fmla="*/ 1252698 w 8037833"/>
              <a:gd name="connsiteY100" fmla="*/ 3708662 h 3784177"/>
              <a:gd name="connsiteX101" fmla="*/ 1171039 w 8037833"/>
              <a:gd name="connsiteY101" fmla="*/ 3758642 h 3784177"/>
              <a:gd name="connsiteX102" fmla="*/ 1058106 w 8037833"/>
              <a:gd name="connsiteY102" fmla="*/ 3776166 h 3784177"/>
              <a:gd name="connsiteX103" fmla="*/ 1039167 w 8037833"/>
              <a:gd name="connsiteY103" fmla="*/ 3784177 h 3784177"/>
              <a:gd name="connsiteX104" fmla="*/ 1012958 w 8037833"/>
              <a:gd name="connsiteY104" fmla="*/ 3779206 h 3784177"/>
              <a:gd name="connsiteX105" fmla="*/ 907906 w 8037833"/>
              <a:gd name="connsiteY105" fmla="*/ 3757678 h 3784177"/>
              <a:gd name="connsiteX106" fmla="*/ 825226 w 8037833"/>
              <a:gd name="connsiteY106" fmla="*/ 3726369 h 3784177"/>
              <a:gd name="connsiteX107" fmla="*/ 722264 w 8037833"/>
              <a:gd name="connsiteY107" fmla="*/ 3747612 h 3784177"/>
              <a:gd name="connsiteX108" fmla="*/ 659460 w 8037833"/>
              <a:gd name="connsiteY108" fmla="*/ 3740429 h 3784177"/>
              <a:gd name="connsiteX109" fmla="*/ 556552 w 8037833"/>
              <a:gd name="connsiteY109" fmla="*/ 3739124 h 3784177"/>
              <a:gd name="connsiteX110" fmla="*/ 445444 w 8037833"/>
              <a:gd name="connsiteY110" fmla="*/ 3764831 h 3784177"/>
              <a:gd name="connsiteX111" fmla="*/ 393295 w 8037833"/>
              <a:gd name="connsiteY111" fmla="*/ 3753097 h 3784177"/>
              <a:gd name="connsiteX112" fmla="*/ 339711 w 8037833"/>
              <a:gd name="connsiteY112" fmla="*/ 3718242 h 3784177"/>
              <a:gd name="connsiteX113" fmla="*/ 222239 w 8037833"/>
              <a:gd name="connsiteY113" fmla="*/ 3672335 h 3784177"/>
              <a:gd name="connsiteX114" fmla="*/ 163578 w 8037833"/>
              <a:gd name="connsiteY114" fmla="*/ 3656292 h 3784177"/>
              <a:gd name="connsiteX115" fmla="*/ 72220 w 8037833"/>
              <a:gd name="connsiteY115" fmla="*/ 3645272 h 3784177"/>
              <a:gd name="connsiteX116" fmla="*/ 44395 w 8037833"/>
              <a:gd name="connsiteY116" fmla="*/ 3639455 h 3784177"/>
              <a:gd name="connsiteX117" fmla="*/ 1962 w 8037833"/>
              <a:gd name="connsiteY117" fmla="*/ 3635948 h 3784177"/>
              <a:gd name="connsiteX118" fmla="*/ 0 w 8037833"/>
              <a:gd name="connsiteY118" fmla="*/ 3635261 h 3784177"/>
              <a:gd name="connsiteX119" fmla="*/ 0 w 8037833"/>
              <a:gd name="connsiteY11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52283 w 8037833"/>
              <a:gd name="connsiteY20" fmla="*/ 3374762 h 3784177"/>
              <a:gd name="connsiteX21" fmla="*/ 6111718 w 8037833"/>
              <a:gd name="connsiteY21" fmla="*/ 3357536 h 3784177"/>
              <a:gd name="connsiteX22" fmla="*/ 6022263 w 8037833"/>
              <a:gd name="connsiteY22" fmla="*/ 3359057 h 3784177"/>
              <a:gd name="connsiteX23" fmla="*/ 5891274 w 8037833"/>
              <a:gd name="connsiteY23" fmla="*/ 3397681 h 3784177"/>
              <a:gd name="connsiteX24" fmla="*/ 5835383 w 8037833"/>
              <a:gd name="connsiteY24" fmla="*/ 3377529 h 3784177"/>
              <a:gd name="connsiteX25" fmla="*/ 5746050 w 8037833"/>
              <a:gd name="connsiteY25" fmla="*/ 3426142 h 3784177"/>
              <a:gd name="connsiteX26" fmla="*/ 5613670 w 8037833"/>
              <a:gd name="connsiteY26" fmla="*/ 3428671 h 3784177"/>
              <a:gd name="connsiteX27" fmla="*/ 5535334 w 8037833"/>
              <a:gd name="connsiteY27" fmla="*/ 3437044 h 3784177"/>
              <a:gd name="connsiteX28" fmla="*/ 5506940 w 8037833"/>
              <a:gd name="connsiteY28" fmla="*/ 3450999 h 3784177"/>
              <a:gd name="connsiteX29" fmla="*/ 5466372 w 8037833"/>
              <a:gd name="connsiteY29" fmla="*/ 3463245 h 3784177"/>
              <a:gd name="connsiteX30" fmla="*/ 5395833 w 8037833"/>
              <a:gd name="connsiteY30" fmla="*/ 3493194 h 3784177"/>
              <a:gd name="connsiteX31" fmla="*/ 5305325 w 8037833"/>
              <a:gd name="connsiteY31" fmla="*/ 3505200 h 3784177"/>
              <a:gd name="connsiteX32" fmla="*/ 5223043 w 8037833"/>
              <a:gd name="connsiteY32" fmla="*/ 3491664 h 3784177"/>
              <a:gd name="connsiteX33" fmla="*/ 5217733 w 8037833"/>
              <a:gd name="connsiteY33" fmla="*/ 3500463 h 3784177"/>
              <a:gd name="connsiteX34" fmla="*/ 5167992 w 8037833"/>
              <a:gd name="connsiteY34" fmla="*/ 3504085 h 3784177"/>
              <a:gd name="connsiteX35" fmla="*/ 4987020 w 8037833"/>
              <a:gd name="connsiteY35" fmla="*/ 3461263 h 3784177"/>
              <a:gd name="connsiteX36" fmla="*/ 4890003 w 8037833"/>
              <a:gd name="connsiteY36" fmla="*/ 3469874 h 3784177"/>
              <a:gd name="connsiteX37" fmla="*/ 4856654 w 8037833"/>
              <a:gd name="connsiteY37" fmla="*/ 3481880 h 3784177"/>
              <a:gd name="connsiteX38" fmla="*/ 4800711 w 8037833"/>
              <a:gd name="connsiteY38" fmla="*/ 3501441 h 3784177"/>
              <a:gd name="connsiteX39" fmla="*/ 4761569 w 8037833"/>
              <a:gd name="connsiteY39" fmla="*/ 3538103 h 3784177"/>
              <a:gd name="connsiteX40" fmla="*/ 4713734 w 8037833"/>
              <a:gd name="connsiteY40" fmla="*/ 3545724 h 3784177"/>
              <a:gd name="connsiteX41" fmla="*/ 4699169 w 8037833"/>
              <a:gd name="connsiteY41" fmla="*/ 3518988 h 3784177"/>
              <a:gd name="connsiteX42" fmla="*/ 4649120 w 8037833"/>
              <a:gd name="connsiteY42" fmla="*/ 3536392 h 3784177"/>
              <a:gd name="connsiteX43" fmla="*/ 4573578 w 8037833"/>
              <a:gd name="connsiteY43" fmla="*/ 3565923 h 3784177"/>
              <a:gd name="connsiteX44" fmla="*/ 4529117 w 8037833"/>
              <a:gd name="connsiteY44" fmla="*/ 3575592 h 3784177"/>
              <a:gd name="connsiteX45" fmla="*/ 4408641 w 8037833"/>
              <a:gd name="connsiteY45" fmla="*/ 3610000 h 3784177"/>
              <a:gd name="connsiteX46" fmla="*/ 4356402 w 8037833"/>
              <a:gd name="connsiteY46" fmla="*/ 3642792 h 3784177"/>
              <a:gd name="connsiteX47" fmla="*/ 4270245 w 8037833"/>
              <a:gd name="connsiteY47" fmla="*/ 3665789 h 3784177"/>
              <a:gd name="connsiteX48" fmla="*/ 4208725 w 8037833"/>
              <a:gd name="connsiteY48" fmla="*/ 3704841 h 3784177"/>
              <a:gd name="connsiteX49" fmla="*/ 4201632 w 8037833"/>
              <a:gd name="connsiteY49" fmla="*/ 3702602 h 3784177"/>
              <a:gd name="connsiteX50" fmla="*/ 4191289 w 8037833"/>
              <a:gd name="connsiteY50" fmla="*/ 3702380 h 3784177"/>
              <a:gd name="connsiteX51" fmla="*/ 4191039 w 8037833"/>
              <a:gd name="connsiteY51" fmla="*/ 3702831 h 3784177"/>
              <a:gd name="connsiteX52" fmla="*/ 4181340 w 8037833"/>
              <a:gd name="connsiteY52" fmla="*/ 3701729 h 3784177"/>
              <a:gd name="connsiteX53" fmla="*/ 4133816 w 8037833"/>
              <a:gd name="connsiteY53" fmla="*/ 3690565 h 3784177"/>
              <a:gd name="connsiteX54" fmla="*/ 4071732 w 8037833"/>
              <a:gd name="connsiteY54" fmla="*/ 3732513 h 3784177"/>
              <a:gd name="connsiteX55" fmla="*/ 4045924 w 8037833"/>
              <a:gd name="connsiteY55" fmla="*/ 3739404 h 3784177"/>
              <a:gd name="connsiteX56" fmla="*/ 4032171 w 8037833"/>
              <a:gd name="connsiteY56" fmla="*/ 3745523 h 3784177"/>
              <a:gd name="connsiteX57" fmla="*/ 4031335 w 8037833"/>
              <a:gd name="connsiteY57" fmla="*/ 3747479 h 3784177"/>
              <a:gd name="connsiteX58" fmla="*/ 3985774 w 8037833"/>
              <a:gd name="connsiteY58" fmla="*/ 3736547 h 3784177"/>
              <a:gd name="connsiteX59" fmla="*/ 3979769 w 8037833"/>
              <a:gd name="connsiteY59" fmla="*/ 3738769 h 3784177"/>
              <a:gd name="connsiteX60" fmla="*/ 3950014 w 8037833"/>
              <a:gd name="connsiteY60" fmla="*/ 3726942 h 3784177"/>
              <a:gd name="connsiteX61" fmla="*/ 3934671 w 8037833"/>
              <a:gd name="connsiteY61" fmla="*/ 3723339 h 3784177"/>
              <a:gd name="connsiteX62" fmla="*/ 3930274 w 8037833"/>
              <a:gd name="connsiteY62" fmla="*/ 3717148 h 3784177"/>
              <a:gd name="connsiteX63" fmla="*/ 3907660 w 8037833"/>
              <a:gd name="connsiteY63" fmla="*/ 3714456 h 3784177"/>
              <a:gd name="connsiteX64" fmla="*/ 3905087 w 8037833"/>
              <a:gd name="connsiteY64" fmla="*/ 3716098 h 3784177"/>
              <a:gd name="connsiteX65" fmla="*/ 3886347 w 8037833"/>
              <a:gd name="connsiteY65" fmla="*/ 3706620 h 3784177"/>
              <a:gd name="connsiteX66" fmla="*/ 3870533 w 8037833"/>
              <a:gd name="connsiteY66" fmla="*/ 3689905 h 3784177"/>
              <a:gd name="connsiteX67" fmla="*/ 3678563 w 8037833"/>
              <a:gd name="connsiteY67" fmla="*/ 3694486 h 3784177"/>
              <a:gd name="connsiteX68" fmla="*/ 3524121 w 8037833"/>
              <a:gd name="connsiteY68" fmla="*/ 3642736 h 3784177"/>
              <a:gd name="connsiteX69" fmla="*/ 3432153 w 8037833"/>
              <a:gd name="connsiteY69" fmla="*/ 3667780 h 3784177"/>
              <a:gd name="connsiteX70" fmla="*/ 3373519 w 8037833"/>
              <a:gd name="connsiteY70" fmla="*/ 3665785 h 3784177"/>
              <a:gd name="connsiteX71" fmla="*/ 3114267 w 8037833"/>
              <a:gd name="connsiteY71" fmla="*/ 3638983 h 3784177"/>
              <a:gd name="connsiteX72" fmla="*/ 3048270 w 8037833"/>
              <a:gd name="connsiteY72" fmla="*/ 3649949 h 3784177"/>
              <a:gd name="connsiteX73" fmla="*/ 2989722 w 8037833"/>
              <a:gd name="connsiteY73" fmla="*/ 3623230 h 3784177"/>
              <a:gd name="connsiteX74" fmla="*/ 2965734 w 8037833"/>
              <a:gd name="connsiteY74" fmla="*/ 3635676 h 3784177"/>
              <a:gd name="connsiteX75" fmla="*/ 2961603 w 8037833"/>
              <a:gd name="connsiteY75" fmla="*/ 3638221 h 3784177"/>
              <a:gd name="connsiteX76" fmla="*/ 2944959 w 8037833"/>
              <a:gd name="connsiteY76" fmla="*/ 3639723 h 3784177"/>
              <a:gd name="connsiteX77" fmla="*/ 2940402 w 8037833"/>
              <a:gd name="connsiteY77" fmla="*/ 3651000 h 3784177"/>
              <a:gd name="connsiteX78" fmla="*/ 2915449 w 8037833"/>
              <a:gd name="connsiteY78" fmla="*/ 3661039 h 3784177"/>
              <a:gd name="connsiteX79" fmla="*/ 2884777 w 8037833"/>
              <a:gd name="connsiteY79" fmla="*/ 3660775 h 3784177"/>
              <a:gd name="connsiteX80" fmla="*/ 2739034 w 8037833"/>
              <a:gd name="connsiteY80" fmla="*/ 3647396 h 3784177"/>
              <a:gd name="connsiteX81" fmla="*/ 2651827 w 8037833"/>
              <a:gd name="connsiteY81" fmla="*/ 3646306 h 3784177"/>
              <a:gd name="connsiteX82" fmla="*/ 2618680 w 8037833"/>
              <a:gd name="connsiteY82" fmla="*/ 3656755 h 3784177"/>
              <a:gd name="connsiteX83" fmla="*/ 2572404 w 8037833"/>
              <a:gd name="connsiteY83" fmla="*/ 3664043 h 3784177"/>
              <a:gd name="connsiteX84" fmla="*/ 2490721 w 8037833"/>
              <a:gd name="connsiteY84" fmla="*/ 3685313 h 3784177"/>
              <a:gd name="connsiteX85" fmla="*/ 2423704 w 8037833"/>
              <a:gd name="connsiteY85" fmla="*/ 3658079 h 3784177"/>
              <a:gd name="connsiteX86" fmla="*/ 2301172 w 8037833"/>
              <a:gd name="connsiteY86" fmla="*/ 3663053 h 3784177"/>
              <a:gd name="connsiteX87" fmla="*/ 2294102 w 8037833"/>
              <a:gd name="connsiteY87" fmla="*/ 3671151 h 3784177"/>
              <a:gd name="connsiteX88" fmla="*/ 2238966 w 8037833"/>
              <a:gd name="connsiteY88" fmla="*/ 3668777 h 3784177"/>
              <a:gd name="connsiteX89" fmla="*/ 2082844 w 8037833"/>
              <a:gd name="connsiteY89" fmla="*/ 3631994 h 3784177"/>
              <a:gd name="connsiteX90" fmla="*/ 1938480 w 8037833"/>
              <a:gd name="connsiteY90" fmla="*/ 3601439 h 3784177"/>
              <a:gd name="connsiteX91" fmla="*/ 1900166 w 8037833"/>
              <a:gd name="connsiteY91" fmla="*/ 3609358 h 3784177"/>
              <a:gd name="connsiteX92" fmla="*/ 1835976 w 8037833"/>
              <a:gd name="connsiteY92" fmla="*/ 3622065 h 3784177"/>
              <a:gd name="connsiteX93" fmla="*/ 1787830 w 8037833"/>
              <a:gd name="connsiteY93" fmla="*/ 3633173 h 3784177"/>
              <a:gd name="connsiteX94" fmla="*/ 1734224 w 8037833"/>
              <a:gd name="connsiteY94" fmla="*/ 3655593 h 3784177"/>
              <a:gd name="connsiteX95" fmla="*/ 1721989 w 8037833"/>
              <a:gd name="connsiteY95" fmla="*/ 3627298 h 3784177"/>
              <a:gd name="connsiteX96" fmla="*/ 1664576 w 8037833"/>
              <a:gd name="connsiteY96" fmla="*/ 3638572 h 3784177"/>
              <a:gd name="connsiteX97" fmla="*/ 1577459 w 8037833"/>
              <a:gd name="connsiteY97" fmla="*/ 3658824 h 3784177"/>
              <a:gd name="connsiteX98" fmla="*/ 1527269 w 8037833"/>
              <a:gd name="connsiteY98" fmla="*/ 3663088 h 3784177"/>
              <a:gd name="connsiteX99" fmla="*/ 1390118 w 8037833"/>
              <a:gd name="connsiteY99" fmla="*/ 3682789 h 3784177"/>
              <a:gd name="connsiteX100" fmla="*/ 1252698 w 8037833"/>
              <a:gd name="connsiteY100" fmla="*/ 3708662 h 3784177"/>
              <a:gd name="connsiteX101" fmla="*/ 1171039 w 8037833"/>
              <a:gd name="connsiteY101" fmla="*/ 3758642 h 3784177"/>
              <a:gd name="connsiteX102" fmla="*/ 1058106 w 8037833"/>
              <a:gd name="connsiteY102" fmla="*/ 3776166 h 3784177"/>
              <a:gd name="connsiteX103" fmla="*/ 1039167 w 8037833"/>
              <a:gd name="connsiteY103" fmla="*/ 3784177 h 3784177"/>
              <a:gd name="connsiteX104" fmla="*/ 1012958 w 8037833"/>
              <a:gd name="connsiteY104" fmla="*/ 3779206 h 3784177"/>
              <a:gd name="connsiteX105" fmla="*/ 907906 w 8037833"/>
              <a:gd name="connsiteY105" fmla="*/ 3757678 h 3784177"/>
              <a:gd name="connsiteX106" fmla="*/ 825226 w 8037833"/>
              <a:gd name="connsiteY106" fmla="*/ 3726369 h 3784177"/>
              <a:gd name="connsiteX107" fmla="*/ 722264 w 8037833"/>
              <a:gd name="connsiteY107" fmla="*/ 3747612 h 3784177"/>
              <a:gd name="connsiteX108" fmla="*/ 659460 w 8037833"/>
              <a:gd name="connsiteY108" fmla="*/ 3740429 h 3784177"/>
              <a:gd name="connsiteX109" fmla="*/ 556552 w 8037833"/>
              <a:gd name="connsiteY109" fmla="*/ 3739124 h 3784177"/>
              <a:gd name="connsiteX110" fmla="*/ 445444 w 8037833"/>
              <a:gd name="connsiteY110" fmla="*/ 3764831 h 3784177"/>
              <a:gd name="connsiteX111" fmla="*/ 393295 w 8037833"/>
              <a:gd name="connsiteY111" fmla="*/ 3753097 h 3784177"/>
              <a:gd name="connsiteX112" fmla="*/ 339711 w 8037833"/>
              <a:gd name="connsiteY112" fmla="*/ 3718242 h 3784177"/>
              <a:gd name="connsiteX113" fmla="*/ 222239 w 8037833"/>
              <a:gd name="connsiteY113" fmla="*/ 3672335 h 3784177"/>
              <a:gd name="connsiteX114" fmla="*/ 163578 w 8037833"/>
              <a:gd name="connsiteY114" fmla="*/ 3656292 h 3784177"/>
              <a:gd name="connsiteX115" fmla="*/ 72220 w 8037833"/>
              <a:gd name="connsiteY115" fmla="*/ 3645272 h 3784177"/>
              <a:gd name="connsiteX116" fmla="*/ 44395 w 8037833"/>
              <a:gd name="connsiteY116" fmla="*/ 3639455 h 3784177"/>
              <a:gd name="connsiteX117" fmla="*/ 1962 w 8037833"/>
              <a:gd name="connsiteY117" fmla="*/ 3635948 h 3784177"/>
              <a:gd name="connsiteX118" fmla="*/ 0 w 8037833"/>
              <a:gd name="connsiteY118" fmla="*/ 3635261 h 3784177"/>
              <a:gd name="connsiteX119" fmla="*/ 0 w 8037833"/>
              <a:gd name="connsiteY11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835383 w 8037833"/>
              <a:gd name="connsiteY23" fmla="*/ 3377529 h 3784177"/>
              <a:gd name="connsiteX24" fmla="*/ 5746050 w 8037833"/>
              <a:gd name="connsiteY24" fmla="*/ 3426142 h 3784177"/>
              <a:gd name="connsiteX25" fmla="*/ 5613670 w 8037833"/>
              <a:gd name="connsiteY25" fmla="*/ 3428671 h 3784177"/>
              <a:gd name="connsiteX26" fmla="*/ 5535334 w 8037833"/>
              <a:gd name="connsiteY26" fmla="*/ 3437044 h 3784177"/>
              <a:gd name="connsiteX27" fmla="*/ 5506940 w 8037833"/>
              <a:gd name="connsiteY27" fmla="*/ 3450999 h 3784177"/>
              <a:gd name="connsiteX28" fmla="*/ 5466372 w 8037833"/>
              <a:gd name="connsiteY28" fmla="*/ 3463245 h 3784177"/>
              <a:gd name="connsiteX29" fmla="*/ 5395833 w 8037833"/>
              <a:gd name="connsiteY29" fmla="*/ 3493194 h 3784177"/>
              <a:gd name="connsiteX30" fmla="*/ 5305325 w 8037833"/>
              <a:gd name="connsiteY30" fmla="*/ 3505200 h 3784177"/>
              <a:gd name="connsiteX31" fmla="*/ 5223043 w 8037833"/>
              <a:gd name="connsiteY31" fmla="*/ 3491664 h 3784177"/>
              <a:gd name="connsiteX32" fmla="*/ 5217733 w 8037833"/>
              <a:gd name="connsiteY32" fmla="*/ 3500463 h 3784177"/>
              <a:gd name="connsiteX33" fmla="*/ 5167992 w 8037833"/>
              <a:gd name="connsiteY33" fmla="*/ 3504085 h 3784177"/>
              <a:gd name="connsiteX34" fmla="*/ 4987020 w 8037833"/>
              <a:gd name="connsiteY34" fmla="*/ 3461263 h 3784177"/>
              <a:gd name="connsiteX35" fmla="*/ 4890003 w 8037833"/>
              <a:gd name="connsiteY35" fmla="*/ 3469874 h 3784177"/>
              <a:gd name="connsiteX36" fmla="*/ 4856654 w 8037833"/>
              <a:gd name="connsiteY36" fmla="*/ 3481880 h 3784177"/>
              <a:gd name="connsiteX37" fmla="*/ 4800711 w 8037833"/>
              <a:gd name="connsiteY37" fmla="*/ 3501441 h 3784177"/>
              <a:gd name="connsiteX38" fmla="*/ 4761569 w 8037833"/>
              <a:gd name="connsiteY38" fmla="*/ 3538103 h 3784177"/>
              <a:gd name="connsiteX39" fmla="*/ 4713734 w 8037833"/>
              <a:gd name="connsiteY39" fmla="*/ 3545724 h 3784177"/>
              <a:gd name="connsiteX40" fmla="*/ 4699169 w 8037833"/>
              <a:gd name="connsiteY40" fmla="*/ 3518988 h 3784177"/>
              <a:gd name="connsiteX41" fmla="*/ 4649120 w 8037833"/>
              <a:gd name="connsiteY41" fmla="*/ 3536392 h 3784177"/>
              <a:gd name="connsiteX42" fmla="*/ 4573578 w 8037833"/>
              <a:gd name="connsiteY42" fmla="*/ 3565923 h 3784177"/>
              <a:gd name="connsiteX43" fmla="*/ 4529117 w 8037833"/>
              <a:gd name="connsiteY43" fmla="*/ 3575592 h 3784177"/>
              <a:gd name="connsiteX44" fmla="*/ 4408641 w 8037833"/>
              <a:gd name="connsiteY44" fmla="*/ 3610000 h 3784177"/>
              <a:gd name="connsiteX45" fmla="*/ 4356402 w 8037833"/>
              <a:gd name="connsiteY45" fmla="*/ 3642792 h 3784177"/>
              <a:gd name="connsiteX46" fmla="*/ 4270245 w 8037833"/>
              <a:gd name="connsiteY46" fmla="*/ 3665789 h 3784177"/>
              <a:gd name="connsiteX47" fmla="*/ 4208725 w 8037833"/>
              <a:gd name="connsiteY47" fmla="*/ 3704841 h 3784177"/>
              <a:gd name="connsiteX48" fmla="*/ 4201632 w 8037833"/>
              <a:gd name="connsiteY48" fmla="*/ 3702602 h 3784177"/>
              <a:gd name="connsiteX49" fmla="*/ 4191289 w 8037833"/>
              <a:gd name="connsiteY49" fmla="*/ 3702380 h 3784177"/>
              <a:gd name="connsiteX50" fmla="*/ 4191039 w 8037833"/>
              <a:gd name="connsiteY50" fmla="*/ 3702831 h 3784177"/>
              <a:gd name="connsiteX51" fmla="*/ 4181340 w 8037833"/>
              <a:gd name="connsiteY51" fmla="*/ 3701729 h 3784177"/>
              <a:gd name="connsiteX52" fmla="*/ 4133816 w 8037833"/>
              <a:gd name="connsiteY52" fmla="*/ 3690565 h 3784177"/>
              <a:gd name="connsiteX53" fmla="*/ 4071732 w 8037833"/>
              <a:gd name="connsiteY53" fmla="*/ 3732513 h 3784177"/>
              <a:gd name="connsiteX54" fmla="*/ 4045924 w 8037833"/>
              <a:gd name="connsiteY54" fmla="*/ 3739404 h 3784177"/>
              <a:gd name="connsiteX55" fmla="*/ 4032171 w 8037833"/>
              <a:gd name="connsiteY55" fmla="*/ 3745523 h 3784177"/>
              <a:gd name="connsiteX56" fmla="*/ 4031335 w 8037833"/>
              <a:gd name="connsiteY56" fmla="*/ 3747479 h 3784177"/>
              <a:gd name="connsiteX57" fmla="*/ 3985774 w 8037833"/>
              <a:gd name="connsiteY57" fmla="*/ 3736547 h 3784177"/>
              <a:gd name="connsiteX58" fmla="*/ 3979769 w 8037833"/>
              <a:gd name="connsiteY58" fmla="*/ 3738769 h 3784177"/>
              <a:gd name="connsiteX59" fmla="*/ 3950014 w 8037833"/>
              <a:gd name="connsiteY59" fmla="*/ 3726942 h 3784177"/>
              <a:gd name="connsiteX60" fmla="*/ 3934671 w 8037833"/>
              <a:gd name="connsiteY60" fmla="*/ 3723339 h 3784177"/>
              <a:gd name="connsiteX61" fmla="*/ 3930274 w 8037833"/>
              <a:gd name="connsiteY61" fmla="*/ 3717148 h 3784177"/>
              <a:gd name="connsiteX62" fmla="*/ 3907660 w 8037833"/>
              <a:gd name="connsiteY62" fmla="*/ 3714456 h 3784177"/>
              <a:gd name="connsiteX63" fmla="*/ 3905087 w 8037833"/>
              <a:gd name="connsiteY63" fmla="*/ 3716098 h 3784177"/>
              <a:gd name="connsiteX64" fmla="*/ 3886347 w 8037833"/>
              <a:gd name="connsiteY64" fmla="*/ 3706620 h 3784177"/>
              <a:gd name="connsiteX65" fmla="*/ 3870533 w 8037833"/>
              <a:gd name="connsiteY65" fmla="*/ 3689905 h 3784177"/>
              <a:gd name="connsiteX66" fmla="*/ 3678563 w 8037833"/>
              <a:gd name="connsiteY66" fmla="*/ 3694486 h 3784177"/>
              <a:gd name="connsiteX67" fmla="*/ 3524121 w 8037833"/>
              <a:gd name="connsiteY67" fmla="*/ 3642736 h 3784177"/>
              <a:gd name="connsiteX68" fmla="*/ 3432153 w 8037833"/>
              <a:gd name="connsiteY68" fmla="*/ 3667780 h 3784177"/>
              <a:gd name="connsiteX69" fmla="*/ 3373519 w 8037833"/>
              <a:gd name="connsiteY69" fmla="*/ 3665785 h 3784177"/>
              <a:gd name="connsiteX70" fmla="*/ 3114267 w 8037833"/>
              <a:gd name="connsiteY70" fmla="*/ 3638983 h 3784177"/>
              <a:gd name="connsiteX71" fmla="*/ 3048270 w 8037833"/>
              <a:gd name="connsiteY71" fmla="*/ 3649949 h 3784177"/>
              <a:gd name="connsiteX72" fmla="*/ 2989722 w 8037833"/>
              <a:gd name="connsiteY72" fmla="*/ 3623230 h 3784177"/>
              <a:gd name="connsiteX73" fmla="*/ 2965734 w 8037833"/>
              <a:gd name="connsiteY73" fmla="*/ 3635676 h 3784177"/>
              <a:gd name="connsiteX74" fmla="*/ 2961603 w 8037833"/>
              <a:gd name="connsiteY74" fmla="*/ 3638221 h 3784177"/>
              <a:gd name="connsiteX75" fmla="*/ 2944959 w 8037833"/>
              <a:gd name="connsiteY75" fmla="*/ 3639723 h 3784177"/>
              <a:gd name="connsiteX76" fmla="*/ 2940402 w 8037833"/>
              <a:gd name="connsiteY76" fmla="*/ 3651000 h 3784177"/>
              <a:gd name="connsiteX77" fmla="*/ 2915449 w 8037833"/>
              <a:gd name="connsiteY77" fmla="*/ 3661039 h 3784177"/>
              <a:gd name="connsiteX78" fmla="*/ 2884777 w 8037833"/>
              <a:gd name="connsiteY78" fmla="*/ 3660775 h 3784177"/>
              <a:gd name="connsiteX79" fmla="*/ 2739034 w 8037833"/>
              <a:gd name="connsiteY79" fmla="*/ 3647396 h 3784177"/>
              <a:gd name="connsiteX80" fmla="*/ 2651827 w 8037833"/>
              <a:gd name="connsiteY80" fmla="*/ 3646306 h 3784177"/>
              <a:gd name="connsiteX81" fmla="*/ 2618680 w 8037833"/>
              <a:gd name="connsiteY81" fmla="*/ 3656755 h 3784177"/>
              <a:gd name="connsiteX82" fmla="*/ 2572404 w 8037833"/>
              <a:gd name="connsiteY82" fmla="*/ 3664043 h 3784177"/>
              <a:gd name="connsiteX83" fmla="*/ 2490721 w 8037833"/>
              <a:gd name="connsiteY83" fmla="*/ 3685313 h 3784177"/>
              <a:gd name="connsiteX84" fmla="*/ 2423704 w 8037833"/>
              <a:gd name="connsiteY84" fmla="*/ 3658079 h 3784177"/>
              <a:gd name="connsiteX85" fmla="*/ 2301172 w 8037833"/>
              <a:gd name="connsiteY85" fmla="*/ 3663053 h 3784177"/>
              <a:gd name="connsiteX86" fmla="*/ 2294102 w 8037833"/>
              <a:gd name="connsiteY86" fmla="*/ 3671151 h 3784177"/>
              <a:gd name="connsiteX87" fmla="*/ 2238966 w 8037833"/>
              <a:gd name="connsiteY87" fmla="*/ 3668777 h 3784177"/>
              <a:gd name="connsiteX88" fmla="*/ 2082844 w 8037833"/>
              <a:gd name="connsiteY88" fmla="*/ 3631994 h 3784177"/>
              <a:gd name="connsiteX89" fmla="*/ 1938480 w 8037833"/>
              <a:gd name="connsiteY89" fmla="*/ 3601439 h 3784177"/>
              <a:gd name="connsiteX90" fmla="*/ 1900166 w 8037833"/>
              <a:gd name="connsiteY90" fmla="*/ 3609358 h 3784177"/>
              <a:gd name="connsiteX91" fmla="*/ 1835976 w 8037833"/>
              <a:gd name="connsiteY91" fmla="*/ 3622065 h 3784177"/>
              <a:gd name="connsiteX92" fmla="*/ 1787830 w 8037833"/>
              <a:gd name="connsiteY92" fmla="*/ 3633173 h 3784177"/>
              <a:gd name="connsiteX93" fmla="*/ 1734224 w 8037833"/>
              <a:gd name="connsiteY93" fmla="*/ 3655593 h 3784177"/>
              <a:gd name="connsiteX94" fmla="*/ 1721989 w 8037833"/>
              <a:gd name="connsiteY94" fmla="*/ 3627298 h 3784177"/>
              <a:gd name="connsiteX95" fmla="*/ 1664576 w 8037833"/>
              <a:gd name="connsiteY95" fmla="*/ 3638572 h 3784177"/>
              <a:gd name="connsiteX96" fmla="*/ 1577459 w 8037833"/>
              <a:gd name="connsiteY96" fmla="*/ 3658824 h 3784177"/>
              <a:gd name="connsiteX97" fmla="*/ 1527269 w 8037833"/>
              <a:gd name="connsiteY97" fmla="*/ 3663088 h 3784177"/>
              <a:gd name="connsiteX98" fmla="*/ 1390118 w 8037833"/>
              <a:gd name="connsiteY98" fmla="*/ 3682789 h 3784177"/>
              <a:gd name="connsiteX99" fmla="*/ 1252698 w 8037833"/>
              <a:gd name="connsiteY99" fmla="*/ 3708662 h 3784177"/>
              <a:gd name="connsiteX100" fmla="*/ 1171039 w 8037833"/>
              <a:gd name="connsiteY100" fmla="*/ 3758642 h 3784177"/>
              <a:gd name="connsiteX101" fmla="*/ 1058106 w 8037833"/>
              <a:gd name="connsiteY101" fmla="*/ 3776166 h 3784177"/>
              <a:gd name="connsiteX102" fmla="*/ 1039167 w 8037833"/>
              <a:gd name="connsiteY102" fmla="*/ 3784177 h 3784177"/>
              <a:gd name="connsiteX103" fmla="*/ 1012958 w 8037833"/>
              <a:gd name="connsiteY103" fmla="*/ 3779206 h 3784177"/>
              <a:gd name="connsiteX104" fmla="*/ 907906 w 8037833"/>
              <a:gd name="connsiteY104" fmla="*/ 3757678 h 3784177"/>
              <a:gd name="connsiteX105" fmla="*/ 825226 w 8037833"/>
              <a:gd name="connsiteY105" fmla="*/ 3726369 h 3784177"/>
              <a:gd name="connsiteX106" fmla="*/ 722264 w 8037833"/>
              <a:gd name="connsiteY106" fmla="*/ 3747612 h 3784177"/>
              <a:gd name="connsiteX107" fmla="*/ 659460 w 8037833"/>
              <a:gd name="connsiteY107" fmla="*/ 3740429 h 3784177"/>
              <a:gd name="connsiteX108" fmla="*/ 556552 w 8037833"/>
              <a:gd name="connsiteY108" fmla="*/ 3739124 h 3784177"/>
              <a:gd name="connsiteX109" fmla="*/ 445444 w 8037833"/>
              <a:gd name="connsiteY109" fmla="*/ 3764831 h 3784177"/>
              <a:gd name="connsiteX110" fmla="*/ 393295 w 8037833"/>
              <a:gd name="connsiteY110" fmla="*/ 3753097 h 3784177"/>
              <a:gd name="connsiteX111" fmla="*/ 339711 w 8037833"/>
              <a:gd name="connsiteY111" fmla="*/ 3718242 h 3784177"/>
              <a:gd name="connsiteX112" fmla="*/ 222239 w 8037833"/>
              <a:gd name="connsiteY112" fmla="*/ 3672335 h 3784177"/>
              <a:gd name="connsiteX113" fmla="*/ 163578 w 8037833"/>
              <a:gd name="connsiteY113" fmla="*/ 3656292 h 3784177"/>
              <a:gd name="connsiteX114" fmla="*/ 72220 w 8037833"/>
              <a:gd name="connsiteY114" fmla="*/ 3645272 h 3784177"/>
              <a:gd name="connsiteX115" fmla="*/ 44395 w 8037833"/>
              <a:gd name="connsiteY115" fmla="*/ 3639455 h 3784177"/>
              <a:gd name="connsiteX116" fmla="*/ 1962 w 8037833"/>
              <a:gd name="connsiteY116" fmla="*/ 3635948 h 3784177"/>
              <a:gd name="connsiteX117" fmla="*/ 0 w 8037833"/>
              <a:gd name="connsiteY117" fmla="*/ 3635261 h 3784177"/>
              <a:gd name="connsiteX118" fmla="*/ 0 w 8037833"/>
              <a:gd name="connsiteY11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835383 w 8037833"/>
              <a:gd name="connsiteY23" fmla="*/ 3377529 h 3784177"/>
              <a:gd name="connsiteX24" fmla="*/ 5746050 w 8037833"/>
              <a:gd name="connsiteY24" fmla="*/ 3426142 h 3784177"/>
              <a:gd name="connsiteX25" fmla="*/ 5613670 w 8037833"/>
              <a:gd name="connsiteY25" fmla="*/ 3428671 h 3784177"/>
              <a:gd name="connsiteX26" fmla="*/ 5535334 w 8037833"/>
              <a:gd name="connsiteY26" fmla="*/ 3437044 h 3784177"/>
              <a:gd name="connsiteX27" fmla="*/ 5506940 w 8037833"/>
              <a:gd name="connsiteY27" fmla="*/ 3450999 h 3784177"/>
              <a:gd name="connsiteX28" fmla="*/ 5466372 w 8037833"/>
              <a:gd name="connsiteY28" fmla="*/ 3463245 h 3784177"/>
              <a:gd name="connsiteX29" fmla="*/ 5395833 w 8037833"/>
              <a:gd name="connsiteY29" fmla="*/ 3493194 h 3784177"/>
              <a:gd name="connsiteX30" fmla="*/ 5305325 w 8037833"/>
              <a:gd name="connsiteY30" fmla="*/ 3505200 h 3784177"/>
              <a:gd name="connsiteX31" fmla="*/ 5223043 w 8037833"/>
              <a:gd name="connsiteY31" fmla="*/ 3491664 h 3784177"/>
              <a:gd name="connsiteX32" fmla="*/ 5217733 w 8037833"/>
              <a:gd name="connsiteY32" fmla="*/ 3500463 h 3784177"/>
              <a:gd name="connsiteX33" fmla="*/ 5167992 w 8037833"/>
              <a:gd name="connsiteY33" fmla="*/ 3504085 h 3784177"/>
              <a:gd name="connsiteX34" fmla="*/ 4987020 w 8037833"/>
              <a:gd name="connsiteY34" fmla="*/ 3461263 h 3784177"/>
              <a:gd name="connsiteX35" fmla="*/ 4890003 w 8037833"/>
              <a:gd name="connsiteY35" fmla="*/ 3469874 h 3784177"/>
              <a:gd name="connsiteX36" fmla="*/ 4856654 w 8037833"/>
              <a:gd name="connsiteY36" fmla="*/ 3481880 h 3784177"/>
              <a:gd name="connsiteX37" fmla="*/ 4800711 w 8037833"/>
              <a:gd name="connsiteY37" fmla="*/ 3501441 h 3784177"/>
              <a:gd name="connsiteX38" fmla="*/ 4761569 w 8037833"/>
              <a:gd name="connsiteY38" fmla="*/ 3538103 h 3784177"/>
              <a:gd name="connsiteX39" fmla="*/ 4713734 w 8037833"/>
              <a:gd name="connsiteY39" fmla="*/ 3545724 h 3784177"/>
              <a:gd name="connsiteX40" fmla="*/ 4699169 w 8037833"/>
              <a:gd name="connsiteY40" fmla="*/ 3518988 h 3784177"/>
              <a:gd name="connsiteX41" fmla="*/ 4649120 w 8037833"/>
              <a:gd name="connsiteY41" fmla="*/ 3536392 h 3784177"/>
              <a:gd name="connsiteX42" fmla="*/ 4573578 w 8037833"/>
              <a:gd name="connsiteY42" fmla="*/ 3565923 h 3784177"/>
              <a:gd name="connsiteX43" fmla="*/ 4529117 w 8037833"/>
              <a:gd name="connsiteY43" fmla="*/ 3575592 h 3784177"/>
              <a:gd name="connsiteX44" fmla="*/ 4408641 w 8037833"/>
              <a:gd name="connsiteY44" fmla="*/ 3610000 h 3784177"/>
              <a:gd name="connsiteX45" fmla="*/ 4356402 w 8037833"/>
              <a:gd name="connsiteY45" fmla="*/ 3642792 h 3784177"/>
              <a:gd name="connsiteX46" fmla="*/ 4270245 w 8037833"/>
              <a:gd name="connsiteY46" fmla="*/ 3665789 h 3784177"/>
              <a:gd name="connsiteX47" fmla="*/ 4208725 w 8037833"/>
              <a:gd name="connsiteY47" fmla="*/ 3704841 h 3784177"/>
              <a:gd name="connsiteX48" fmla="*/ 4201632 w 8037833"/>
              <a:gd name="connsiteY48" fmla="*/ 3702602 h 3784177"/>
              <a:gd name="connsiteX49" fmla="*/ 4191289 w 8037833"/>
              <a:gd name="connsiteY49" fmla="*/ 3702380 h 3784177"/>
              <a:gd name="connsiteX50" fmla="*/ 4191039 w 8037833"/>
              <a:gd name="connsiteY50" fmla="*/ 3702831 h 3784177"/>
              <a:gd name="connsiteX51" fmla="*/ 4181340 w 8037833"/>
              <a:gd name="connsiteY51" fmla="*/ 3701729 h 3784177"/>
              <a:gd name="connsiteX52" fmla="*/ 4133816 w 8037833"/>
              <a:gd name="connsiteY52" fmla="*/ 3690565 h 3784177"/>
              <a:gd name="connsiteX53" fmla="*/ 4071732 w 8037833"/>
              <a:gd name="connsiteY53" fmla="*/ 3732513 h 3784177"/>
              <a:gd name="connsiteX54" fmla="*/ 4045924 w 8037833"/>
              <a:gd name="connsiteY54" fmla="*/ 3739404 h 3784177"/>
              <a:gd name="connsiteX55" fmla="*/ 4032171 w 8037833"/>
              <a:gd name="connsiteY55" fmla="*/ 3745523 h 3784177"/>
              <a:gd name="connsiteX56" fmla="*/ 4031335 w 8037833"/>
              <a:gd name="connsiteY56" fmla="*/ 3747479 h 3784177"/>
              <a:gd name="connsiteX57" fmla="*/ 3985774 w 8037833"/>
              <a:gd name="connsiteY57" fmla="*/ 3736547 h 3784177"/>
              <a:gd name="connsiteX58" fmla="*/ 3979769 w 8037833"/>
              <a:gd name="connsiteY58" fmla="*/ 3738769 h 3784177"/>
              <a:gd name="connsiteX59" fmla="*/ 3950014 w 8037833"/>
              <a:gd name="connsiteY59" fmla="*/ 3726942 h 3784177"/>
              <a:gd name="connsiteX60" fmla="*/ 3934671 w 8037833"/>
              <a:gd name="connsiteY60" fmla="*/ 3723339 h 3784177"/>
              <a:gd name="connsiteX61" fmla="*/ 3930274 w 8037833"/>
              <a:gd name="connsiteY61" fmla="*/ 3717148 h 3784177"/>
              <a:gd name="connsiteX62" fmla="*/ 3907660 w 8037833"/>
              <a:gd name="connsiteY62" fmla="*/ 3714456 h 3784177"/>
              <a:gd name="connsiteX63" fmla="*/ 3905087 w 8037833"/>
              <a:gd name="connsiteY63" fmla="*/ 3716098 h 3784177"/>
              <a:gd name="connsiteX64" fmla="*/ 3886347 w 8037833"/>
              <a:gd name="connsiteY64" fmla="*/ 3706620 h 3784177"/>
              <a:gd name="connsiteX65" fmla="*/ 3870533 w 8037833"/>
              <a:gd name="connsiteY65" fmla="*/ 3689905 h 3784177"/>
              <a:gd name="connsiteX66" fmla="*/ 3678563 w 8037833"/>
              <a:gd name="connsiteY66" fmla="*/ 3694486 h 3784177"/>
              <a:gd name="connsiteX67" fmla="*/ 3524121 w 8037833"/>
              <a:gd name="connsiteY67" fmla="*/ 3642736 h 3784177"/>
              <a:gd name="connsiteX68" fmla="*/ 3432153 w 8037833"/>
              <a:gd name="connsiteY68" fmla="*/ 3667780 h 3784177"/>
              <a:gd name="connsiteX69" fmla="*/ 3373519 w 8037833"/>
              <a:gd name="connsiteY69" fmla="*/ 3665785 h 3784177"/>
              <a:gd name="connsiteX70" fmla="*/ 3114267 w 8037833"/>
              <a:gd name="connsiteY70" fmla="*/ 3638983 h 3784177"/>
              <a:gd name="connsiteX71" fmla="*/ 3048270 w 8037833"/>
              <a:gd name="connsiteY71" fmla="*/ 3649949 h 3784177"/>
              <a:gd name="connsiteX72" fmla="*/ 2989722 w 8037833"/>
              <a:gd name="connsiteY72" fmla="*/ 3623230 h 3784177"/>
              <a:gd name="connsiteX73" fmla="*/ 2965734 w 8037833"/>
              <a:gd name="connsiteY73" fmla="*/ 3635676 h 3784177"/>
              <a:gd name="connsiteX74" fmla="*/ 2961603 w 8037833"/>
              <a:gd name="connsiteY74" fmla="*/ 3638221 h 3784177"/>
              <a:gd name="connsiteX75" fmla="*/ 2944959 w 8037833"/>
              <a:gd name="connsiteY75" fmla="*/ 3639723 h 3784177"/>
              <a:gd name="connsiteX76" fmla="*/ 2940402 w 8037833"/>
              <a:gd name="connsiteY76" fmla="*/ 3651000 h 3784177"/>
              <a:gd name="connsiteX77" fmla="*/ 2915449 w 8037833"/>
              <a:gd name="connsiteY77" fmla="*/ 3661039 h 3784177"/>
              <a:gd name="connsiteX78" fmla="*/ 2884777 w 8037833"/>
              <a:gd name="connsiteY78" fmla="*/ 3660775 h 3784177"/>
              <a:gd name="connsiteX79" fmla="*/ 2739034 w 8037833"/>
              <a:gd name="connsiteY79" fmla="*/ 3647396 h 3784177"/>
              <a:gd name="connsiteX80" fmla="*/ 2651827 w 8037833"/>
              <a:gd name="connsiteY80" fmla="*/ 3646306 h 3784177"/>
              <a:gd name="connsiteX81" fmla="*/ 2618680 w 8037833"/>
              <a:gd name="connsiteY81" fmla="*/ 3656755 h 3784177"/>
              <a:gd name="connsiteX82" fmla="*/ 2572404 w 8037833"/>
              <a:gd name="connsiteY82" fmla="*/ 3664043 h 3784177"/>
              <a:gd name="connsiteX83" fmla="*/ 2490721 w 8037833"/>
              <a:gd name="connsiteY83" fmla="*/ 3685313 h 3784177"/>
              <a:gd name="connsiteX84" fmla="*/ 2423704 w 8037833"/>
              <a:gd name="connsiteY84" fmla="*/ 3658079 h 3784177"/>
              <a:gd name="connsiteX85" fmla="*/ 2301172 w 8037833"/>
              <a:gd name="connsiteY85" fmla="*/ 3663053 h 3784177"/>
              <a:gd name="connsiteX86" fmla="*/ 2294102 w 8037833"/>
              <a:gd name="connsiteY86" fmla="*/ 3671151 h 3784177"/>
              <a:gd name="connsiteX87" fmla="*/ 2238966 w 8037833"/>
              <a:gd name="connsiteY87" fmla="*/ 3668777 h 3784177"/>
              <a:gd name="connsiteX88" fmla="*/ 2082844 w 8037833"/>
              <a:gd name="connsiteY88" fmla="*/ 3631994 h 3784177"/>
              <a:gd name="connsiteX89" fmla="*/ 1938480 w 8037833"/>
              <a:gd name="connsiteY89" fmla="*/ 3601439 h 3784177"/>
              <a:gd name="connsiteX90" fmla="*/ 1900166 w 8037833"/>
              <a:gd name="connsiteY90" fmla="*/ 3609358 h 3784177"/>
              <a:gd name="connsiteX91" fmla="*/ 1835976 w 8037833"/>
              <a:gd name="connsiteY91" fmla="*/ 3622065 h 3784177"/>
              <a:gd name="connsiteX92" fmla="*/ 1787830 w 8037833"/>
              <a:gd name="connsiteY92" fmla="*/ 3633173 h 3784177"/>
              <a:gd name="connsiteX93" fmla="*/ 1734224 w 8037833"/>
              <a:gd name="connsiteY93" fmla="*/ 3655593 h 3784177"/>
              <a:gd name="connsiteX94" fmla="*/ 1721989 w 8037833"/>
              <a:gd name="connsiteY94" fmla="*/ 3627298 h 3784177"/>
              <a:gd name="connsiteX95" fmla="*/ 1664576 w 8037833"/>
              <a:gd name="connsiteY95" fmla="*/ 3638572 h 3784177"/>
              <a:gd name="connsiteX96" fmla="*/ 1577459 w 8037833"/>
              <a:gd name="connsiteY96" fmla="*/ 3658824 h 3784177"/>
              <a:gd name="connsiteX97" fmla="*/ 1527269 w 8037833"/>
              <a:gd name="connsiteY97" fmla="*/ 3663088 h 3784177"/>
              <a:gd name="connsiteX98" fmla="*/ 1390118 w 8037833"/>
              <a:gd name="connsiteY98" fmla="*/ 3682789 h 3784177"/>
              <a:gd name="connsiteX99" fmla="*/ 1252698 w 8037833"/>
              <a:gd name="connsiteY99" fmla="*/ 3708662 h 3784177"/>
              <a:gd name="connsiteX100" fmla="*/ 1171039 w 8037833"/>
              <a:gd name="connsiteY100" fmla="*/ 3758642 h 3784177"/>
              <a:gd name="connsiteX101" fmla="*/ 1058106 w 8037833"/>
              <a:gd name="connsiteY101" fmla="*/ 3776166 h 3784177"/>
              <a:gd name="connsiteX102" fmla="*/ 1039167 w 8037833"/>
              <a:gd name="connsiteY102" fmla="*/ 3784177 h 3784177"/>
              <a:gd name="connsiteX103" fmla="*/ 1012958 w 8037833"/>
              <a:gd name="connsiteY103" fmla="*/ 3779206 h 3784177"/>
              <a:gd name="connsiteX104" fmla="*/ 907906 w 8037833"/>
              <a:gd name="connsiteY104" fmla="*/ 3757678 h 3784177"/>
              <a:gd name="connsiteX105" fmla="*/ 825226 w 8037833"/>
              <a:gd name="connsiteY105" fmla="*/ 3726369 h 3784177"/>
              <a:gd name="connsiteX106" fmla="*/ 722264 w 8037833"/>
              <a:gd name="connsiteY106" fmla="*/ 3747612 h 3784177"/>
              <a:gd name="connsiteX107" fmla="*/ 659460 w 8037833"/>
              <a:gd name="connsiteY107" fmla="*/ 3740429 h 3784177"/>
              <a:gd name="connsiteX108" fmla="*/ 556552 w 8037833"/>
              <a:gd name="connsiteY108" fmla="*/ 3739124 h 3784177"/>
              <a:gd name="connsiteX109" fmla="*/ 445444 w 8037833"/>
              <a:gd name="connsiteY109" fmla="*/ 3764831 h 3784177"/>
              <a:gd name="connsiteX110" fmla="*/ 393295 w 8037833"/>
              <a:gd name="connsiteY110" fmla="*/ 3753097 h 3784177"/>
              <a:gd name="connsiteX111" fmla="*/ 339711 w 8037833"/>
              <a:gd name="connsiteY111" fmla="*/ 3718242 h 3784177"/>
              <a:gd name="connsiteX112" fmla="*/ 222239 w 8037833"/>
              <a:gd name="connsiteY112" fmla="*/ 3672335 h 3784177"/>
              <a:gd name="connsiteX113" fmla="*/ 163578 w 8037833"/>
              <a:gd name="connsiteY113" fmla="*/ 3656292 h 3784177"/>
              <a:gd name="connsiteX114" fmla="*/ 72220 w 8037833"/>
              <a:gd name="connsiteY114" fmla="*/ 3645272 h 3784177"/>
              <a:gd name="connsiteX115" fmla="*/ 44395 w 8037833"/>
              <a:gd name="connsiteY115" fmla="*/ 3639455 h 3784177"/>
              <a:gd name="connsiteX116" fmla="*/ 1962 w 8037833"/>
              <a:gd name="connsiteY116" fmla="*/ 3635948 h 3784177"/>
              <a:gd name="connsiteX117" fmla="*/ 0 w 8037833"/>
              <a:gd name="connsiteY117" fmla="*/ 3635261 h 3784177"/>
              <a:gd name="connsiteX118" fmla="*/ 0 w 8037833"/>
              <a:gd name="connsiteY11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835383 w 8037833"/>
              <a:gd name="connsiteY23" fmla="*/ 3377529 h 3784177"/>
              <a:gd name="connsiteX24" fmla="*/ 5746050 w 8037833"/>
              <a:gd name="connsiteY24" fmla="*/ 3426142 h 3784177"/>
              <a:gd name="connsiteX25" fmla="*/ 5613670 w 8037833"/>
              <a:gd name="connsiteY25" fmla="*/ 3428671 h 3784177"/>
              <a:gd name="connsiteX26" fmla="*/ 5535334 w 8037833"/>
              <a:gd name="connsiteY26" fmla="*/ 3437044 h 3784177"/>
              <a:gd name="connsiteX27" fmla="*/ 5506940 w 8037833"/>
              <a:gd name="connsiteY27" fmla="*/ 3450999 h 3784177"/>
              <a:gd name="connsiteX28" fmla="*/ 5466372 w 8037833"/>
              <a:gd name="connsiteY28" fmla="*/ 3463245 h 3784177"/>
              <a:gd name="connsiteX29" fmla="*/ 5395833 w 8037833"/>
              <a:gd name="connsiteY29" fmla="*/ 3493194 h 3784177"/>
              <a:gd name="connsiteX30" fmla="*/ 5305325 w 8037833"/>
              <a:gd name="connsiteY30" fmla="*/ 3505200 h 3784177"/>
              <a:gd name="connsiteX31" fmla="*/ 5223043 w 8037833"/>
              <a:gd name="connsiteY31" fmla="*/ 3491664 h 3784177"/>
              <a:gd name="connsiteX32" fmla="*/ 5217733 w 8037833"/>
              <a:gd name="connsiteY32" fmla="*/ 3500463 h 3784177"/>
              <a:gd name="connsiteX33" fmla="*/ 5167992 w 8037833"/>
              <a:gd name="connsiteY33" fmla="*/ 3504085 h 3784177"/>
              <a:gd name="connsiteX34" fmla="*/ 4987020 w 8037833"/>
              <a:gd name="connsiteY34" fmla="*/ 3461263 h 3784177"/>
              <a:gd name="connsiteX35" fmla="*/ 4890003 w 8037833"/>
              <a:gd name="connsiteY35" fmla="*/ 3469874 h 3784177"/>
              <a:gd name="connsiteX36" fmla="*/ 4856654 w 8037833"/>
              <a:gd name="connsiteY36" fmla="*/ 3481880 h 3784177"/>
              <a:gd name="connsiteX37" fmla="*/ 4800711 w 8037833"/>
              <a:gd name="connsiteY37" fmla="*/ 3501441 h 3784177"/>
              <a:gd name="connsiteX38" fmla="*/ 4761569 w 8037833"/>
              <a:gd name="connsiteY38" fmla="*/ 3538103 h 3784177"/>
              <a:gd name="connsiteX39" fmla="*/ 4713734 w 8037833"/>
              <a:gd name="connsiteY39" fmla="*/ 3545724 h 3784177"/>
              <a:gd name="connsiteX40" fmla="*/ 4699169 w 8037833"/>
              <a:gd name="connsiteY40" fmla="*/ 3518988 h 3784177"/>
              <a:gd name="connsiteX41" fmla="*/ 4649120 w 8037833"/>
              <a:gd name="connsiteY41" fmla="*/ 3536392 h 3784177"/>
              <a:gd name="connsiteX42" fmla="*/ 4573578 w 8037833"/>
              <a:gd name="connsiteY42" fmla="*/ 3565923 h 3784177"/>
              <a:gd name="connsiteX43" fmla="*/ 4529117 w 8037833"/>
              <a:gd name="connsiteY43" fmla="*/ 3575592 h 3784177"/>
              <a:gd name="connsiteX44" fmla="*/ 4408641 w 8037833"/>
              <a:gd name="connsiteY44" fmla="*/ 3610000 h 3784177"/>
              <a:gd name="connsiteX45" fmla="*/ 4356402 w 8037833"/>
              <a:gd name="connsiteY45" fmla="*/ 3642792 h 3784177"/>
              <a:gd name="connsiteX46" fmla="*/ 4270245 w 8037833"/>
              <a:gd name="connsiteY46" fmla="*/ 3665789 h 3784177"/>
              <a:gd name="connsiteX47" fmla="*/ 4208725 w 8037833"/>
              <a:gd name="connsiteY47" fmla="*/ 3704841 h 3784177"/>
              <a:gd name="connsiteX48" fmla="*/ 4201632 w 8037833"/>
              <a:gd name="connsiteY48" fmla="*/ 3702602 h 3784177"/>
              <a:gd name="connsiteX49" fmla="*/ 4191289 w 8037833"/>
              <a:gd name="connsiteY49" fmla="*/ 3702380 h 3784177"/>
              <a:gd name="connsiteX50" fmla="*/ 4191039 w 8037833"/>
              <a:gd name="connsiteY50" fmla="*/ 3702831 h 3784177"/>
              <a:gd name="connsiteX51" fmla="*/ 4181340 w 8037833"/>
              <a:gd name="connsiteY51" fmla="*/ 3701729 h 3784177"/>
              <a:gd name="connsiteX52" fmla="*/ 4133816 w 8037833"/>
              <a:gd name="connsiteY52" fmla="*/ 3690565 h 3784177"/>
              <a:gd name="connsiteX53" fmla="*/ 4071732 w 8037833"/>
              <a:gd name="connsiteY53" fmla="*/ 3732513 h 3784177"/>
              <a:gd name="connsiteX54" fmla="*/ 4045924 w 8037833"/>
              <a:gd name="connsiteY54" fmla="*/ 3739404 h 3784177"/>
              <a:gd name="connsiteX55" fmla="*/ 4032171 w 8037833"/>
              <a:gd name="connsiteY55" fmla="*/ 3745523 h 3784177"/>
              <a:gd name="connsiteX56" fmla="*/ 4031335 w 8037833"/>
              <a:gd name="connsiteY56" fmla="*/ 3747479 h 3784177"/>
              <a:gd name="connsiteX57" fmla="*/ 3985774 w 8037833"/>
              <a:gd name="connsiteY57" fmla="*/ 3736547 h 3784177"/>
              <a:gd name="connsiteX58" fmla="*/ 3979769 w 8037833"/>
              <a:gd name="connsiteY58" fmla="*/ 3738769 h 3784177"/>
              <a:gd name="connsiteX59" fmla="*/ 3950014 w 8037833"/>
              <a:gd name="connsiteY59" fmla="*/ 3726942 h 3784177"/>
              <a:gd name="connsiteX60" fmla="*/ 3934671 w 8037833"/>
              <a:gd name="connsiteY60" fmla="*/ 3723339 h 3784177"/>
              <a:gd name="connsiteX61" fmla="*/ 3930274 w 8037833"/>
              <a:gd name="connsiteY61" fmla="*/ 3717148 h 3784177"/>
              <a:gd name="connsiteX62" fmla="*/ 3907660 w 8037833"/>
              <a:gd name="connsiteY62" fmla="*/ 3714456 h 3784177"/>
              <a:gd name="connsiteX63" fmla="*/ 3905087 w 8037833"/>
              <a:gd name="connsiteY63" fmla="*/ 3716098 h 3784177"/>
              <a:gd name="connsiteX64" fmla="*/ 3886347 w 8037833"/>
              <a:gd name="connsiteY64" fmla="*/ 3706620 h 3784177"/>
              <a:gd name="connsiteX65" fmla="*/ 3870533 w 8037833"/>
              <a:gd name="connsiteY65" fmla="*/ 3689905 h 3784177"/>
              <a:gd name="connsiteX66" fmla="*/ 3678563 w 8037833"/>
              <a:gd name="connsiteY66" fmla="*/ 3694486 h 3784177"/>
              <a:gd name="connsiteX67" fmla="*/ 3524121 w 8037833"/>
              <a:gd name="connsiteY67" fmla="*/ 3642736 h 3784177"/>
              <a:gd name="connsiteX68" fmla="*/ 3432153 w 8037833"/>
              <a:gd name="connsiteY68" fmla="*/ 3667780 h 3784177"/>
              <a:gd name="connsiteX69" fmla="*/ 3373519 w 8037833"/>
              <a:gd name="connsiteY69" fmla="*/ 3665785 h 3784177"/>
              <a:gd name="connsiteX70" fmla="*/ 3114267 w 8037833"/>
              <a:gd name="connsiteY70" fmla="*/ 3638983 h 3784177"/>
              <a:gd name="connsiteX71" fmla="*/ 3048270 w 8037833"/>
              <a:gd name="connsiteY71" fmla="*/ 3649949 h 3784177"/>
              <a:gd name="connsiteX72" fmla="*/ 2989722 w 8037833"/>
              <a:gd name="connsiteY72" fmla="*/ 3623230 h 3784177"/>
              <a:gd name="connsiteX73" fmla="*/ 2965734 w 8037833"/>
              <a:gd name="connsiteY73" fmla="*/ 3635676 h 3784177"/>
              <a:gd name="connsiteX74" fmla="*/ 2961603 w 8037833"/>
              <a:gd name="connsiteY74" fmla="*/ 3638221 h 3784177"/>
              <a:gd name="connsiteX75" fmla="*/ 2944959 w 8037833"/>
              <a:gd name="connsiteY75" fmla="*/ 3639723 h 3784177"/>
              <a:gd name="connsiteX76" fmla="*/ 2940402 w 8037833"/>
              <a:gd name="connsiteY76" fmla="*/ 3651000 h 3784177"/>
              <a:gd name="connsiteX77" fmla="*/ 2915449 w 8037833"/>
              <a:gd name="connsiteY77" fmla="*/ 3661039 h 3784177"/>
              <a:gd name="connsiteX78" fmla="*/ 2884777 w 8037833"/>
              <a:gd name="connsiteY78" fmla="*/ 3660775 h 3784177"/>
              <a:gd name="connsiteX79" fmla="*/ 2739034 w 8037833"/>
              <a:gd name="connsiteY79" fmla="*/ 3647396 h 3784177"/>
              <a:gd name="connsiteX80" fmla="*/ 2651827 w 8037833"/>
              <a:gd name="connsiteY80" fmla="*/ 3646306 h 3784177"/>
              <a:gd name="connsiteX81" fmla="*/ 2618680 w 8037833"/>
              <a:gd name="connsiteY81" fmla="*/ 3656755 h 3784177"/>
              <a:gd name="connsiteX82" fmla="*/ 2572404 w 8037833"/>
              <a:gd name="connsiteY82" fmla="*/ 3664043 h 3784177"/>
              <a:gd name="connsiteX83" fmla="*/ 2490721 w 8037833"/>
              <a:gd name="connsiteY83" fmla="*/ 3685313 h 3784177"/>
              <a:gd name="connsiteX84" fmla="*/ 2423704 w 8037833"/>
              <a:gd name="connsiteY84" fmla="*/ 3658079 h 3784177"/>
              <a:gd name="connsiteX85" fmla="*/ 2301172 w 8037833"/>
              <a:gd name="connsiteY85" fmla="*/ 3663053 h 3784177"/>
              <a:gd name="connsiteX86" fmla="*/ 2294102 w 8037833"/>
              <a:gd name="connsiteY86" fmla="*/ 3671151 h 3784177"/>
              <a:gd name="connsiteX87" fmla="*/ 2238966 w 8037833"/>
              <a:gd name="connsiteY87" fmla="*/ 3668777 h 3784177"/>
              <a:gd name="connsiteX88" fmla="*/ 2082844 w 8037833"/>
              <a:gd name="connsiteY88" fmla="*/ 3631994 h 3784177"/>
              <a:gd name="connsiteX89" fmla="*/ 1938480 w 8037833"/>
              <a:gd name="connsiteY89" fmla="*/ 3601439 h 3784177"/>
              <a:gd name="connsiteX90" fmla="*/ 1900166 w 8037833"/>
              <a:gd name="connsiteY90" fmla="*/ 3609358 h 3784177"/>
              <a:gd name="connsiteX91" fmla="*/ 1835976 w 8037833"/>
              <a:gd name="connsiteY91" fmla="*/ 3622065 h 3784177"/>
              <a:gd name="connsiteX92" fmla="*/ 1787830 w 8037833"/>
              <a:gd name="connsiteY92" fmla="*/ 3633173 h 3784177"/>
              <a:gd name="connsiteX93" fmla="*/ 1734224 w 8037833"/>
              <a:gd name="connsiteY93" fmla="*/ 3655593 h 3784177"/>
              <a:gd name="connsiteX94" fmla="*/ 1721989 w 8037833"/>
              <a:gd name="connsiteY94" fmla="*/ 3627298 h 3784177"/>
              <a:gd name="connsiteX95" fmla="*/ 1664576 w 8037833"/>
              <a:gd name="connsiteY95" fmla="*/ 3638572 h 3784177"/>
              <a:gd name="connsiteX96" fmla="*/ 1577459 w 8037833"/>
              <a:gd name="connsiteY96" fmla="*/ 3658824 h 3784177"/>
              <a:gd name="connsiteX97" fmla="*/ 1527269 w 8037833"/>
              <a:gd name="connsiteY97" fmla="*/ 3663088 h 3784177"/>
              <a:gd name="connsiteX98" fmla="*/ 1390118 w 8037833"/>
              <a:gd name="connsiteY98" fmla="*/ 3682789 h 3784177"/>
              <a:gd name="connsiteX99" fmla="*/ 1252698 w 8037833"/>
              <a:gd name="connsiteY99" fmla="*/ 3708662 h 3784177"/>
              <a:gd name="connsiteX100" fmla="*/ 1171039 w 8037833"/>
              <a:gd name="connsiteY100" fmla="*/ 3758642 h 3784177"/>
              <a:gd name="connsiteX101" fmla="*/ 1058106 w 8037833"/>
              <a:gd name="connsiteY101" fmla="*/ 3776166 h 3784177"/>
              <a:gd name="connsiteX102" fmla="*/ 1039167 w 8037833"/>
              <a:gd name="connsiteY102" fmla="*/ 3784177 h 3784177"/>
              <a:gd name="connsiteX103" fmla="*/ 1012958 w 8037833"/>
              <a:gd name="connsiteY103" fmla="*/ 3779206 h 3784177"/>
              <a:gd name="connsiteX104" fmla="*/ 907906 w 8037833"/>
              <a:gd name="connsiteY104" fmla="*/ 3757678 h 3784177"/>
              <a:gd name="connsiteX105" fmla="*/ 825226 w 8037833"/>
              <a:gd name="connsiteY105" fmla="*/ 3726369 h 3784177"/>
              <a:gd name="connsiteX106" fmla="*/ 722264 w 8037833"/>
              <a:gd name="connsiteY106" fmla="*/ 3747612 h 3784177"/>
              <a:gd name="connsiteX107" fmla="*/ 659460 w 8037833"/>
              <a:gd name="connsiteY107" fmla="*/ 3740429 h 3784177"/>
              <a:gd name="connsiteX108" fmla="*/ 556552 w 8037833"/>
              <a:gd name="connsiteY108" fmla="*/ 3739124 h 3784177"/>
              <a:gd name="connsiteX109" fmla="*/ 445444 w 8037833"/>
              <a:gd name="connsiteY109" fmla="*/ 3764831 h 3784177"/>
              <a:gd name="connsiteX110" fmla="*/ 393295 w 8037833"/>
              <a:gd name="connsiteY110" fmla="*/ 3753097 h 3784177"/>
              <a:gd name="connsiteX111" fmla="*/ 339711 w 8037833"/>
              <a:gd name="connsiteY111" fmla="*/ 3718242 h 3784177"/>
              <a:gd name="connsiteX112" fmla="*/ 222239 w 8037833"/>
              <a:gd name="connsiteY112" fmla="*/ 3672335 h 3784177"/>
              <a:gd name="connsiteX113" fmla="*/ 163578 w 8037833"/>
              <a:gd name="connsiteY113" fmla="*/ 3656292 h 3784177"/>
              <a:gd name="connsiteX114" fmla="*/ 72220 w 8037833"/>
              <a:gd name="connsiteY114" fmla="*/ 3645272 h 3784177"/>
              <a:gd name="connsiteX115" fmla="*/ 44395 w 8037833"/>
              <a:gd name="connsiteY115" fmla="*/ 3639455 h 3784177"/>
              <a:gd name="connsiteX116" fmla="*/ 1962 w 8037833"/>
              <a:gd name="connsiteY116" fmla="*/ 3635948 h 3784177"/>
              <a:gd name="connsiteX117" fmla="*/ 0 w 8037833"/>
              <a:gd name="connsiteY117" fmla="*/ 3635261 h 3784177"/>
              <a:gd name="connsiteX118" fmla="*/ 0 w 8037833"/>
              <a:gd name="connsiteY11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835383 w 8037833"/>
              <a:gd name="connsiteY23" fmla="*/ 3377529 h 3784177"/>
              <a:gd name="connsiteX24" fmla="*/ 5746050 w 8037833"/>
              <a:gd name="connsiteY24" fmla="*/ 3426142 h 3784177"/>
              <a:gd name="connsiteX25" fmla="*/ 5613670 w 8037833"/>
              <a:gd name="connsiteY25" fmla="*/ 3428671 h 3784177"/>
              <a:gd name="connsiteX26" fmla="*/ 5535334 w 8037833"/>
              <a:gd name="connsiteY26" fmla="*/ 3437044 h 3784177"/>
              <a:gd name="connsiteX27" fmla="*/ 5506940 w 8037833"/>
              <a:gd name="connsiteY27" fmla="*/ 3450999 h 3784177"/>
              <a:gd name="connsiteX28" fmla="*/ 5466372 w 8037833"/>
              <a:gd name="connsiteY28" fmla="*/ 3463245 h 3784177"/>
              <a:gd name="connsiteX29" fmla="*/ 5395833 w 8037833"/>
              <a:gd name="connsiteY29" fmla="*/ 3493194 h 3784177"/>
              <a:gd name="connsiteX30" fmla="*/ 5305325 w 8037833"/>
              <a:gd name="connsiteY30" fmla="*/ 3505200 h 3784177"/>
              <a:gd name="connsiteX31" fmla="*/ 5223043 w 8037833"/>
              <a:gd name="connsiteY31" fmla="*/ 3491664 h 3784177"/>
              <a:gd name="connsiteX32" fmla="*/ 5217733 w 8037833"/>
              <a:gd name="connsiteY32" fmla="*/ 3500463 h 3784177"/>
              <a:gd name="connsiteX33" fmla="*/ 5167992 w 8037833"/>
              <a:gd name="connsiteY33" fmla="*/ 3504085 h 3784177"/>
              <a:gd name="connsiteX34" fmla="*/ 4987020 w 8037833"/>
              <a:gd name="connsiteY34" fmla="*/ 3461263 h 3784177"/>
              <a:gd name="connsiteX35" fmla="*/ 4890003 w 8037833"/>
              <a:gd name="connsiteY35" fmla="*/ 3469874 h 3784177"/>
              <a:gd name="connsiteX36" fmla="*/ 4856654 w 8037833"/>
              <a:gd name="connsiteY36" fmla="*/ 3481880 h 3784177"/>
              <a:gd name="connsiteX37" fmla="*/ 4800711 w 8037833"/>
              <a:gd name="connsiteY37" fmla="*/ 3501441 h 3784177"/>
              <a:gd name="connsiteX38" fmla="*/ 4761569 w 8037833"/>
              <a:gd name="connsiteY38" fmla="*/ 3538103 h 3784177"/>
              <a:gd name="connsiteX39" fmla="*/ 4713734 w 8037833"/>
              <a:gd name="connsiteY39" fmla="*/ 3545724 h 3784177"/>
              <a:gd name="connsiteX40" fmla="*/ 4699169 w 8037833"/>
              <a:gd name="connsiteY40" fmla="*/ 3518988 h 3784177"/>
              <a:gd name="connsiteX41" fmla="*/ 4649120 w 8037833"/>
              <a:gd name="connsiteY41" fmla="*/ 3536392 h 3784177"/>
              <a:gd name="connsiteX42" fmla="*/ 4573578 w 8037833"/>
              <a:gd name="connsiteY42" fmla="*/ 3565923 h 3784177"/>
              <a:gd name="connsiteX43" fmla="*/ 4529117 w 8037833"/>
              <a:gd name="connsiteY43" fmla="*/ 3575592 h 3784177"/>
              <a:gd name="connsiteX44" fmla="*/ 4408641 w 8037833"/>
              <a:gd name="connsiteY44" fmla="*/ 3610000 h 3784177"/>
              <a:gd name="connsiteX45" fmla="*/ 4356402 w 8037833"/>
              <a:gd name="connsiteY45" fmla="*/ 3642792 h 3784177"/>
              <a:gd name="connsiteX46" fmla="*/ 4270245 w 8037833"/>
              <a:gd name="connsiteY46" fmla="*/ 3665789 h 3784177"/>
              <a:gd name="connsiteX47" fmla="*/ 4208725 w 8037833"/>
              <a:gd name="connsiteY47" fmla="*/ 3704841 h 3784177"/>
              <a:gd name="connsiteX48" fmla="*/ 4201632 w 8037833"/>
              <a:gd name="connsiteY48" fmla="*/ 3702602 h 3784177"/>
              <a:gd name="connsiteX49" fmla="*/ 4191289 w 8037833"/>
              <a:gd name="connsiteY49" fmla="*/ 3702380 h 3784177"/>
              <a:gd name="connsiteX50" fmla="*/ 4191039 w 8037833"/>
              <a:gd name="connsiteY50" fmla="*/ 3702831 h 3784177"/>
              <a:gd name="connsiteX51" fmla="*/ 4181340 w 8037833"/>
              <a:gd name="connsiteY51" fmla="*/ 3701729 h 3784177"/>
              <a:gd name="connsiteX52" fmla="*/ 4133816 w 8037833"/>
              <a:gd name="connsiteY52" fmla="*/ 3690565 h 3784177"/>
              <a:gd name="connsiteX53" fmla="*/ 4071732 w 8037833"/>
              <a:gd name="connsiteY53" fmla="*/ 3732513 h 3784177"/>
              <a:gd name="connsiteX54" fmla="*/ 4045924 w 8037833"/>
              <a:gd name="connsiteY54" fmla="*/ 3739404 h 3784177"/>
              <a:gd name="connsiteX55" fmla="*/ 4032171 w 8037833"/>
              <a:gd name="connsiteY55" fmla="*/ 3745523 h 3784177"/>
              <a:gd name="connsiteX56" fmla="*/ 4031335 w 8037833"/>
              <a:gd name="connsiteY56" fmla="*/ 3747479 h 3784177"/>
              <a:gd name="connsiteX57" fmla="*/ 3985774 w 8037833"/>
              <a:gd name="connsiteY57" fmla="*/ 3736547 h 3784177"/>
              <a:gd name="connsiteX58" fmla="*/ 3979769 w 8037833"/>
              <a:gd name="connsiteY58" fmla="*/ 3738769 h 3784177"/>
              <a:gd name="connsiteX59" fmla="*/ 3950014 w 8037833"/>
              <a:gd name="connsiteY59" fmla="*/ 3726942 h 3784177"/>
              <a:gd name="connsiteX60" fmla="*/ 3934671 w 8037833"/>
              <a:gd name="connsiteY60" fmla="*/ 3723339 h 3784177"/>
              <a:gd name="connsiteX61" fmla="*/ 3930274 w 8037833"/>
              <a:gd name="connsiteY61" fmla="*/ 3717148 h 3784177"/>
              <a:gd name="connsiteX62" fmla="*/ 3907660 w 8037833"/>
              <a:gd name="connsiteY62" fmla="*/ 3714456 h 3784177"/>
              <a:gd name="connsiteX63" fmla="*/ 3905087 w 8037833"/>
              <a:gd name="connsiteY63" fmla="*/ 3716098 h 3784177"/>
              <a:gd name="connsiteX64" fmla="*/ 3886347 w 8037833"/>
              <a:gd name="connsiteY64" fmla="*/ 3706620 h 3784177"/>
              <a:gd name="connsiteX65" fmla="*/ 3870533 w 8037833"/>
              <a:gd name="connsiteY65" fmla="*/ 3689905 h 3784177"/>
              <a:gd name="connsiteX66" fmla="*/ 3678563 w 8037833"/>
              <a:gd name="connsiteY66" fmla="*/ 3694486 h 3784177"/>
              <a:gd name="connsiteX67" fmla="*/ 3524121 w 8037833"/>
              <a:gd name="connsiteY67" fmla="*/ 3642736 h 3784177"/>
              <a:gd name="connsiteX68" fmla="*/ 3432153 w 8037833"/>
              <a:gd name="connsiteY68" fmla="*/ 3667780 h 3784177"/>
              <a:gd name="connsiteX69" fmla="*/ 3373519 w 8037833"/>
              <a:gd name="connsiteY69" fmla="*/ 3665785 h 3784177"/>
              <a:gd name="connsiteX70" fmla="*/ 3114267 w 8037833"/>
              <a:gd name="connsiteY70" fmla="*/ 3638983 h 3784177"/>
              <a:gd name="connsiteX71" fmla="*/ 3048270 w 8037833"/>
              <a:gd name="connsiteY71" fmla="*/ 3649949 h 3784177"/>
              <a:gd name="connsiteX72" fmla="*/ 2989722 w 8037833"/>
              <a:gd name="connsiteY72" fmla="*/ 3623230 h 3784177"/>
              <a:gd name="connsiteX73" fmla="*/ 2965734 w 8037833"/>
              <a:gd name="connsiteY73" fmla="*/ 3635676 h 3784177"/>
              <a:gd name="connsiteX74" fmla="*/ 2961603 w 8037833"/>
              <a:gd name="connsiteY74" fmla="*/ 3638221 h 3784177"/>
              <a:gd name="connsiteX75" fmla="*/ 2944959 w 8037833"/>
              <a:gd name="connsiteY75" fmla="*/ 3639723 h 3784177"/>
              <a:gd name="connsiteX76" fmla="*/ 2940402 w 8037833"/>
              <a:gd name="connsiteY76" fmla="*/ 3651000 h 3784177"/>
              <a:gd name="connsiteX77" fmla="*/ 2915449 w 8037833"/>
              <a:gd name="connsiteY77" fmla="*/ 3661039 h 3784177"/>
              <a:gd name="connsiteX78" fmla="*/ 2884777 w 8037833"/>
              <a:gd name="connsiteY78" fmla="*/ 3660775 h 3784177"/>
              <a:gd name="connsiteX79" fmla="*/ 2739034 w 8037833"/>
              <a:gd name="connsiteY79" fmla="*/ 3647396 h 3784177"/>
              <a:gd name="connsiteX80" fmla="*/ 2651827 w 8037833"/>
              <a:gd name="connsiteY80" fmla="*/ 3646306 h 3784177"/>
              <a:gd name="connsiteX81" fmla="*/ 2618680 w 8037833"/>
              <a:gd name="connsiteY81" fmla="*/ 3656755 h 3784177"/>
              <a:gd name="connsiteX82" fmla="*/ 2572404 w 8037833"/>
              <a:gd name="connsiteY82" fmla="*/ 3664043 h 3784177"/>
              <a:gd name="connsiteX83" fmla="*/ 2490721 w 8037833"/>
              <a:gd name="connsiteY83" fmla="*/ 3685313 h 3784177"/>
              <a:gd name="connsiteX84" fmla="*/ 2423704 w 8037833"/>
              <a:gd name="connsiteY84" fmla="*/ 3658079 h 3784177"/>
              <a:gd name="connsiteX85" fmla="*/ 2301172 w 8037833"/>
              <a:gd name="connsiteY85" fmla="*/ 3663053 h 3784177"/>
              <a:gd name="connsiteX86" fmla="*/ 2294102 w 8037833"/>
              <a:gd name="connsiteY86" fmla="*/ 3671151 h 3784177"/>
              <a:gd name="connsiteX87" fmla="*/ 2238966 w 8037833"/>
              <a:gd name="connsiteY87" fmla="*/ 3668777 h 3784177"/>
              <a:gd name="connsiteX88" fmla="*/ 2082844 w 8037833"/>
              <a:gd name="connsiteY88" fmla="*/ 3631994 h 3784177"/>
              <a:gd name="connsiteX89" fmla="*/ 1938480 w 8037833"/>
              <a:gd name="connsiteY89" fmla="*/ 3601439 h 3784177"/>
              <a:gd name="connsiteX90" fmla="*/ 1900166 w 8037833"/>
              <a:gd name="connsiteY90" fmla="*/ 3609358 h 3784177"/>
              <a:gd name="connsiteX91" fmla="*/ 1835976 w 8037833"/>
              <a:gd name="connsiteY91" fmla="*/ 3622065 h 3784177"/>
              <a:gd name="connsiteX92" fmla="*/ 1787830 w 8037833"/>
              <a:gd name="connsiteY92" fmla="*/ 3633173 h 3784177"/>
              <a:gd name="connsiteX93" fmla="*/ 1734224 w 8037833"/>
              <a:gd name="connsiteY93" fmla="*/ 3655593 h 3784177"/>
              <a:gd name="connsiteX94" fmla="*/ 1721989 w 8037833"/>
              <a:gd name="connsiteY94" fmla="*/ 3627298 h 3784177"/>
              <a:gd name="connsiteX95" fmla="*/ 1664576 w 8037833"/>
              <a:gd name="connsiteY95" fmla="*/ 3638572 h 3784177"/>
              <a:gd name="connsiteX96" fmla="*/ 1577459 w 8037833"/>
              <a:gd name="connsiteY96" fmla="*/ 3658824 h 3784177"/>
              <a:gd name="connsiteX97" fmla="*/ 1527269 w 8037833"/>
              <a:gd name="connsiteY97" fmla="*/ 3663088 h 3784177"/>
              <a:gd name="connsiteX98" fmla="*/ 1390118 w 8037833"/>
              <a:gd name="connsiteY98" fmla="*/ 3682789 h 3784177"/>
              <a:gd name="connsiteX99" fmla="*/ 1252698 w 8037833"/>
              <a:gd name="connsiteY99" fmla="*/ 3708662 h 3784177"/>
              <a:gd name="connsiteX100" fmla="*/ 1171039 w 8037833"/>
              <a:gd name="connsiteY100" fmla="*/ 3758642 h 3784177"/>
              <a:gd name="connsiteX101" fmla="*/ 1058106 w 8037833"/>
              <a:gd name="connsiteY101" fmla="*/ 3776166 h 3784177"/>
              <a:gd name="connsiteX102" fmla="*/ 1039167 w 8037833"/>
              <a:gd name="connsiteY102" fmla="*/ 3784177 h 3784177"/>
              <a:gd name="connsiteX103" fmla="*/ 1012958 w 8037833"/>
              <a:gd name="connsiteY103" fmla="*/ 3779206 h 3784177"/>
              <a:gd name="connsiteX104" fmla="*/ 907906 w 8037833"/>
              <a:gd name="connsiteY104" fmla="*/ 3757678 h 3784177"/>
              <a:gd name="connsiteX105" fmla="*/ 825226 w 8037833"/>
              <a:gd name="connsiteY105" fmla="*/ 3726369 h 3784177"/>
              <a:gd name="connsiteX106" fmla="*/ 722264 w 8037833"/>
              <a:gd name="connsiteY106" fmla="*/ 3747612 h 3784177"/>
              <a:gd name="connsiteX107" fmla="*/ 659460 w 8037833"/>
              <a:gd name="connsiteY107" fmla="*/ 3740429 h 3784177"/>
              <a:gd name="connsiteX108" fmla="*/ 556552 w 8037833"/>
              <a:gd name="connsiteY108" fmla="*/ 3739124 h 3784177"/>
              <a:gd name="connsiteX109" fmla="*/ 445444 w 8037833"/>
              <a:gd name="connsiteY109" fmla="*/ 3764831 h 3784177"/>
              <a:gd name="connsiteX110" fmla="*/ 393295 w 8037833"/>
              <a:gd name="connsiteY110" fmla="*/ 3753097 h 3784177"/>
              <a:gd name="connsiteX111" fmla="*/ 339711 w 8037833"/>
              <a:gd name="connsiteY111" fmla="*/ 3718242 h 3784177"/>
              <a:gd name="connsiteX112" fmla="*/ 222239 w 8037833"/>
              <a:gd name="connsiteY112" fmla="*/ 3672335 h 3784177"/>
              <a:gd name="connsiteX113" fmla="*/ 163578 w 8037833"/>
              <a:gd name="connsiteY113" fmla="*/ 3656292 h 3784177"/>
              <a:gd name="connsiteX114" fmla="*/ 72220 w 8037833"/>
              <a:gd name="connsiteY114" fmla="*/ 3645272 h 3784177"/>
              <a:gd name="connsiteX115" fmla="*/ 44395 w 8037833"/>
              <a:gd name="connsiteY115" fmla="*/ 3639455 h 3784177"/>
              <a:gd name="connsiteX116" fmla="*/ 1962 w 8037833"/>
              <a:gd name="connsiteY116" fmla="*/ 3635948 h 3784177"/>
              <a:gd name="connsiteX117" fmla="*/ 0 w 8037833"/>
              <a:gd name="connsiteY117" fmla="*/ 3635261 h 3784177"/>
              <a:gd name="connsiteX118" fmla="*/ 0 w 8037833"/>
              <a:gd name="connsiteY11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835383 w 8037833"/>
              <a:gd name="connsiteY23" fmla="*/ 3377529 h 3784177"/>
              <a:gd name="connsiteX24" fmla="*/ 5746050 w 8037833"/>
              <a:gd name="connsiteY24" fmla="*/ 3426142 h 3784177"/>
              <a:gd name="connsiteX25" fmla="*/ 5613670 w 8037833"/>
              <a:gd name="connsiteY25" fmla="*/ 3428671 h 3784177"/>
              <a:gd name="connsiteX26" fmla="*/ 5535334 w 8037833"/>
              <a:gd name="connsiteY26" fmla="*/ 3437044 h 3784177"/>
              <a:gd name="connsiteX27" fmla="*/ 5506940 w 8037833"/>
              <a:gd name="connsiteY27" fmla="*/ 3450999 h 3784177"/>
              <a:gd name="connsiteX28" fmla="*/ 5466372 w 8037833"/>
              <a:gd name="connsiteY28" fmla="*/ 3463245 h 3784177"/>
              <a:gd name="connsiteX29" fmla="*/ 5395833 w 8037833"/>
              <a:gd name="connsiteY29" fmla="*/ 3493194 h 3784177"/>
              <a:gd name="connsiteX30" fmla="*/ 5305325 w 8037833"/>
              <a:gd name="connsiteY30" fmla="*/ 3505200 h 3784177"/>
              <a:gd name="connsiteX31" fmla="*/ 5223043 w 8037833"/>
              <a:gd name="connsiteY31" fmla="*/ 3491664 h 3784177"/>
              <a:gd name="connsiteX32" fmla="*/ 5217733 w 8037833"/>
              <a:gd name="connsiteY32" fmla="*/ 3500463 h 3784177"/>
              <a:gd name="connsiteX33" fmla="*/ 5167992 w 8037833"/>
              <a:gd name="connsiteY33" fmla="*/ 3504085 h 3784177"/>
              <a:gd name="connsiteX34" fmla="*/ 4987020 w 8037833"/>
              <a:gd name="connsiteY34" fmla="*/ 3461263 h 3784177"/>
              <a:gd name="connsiteX35" fmla="*/ 4890003 w 8037833"/>
              <a:gd name="connsiteY35" fmla="*/ 3469874 h 3784177"/>
              <a:gd name="connsiteX36" fmla="*/ 4856654 w 8037833"/>
              <a:gd name="connsiteY36" fmla="*/ 3481880 h 3784177"/>
              <a:gd name="connsiteX37" fmla="*/ 4800711 w 8037833"/>
              <a:gd name="connsiteY37" fmla="*/ 3501441 h 3784177"/>
              <a:gd name="connsiteX38" fmla="*/ 4761569 w 8037833"/>
              <a:gd name="connsiteY38" fmla="*/ 3538103 h 3784177"/>
              <a:gd name="connsiteX39" fmla="*/ 4713734 w 8037833"/>
              <a:gd name="connsiteY39" fmla="*/ 3545724 h 3784177"/>
              <a:gd name="connsiteX40" fmla="*/ 4699169 w 8037833"/>
              <a:gd name="connsiteY40" fmla="*/ 3518988 h 3784177"/>
              <a:gd name="connsiteX41" fmla="*/ 4649120 w 8037833"/>
              <a:gd name="connsiteY41" fmla="*/ 3536392 h 3784177"/>
              <a:gd name="connsiteX42" fmla="*/ 4573578 w 8037833"/>
              <a:gd name="connsiteY42" fmla="*/ 3565923 h 3784177"/>
              <a:gd name="connsiteX43" fmla="*/ 4529117 w 8037833"/>
              <a:gd name="connsiteY43" fmla="*/ 3575592 h 3784177"/>
              <a:gd name="connsiteX44" fmla="*/ 4408641 w 8037833"/>
              <a:gd name="connsiteY44" fmla="*/ 3610000 h 3784177"/>
              <a:gd name="connsiteX45" fmla="*/ 4356402 w 8037833"/>
              <a:gd name="connsiteY45" fmla="*/ 3642792 h 3784177"/>
              <a:gd name="connsiteX46" fmla="*/ 4270245 w 8037833"/>
              <a:gd name="connsiteY46" fmla="*/ 3665789 h 3784177"/>
              <a:gd name="connsiteX47" fmla="*/ 4208725 w 8037833"/>
              <a:gd name="connsiteY47" fmla="*/ 3704841 h 3784177"/>
              <a:gd name="connsiteX48" fmla="*/ 4201632 w 8037833"/>
              <a:gd name="connsiteY48" fmla="*/ 3702602 h 3784177"/>
              <a:gd name="connsiteX49" fmla="*/ 4191289 w 8037833"/>
              <a:gd name="connsiteY49" fmla="*/ 3702380 h 3784177"/>
              <a:gd name="connsiteX50" fmla="*/ 4191039 w 8037833"/>
              <a:gd name="connsiteY50" fmla="*/ 3702831 h 3784177"/>
              <a:gd name="connsiteX51" fmla="*/ 4181340 w 8037833"/>
              <a:gd name="connsiteY51" fmla="*/ 3701729 h 3784177"/>
              <a:gd name="connsiteX52" fmla="*/ 4133816 w 8037833"/>
              <a:gd name="connsiteY52" fmla="*/ 3690565 h 3784177"/>
              <a:gd name="connsiteX53" fmla="*/ 4071732 w 8037833"/>
              <a:gd name="connsiteY53" fmla="*/ 3732513 h 3784177"/>
              <a:gd name="connsiteX54" fmla="*/ 4045924 w 8037833"/>
              <a:gd name="connsiteY54" fmla="*/ 3739404 h 3784177"/>
              <a:gd name="connsiteX55" fmla="*/ 4032171 w 8037833"/>
              <a:gd name="connsiteY55" fmla="*/ 3745523 h 3784177"/>
              <a:gd name="connsiteX56" fmla="*/ 4031335 w 8037833"/>
              <a:gd name="connsiteY56" fmla="*/ 3747479 h 3784177"/>
              <a:gd name="connsiteX57" fmla="*/ 3985774 w 8037833"/>
              <a:gd name="connsiteY57" fmla="*/ 3736547 h 3784177"/>
              <a:gd name="connsiteX58" fmla="*/ 3979769 w 8037833"/>
              <a:gd name="connsiteY58" fmla="*/ 3738769 h 3784177"/>
              <a:gd name="connsiteX59" fmla="*/ 3950014 w 8037833"/>
              <a:gd name="connsiteY59" fmla="*/ 3726942 h 3784177"/>
              <a:gd name="connsiteX60" fmla="*/ 3934671 w 8037833"/>
              <a:gd name="connsiteY60" fmla="*/ 3723339 h 3784177"/>
              <a:gd name="connsiteX61" fmla="*/ 3930274 w 8037833"/>
              <a:gd name="connsiteY61" fmla="*/ 3717148 h 3784177"/>
              <a:gd name="connsiteX62" fmla="*/ 3907660 w 8037833"/>
              <a:gd name="connsiteY62" fmla="*/ 3714456 h 3784177"/>
              <a:gd name="connsiteX63" fmla="*/ 3905087 w 8037833"/>
              <a:gd name="connsiteY63" fmla="*/ 3716098 h 3784177"/>
              <a:gd name="connsiteX64" fmla="*/ 3886347 w 8037833"/>
              <a:gd name="connsiteY64" fmla="*/ 3706620 h 3784177"/>
              <a:gd name="connsiteX65" fmla="*/ 3870533 w 8037833"/>
              <a:gd name="connsiteY65" fmla="*/ 3689905 h 3784177"/>
              <a:gd name="connsiteX66" fmla="*/ 3678563 w 8037833"/>
              <a:gd name="connsiteY66" fmla="*/ 3694486 h 3784177"/>
              <a:gd name="connsiteX67" fmla="*/ 3524121 w 8037833"/>
              <a:gd name="connsiteY67" fmla="*/ 3642736 h 3784177"/>
              <a:gd name="connsiteX68" fmla="*/ 3432153 w 8037833"/>
              <a:gd name="connsiteY68" fmla="*/ 3667780 h 3784177"/>
              <a:gd name="connsiteX69" fmla="*/ 3373519 w 8037833"/>
              <a:gd name="connsiteY69" fmla="*/ 3665785 h 3784177"/>
              <a:gd name="connsiteX70" fmla="*/ 3114267 w 8037833"/>
              <a:gd name="connsiteY70" fmla="*/ 3638983 h 3784177"/>
              <a:gd name="connsiteX71" fmla="*/ 2989722 w 8037833"/>
              <a:gd name="connsiteY71" fmla="*/ 3623230 h 3784177"/>
              <a:gd name="connsiteX72" fmla="*/ 2965734 w 8037833"/>
              <a:gd name="connsiteY72" fmla="*/ 3635676 h 3784177"/>
              <a:gd name="connsiteX73" fmla="*/ 2961603 w 8037833"/>
              <a:gd name="connsiteY73" fmla="*/ 3638221 h 3784177"/>
              <a:gd name="connsiteX74" fmla="*/ 2944959 w 8037833"/>
              <a:gd name="connsiteY74" fmla="*/ 3639723 h 3784177"/>
              <a:gd name="connsiteX75" fmla="*/ 2940402 w 8037833"/>
              <a:gd name="connsiteY75" fmla="*/ 3651000 h 3784177"/>
              <a:gd name="connsiteX76" fmla="*/ 2915449 w 8037833"/>
              <a:gd name="connsiteY76" fmla="*/ 3661039 h 3784177"/>
              <a:gd name="connsiteX77" fmla="*/ 2884777 w 8037833"/>
              <a:gd name="connsiteY77" fmla="*/ 3660775 h 3784177"/>
              <a:gd name="connsiteX78" fmla="*/ 2739034 w 8037833"/>
              <a:gd name="connsiteY78" fmla="*/ 3647396 h 3784177"/>
              <a:gd name="connsiteX79" fmla="*/ 2651827 w 8037833"/>
              <a:gd name="connsiteY79" fmla="*/ 3646306 h 3784177"/>
              <a:gd name="connsiteX80" fmla="*/ 2618680 w 8037833"/>
              <a:gd name="connsiteY80" fmla="*/ 3656755 h 3784177"/>
              <a:gd name="connsiteX81" fmla="*/ 2572404 w 8037833"/>
              <a:gd name="connsiteY81" fmla="*/ 3664043 h 3784177"/>
              <a:gd name="connsiteX82" fmla="*/ 2490721 w 8037833"/>
              <a:gd name="connsiteY82" fmla="*/ 3685313 h 3784177"/>
              <a:gd name="connsiteX83" fmla="*/ 2423704 w 8037833"/>
              <a:gd name="connsiteY83" fmla="*/ 3658079 h 3784177"/>
              <a:gd name="connsiteX84" fmla="*/ 2301172 w 8037833"/>
              <a:gd name="connsiteY84" fmla="*/ 3663053 h 3784177"/>
              <a:gd name="connsiteX85" fmla="*/ 2294102 w 8037833"/>
              <a:gd name="connsiteY85" fmla="*/ 3671151 h 3784177"/>
              <a:gd name="connsiteX86" fmla="*/ 2238966 w 8037833"/>
              <a:gd name="connsiteY86" fmla="*/ 3668777 h 3784177"/>
              <a:gd name="connsiteX87" fmla="*/ 2082844 w 8037833"/>
              <a:gd name="connsiteY87" fmla="*/ 3631994 h 3784177"/>
              <a:gd name="connsiteX88" fmla="*/ 1938480 w 8037833"/>
              <a:gd name="connsiteY88" fmla="*/ 3601439 h 3784177"/>
              <a:gd name="connsiteX89" fmla="*/ 1900166 w 8037833"/>
              <a:gd name="connsiteY89" fmla="*/ 3609358 h 3784177"/>
              <a:gd name="connsiteX90" fmla="*/ 1835976 w 8037833"/>
              <a:gd name="connsiteY90" fmla="*/ 3622065 h 3784177"/>
              <a:gd name="connsiteX91" fmla="*/ 1787830 w 8037833"/>
              <a:gd name="connsiteY91" fmla="*/ 3633173 h 3784177"/>
              <a:gd name="connsiteX92" fmla="*/ 1734224 w 8037833"/>
              <a:gd name="connsiteY92" fmla="*/ 3655593 h 3784177"/>
              <a:gd name="connsiteX93" fmla="*/ 1721989 w 8037833"/>
              <a:gd name="connsiteY93" fmla="*/ 3627298 h 3784177"/>
              <a:gd name="connsiteX94" fmla="*/ 1664576 w 8037833"/>
              <a:gd name="connsiteY94" fmla="*/ 3638572 h 3784177"/>
              <a:gd name="connsiteX95" fmla="*/ 1577459 w 8037833"/>
              <a:gd name="connsiteY95" fmla="*/ 3658824 h 3784177"/>
              <a:gd name="connsiteX96" fmla="*/ 1527269 w 8037833"/>
              <a:gd name="connsiteY96" fmla="*/ 3663088 h 3784177"/>
              <a:gd name="connsiteX97" fmla="*/ 1390118 w 8037833"/>
              <a:gd name="connsiteY97" fmla="*/ 3682789 h 3784177"/>
              <a:gd name="connsiteX98" fmla="*/ 1252698 w 8037833"/>
              <a:gd name="connsiteY98" fmla="*/ 3708662 h 3784177"/>
              <a:gd name="connsiteX99" fmla="*/ 1171039 w 8037833"/>
              <a:gd name="connsiteY99" fmla="*/ 3758642 h 3784177"/>
              <a:gd name="connsiteX100" fmla="*/ 1058106 w 8037833"/>
              <a:gd name="connsiteY100" fmla="*/ 3776166 h 3784177"/>
              <a:gd name="connsiteX101" fmla="*/ 1039167 w 8037833"/>
              <a:gd name="connsiteY101" fmla="*/ 3784177 h 3784177"/>
              <a:gd name="connsiteX102" fmla="*/ 1012958 w 8037833"/>
              <a:gd name="connsiteY102" fmla="*/ 3779206 h 3784177"/>
              <a:gd name="connsiteX103" fmla="*/ 907906 w 8037833"/>
              <a:gd name="connsiteY103" fmla="*/ 3757678 h 3784177"/>
              <a:gd name="connsiteX104" fmla="*/ 825226 w 8037833"/>
              <a:gd name="connsiteY104" fmla="*/ 3726369 h 3784177"/>
              <a:gd name="connsiteX105" fmla="*/ 722264 w 8037833"/>
              <a:gd name="connsiteY105" fmla="*/ 3747612 h 3784177"/>
              <a:gd name="connsiteX106" fmla="*/ 659460 w 8037833"/>
              <a:gd name="connsiteY106" fmla="*/ 3740429 h 3784177"/>
              <a:gd name="connsiteX107" fmla="*/ 556552 w 8037833"/>
              <a:gd name="connsiteY107" fmla="*/ 3739124 h 3784177"/>
              <a:gd name="connsiteX108" fmla="*/ 445444 w 8037833"/>
              <a:gd name="connsiteY108" fmla="*/ 3764831 h 3784177"/>
              <a:gd name="connsiteX109" fmla="*/ 393295 w 8037833"/>
              <a:gd name="connsiteY109" fmla="*/ 3753097 h 3784177"/>
              <a:gd name="connsiteX110" fmla="*/ 339711 w 8037833"/>
              <a:gd name="connsiteY110" fmla="*/ 3718242 h 3784177"/>
              <a:gd name="connsiteX111" fmla="*/ 222239 w 8037833"/>
              <a:gd name="connsiteY111" fmla="*/ 3672335 h 3784177"/>
              <a:gd name="connsiteX112" fmla="*/ 163578 w 8037833"/>
              <a:gd name="connsiteY112" fmla="*/ 3656292 h 3784177"/>
              <a:gd name="connsiteX113" fmla="*/ 72220 w 8037833"/>
              <a:gd name="connsiteY113" fmla="*/ 3645272 h 3784177"/>
              <a:gd name="connsiteX114" fmla="*/ 44395 w 8037833"/>
              <a:gd name="connsiteY114" fmla="*/ 3639455 h 3784177"/>
              <a:gd name="connsiteX115" fmla="*/ 1962 w 8037833"/>
              <a:gd name="connsiteY115" fmla="*/ 3635948 h 3784177"/>
              <a:gd name="connsiteX116" fmla="*/ 0 w 8037833"/>
              <a:gd name="connsiteY116" fmla="*/ 3635261 h 3784177"/>
              <a:gd name="connsiteX117" fmla="*/ 0 w 8037833"/>
              <a:gd name="connsiteY117"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99169 w 8037833"/>
              <a:gd name="connsiteY39" fmla="*/ 3518988 h 3784177"/>
              <a:gd name="connsiteX40" fmla="*/ 4649120 w 8037833"/>
              <a:gd name="connsiteY40" fmla="*/ 3536392 h 3784177"/>
              <a:gd name="connsiteX41" fmla="*/ 4573578 w 8037833"/>
              <a:gd name="connsiteY41" fmla="*/ 3565923 h 3784177"/>
              <a:gd name="connsiteX42" fmla="*/ 4529117 w 8037833"/>
              <a:gd name="connsiteY42" fmla="*/ 3575592 h 3784177"/>
              <a:gd name="connsiteX43" fmla="*/ 4408641 w 8037833"/>
              <a:gd name="connsiteY43" fmla="*/ 3610000 h 3784177"/>
              <a:gd name="connsiteX44" fmla="*/ 4356402 w 8037833"/>
              <a:gd name="connsiteY44" fmla="*/ 3642792 h 3784177"/>
              <a:gd name="connsiteX45" fmla="*/ 4270245 w 8037833"/>
              <a:gd name="connsiteY45" fmla="*/ 3665789 h 3784177"/>
              <a:gd name="connsiteX46" fmla="*/ 4208725 w 8037833"/>
              <a:gd name="connsiteY46" fmla="*/ 3704841 h 3784177"/>
              <a:gd name="connsiteX47" fmla="*/ 4201632 w 8037833"/>
              <a:gd name="connsiteY47" fmla="*/ 3702602 h 3784177"/>
              <a:gd name="connsiteX48" fmla="*/ 4191289 w 8037833"/>
              <a:gd name="connsiteY48" fmla="*/ 3702380 h 3784177"/>
              <a:gd name="connsiteX49" fmla="*/ 4191039 w 8037833"/>
              <a:gd name="connsiteY49" fmla="*/ 3702831 h 3784177"/>
              <a:gd name="connsiteX50" fmla="*/ 4181340 w 8037833"/>
              <a:gd name="connsiteY50" fmla="*/ 3701729 h 3784177"/>
              <a:gd name="connsiteX51" fmla="*/ 4133816 w 8037833"/>
              <a:gd name="connsiteY51" fmla="*/ 3690565 h 3784177"/>
              <a:gd name="connsiteX52" fmla="*/ 4071732 w 8037833"/>
              <a:gd name="connsiteY52" fmla="*/ 3732513 h 3784177"/>
              <a:gd name="connsiteX53" fmla="*/ 4045924 w 8037833"/>
              <a:gd name="connsiteY53" fmla="*/ 3739404 h 3784177"/>
              <a:gd name="connsiteX54" fmla="*/ 4032171 w 8037833"/>
              <a:gd name="connsiteY54" fmla="*/ 3745523 h 3784177"/>
              <a:gd name="connsiteX55" fmla="*/ 4031335 w 8037833"/>
              <a:gd name="connsiteY55" fmla="*/ 3747479 h 3784177"/>
              <a:gd name="connsiteX56" fmla="*/ 3985774 w 8037833"/>
              <a:gd name="connsiteY56" fmla="*/ 3736547 h 3784177"/>
              <a:gd name="connsiteX57" fmla="*/ 3979769 w 8037833"/>
              <a:gd name="connsiteY57" fmla="*/ 3738769 h 3784177"/>
              <a:gd name="connsiteX58" fmla="*/ 3950014 w 8037833"/>
              <a:gd name="connsiteY58" fmla="*/ 3726942 h 3784177"/>
              <a:gd name="connsiteX59" fmla="*/ 3934671 w 8037833"/>
              <a:gd name="connsiteY59" fmla="*/ 3723339 h 3784177"/>
              <a:gd name="connsiteX60" fmla="*/ 3930274 w 8037833"/>
              <a:gd name="connsiteY60" fmla="*/ 3717148 h 3784177"/>
              <a:gd name="connsiteX61" fmla="*/ 3907660 w 8037833"/>
              <a:gd name="connsiteY61" fmla="*/ 3714456 h 3784177"/>
              <a:gd name="connsiteX62" fmla="*/ 3905087 w 8037833"/>
              <a:gd name="connsiteY62" fmla="*/ 3716098 h 3784177"/>
              <a:gd name="connsiteX63" fmla="*/ 3886347 w 8037833"/>
              <a:gd name="connsiteY63" fmla="*/ 3706620 h 3784177"/>
              <a:gd name="connsiteX64" fmla="*/ 3870533 w 8037833"/>
              <a:gd name="connsiteY64" fmla="*/ 3689905 h 3784177"/>
              <a:gd name="connsiteX65" fmla="*/ 3678563 w 8037833"/>
              <a:gd name="connsiteY65" fmla="*/ 3694486 h 3784177"/>
              <a:gd name="connsiteX66" fmla="*/ 3524121 w 8037833"/>
              <a:gd name="connsiteY66" fmla="*/ 3642736 h 3784177"/>
              <a:gd name="connsiteX67" fmla="*/ 3432153 w 8037833"/>
              <a:gd name="connsiteY67" fmla="*/ 3667780 h 3784177"/>
              <a:gd name="connsiteX68" fmla="*/ 3373519 w 8037833"/>
              <a:gd name="connsiteY68" fmla="*/ 3665785 h 3784177"/>
              <a:gd name="connsiteX69" fmla="*/ 3114267 w 8037833"/>
              <a:gd name="connsiteY69" fmla="*/ 3638983 h 3784177"/>
              <a:gd name="connsiteX70" fmla="*/ 2989722 w 8037833"/>
              <a:gd name="connsiteY70" fmla="*/ 3623230 h 3784177"/>
              <a:gd name="connsiteX71" fmla="*/ 2965734 w 8037833"/>
              <a:gd name="connsiteY71" fmla="*/ 3635676 h 3784177"/>
              <a:gd name="connsiteX72" fmla="*/ 2961603 w 8037833"/>
              <a:gd name="connsiteY72" fmla="*/ 3638221 h 3784177"/>
              <a:gd name="connsiteX73" fmla="*/ 2944959 w 8037833"/>
              <a:gd name="connsiteY73" fmla="*/ 3639723 h 3784177"/>
              <a:gd name="connsiteX74" fmla="*/ 2940402 w 8037833"/>
              <a:gd name="connsiteY74" fmla="*/ 3651000 h 3784177"/>
              <a:gd name="connsiteX75" fmla="*/ 2915449 w 8037833"/>
              <a:gd name="connsiteY75" fmla="*/ 3661039 h 3784177"/>
              <a:gd name="connsiteX76" fmla="*/ 2884777 w 8037833"/>
              <a:gd name="connsiteY76" fmla="*/ 3660775 h 3784177"/>
              <a:gd name="connsiteX77" fmla="*/ 2739034 w 8037833"/>
              <a:gd name="connsiteY77" fmla="*/ 3647396 h 3784177"/>
              <a:gd name="connsiteX78" fmla="*/ 2651827 w 8037833"/>
              <a:gd name="connsiteY78" fmla="*/ 3646306 h 3784177"/>
              <a:gd name="connsiteX79" fmla="*/ 2618680 w 8037833"/>
              <a:gd name="connsiteY79" fmla="*/ 3656755 h 3784177"/>
              <a:gd name="connsiteX80" fmla="*/ 2572404 w 8037833"/>
              <a:gd name="connsiteY80" fmla="*/ 3664043 h 3784177"/>
              <a:gd name="connsiteX81" fmla="*/ 2490721 w 8037833"/>
              <a:gd name="connsiteY81" fmla="*/ 3685313 h 3784177"/>
              <a:gd name="connsiteX82" fmla="*/ 2423704 w 8037833"/>
              <a:gd name="connsiteY82" fmla="*/ 3658079 h 3784177"/>
              <a:gd name="connsiteX83" fmla="*/ 2301172 w 8037833"/>
              <a:gd name="connsiteY83" fmla="*/ 3663053 h 3784177"/>
              <a:gd name="connsiteX84" fmla="*/ 2294102 w 8037833"/>
              <a:gd name="connsiteY84" fmla="*/ 3671151 h 3784177"/>
              <a:gd name="connsiteX85" fmla="*/ 2238966 w 8037833"/>
              <a:gd name="connsiteY85" fmla="*/ 3668777 h 3784177"/>
              <a:gd name="connsiteX86" fmla="*/ 2082844 w 8037833"/>
              <a:gd name="connsiteY86" fmla="*/ 3631994 h 3784177"/>
              <a:gd name="connsiteX87" fmla="*/ 1938480 w 8037833"/>
              <a:gd name="connsiteY87" fmla="*/ 3601439 h 3784177"/>
              <a:gd name="connsiteX88" fmla="*/ 1900166 w 8037833"/>
              <a:gd name="connsiteY88" fmla="*/ 3609358 h 3784177"/>
              <a:gd name="connsiteX89" fmla="*/ 1835976 w 8037833"/>
              <a:gd name="connsiteY89" fmla="*/ 3622065 h 3784177"/>
              <a:gd name="connsiteX90" fmla="*/ 1787830 w 8037833"/>
              <a:gd name="connsiteY90" fmla="*/ 3633173 h 3784177"/>
              <a:gd name="connsiteX91" fmla="*/ 1734224 w 8037833"/>
              <a:gd name="connsiteY91" fmla="*/ 3655593 h 3784177"/>
              <a:gd name="connsiteX92" fmla="*/ 1721989 w 8037833"/>
              <a:gd name="connsiteY92" fmla="*/ 3627298 h 3784177"/>
              <a:gd name="connsiteX93" fmla="*/ 1664576 w 8037833"/>
              <a:gd name="connsiteY93" fmla="*/ 3638572 h 3784177"/>
              <a:gd name="connsiteX94" fmla="*/ 1577459 w 8037833"/>
              <a:gd name="connsiteY94" fmla="*/ 3658824 h 3784177"/>
              <a:gd name="connsiteX95" fmla="*/ 1527269 w 8037833"/>
              <a:gd name="connsiteY95" fmla="*/ 3663088 h 3784177"/>
              <a:gd name="connsiteX96" fmla="*/ 1390118 w 8037833"/>
              <a:gd name="connsiteY96" fmla="*/ 3682789 h 3784177"/>
              <a:gd name="connsiteX97" fmla="*/ 1252698 w 8037833"/>
              <a:gd name="connsiteY97" fmla="*/ 3708662 h 3784177"/>
              <a:gd name="connsiteX98" fmla="*/ 1171039 w 8037833"/>
              <a:gd name="connsiteY98" fmla="*/ 3758642 h 3784177"/>
              <a:gd name="connsiteX99" fmla="*/ 1058106 w 8037833"/>
              <a:gd name="connsiteY99" fmla="*/ 3776166 h 3784177"/>
              <a:gd name="connsiteX100" fmla="*/ 1039167 w 8037833"/>
              <a:gd name="connsiteY100" fmla="*/ 3784177 h 3784177"/>
              <a:gd name="connsiteX101" fmla="*/ 1012958 w 8037833"/>
              <a:gd name="connsiteY101" fmla="*/ 3779206 h 3784177"/>
              <a:gd name="connsiteX102" fmla="*/ 907906 w 8037833"/>
              <a:gd name="connsiteY102" fmla="*/ 3757678 h 3784177"/>
              <a:gd name="connsiteX103" fmla="*/ 825226 w 8037833"/>
              <a:gd name="connsiteY103" fmla="*/ 3726369 h 3784177"/>
              <a:gd name="connsiteX104" fmla="*/ 722264 w 8037833"/>
              <a:gd name="connsiteY104" fmla="*/ 3747612 h 3784177"/>
              <a:gd name="connsiteX105" fmla="*/ 659460 w 8037833"/>
              <a:gd name="connsiteY105" fmla="*/ 3740429 h 3784177"/>
              <a:gd name="connsiteX106" fmla="*/ 556552 w 8037833"/>
              <a:gd name="connsiteY106" fmla="*/ 3739124 h 3784177"/>
              <a:gd name="connsiteX107" fmla="*/ 445444 w 8037833"/>
              <a:gd name="connsiteY107" fmla="*/ 3764831 h 3784177"/>
              <a:gd name="connsiteX108" fmla="*/ 393295 w 8037833"/>
              <a:gd name="connsiteY108" fmla="*/ 3753097 h 3784177"/>
              <a:gd name="connsiteX109" fmla="*/ 339711 w 8037833"/>
              <a:gd name="connsiteY109" fmla="*/ 3718242 h 3784177"/>
              <a:gd name="connsiteX110" fmla="*/ 222239 w 8037833"/>
              <a:gd name="connsiteY110" fmla="*/ 3672335 h 3784177"/>
              <a:gd name="connsiteX111" fmla="*/ 163578 w 8037833"/>
              <a:gd name="connsiteY111" fmla="*/ 3656292 h 3784177"/>
              <a:gd name="connsiteX112" fmla="*/ 72220 w 8037833"/>
              <a:gd name="connsiteY112" fmla="*/ 3645272 h 3784177"/>
              <a:gd name="connsiteX113" fmla="*/ 44395 w 8037833"/>
              <a:gd name="connsiteY113" fmla="*/ 3639455 h 3784177"/>
              <a:gd name="connsiteX114" fmla="*/ 1962 w 8037833"/>
              <a:gd name="connsiteY114" fmla="*/ 3635948 h 3784177"/>
              <a:gd name="connsiteX115" fmla="*/ 0 w 8037833"/>
              <a:gd name="connsiteY115" fmla="*/ 3635261 h 3784177"/>
              <a:gd name="connsiteX116" fmla="*/ 0 w 8037833"/>
              <a:gd name="connsiteY11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432153 w 8037833"/>
              <a:gd name="connsiteY66" fmla="*/ 3667780 h 3784177"/>
              <a:gd name="connsiteX67" fmla="*/ 3373519 w 8037833"/>
              <a:gd name="connsiteY67" fmla="*/ 3665785 h 3784177"/>
              <a:gd name="connsiteX68" fmla="*/ 3114267 w 8037833"/>
              <a:gd name="connsiteY68" fmla="*/ 3638983 h 3784177"/>
              <a:gd name="connsiteX69" fmla="*/ 2989722 w 8037833"/>
              <a:gd name="connsiteY69" fmla="*/ 3623230 h 3784177"/>
              <a:gd name="connsiteX70" fmla="*/ 2965734 w 8037833"/>
              <a:gd name="connsiteY70" fmla="*/ 3635676 h 3784177"/>
              <a:gd name="connsiteX71" fmla="*/ 2961603 w 8037833"/>
              <a:gd name="connsiteY71" fmla="*/ 3638221 h 3784177"/>
              <a:gd name="connsiteX72" fmla="*/ 2944959 w 8037833"/>
              <a:gd name="connsiteY72" fmla="*/ 3639723 h 3784177"/>
              <a:gd name="connsiteX73" fmla="*/ 2940402 w 8037833"/>
              <a:gd name="connsiteY73" fmla="*/ 3651000 h 3784177"/>
              <a:gd name="connsiteX74" fmla="*/ 2915449 w 8037833"/>
              <a:gd name="connsiteY74" fmla="*/ 3661039 h 3784177"/>
              <a:gd name="connsiteX75" fmla="*/ 2884777 w 8037833"/>
              <a:gd name="connsiteY75" fmla="*/ 3660775 h 3784177"/>
              <a:gd name="connsiteX76" fmla="*/ 2739034 w 8037833"/>
              <a:gd name="connsiteY76" fmla="*/ 3647396 h 3784177"/>
              <a:gd name="connsiteX77" fmla="*/ 2651827 w 8037833"/>
              <a:gd name="connsiteY77" fmla="*/ 3646306 h 3784177"/>
              <a:gd name="connsiteX78" fmla="*/ 2618680 w 8037833"/>
              <a:gd name="connsiteY78" fmla="*/ 3656755 h 3784177"/>
              <a:gd name="connsiteX79" fmla="*/ 2572404 w 8037833"/>
              <a:gd name="connsiteY79" fmla="*/ 3664043 h 3784177"/>
              <a:gd name="connsiteX80" fmla="*/ 2490721 w 8037833"/>
              <a:gd name="connsiteY80" fmla="*/ 3685313 h 3784177"/>
              <a:gd name="connsiteX81" fmla="*/ 2423704 w 8037833"/>
              <a:gd name="connsiteY81" fmla="*/ 3658079 h 3784177"/>
              <a:gd name="connsiteX82" fmla="*/ 2301172 w 8037833"/>
              <a:gd name="connsiteY82" fmla="*/ 3663053 h 3784177"/>
              <a:gd name="connsiteX83" fmla="*/ 2294102 w 8037833"/>
              <a:gd name="connsiteY83" fmla="*/ 3671151 h 3784177"/>
              <a:gd name="connsiteX84" fmla="*/ 2238966 w 8037833"/>
              <a:gd name="connsiteY84" fmla="*/ 3668777 h 3784177"/>
              <a:gd name="connsiteX85" fmla="*/ 2082844 w 8037833"/>
              <a:gd name="connsiteY85" fmla="*/ 3631994 h 3784177"/>
              <a:gd name="connsiteX86" fmla="*/ 1938480 w 8037833"/>
              <a:gd name="connsiteY86" fmla="*/ 3601439 h 3784177"/>
              <a:gd name="connsiteX87" fmla="*/ 1900166 w 8037833"/>
              <a:gd name="connsiteY87" fmla="*/ 3609358 h 3784177"/>
              <a:gd name="connsiteX88" fmla="*/ 1835976 w 8037833"/>
              <a:gd name="connsiteY88" fmla="*/ 3622065 h 3784177"/>
              <a:gd name="connsiteX89" fmla="*/ 1787830 w 8037833"/>
              <a:gd name="connsiteY89" fmla="*/ 3633173 h 3784177"/>
              <a:gd name="connsiteX90" fmla="*/ 1734224 w 8037833"/>
              <a:gd name="connsiteY90" fmla="*/ 3655593 h 3784177"/>
              <a:gd name="connsiteX91" fmla="*/ 1721989 w 8037833"/>
              <a:gd name="connsiteY91" fmla="*/ 3627298 h 3784177"/>
              <a:gd name="connsiteX92" fmla="*/ 1664576 w 8037833"/>
              <a:gd name="connsiteY92" fmla="*/ 3638572 h 3784177"/>
              <a:gd name="connsiteX93" fmla="*/ 1577459 w 8037833"/>
              <a:gd name="connsiteY93" fmla="*/ 3658824 h 3784177"/>
              <a:gd name="connsiteX94" fmla="*/ 1527269 w 8037833"/>
              <a:gd name="connsiteY94" fmla="*/ 3663088 h 3784177"/>
              <a:gd name="connsiteX95" fmla="*/ 1390118 w 8037833"/>
              <a:gd name="connsiteY95" fmla="*/ 3682789 h 3784177"/>
              <a:gd name="connsiteX96" fmla="*/ 1252698 w 8037833"/>
              <a:gd name="connsiteY96" fmla="*/ 3708662 h 3784177"/>
              <a:gd name="connsiteX97" fmla="*/ 1171039 w 8037833"/>
              <a:gd name="connsiteY97" fmla="*/ 3758642 h 3784177"/>
              <a:gd name="connsiteX98" fmla="*/ 1058106 w 8037833"/>
              <a:gd name="connsiteY98" fmla="*/ 3776166 h 3784177"/>
              <a:gd name="connsiteX99" fmla="*/ 1039167 w 8037833"/>
              <a:gd name="connsiteY99" fmla="*/ 3784177 h 3784177"/>
              <a:gd name="connsiteX100" fmla="*/ 1012958 w 8037833"/>
              <a:gd name="connsiteY100" fmla="*/ 3779206 h 3784177"/>
              <a:gd name="connsiteX101" fmla="*/ 907906 w 8037833"/>
              <a:gd name="connsiteY101" fmla="*/ 3757678 h 3784177"/>
              <a:gd name="connsiteX102" fmla="*/ 825226 w 8037833"/>
              <a:gd name="connsiteY102" fmla="*/ 3726369 h 3784177"/>
              <a:gd name="connsiteX103" fmla="*/ 722264 w 8037833"/>
              <a:gd name="connsiteY103" fmla="*/ 3747612 h 3784177"/>
              <a:gd name="connsiteX104" fmla="*/ 659460 w 8037833"/>
              <a:gd name="connsiteY104" fmla="*/ 3740429 h 3784177"/>
              <a:gd name="connsiteX105" fmla="*/ 556552 w 8037833"/>
              <a:gd name="connsiteY105" fmla="*/ 3739124 h 3784177"/>
              <a:gd name="connsiteX106" fmla="*/ 445444 w 8037833"/>
              <a:gd name="connsiteY106" fmla="*/ 3764831 h 3784177"/>
              <a:gd name="connsiteX107" fmla="*/ 393295 w 8037833"/>
              <a:gd name="connsiteY107" fmla="*/ 3753097 h 3784177"/>
              <a:gd name="connsiteX108" fmla="*/ 339711 w 8037833"/>
              <a:gd name="connsiteY108" fmla="*/ 3718242 h 3784177"/>
              <a:gd name="connsiteX109" fmla="*/ 222239 w 8037833"/>
              <a:gd name="connsiteY109" fmla="*/ 3672335 h 3784177"/>
              <a:gd name="connsiteX110" fmla="*/ 163578 w 8037833"/>
              <a:gd name="connsiteY110" fmla="*/ 3656292 h 3784177"/>
              <a:gd name="connsiteX111" fmla="*/ 72220 w 8037833"/>
              <a:gd name="connsiteY111" fmla="*/ 3645272 h 3784177"/>
              <a:gd name="connsiteX112" fmla="*/ 44395 w 8037833"/>
              <a:gd name="connsiteY112" fmla="*/ 3639455 h 3784177"/>
              <a:gd name="connsiteX113" fmla="*/ 1962 w 8037833"/>
              <a:gd name="connsiteY113" fmla="*/ 3635948 h 3784177"/>
              <a:gd name="connsiteX114" fmla="*/ 0 w 8037833"/>
              <a:gd name="connsiteY114" fmla="*/ 3635261 h 3784177"/>
              <a:gd name="connsiteX115" fmla="*/ 0 w 8037833"/>
              <a:gd name="connsiteY115"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432153 w 8037833"/>
              <a:gd name="connsiteY66" fmla="*/ 3667780 h 3784177"/>
              <a:gd name="connsiteX67" fmla="*/ 3373519 w 8037833"/>
              <a:gd name="connsiteY67" fmla="*/ 3665785 h 3784177"/>
              <a:gd name="connsiteX68" fmla="*/ 3114267 w 8037833"/>
              <a:gd name="connsiteY68" fmla="*/ 3638983 h 3784177"/>
              <a:gd name="connsiteX69" fmla="*/ 2989722 w 8037833"/>
              <a:gd name="connsiteY69" fmla="*/ 3623230 h 3784177"/>
              <a:gd name="connsiteX70" fmla="*/ 2965734 w 8037833"/>
              <a:gd name="connsiteY70" fmla="*/ 3635676 h 3784177"/>
              <a:gd name="connsiteX71" fmla="*/ 2961603 w 8037833"/>
              <a:gd name="connsiteY71" fmla="*/ 3638221 h 3784177"/>
              <a:gd name="connsiteX72" fmla="*/ 2944959 w 8037833"/>
              <a:gd name="connsiteY72" fmla="*/ 3639723 h 3784177"/>
              <a:gd name="connsiteX73" fmla="*/ 2940402 w 8037833"/>
              <a:gd name="connsiteY73" fmla="*/ 3651000 h 3784177"/>
              <a:gd name="connsiteX74" fmla="*/ 2915449 w 8037833"/>
              <a:gd name="connsiteY74" fmla="*/ 3661039 h 3784177"/>
              <a:gd name="connsiteX75" fmla="*/ 2884777 w 8037833"/>
              <a:gd name="connsiteY75" fmla="*/ 3660775 h 3784177"/>
              <a:gd name="connsiteX76" fmla="*/ 2739034 w 8037833"/>
              <a:gd name="connsiteY76" fmla="*/ 3647396 h 3784177"/>
              <a:gd name="connsiteX77" fmla="*/ 2651827 w 8037833"/>
              <a:gd name="connsiteY77" fmla="*/ 3646306 h 3784177"/>
              <a:gd name="connsiteX78" fmla="*/ 2618680 w 8037833"/>
              <a:gd name="connsiteY78" fmla="*/ 3656755 h 3784177"/>
              <a:gd name="connsiteX79" fmla="*/ 2572404 w 8037833"/>
              <a:gd name="connsiteY79" fmla="*/ 3664043 h 3784177"/>
              <a:gd name="connsiteX80" fmla="*/ 2423704 w 8037833"/>
              <a:gd name="connsiteY80" fmla="*/ 3658079 h 3784177"/>
              <a:gd name="connsiteX81" fmla="*/ 2301172 w 8037833"/>
              <a:gd name="connsiteY81" fmla="*/ 3663053 h 3784177"/>
              <a:gd name="connsiteX82" fmla="*/ 2294102 w 8037833"/>
              <a:gd name="connsiteY82" fmla="*/ 3671151 h 3784177"/>
              <a:gd name="connsiteX83" fmla="*/ 2238966 w 8037833"/>
              <a:gd name="connsiteY83" fmla="*/ 3668777 h 3784177"/>
              <a:gd name="connsiteX84" fmla="*/ 2082844 w 8037833"/>
              <a:gd name="connsiteY84" fmla="*/ 3631994 h 3784177"/>
              <a:gd name="connsiteX85" fmla="*/ 1938480 w 8037833"/>
              <a:gd name="connsiteY85" fmla="*/ 3601439 h 3784177"/>
              <a:gd name="connsiteX86" fmla="*/ 1900166 w 8037833"/>
              <a:gd name="connsiteY86" fmla="*/ 3609358 h 3784177"/>
              <a:gd name="connsiteX87" fmla="*/ 1835976 w 8037833"/>
              <a:gd name="connsiteY87" fmla="*/ 3622065 h 3784177"/>
              <a:gd name="connsiteX88" fmla="*/ 1787830 w 8037833"/>
              <a:gd name="connsiteY88" fmla="*/ 3633173 h 3784177"/>
              <a:gd name="connsiteX89" fmla="*/ 1734224 w 8037833"/>
              <a:gd name="connsiteY89" fmla="*/ 3655593 h 3784177"/>
              <a:gd name="connsiteX90" fmla="*/ 1721989 w 8037833"/>
              <a:gd name="connsiteY90" fmla="*/ 3627298 h 3784177"/>
              <a:gd name="connsiteX91" fmla="*/ 1664576 w 8037833"/>
              <a:gd name="connsiteY91" fmla="*/ 3638572 h 3784177"/>
              <a:gd name="connsiteX92" fmla="*/ 1577459 w 8037833"/>
              <a:gd name="connsiteY92" fmla="*/ 3658824 h 3784177"/>
              <a:gd name="connsiteX93" fmla="*/ 1527269 w 8037833"/>
              <a:gd name="connsiteY93" fmla="*/ 3663088 h 3784177"/>
              <a:gd name="connsiteX94" fmla="*/ 1390118 w 8037833"/>
              <a:gd name="connsiteY94" fmla="*/ 3682789 h 3784177"/>
              <a:gd name="connsiteX95" fmla="*/ 1252698 w 8037833"/>
              <a:gd name="connsiteY95" fmla="*/ 3708662 h 3784177"/>
              <a:gd name="connsiteX96" fmla="*/ 1171039 w 8037833"/>
              <a:gd name="connsiteY96" fmla="*/ 3758642 h 3784177"/>
              <a:gd name="connsiteX97" fmla="*/ 1058106 w 8037833"/>
              <a:gd name="connsiteY97" fmla="*/ 3776166 h 3784177"/>
              <a:gd name="connsiteX98" fmla="*/ 1039167 w 8037833"/>
              <a:gd name="connsiteY98" fmla="*/ 3784177 h 3784177"/>
              <a:gd name="connsiteX99" fmla="*/ 1012958 w 8037833"/>
              <a:gd name="connsiteY99" fmla="*/ 3779206 h 3784177"/>
              <a:gd name="connsiteX100" fmla="*/ 907906 w 8037833"/>
              <a:gd name="connsiteY100" fmla="*/ 3757678 h 3784177"/>
              <a:gd name="connsiteX101" fmla="*/ 825226 w 8037833"/>
              <a:gd name="connsiteY101" fmla="*/ 3726369 h 3784177"/>
              <a:gd name="connsiteX102" fmla="*/ 722264 w 8037833"/>
              <a:gd name="connsiteY102" fmla="*/ 3747612 h 3784177"/>
              <a:gd name="connsiteX103" fmla="*/ 659460 w 8037833"/>
              <a:gd name="connsiteY103" fmla="*/ 3740429 h 3784177"/>
              <a:gd name="connsiteX104" fmla="*/ 556552 w 8037833"/>
              <a:gd name="connsiteY104" fmla="*/ 3739124 h 3784177"/>
              <a:gd name="connsiteX105" fmla="*/ 445444 w 8037833"/>
              <a:gd name="connsiteY105" fmla="*/ 3764831 h 3784177"/>
              <a:gd name="connsiteX106" fmla="*/ 393295 w 8037833"/>
              <a:gd name="connsiteY106" fmla="*/ 3753097 h 3784177"/>
              <a:gd name="connsiteX107" fmla="*/ 339711 w 8037833"/>
              <a:gd name="connsiteY107" fmla="*/ 3718242 h 3784177"/>
              <a:gd name="connsiteX108" fmla="*/ 222239 w 8037833"/>
              <a:gd name="connsiteY108" fmla="*/ 3672335 h 3784177"/>
              <a:gd name="connsiteX109" fmla="*/ 163578 w 8037833"/>
              <a:gd name="connsiteY109" fmla="*/ 3656292 h 3784177"/>
              <a:gd name="connsiteX110" fmla="*/ 72220 w 8037833"/>
              <a:gd name="connsiteY110" fmla="*/ 3645272 h 3784177"/>
              <a:gd name="connsiteX111" fmla="*/ 44395 w 8037833"/>
              <a:gd name="connsiteY111" fmla="*/ 3639455 h 3784177"/>
              <a:gd name="connsiteX112" fmla="*/ 1962 w 8037833"/>
              <a:gd name="connsiteY112" fmla="*/ 3635948 h 3784177"/>
              <a:gd name="connsiteX113" fmla="*/ 0 w 8037833"/>
              <a:gd name="connsiteY113" fmla="*/ 3635261 h 3784177"/>
              <a:gd name="connsiteX114" fmla="*/ 0 w 8037833"/>
              <a:gd name="connsiteY114"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432153 w 8037833"/>
              <a:gd name="connsiteY66" fmla="*/ 3667780 h 3784177"/>
              <a:gd name="connsiteX67" fmla="*/ 3373519 w 8037833"/>
              <a:gd name="connsiteY67" fmla="*/ 3665785 h 3784177"/>
              <a:gd name="connsiteX68" fmla="*/ 3114267 w 8037833"/>
              <a:gd name="connsiteY68" fmla="*/ 3638983 h 3784177"/>
              <a:gd name="connsiteX69" fmla="*/ 2989722 w 8037833"/>
              <a:gd name="connsiteY69" fmla="*/ 3623230 h 3784177"/>
              <a:gd name="connsiteX70" fmla="*/ 2965734 w 8037833"/>
              <a:gd name="connsiteY70" fmla="*/ 3635676 h 3784177"/>
              <a:gd name="connsiteX71" fmla="*/ 2961603 w 8037833"/>
              <a:gd name="connsiteY71" fmla="*/ 3638221 h 3784177"/>
              <a:gd name="connsiteX72" fmla="*/ 2944959 w 8037833"/>
              <a:gd name="connsiteY72" fmla="*/ 3639723 h 3784177"/>
              <a:gd name="connsiteX73" fmla="*/ 2940402 w 8037833"/>
              <a:gd name="connsiteY73" fmla="*/ 3651000 h 3784177"/>
              <a:gd name="connsiteX74" fmla="*/ 2915449 w 8037833"/>
              <a:gd name="connsiteY74" fmla="*/ 3661039 h 3784177"/>
              <a:gd name="connsiteX75" fmla="*/ 2884777 w 8037833"/>
              <a:gd name="connsiteY75" fmla="*/ 3660775 h 3784177"/>
              <a:gd name="connsiteX76" fmla="*/ 2739034 w 8037833"/>
              <a:gd name="connsiteY76" fmla="*/ 3647396 h 3784177"/>
              <a:gd name="connsiteX77" fmla="*/ 2651827 w 8037833"/>
              <a:gd name="connsiteY77" fmla="*/ 3646306 h 3784177"/>
              <a:gd name="connsiteX78" fmla="*/ 2618680 w 8037833"/>
              <a:gd name="connsiteY78" fmla="*/ 3656755 h 3784177"/>
              <a:gd name="connsiteX79" fmla="*/ 2572404 w 8037833"/>
              <a:gd name="connsiteY79" fmla="*/ 3664043 h 3784177"/>
              <a:gd name="connsiteX80" fmla="*/ 2423704 w 8037833"/>
              <a:gd name="connsiteY80" fmla="*/ 3658079 h 3784177"/>
              <a:gd name="connsiteX81" fmla="*/ 2301172 w 8037833"/>
              <a:gd name="connsiteY81" fmla="*/ 3663053 h 3784177"/>
              <a:gd name="connsiteX82" fmla="*/ 2294102 w 8037833"/>
              <a:gd name="connsiteY82" fmla="*/ 3671151 h 3784177"/>
              <a:gd name="connsiteX83" fmla="*/ 2238966 w 8037833"/>
              <a:gd name="connsiteY83" fmla="*/ 3668777 h 3784177"/>
              <a:gd name="connsiteX84" fmla="*/ 2082844 w 8037833"/>
              <a:gd name="connsiteY84" fmla="*/ 3631994 h 3784177"/>
              <a:gd name="connsiteX85" fmla="*/ 1938480 w 8037833"/>
              <a:gd name="connsiteY85" fmla="*/ 3601439 h 3784177"/>
              <a:gd name="connsiteX86" fmla="*/ 1900166 w 8037833"/>
              <a:gd name="connsiteY86" fmla="*/ 3609358 h 3784177"/>
              <a:gd name="connsiteX87" fmla="*/ 1835976 w 8037833"/>
              <a:gd name="connsiteY87" fmla="*/ 3622065 h 3784177"/>
              <a:gd name="connsiteX88" fmla="*/ 1787830 w 8037833"/>
              <a:gd name="connsiteY88" fmla="*/ 3633173 h 3784177"/>
              <a:gd name="connsiteX89" fmla="*/ 1734224 w 8037833"/>
              <a:gd name="connsiteY89" fmla="*/ 3655593 h 3784177"/>
              <a:gd name="connsiteX90" fmla="*/ 1664576 w 8037833"/>
              <a:gd name="connsiteY90" fmla="*/ 3638572 h 3784177"/>
              <a:gd name="connsiteX91" fmla="*/ 1577459 w 8037833"/>
              <a:gd name="connsiteY91" fmla="*/ 3658824 h 3784177"/>
              <a:gd name="connsiteX92" fmla="*/ 1527269 w 8037833"/>
              <a:gd name="connsiteY92" fmla="*/ 3663088 h 3784177"/>
              <a:gd name="connsiteX93" fmla="*/ 1390118 w 8037833"/>
              <a:gd name="connsiteY93" fmla="*/ 3682789 h 3784177"/>
              <a:gd name="connsiteX94" fmla="*/ 1252698 w 8037833"/>
              <a:gd name="connsiteY94" fmla="*/ 3708662 h 3784177"/>
              <a:gd name="connsiteX95" fmla="*/ 1171039 w 8037833"/>
              <a:gd name="connsiteY95" fmla="*/ 3758642 h 3784177"/>
              <a:gd name="connsiteX96" fmla="*/ 1058106 w 8037833"/>
              <a:gd name="connsiteY96" fmla="*/ 3776166 h 3784177"/>
              <a:gd name="connsiteX97" fmla="*/ 1039167 w 8037833"/>
              <a:gd name="connsiteY97" fmla="*/ 3784177 h 3784177"/>
              <a:gd name="connsiteX98" fmla="*/ 1012958 w 8037833"/>
              <a:gd name="connsiteY98" fmla="*/ 3779206 h 3784177"/>
              <a:gd name="connsiteX99" fmla="*/ 907906 w 8037833"/>
              <a:gd name="connsiteY99" fmla="*/ 3757678 h 3784177"/>
              <a:gd name="connsiteX100" fmla="*/ 825226 w 8037833"/>
              <a:gd name="connsiteY100" fmla="*/ 3726369 h 3784177"/>
              <a:gd name="connsiteX101" fmla="*/ 722264 w 8037833"/>
              <a:gd name="connsiteY101" fmla="*/ 3747612 h 3784177"/>
              <a:gd name="connsiteX102" fmla="*/ 659460 w 8037833"/>
              <a:gd name="connsiteY102" fmla="*/ 3740429 h 3784177"/>
              <a:gd name="connsiteX103" fmla="*/ 556552 w 8037833"/>
              <a:gd name="connsiteY103" fmla="*/ 3739124 h 3784177"/>
              <a:gd name="connsiteX104" fmla="*/ 445444 w 8037833"/>
              <a:gd name="connsiteY104" fmla="*/ 3764831 h 3784177"/>
              <a:gd name="connsiteX105" fmla="*/ 393295 w 8037833"/>
              <a:gd name="connsiteY105" fmla="*/ 3753097 h 3784177"/>
              <a:gd name="connsiteX106" fmla="*/ 339711 w 8037833"/>
              <a:gd name="connsiteY106" fmla="*/ 3718242 h 3784177"/>
              <a:gd name="connsiteX107" fmla="*/ 222239 w 8037833"/>
              <a:gd name="connsiteY107" fmla="*/ 3672335 h 3784177"/>
              <a:gd name="connsiteX108" fmla="*/ 163578 w 8037833"/>
              <a:gd name="connsiteY108" fmla="*/ 3656292 h 3784177"/>
              <a:gd name="connsiteX109" fmla="*/ 72220 w 8037833"/>
              <a:gd name="connsiteY109" fmla="*/ 3645272 h 3784177"/>
              <a:gd name="connsiteX110" fmla="*/ 44395 w 8037833"/>
              <a:gd name="connsiteY110" fmla="*/ 3639455 h 3784177"/>
              <a:gd name="connsiteX111" fmla="*/ 1962 w 8037833"/>
              <a:gd name="connsiteY111" fmla="*/ 3635948 h 3784177"/>
              <a:gd name="connsiteX112" fmla="*/ 0 w 8037833"/>
              <a:gd name="connsiteY112" fmla="*/ 3635261 h 3784177"/>
              <a:gd name="connsiteX113" fmla="*/ 0 w 8037833"/>
              <a:gd name="connsiteY113"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432153 w 8037833"/>
              <a:gd name="connsiteY66" fmla="*/ 3667780 h 3784177"/>
              <a:gd name="connsiteX67" fmla="*/ 3373519 w 8037833"/>
              <a:gd name="connsiteY67" fmla="*/ 3665785 h 3784177"/>
              <a:gd name="connsiteX68" fmla="*/ 3114267 w 8037833"/>
              <a:gd name="connsiteY68" fmla="*/ 3638983 h 3784177"/>
              <a:gd name="connsiteX69" fmla="*/ 2989722 w 8037833"/>
              <a:gd name="connsiteY69" fmla="*/ 3623230 h 3784177"/>
              <a:gd name="connsiteX70" fmla="*/ 2965734 w 8037833"/>
              <a:gd name="connsiteY70" fmla="*/ 3635676 h 3784177"/>
              <a:gd name="connsiteX71" fmla="*/ 2961603 w 8037833"/>
              <a:gd name="connsiteY71" fmla="*/ 3638221 h 3784177"/>
              <a:gd name="connsiteX72" fmla="*/ 2944959 w 8037833"/>
              <a:gd name="connsiteY72" fmla="*/ 3639723 h 3784177"/>
              <a:gd name="connsiteX73" fmla="*/ 2940402 w 8037833"/>
              <a:gd name="connsiteY73" fmla="*/ 3651000 h 3784177"/>
              <a:gd name="connsiteX74" fmla="*/ 2915449 w 8037833"/>
              <a:gd name="connsiteY74" fmla="*/ 3661039 h 3784177"/>
              <a:gd name="connsiteX75" fmla="*/ 2884777 w 8037833"/>
              <a:gd name="connsiteY75" fmla="*/ 3660775 h 3784177"/>
              <a:gd name="connsiteX76" fmla="*/ 2739034 w 8037833"/>
              <a:gd name="connsiteY76" fmla="*/ 3647396 h 3784177"/>
              <a:gd name="connsiteX77" fmla="*/ 2651827 w 8037833"/>
              <a:gd name="connsiteY77" fmla="*/ 3646306 h 3784177"/>
              <a:gd name="connsiteX78" fmla="*/ 2618680 w 8037833"/>
              <a:gd name="connsiteY78" fmla="*/ 3656755 h 3784177"/>
              <a:gd name="connsiteX79" fmla="*/ 2572404 w 8037833"/>
              <a:gd name="connsiteY79" fmla="*/ 3664043 h 3784177"/>
              <a:gd name="connsiteX80" fmla="*/ 2423704 w 8037833"/>
              <a:gd name="connsiteY80" fmla="*/ 3658079 h 3784177"/>
              <a:gd name="connsiteX81" fmla="*/ 2301172 w 8037833"/>
              <a:gd name="connsiteY81" fmla="*/ 3663053 h 3784177"/>
              <a:gd name="connsiteX82" fmla="*/ 2294102 w 8037833"/>
              <a:gd name="connsiteY82" fmla="*/ 3671151 h 3784177"/>
              <a:gd name="connsiteX83" fmla="*/ 2238966 w 8037833"/>
              <a:gd name="connsiteY83" fmla="*/ 3668777 h 3784177"/>
              <a:gd name="connsiteX84" fmla="*/ 2082844 w 8037833"/>
              <a:gd name="connsiteY84" fmla="*/ 3631994 h 3784177"/>
              <a:gd name="connsiteX85" fmla="*/ 1938480 w 8037833"/>
              <a:gd name="connsiteY85" fmla="*/ 3601439 h 3784177"/>
              <a:gd name="connsiteX86" fmla="*/ 1900166 w 8037833"/>
              <a:gd name="connsiteY86" fmla="*/ 3609358 h 3784177"/>
              <a:gd name="connsiteX87" fmla="*/ 1787830 w 8037833"/>
              <a:gd name="connsiteY87" fmla="*/ 3633173 h 3784177"/>
              <a:gd name="connsiteX88" fmla="*/ 1734224 w 8037833"/>
              <a:gd name="connsiteY88" fmla="*/ 3655593 h 3784177"/>
              <a:gd name="connsiteX89" fmla="*/ 1664576 w 8037833"/>
              <a:gd name="connsiteY89" fmla="*/ 3638572 h 3784177"/>
              <a:gd name="connsiteX90" fmla="*/ 1577459 w 8037833"/>
              <a:gd name="connsiteY90" fmla="*/ 3658824 h 3784177"/>
              <a:gd name="connsiteX91" fmla="*/ 1527269 w 8037833"/>
              <a:gd name="connsiteY91" fmla="*/ 3663088 h 3784177"/>
              <a:gd name="connsiteX92" fmla="*/ 1390118 w 8037833"/>
              <a:gd name="connsiteY92" fmla="*/ 3682789 h 3784177"/>
              <a:gd name="connsiteX93" fmla="*/ 1252698 w 8037833"/>
              <a:gd name="connsiteY93" fmla="*/ 3708662 h 3784177"/>
              <a:gd name="connsiteX94" fmla="*/ 1171039 w 8037833"/>
              <a:gd name="connsiteY94" fmla="*/ 3758642 h 3784177"/>
              <a:gd name="connsiteX95" fmla="*/ 1058106 w 8037833"/>
              <a:gd name="connsiteY95" fmla="*/ 3776166 h 3784177"/>
              <a:gd name="connsiteX96" fmla="*/ 1039167 w 8037833"/>
              <a:gd name="connsiteY96" fmla="*/ 3784177 h 3784177"/>
              <a:gd name="connsiteX97" fmla="*/ 1012958 w 8037833"/>
              <a:gd name="connsiteY97" fmla="*/ 3779206 h 3784177"/>
              <a:gd name="connsiteX98" fmla="*/ 907906 w 8037833"/>
              <a:gd name="connsiteY98" fmla="*/ 3757678 h 3784177"/>
              <a:gd name="connsiteX99" fmla="*/ 825226 w 8037833"/>
              <a:gd name="connsiteY99" fmla="*/ 3726369 h 3784177"/>
              <a:gd name="connsiteX100" fmla="*/ 722264 w 8037833"/>
              <a:gd name="connsiteY100" fmla="*/ 3747612 h 3784177"/>
              <a:gd name="connsiteX101" fmla="*/ 659460 w 8037833"/>
              <a:gd name="connsiteY101" fmla="*/ 3740429 h 3784177"/>
              <a:gd name="connsiteX102" fmla="*/ 556552 w 8037833"/>
              <a:gd name="connsiteY102" fmla="*/ 3739124 h 3784177"/>
              <a:gd name="connsiteX103" fmla="*/ 445444 w 8037833"/>
              <a:gd name="connsiteY103" fmla="*/ 3764831 h 3784177"/>
              <a:gd name="connsiteX104" fmla="*/ 393295 w 8037833"/>
              <a:gd name="connsiteY104" fmla="*/ 3753097 h 3784177"/>
              <a:gd name="connsiteX105" fmla="*/ 339711 w 8037833"/>
              <a:gd name="connsiteY105" fmla="*/ 3718242 h 3784177"/>
              <a:gd name="connsiteX106" fmla="*/ 222239 w 8037833"/>
              <a:gd name="connsiteY106" fmla="*/ 3672335 h 3784177"/>
              <a:gd name="connsiteX107" fmla="*/ 163578 w 8037833"/>
              <a:gd name="connsiteY107" fmla="*/ 3656292 h 3784177"/>
              <a:gd name="connsiteX108" fmla="*/ 72220 w 8037833"/>
              <a:gd name="connsiteY108" fmla="*/ 3645272 h 3784177"/>
              <a:gd name="connsiteX109" fmla="*/ 44395 w 8037833"/>
              <a:gd name="connsiteY109" fmla="*/ 3639455 h 3784177"/>
              <a:gd name="connsiteX110" fmla="*/ 1962 w 8037833"/>
              <a:gd name="connsiteY110" fmla="*/ 3635948 h 3784177"/>
              <a:gd name="connsiteX111" fmla="*/ 0 w 8037833"/>
              <a:gd name="connsiteY111" fmla="*/ 3635261 h 3784177"/>
              <a:gd name="connsiteX112" fmla="*/ 0 w 8037833"/>
              <a:gd name="connsiteY11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94102 w 8037833"/>
              <a:gd name="connsiteY81" fmla="*/ 3671151 h 3784177"/>
              <a:gd name="connsiteX82" fmla="*/ 2238966 w 8037833"/>
              <a:gd name="connsiteY82" fmla="*/ 3668777 h 3784177"/>
              <a:gd name="connsiteX83" fmla="*/ 2082844 w 8037833"/>
              <a:gd name="connsiteY83" fmla="*/ 3631994 h 3784177"/>
              <a:gd name="connsiteX84" fmla="*/ 1938480 w 8037833"/>
              <a:gd name="connsiteY84" fmla="*/ 3601439 h 3784177"/>
              <a:gd name="connsiteX85" fmla="*/ 1900166 w 8037833"/>
              <a:gd name="connsiteY85" fmla="*/ 3609358 h 3784177"/>
              <a:gd name="connsiteX86" fmla="*/ 1787830 w 8037833"/>
              <a:gd name="connsiteY86" fmla="*/ 3633173 h 3784177"/>
              <a:gd name="connsiteX87" fmla="*/ 1734224 w 8037833"/>
              <a:gd name="connsiteY87" fmla="*/ 3655593 h 3784177"/>
              <a:gd name="connsiteX88" fmla="*/ 1664576 w 8037833"/>
              <a:gd name="connsiteY88" fmla="*/ 3638572 h 3784177"/>
              <a:gd name="connsiteX89" fmla="*/ 1577459 w 8037833"/>
              <a:gd name="connsiteY89" fmla="*/ 3658824 h 3784177"/>
              <a:gd name="connsiteX90" fmla="*/ 1527269 w 8037833"/>
              <a:gd name="connsiteY90" fmla="*/ 3663088 h 3784177"/>
              <a:gd name="connsiteX91" fmla="*/ 1390118 w 8037833"/>
              <a:gd name="connsiteY91" fmla="*/ 3682789 h 3784177"/>
              <a:gd name="connsiteX92" fmla="*/ 1252698 w 8037833"/>
              <a:gd name="connsiteY92" fmla="*/ 3708662 h 3784177"/>
              <a:gd name="connsiteX93" fmla="*/ 1171039 w 8037833"/>
              <a:gd name="connsiteY93" fmla="*/ 3758642 h 3784177"/>
              <a:gd name="connsiteX94" fmla="*/ 1058106 w 8037833"/>
              <a:gd name="connsiteY94" fmla="*/ 3776166 h 3784177"/>
              <a:gd name="connsiteX95" fmla="*/ 1039167 w 8037833"/>
              <a:gd name="connsiteY95" fmla="*/ 3784177 h 3784177"/>
              <a:gd name="connsiteX96" fmla="*/ 1012958 w 8037833"/>
              <a:gd name="connsiteY96" fmla="*/ 3779206 h 3784177"/>
              <a:gd name="connsiteX97" fmla="*/ 907906 w 8037833"/>
              <a:gd name="connsiteY97" fmla="*/ 3757678 h 3784177"/>
              <a:gd name="connsiteX98" fmla="*/ 825226 w 8037833"/>
              <a:gd name="connsiteY98" fmla="*/ 3726369 h 3784177"/>
              <a:gd name="connsiteX99" fmla="*/ 722264 w 8037833"/>
              <a:gd name="connsiteY99" fmla="*/ 3747612 h 3784177"/>
              <a:gd name="connsiteX100" fmla="*/ 659460 w 8037833"/>
              <a:gd name="connsiteY100" fmla="*/ 3740429 h 3784177"/>
              <a:gd name="connsiteX101" fmla="*/ 556552 w 8037833"/>
              <a:gd name="connsiteY101" fmla="*/ 3739124 h 3784177"/>
              <a:gd name="connsiteX102" fmla="*/ 445444 w 8037833"/>
              <a:gd name="connsiteY102" fmla="*/ 3764831 h 3784177"/>
              <a:gd name="connsiteX103" fmla="*/ 393295 w 8037833"/>
              <a:gd name="connsiteY103" fmla="*/ 3753097 h 3784177"/>
              <a:gd name="connsiteX104" fmla="*/ 339711 w 8037833"/>
              <a:gd name="connsiteY104" fmla="*/ 3718242 h 3784177"/>
              <a:gd name="connsiteX105" fmla="*/ 222239 w 8037833"/>
              <a:gd name="connsiteY105" fmla="*/ 3672335 h 3784177"/>
              <a:gd name="connsiteX106" fmla="*/ 163578 w 8037833"/>
              <a:gd name="connsiteY106" fmla="*/ 3656292 h 3784177"/>
              <a:gd name="connsiteX107" fmla="*/ 72220 w 8037833"/>
              <a:gd name="connsiteY107" fmla="*/ 3645272 h 3784177"/>
              <a:gd name="connsiteX108" fmla="*/ 44395 w 8037833"/>
              <a:gd name="connsiteY108" fmla="*/ 3639455 h 3784177"/>
              <a:gd name="connsiteX109" fmla="*/ 1962 w 8037833"/>
              <a:gd name="connsiteY109" fmla="*/ 3635948 h 3784177"/>
              <a:gd name="connsiteX110" fmla="*/ 0 w 8037833"/>
              <a:gd name="connsiteY110" fmla="*/ 3635261 h 3784177"/>
              <a:gd name="connsiteX111" fmla="*/ 0 w 8037833"/>
              <a:gd name="connsiteY111"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1012958 w 8037833"/>
              <a:gd name="connsiteY95" fmla="*/ 3779206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445444 w 8037833"/>
              <a:gd name="connsiteY101" fmla="*/ 3764831 h 3784177"/>
              <a:gd name="connsiteX102" fmla="*/ 393295 w 8037833"/>
              <a:gd name="connsiteY102" fmla="*/ 3753097 h 3784177"/>
              <a:gd name="connsiteX103" fmla="*/ 339711 w 8037833"/>
              <a:gd name="connsiteY103" fmla="*/ 3718242 h 3784177"/>
              <a:gd name="connsiteX104" fmla="*/ 222239 w 8037833"/>
              <a:gd name="connsiteY104" fmla="*/ 3672335 h 3784177"/>
              <a:gd name="connsiteX105" fmla="*/ 163578 w 8037833"/>
              <a:gd name="connsiteY105" fmla="*/ 3656292 h 3784177"/>
              <a:gd name="connsiteX106" fmla="*/ 72220 w 8037833"/>
              <a:gd name="connsiteY106" fmla="*/ 3645272 h 3784177"/>
              <a:gd name="connsiteX107" fmla="*/ 44395 w 8037833"/>
              <a:gd name="connsiteY107" fmla="*/ 3639455 h 3784177"/>
              <a:gd name="connsiteX108" fmla="*/ 1962 w 8037833"/>
              <a:gd name="connsiteY108" fmla="*/ 3635948 h 3784177"/>
              <a:gd name="connsiteX109" fmla="*/ 0 w 8037833"/>
              <a:gd name="connsiteY109" fmla="*/ 3635261 h 3784177"/>
              <a:gd name="connsiteX110" fmla="*/ 0 w 8037833"/>
              <a:gd name="connsiteY11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1012958 w 8037833"/>
              <a:gd name="connsiteY95" fmla="*/ 3779206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445444 w 8037833"/>
              <a:gd name="connsiteY101" fmla="*/ 3764831 h 3784177"/>
              <a:gd name="connsiteX102" fmla="*/ 393295 w 8037833"/>
              <a:gd name="connsiteY102" fmla="*/ 3753097 h 3784177"/>
              <a:gd name="connsiteX103" fmla="*/ 339711 w 8037833"/>
              <a:gd name="connsiteY103" fmla="*/ 3718242 h 3784177"/>
              <a:gd name="connsiteX104" fmla="*/ 222239 w 8037833"/>
              <a:gd name="connsiteY104" fmla="*/ 3672335 h 3784177"/>
              <a:gd name="connsiteX105" fmla="*/ 163578 w 8037833"/>
              <a:gd name="connsiteY105" fmla="*/ 3656292 h 3784177"/>
              <a:gd name="connsiteX106" fmla="*/ 72220 w 8037833"/>
              <a:gd name="connsiteY106" fmla="*/ 3645272 h 3784177"/>
              <a:gd name="connsiteX107" fmla="*/ 44395 w 8037833"/>
              <a:gd name="connsiteY107" fmla="*/ 3639455 h 3784177"/>
              <a:gd name="connsiteX108" fmla="*/ 1962 w 8037833"/>
              <a:gd name="connsiteY108" fmla="*/ 3635948 h 3784177"/>
              <a:gd name="connsiteX109" fmla="*/ 0 w 8037833"/>
              <a:gd name="connsiteY109" fmla="*/ 3635261 h 3784177"/>
              <a:gd name="connsiteX110" fmla="*/ 0 w 8037833"/>
              <a:gd name="connsiteY11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1012958 w 8037833"/>
              <a:gd name="connsiteY95" fmla="*/ 3779206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393295 w 8037833"/>
              <a:gd name="connsiteY101" fmla="*/ 3753097 h 3784177"/>
              <a:gd name="connsiteX102" fmla="*/ 339711 w 8037833"/>
              <a:gd name="connsiteY102" fmla="*/ 3718242 h 3784177"/>
              <a:gd name="connsiteX103" fmla="*/ 222239 w 8037833"/>
              <a:gd name="connsiteY103" fmla="*/ 3672335 h 3784177"/>
              <a:gd name="connsiteX104" fmla="*/ 163578 w 8037833"/>
              <a:gd name="connsiteY104" fmla="*/ 3656292 h 3784177"/>
              <a:gd name="connsiteX105" fmla="*/ 72220 w 8037833"/>
              <a:gd name="connsiteY105" fmla="*/ 3645272 h 3784177"/>
              <a:gd name="connsiteX106" fmla="*/ 44395 w 8037833"/>
              <a:gd name="connsiteY106" fmla="*/ 3639455 h 3784177"/>
              <a:gd name="connsiteX107" fmla="*/ 1962 w 8037833"/>
              <a:gd name="connsiteY107" fmla="*/ 3635948 h 3784177"/>
              <a:gd name="connsiteX108" fmla="*/ 0 w 8037833"/>
              <a:gd name="connsiteY108" fmla="*/ 3635261 h 3784177"/>
              <a:gd name="connsiteX109" fmla="*/ 0 w 8037833"/>
              <a:gd name="connsiteY10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1012958 w 8037833"/>
              <a:gd name="connsiteY95" fmla="*/ 3779206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393295 w 8037833"/>
              <a:gd name="connsiteY101" fmla="*/ 3753097 h 3784177"/>
              <a:gd name="connsiteX102" fmla="*/ 339711 w 8037833"/>
              <a:gd name="connsiteY102" fmla="*/ 3718242 h 3784177"/>
              <a:gd name="connsiteX103" fmla="*/ 222239 w 8037833"/>
              <a:gd name="connsiteY103" fmla="*/ 3672335 h 3784177"/>
              <a:gd name="connsiteX104" fmla="*/ 163578 w 8037833"/>
              <a:gd name="connsiteY104" fmla="*/ 3656292 h 3784177"/>
              <a:gd name="connsiteX105" fmla="*/ 72220 w 8037833"/>
              <a:gd name="connsiteY105" fmla="*/ 3645272 h 3784177"/>
              <a:gd name="connsiteX106" fmla="*/ 44395 w 8037833"/>
              <a:gd name="connsiteY106" fmla="*/ 3639455 h 3784177"/>
              <a:gd name="connsiteX107" fmla="*/ 1962 w 8037833"/>
              <a:gd name="connsiteY107" fmla="*/ 3635948 h 3784177"/>
              <a:gd name="connsiteX108" fmla="*/ 0 w 8037833"/>
              <a:gd name="connsiteY108" fmla="*/ 3635261 h 3784177"/>
              <a:gd name="connsiteX109" fmla="*/ 0 w 8037833"/>
              <a:gd name="connsiteY10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989223 w 8037833"/>
              <a:gd name="connsiteY95" fmla="*/ 3770303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393295 w 8037833"/>
              <a:gd name="connsiteY101" fmla="*/ 3753097 h 3784177"/>
              <a:gd name="connsiteX102" fmla="*/ 339711 w 8037833"/>
              <a:gd name="connsiteY102" fmla="*/ 3718242 h 3784177"/>
              <a:gd name="connsiteX103" fmla="*/ 222239 w 8037833"/>
              <a:gd name="connsiteY103" fmla="*/ 3672335 h 3784177"/>
              <a:gd name="connsiteX104" fmla="*/ 163578 w 8037833"/>
              <a:gd name="connsiteY104" fmla="*/ 3656292 h 3784177"/>
              <a:gd name="connsiteX105" fmla="*/ 72220 w 8037833"/>
              <a:gd name="connsiteY105" fmla="*/ 3645272 h 3784177"/>
              <a:gd name="connsiteX106" fmla="*/ 44395 w 8037833"/>
              <a:gd name="connsiteY106" fmla="*/ 3639455 h 3784177"/>
              <a:gd name="connsiteX107" fmla="*/ 1962 w 8037833"/>
              <a:gd name="connsiteY107" fmla="*/ 3635948 h 3784177"/>
              <a:gd name="connsiteX108" fmla="*/ 0 w 8037833"/>
              <a:gd name="connsiteY108" fmla="*/ 3635261 h 3784177"/>
              <a:gd name="connsiteX109" fmla="*/ 0 w 8037833"/>
              <a:gd name="connsiteY10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989223 w 8037833"/>
              <a:gd name="connsiteY95" fmla="*/ 3770303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385384 w 8037833"/>
              <a:gd name="connsiteY101" fmla="*/ 3726388 h 3784177"/>
              <a:gd name="connsiteX102" fmla="*/ 339711 w 8037833"/>
              <a:gd name="connsiteY102" fmla="*/ 3718242 h 3784177"/>
              <a:gd name="connsiteX103" fmla="*/ 222239 w 8037833"/>
              <a:gd name="connsiteY103" fmla="*/ 3672335 h 3784177"/>
              <a:gd name="connsiteX104" fmla="*/ 163578 w 8037833"/>
              <a:gd name="connsiteY104" fmla="*/ 3656292 h 3784177"/>
              <a:gd name="connsiteX105" fmla="*/ 72220 w 8037833"/>
              <a:gd name="connsiteY105" fmla="*/ 3645272 h 3784177"/>
              <a:gd name="connsiteX106" fmla="*/ 44395 w 8037833"/>
              <a:gd name="connsiteY106" fmla="*/ 3639455 h 3784177"/>
              <a:gd name="connsiteX107" fmla="*/ 1962 w 8037833"/>
              <a:gd name="connsiteY107" fmla="*/ 3635948 h 3784177"/>
              <a:gd name="connsiteX108" fmla="*/ 0 w 8037833"/>
              <a:gd name="connsiteY108" fmla="*/ 3635261 h 3784177"/>
              <a:gd name="connsiteX109" fmla="*/ 0 w 8037833"/>
              <a:gd name="connsiteY10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504085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201632 w 8037833"/>
              <a:gd name="connsiteY45" fmla="*/ 3702602 h 3784177"/>
              <a:gd name="connsiteX46" fmla="*/ 4191289 w 8037833"/>
              <a:gd name="connsiteY46" fmla="*/ 3702380 h 3784177"/>
              <a:gd name="connsiteX47" fmla="*/ 4191039 w 8037833"/>
              <a:gd name="connsiteY47" fmla="*/ 3702831 h 3784177"/>
              <a:gd name="connsiteX48" fmla="*/ 4181340 w 8037833"/>
              <a:gd name="connsiteY48" fmla="*/ 3701729 h 3784177"/>
              <a:gd name="connsiteX49" fmla="*/ 4133816 w 8037833"/>
              <a:gd name="connsiteY49" fmla="*/ 3690565 h 3784177"/>
              <a:gd name="connsiteX50" fmla="*/ 4071732 w 8037833"/>
              <a:gd name="connsiteY50" fmla="*/ 3732513 h 3784177"/>
              <a:gd name="connsiteX51" fmla="*/ 4045924 w 8037833"/>
              <a:gd name="connsiteY51" fmla="*/ 3739404 h 3784177"/>
              <a:gd name="connsiteX52" fmla="*/ 4032171 w 8037833"/>
              <a:gd name="connsiteY52" fmla="*/ 3745523 h 3784177"/>
              <a:gd name="connsiteX53" fmla="*/ 4031335 w 8037833"/>
              <a:gd name="connsiteY53" fmla="*/ 3747479 h 3784177"/>
              <a:gd name="connsiteX54" fmla="*/ 3985774 w 8037833"/>
              <a:gd name="connsiteY54" fmla="*/ 3736547 h 3784177"/>
              <a:gd name="connsiteX55" fmla="*/ 3979769 w 8037833"/>
              <a:gd name="connsiteY55" fmla="*/ 3738769 h 3784177"/>
              <a:gd name="connsiteX56" fmla="*/ 3950014 w 8037833"/>
              <a:gd name="connsiteY56" fmla="*/ 3726942 h 3784177"/>
              <a:gd name="connsiteX57" fmla="*/ 3934671 w 8037833"/>
              <a:gd name="connsiteY57" fmla="*/ 3723339 h 3784177"/>
              <a:gd name="connsiteX58" fmla="*/ 3930274 w 8037833"/>
              <a:gd name="connsiteY58" fmla="*/ 3717148 h 3784177"/>
              <a:gd name="connsiteX59" fmla="*/ 3907660 w 8037833"/>
              <a:gd name="connsiteY59" fmla="*/ 3714456 h 3784177"/>
              <a:gd name="connsiteX60" fmla="*/ 3905087 w 8037833"/>
              <a:gd name="connsiteY60" fmla="*/ 3716098 h 3784177"/>
              <a:gd name="connsiteX61" fmla="*/ 3886347 w 8037833"/>
              <a:gd name="connsiteY61" fmla="*/ 3706620 h 3784177"/>
              <a:gd name="connsiteX62" fmla="*/ 3870533 w 8037833"/>
              <a:gd name="connsiteY62" fmla="*/ 3689905 h 3784177"/>
              <a:gd name="connsiteX63" fmla="*/ 3678563 w 8037833"/>
              <a:gd name="connsiteY63" fmla="*/ 3694486 h 3784177"/>
              <a:gd name="connsiteX64" fmla="*/ 3524121 w 8037833"/>
              <a:gd name="connsiteY64" fmla="*/ 3642736 h 3784177"/>
              <a:gd name="connsiteX65" fmla="*/ 3373519 w 8037833"/>
              <a:gd name="connsiteY65" fmla="*/ 3665785 h 3784177"/>
              <a:gd name="connsiteX66" fmla="*/ 3114267 w 8037833"/>
              <a:gd name="connsiteY66" fmla="*/ 3638983 h 3784177"/>
              <a:gd name="connsiteX67" fmla="*/ 2989722 w 8037833"/>
              <a:gd name="connsiteY67" fmla="*/ 3623230 h 3784177"/>
              <a:gd name="connsiteX68" fmla="*/ 2965734 w 8037833"/>
              <a:gd name="connsiteY68" fmla="*/ 3635676 h 3784177"/>
              <a:gd name="connsiteX69" fmla="*/ 2961603 w 8037833"/>
              <a:gd name="connsiteY69" fmla="*/ 3638221 h 3784177"/>
              <a:gd name="connsiteX70" fmla="*/ 2944959 w 8037833"/>
              <a:gd name="connsiteY70" fmla="*/ 3639723 h 3784177"/>
              <a:gd name="connsiteX71" fmla="*/ 2940402 w 8037833"/>
              <a:gd name="connsiteY71" fmla="*/ 3651000 h 3784177"/>
              <a:gd name="connsiteX72" fmla="*/ 2915449 w 8037833"/>
              <a:gd name="connsiteY72" fmla="*/ 3661039 h 3784177"/>
              <a:gd name="connsiteX73" fmla="*/ 2884777 w 8037833"/>
              <a:gd name="connsiteY73" fmla="*/ 3660775 h 3784177"/>
              <a:gd name="connsiteX74" fmla="*/ 2739034 w 8037833"/>
              <a:gd name="connsiteY74" fmla="*/ 3647396 h 3784177"/>
              <a:gd name="connsiteX75" fmla="*/ 2651827 w 8037833"/>
              <a:gd name="connsiteY75" fmla="*/ 3646306 h 3784177"/>
              <a:gd name="connsiteX76" fmla="*/ 2618680 w 8037833"/>
              <a:gd name="connsiteY76" fmla="*/ 3656755 h 3784177"/>
              <a:gd name="connsiteX77" fmla="*/ 2572404 w 8037833"/>
              <a:gd name="connsiteY77" fmla="*/ 3664043 h 3784177"/>
              <a:gd name="connsiteX78" fmla="*/ 2423704 w 8037833"/>
              <a:gd name="connsiteY78" fmla="*/ 3658079 h 3784177"/>
              <a:gd name="connsiteX79" fmla="*/ 2301172 w 8037833"/>
              <a:gd name="connsiteY79" fmla="*/ 3663053 h 3784177"/>
              <a:gd name="connsiteX80" fmla="*/ 2238966 w 8037833"/>
              <a:gd name="connsiteY80" fmla="*/ 3668777 h 3784177"/>
              <a:gd name="connsiteX81" fmla="*/ 2082844 w 8037833"/>
              <a:gd name="connsiteY81" fmla="*/ 3631994 h 3784177"/>
              <a:gd name="connsiteX82" fmla="*/ 1938480 w 8037833"/>
              <a:gd name="connsiteY82" fmla="*/ 3601439 h 3784177"/>
              <a:gd name="connsiteX83" fmla="*/ 1900166 w 8037833"/>
              <a:gd name="connsiteY83" fmla="*/ 3609358 h 3784177"/>
              <a:gd name="connsiteX84" fmla="*/ 1787830 w 8037833"/>
              <a:gd name="connsiteY84" fmla="*/ 3633173 h 3784177"/>
              <a:gd name="connsiteX85" fmla="*/ 1734224 w 8037833"/>
              <a:gd name="connsiteY85" fmla="*/ 3655593 h 3784177"/>
              <a:gd name="connsiteX86" fmla="*/ 1664576 w 8037833"/>
              <a:gd name="connsiteY86" fmla="*/ 3638572 h 3784177"/>
              <a:gd name="connsiteX87" fmla="*/ 1577459 w 8037833"/>
              <a:gd name="connsiteY87" fmla="*/ 3658824 h 3784177"/>
              <a:gd name="connsiteX88" fmla="*/ 1527269 w 8037833"/>
              <a:gd name="connsiteY88" fmla="*/ 3663088 h 3784177"/>
              <a:gd name="connsiteX89" fmla="*/ 1390118 w 8037833"/>
              <a:gd name="connsiteY89" fmla="*/ 3682789 h 3784177"/>
              <a:gd name="connsiteX90" fmla="*/ 1252698 w 8037833"/>
              <a:gd name="connsiteY90" fmla="*/ 3708662 h 3784177"/>
              <a:gd name="connsiteX91" fmla="*/ 1171039 w 8037833"/>
              <a:gd name="connsiteY91" fmla="*/ 3758642 h 3784177"/>
              <a:gd name="connsiteX92" fmla="*/ 1058106 w 8037833"/>
              <a:gd name="connsiteY92" fmla="*/ 3776166 h 3784177"/>
              <a:gd name="connsiteX93" fmla="*/ 1039167 w 8037833"/>
              <a:gd name="connsiteY93" fmla="*/ 3784177 h 3784177"/>
              <a:gd name="connsiteX94" fmla="*/ 989223 w 8037833"/>
              <a:gd name="connsiteY94" fmla="*/ 3770303 h 3784177"/>
              <a:gd name="connsiteX95" fmla="*/ 907906 w 8037833"/>
              <a:gd name="connsiteY95" fmla="*/ 3757678 h 3784177"/>
              <a:gd name="connsiteX96" fmla="*/ 825226 w 8037833"/>
              <a:gd name="connsiteY96" fmla="*/ 3726369 h 3784177"/>
              <a:gd name="connsiteX97" fmla="*/ 722264 w 8037833"/>
              <a:gd name="connsiteY97" fmla="*/ 3747612 h 3784177"/>
              <a:gd name="connsiteX98" fmla="*/ 659460 w 8037833"/>
              <a:gd name="connsiteY98" fmla="*/ 3740429 h 3784177"/>
              <a:gd name="connsiteX99" fmla="*/ 556552 w 8037833"/>
              <a:gd name="connsiteY99" fmla="*/ 3739124 h 3784177"/>
              <a:gd name="connsiteX100" fmla="*/ 385384 w 8037833"/>
              <a:gd name="connsiteY100" fmla="*/ 3726388 h 3784177"/>
              <a:gd name="connsiteX101" fmla="*/ 339711 w 8037833"/>
              <a:gd name="connsiteY101" fmla="*/ 3718242 h 3784177"/>
              <a:gd name="connsiteX102" fmla="*/ 222239 w 8037833"/>
              <a:gd name="connsiteY102" fmla="*/ 3672335 h 3784177"/>
              <a:gd name="connsiteX103" fmla="*/ 163578 w 8037833"/>
              <a:gd name="connsiteY103" fmla="*/ 3656292 h 3784177"/>
              <a:gd name="connsiteX104" fmla="*/ 72220 w 8037833"/>
              <a:gd name="connsiteY104" fmla="*/ 3645272 h 3784177"/>
              <a:gd name="connsiteX105" fmla="*/ 44395 w 8037833"/>
              <a:gd name="connsiteY105" fmla="*/ 3639455 h 3784177"/>
              <a:gd name="connsiteX106" fmla="*/ 1962 w 8037833"/>
              <a:gd name="connsiteY106" fmla="*/ 3635948 h 3784177"/>
              <a:gd name="connsiteX107" fmla="*/ 0 w 8037833"/>
              <a:gd name="connsiteY107" fmla="*/ 3635261 h 3784177"/>
              <a:gd name="connsiteX108" fmla="*/ 0 w 8037833"/>
              <a:gd name="connsiteY10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201632 w 8037833"/>
              <a:gd name="connsiteY45" fmla="*/ 3702602 h 3784177"/>
              <a:gd name="connsiteX46" fmla="*/ 4191289 w 8037833"/>
              <a:gd name="connsiteY46" fmla="*/ 3702380 h 3784177"/>
              <a:gd name="connsiteX47" fmla="*/ 4191039 w 8037833"/>
              <a:gd name="connsiteY47" fmla="*/ 3702831 h 3784177"/>
              <a:gd name="connsiteX48" fmla="*/ 4181340 w 8037833"/>
              <a:gd name="connsiteY48" fmla="*/ 3701729 h 3784177"/>
              <a:gd name="connsiteX49" fmla="*/ 4133816 w 8037833"/>
              <a:gd name="connsiteY49" fmla="*/ 3690565 h 3784177"/>
              <a:gd name="connsiteX50" fmla="*/ 4071732 w 8037833"/>
              <a:gd name="connsiteY50" fmla="*/ 3732513 h 3784177"/>
              <a:gd name="connsiteX51" fmla="*/ 4045924 w 8037833"/>
              <a:gd name="connsiteY51" fmla="*/ 3739404 h 3784177"/>
              <a:gd name="connsiteX52" fmla="*/ 4032171 w 8037833"/>
              <a:gd name="connsiteY52" fmla="*/ 3745523 h 3784177"/>
              <a:gd name="connsiteX53" fmla="*/ 4031335 w 8037833"/>
              <a:gd name="connsiteY53" fmla="*/ 3747479 h 3784177"/>
              <a:gd name="connsiteX54" fmla="*/ 3985774 w 8037833"/>
              <a:gd name="connsiteY54" fmla="*/ 3736547 h 3784177"/>
              <a:gd name="connsiteX55" fmla="*/ 3979769 w 8037833"/>
              <a:gd name="connsiteY55" fmla="*/ 3738769 h 3784177"/>
              <a:gd name="connsiteX56" fmla="*/ 3950014 w 8037833"/>
              <a:gd name="connsiteY56" fmla="*/ 3726942 h 3784177"/>
              <a:gd name="connsiteX57" fmla="*/ 3934671 w 8037833"/>
              <a:gd name="connsiteY57" fmla="*/ 3723339 h 3784177"/>
              <a:gd name="connsiteX58" fmla="*/ 3930274 w 8037833"/>
              <a:gd name="connsiteY58" fmla="*/ 3717148 h 3784177"/>
              <a:gd name="connsiteX59" fmla="*/ 3907660 w 8037833"/>
              <a:gd name="connsiteY59" fmla="*/ 3714456 h 3784177"/>
              <a:gd name="connsiteX60" fmla="*/ 3905087 w 8037833"/>
              <a:gd name="connsiteY60" fmla="*/ 3716098 h 3784177"/>
              <a:gd name="connsiteX61" fmla="*/ 3886347 w 8037833"/>
              <a:gd name="connsiteY61" fmla="*/ 3706620 h 3784177"/>
              <a:gd name="connsiteX62" fmla="*/ 3870533 w 8037833"/>
              <a:gd name="connsiteY62" fmla="*/ 3689905 h 3784177"/>
              <a:gd name="connsiteX63" fmla="*/ 3678563 w 8037833"/>
              <a:gd name="connsiteY63" fmla="*/ 3694486 h 3784177"/>
              <a:gd name="connsiteX64" fmla="*/ 3524121 w 8037833"/>
              <a:gd name="connsiteY64" fmla="*/ 3642736 h 3784177"/>
              <a:gd name="connsiteX65" fmla="*/ 3373519 w 8037833"/>
              <a:gd name="connsiteY65" fmla="*/ 3665785 h 3784177"/>
              <a:gd name="connsiteX66" fmla="*/ 3114267 w 8037833"/>
              <a:gd name="connsiteY66" fmla="*/ 3638983 h 3784177"/>
              <a:gd name="connsiteX67" fmla="*/ 2989722 w 8037833"/>
              <a:gd name="connsiteY67" fmla="*/ 3623230 h 3784177"/>
              <a:gd name="connsiteX68" fmla="*/ 2965734 w 8037833"/>
              <a:gd name="connsiteY68" fmla="*/ 3635676 h 3784177"/>
              <a:gd name="connsiteX69" fmla="*/ 2961603 w 8037833"/>
              <a:gd name="connsiteY69" fmla="*/ 3638221 h 3784177"/>
              <a:gd name="connsiteX70" fmla="*/ 2944959 w 8037833"/>
              <a:gd name="connsiteY70" fmla="*/ 3639723 h 3784177"/>
              <a:gd name="connsiteX71" fmla="*/ 2940402 w 8037833"/>
              <a:gd name="connsiteY71" fmla="*/ 3651000 h 3784177"/>
              <a:gd name="connsiteX72" fmla="*/ 2915449 w 8037833"/>
              <a:gd name="connsiteY72" fmla="*/ 3661039 h 3784177"/>
              <a:gd name="connsiteX73" fmla="*/ 2884777 w 8037833"/>
              <a:gd name="connsiteY73" fmla="*/ 3660775 h 3784177"/>
              <a:gd name="connsiteX74" fmla="*/ 2739034 w 8037833"/>
              <a:gd name="connsiteY74" fmla="*/ 3647396 h 3784177"/>
              <a:gd name="connsiteX75" fmla="*/ 2651827 w 8037833"/>
              <a:gd name="connsiteY75" fmla="*/ 3646306 h 3784177"/>
              <a:gd name="connsiteX76" fmla="*/ 2618680 w 8037833"/>
              <a:gd name="connsiteY76" fmla="*/ 3656755 h 3784177"/>
              <a:gd name="connsiteX77" fmla="*/ 2572404 w 8037833"/>
              <a:gd name="connsiteY77" fmla="*/ 3664043 h 3784177"/>
              <a:gd name="connsiteX78" fmla="*/ 2423704 w 8037833"/>
              <a:gd name="connsiteY78" fmla="*/ 3658079 h 3784177"/>
              <a:gd name="connsiteX79" fmla="*/ 2301172 w 8037833"/>
              <a:gd name="connsiteY79" fmla="*/ 3663053 h 3784177"/>
              <a:gd name="connsiteX80" fmla="*/ 2238966 w 8037833"/>
              <a:gd name="connsiteY80" fmla="*/ 3668777 h 3784177"/>
              <a:gd name="connsiteX81" fmla="*/ 2082844 w 8037833"/>
              <a:gd name="connsiteY81" fmla="*/ 3631994 h 3784177"/>
              <a:gd name="connsiteX82" fmla="*/ 1938480 w 8037833"/>
              <a:gd name="connsiteY82" fmla="*/ 3601439 h 3784177"/>
              <a:gd name="connsiteX83" fmla="*/ 1900166 w 8037833"/>
              <a:gd name="connsiteY83" fmla="*/ 3609358 h 3784177"/>
              <a:gd name="connsiteX84" fmla="*/ 1787830 w 8037833"/>
              <a:gd name="connsiteY84" fmla="*/ 3633173 h 3784177"/>
              <a:gd name="connsiteX85" fmla="*/ 1734224 w 8037833"/>
              <a:gd name="connsiteY85" fmla="*/ 3655593 h 3784177"/>
              <a:gd name="connsiteX86" fmla="*/ 1664576 w 8037833"/>
              <a:gd name="connsiteY86" fmla="*/ 3638572 h 3784177"/>
              <a:gd name="connsiteX87" fmla="*/ 1577459 w 8037833"/>
              <a:gd name="connsiteY87" fmla="*/ 3658824 h 3784177"/>
              <a:gd name="connsiteX88" fmla="*/ 1527269 w 8037833"/>
              <a:gd name="connsiteY88" fmla="*/ 3663088 h 3784177"/>
              <a:gd name="connsiteX89" fmla="*/ 1390118 w 8037833"/>
              <a:gd name="connsiteY89" fmla="*/ 3682789 h 3784177"/>
              <a:gd name="connsiteX90" fmla="*/ 1252698 w 8037833"/>
              <a:gd name="connsiteY90" fmla="*/ 3708662 h 3784177"/>
              <a:gd name="connsiteX91" fmla="*/ 1171039 w 8037833"/>
              <a:gd name="connsiteY91" fmla="*/ 3758642 h 3784177"/>
              <a:gd name="connsiteX92" fmla="*/ 1058106 w 8037833"/>
              <a:gd name="connsiteY92" fmla="*/ 3776166 h 3784177"/>
              <a:gd name="connsiteX93" fmla="*/ 1039167 w 8037833"/>
              <a:gd name="connsiteY93" fmla="*/ 3784177 h 3784177"/>
              <a:gd name="connsiteX94" fmla="*/ 989223 w 8037833"/>
              <a:gd name="connsiteY94" fmla="*/ 3770303 h 3784177"/>
              <a:gd name="connsiteX95" fmla="*/ 907906 w 8037833"/>
              <a:gd name="connsiteY95" fmla="*/ 3757678 h 3784177"/>
              <a:gd name="connsiteX96" fmla="*/ 825226 w 8037833"/>
              <a:gd name="connsiteY96" fmla="*/ 3726369 h 3784177"/>
              <a:gd name="connsiteX97" fmla="*/ 722264 w 8037833"/>
              <a:gd name="connsiteY97" fmla="*/ 3747612 h 3784177"/>
              <a:gd name="connsiteX98" fmla="*/ 659460 w 8037833"/>
              <a:gd name="connsiteY98" fmla="*/ 3740429 h 3784177"/>
              <a:gd name="connsiteX99" fmla="*/ 556552 w 8037833"/>
              <a:gd name="connsiteY99" fmla="*/ 3739124 h 3784177"/>
              <a:gd name="connsiteX100" fmla="*/ 385384 w 8037833"/>
              <a:gd name="connsiteY100" fmla="*/ 3726388 h 3784177"/>
              <a:gd name="connsiteX101" fmla="*/ 339711 w 8037833"/>
              <a:gd name="connsiteY101" fmla="*/ 3718242 h 3784177"/>
              <a:gd name="connsiteX102" fmla="*/ 222239 w 8037833"/>
              <a:gd name="connsiteY102" fmla="*/ 3672335 h 3784177"/>
              <a:gd name="connsiteX103" fmla="*/ 163578 w 8037833"/>
              <a:gd name="connsiteY103" fmla="*/ 3656292 h 3784177"/>
              <a:gd name="connsiteX104" fmla="*/ 72220 w 8037833"/>
              <a:gd name="connsiteY104" fmla="*/ 3645272 h 3784177"/>
              <a:gd name="connsiteX105" fmla="*/ 44395 w 8037833"/>
              <a:gd name="connsiteY105" fmla="*/ 3639455 h 3784177"/>
              <a:gd name="connsiteX106" fmla="*/ 1962 w 8037833"/>
              <a:gd name="connsiteY106" fmla="*/ 3635948 h 3784177"/>
              <a:gd name="connsiteX107" fmla="*/ 0 w 8037833"/>
              <a:gd name="connsiteY107" fmla="*/ 3635261 h 3784177"/>
              <a:gd name="connsiteX108" fmla="*/ 0 w 8037833"/>
              <a:gd name="connsiteY10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201632 w 8037833"/>
              <a:gd name="connsiteY45" fmla="*/ 3702602 h 3784177"/>
              <a:gd name="connsiteX46" fmla="*/ 4191289 w 8037833"/>
              <a:gd name="connsiteY46" fmla="*/ 3702380 h 3784177"/>
              <a:gd name="connsiteX47" fmla="*/ 4191039 w 8037833"/>
              <a:gd name="connsiteY47" fmla="*/ 3702831 h 3784177"/>
              <a:gd name="connsiteX48" fmla="*/ 4181340 w 8037833"/>
              <a:gd name="connsiteY48" fmla="*/ 3701729 h 3784177"/>
              <a:gd name="connsiteX49" fmla="*/ 4133816 w 8037833"/>
              <a:gd name="connsiteY49" fmla="*/ 3690565 h 3784177"/>
              <a:gd name="connsiteX50" fmla="*/ 4071732 w 8037833"/>
              <a:gd name="connsiteY50" fmla="*/ 3732513 h 3784177"/>
              <a:gd name="connsiteX51" fmla="*/ 4045924 w 8037833"/>
              <a:gd name="connsiteY51" fmla="*/ 3739404 h 3784177"/>
              <a:gd name="connsiteX52" fmla="*/ 4032171 w 8037833"/>
              <a:gd name="connsiteY52" fmla="*/ 3745523 h 3784177"/>
              <a:gd name="connsiteX53" fmla="*/ 4031335 w 8037833"/>
              <a:gd name="connsiteY53" fmla="*/ 3747479 h 3784177"/>
              <a:gd name="connsiteX54" fmla="*/ 3985774 w 8037833"/>
              <a:gd name="connsiteY54" fmla="*/ 3736547 h 3784177"/>
              <a:gd name="connsiteX55" fmla="*/ 3979769 w 8037833"/>
              <a:gd name="connsiteY55" fmla="*/ 3738769 h 3784177"/>
              <a:gd name="connsiteX56" fmla="*/ 3950014 w 8037833"/>
              <a:gd name="connsiteY56" fmla="*/ 3726942 h 3784177"/>
              <a:gd name="connsiteX57" fmla="*/ 3934671 w 8037833"/>
              <a:gd name="connsiteY57" fmla="*/ 3723339 h 3784177"/>
              <a:gd name="connsiteX58" fmla="*/ 3930274 w 8037833"/>
              <a:gd name="connsiteY58" fmla="*/ 3717148 h 3784177"/>
              <a:gd name="connsiteX59" fmla="*/ 3907660 w 8037833"/>
              <a:gd name="connsiteY59" fmla="*/ 3714456 h 3784177"/>
              <a:gd name="connsiteX60" fmla="*/ 3905087 w 8037833"/>
              <a:gd name="connsiteY60" fmla="*/ 3716098 h 3784177"/>
              <a:gd name="connsiteX61" fmla="*/ 3886347 w 8037833"/>
              <a:gd name="connsiteY61" fmla="*/ 3706620 h 3784177"/>
              <a:gd name="connsiteX62" fmla="*/ 3870533 w 8037833"/>
              <a:gd name="connsiteY62" fmla="*/ 3689905 h 3784177"/>
              <a:gd name="connsiteX63" fmla="*/ 3678563 w 8037833"/>
              <a:gd name="connsiteY63" fmla="*/ 3694486 h 3784177"/>
              <a:gd name="connsiteX64" fmla="*/ 3524121 w 8037833"/>
              <a:gd name="connsiteY64" fmla="*/ 3642736 h 3784177"/>
              <a:gd name="connsiteX65" fmla="*/ 3373519 w 8037833"/>
              <a:gd name="connsiteY65" fmla="*/ 3665785 h 3784177"/>
              <a:gd name="connsiteX66" fmla="*/ 3114267 w 8037833"/>
              <a:gd name="connsiteY66" fmla="*/ 3638983 h 3784177"/>
              <a:gd name="connsiteX67" fmla="*/ 2989722 w 8037833"/>
              <a:gd name="connsiteY67" fmla="*/ 3623230 h 3784177"/>
              <a:gd name="connsiteX68" fmla="*/ 2965734 w 8037833"/>
              <a:gd name="connsiteY68" fmla="*/ 3635676 h 3784177"/>
              <a:gd name="connsiteX69" fmla="*/ 2961603 w 8037833"/>
              <a:gd name="connsiteY69" fmla="*/ 3638221 h 3784177"/>
              <a:gd name="connsiteX70" fmla="*/ 2944959 w 8037833"/>
              <a:gd name="connsiteY70" fmla="*/ 3639723 h 3784177"/>
              <a:gd name="connsiteX71" fmla="*/ 2940402 w 8037833"/>
              <a:gd name="connsiteY71" fmla="*/ 3651000 h 3784177"/>
              <a:gd name="connsiteX72" fmla="*/ 2915449 w 8037833"/>
              <a:gd name="connsiteY72" fmla="*/ 3661039 h 3784177"/>
              <a:gd name="connsiteX73" fmla="*/ 2884777 w 8037833"/>
              <a:gd name="connsiteY73" fmla="*/ 3660775 h 3784177"/>
              <a:gd name="connsiteX74" fmla="*/ 2739034 w 8037833"/>
              <a:gd name="connsiteY74" fmla="*/ 3647396 h 3784177"/>
              <a:gd name="connsiteX75" fmla="*/ 2651827 w 8037833"/>
              <a:gd name="connsiteY75" fmla="*/ 3646306 h 3784177"/>
              <a:gd name="connsiteX76" fmla="*/ 2618680 w 8037833"/>
              <a:gd name="connsiteY76" fmla="*/ 3656755 h 3784177"/>
              <a:gd name="connsiteX77" fmla="*/ 2572404 w 8037833"/>
              <a:gd name="connsiteY77" fmla="*/ 3664043 h 3784177"/>
              <a:gd name="connsiteX78" fmla="*/ 2423704 w 8037833"/>
              <a:gd name="connsiteY78" fmla="*/ 3658079 h 3784177"/>
              <a:gd name="connsiteX79" fmla="*/ 2301172 w 8037833"/>
              <a:gd name="connsiteY79" fmla="*/ 3663053 h 3784177"/>
              <a:gd name="connsiteX80" fmla="*/ 2238966 w 8037833"/>
              <a:gd name="connsiteY80" fmla="*/ 3668777 h 3784177"/>
              <a:gd name="connsiteX81" fmla="*/ 2082844 w 8037833"/>
              <a:gd name="connsiteY81" fmla="*/ 3631994 h 3784177"/>
              <a:gd name="connsiteX82" fmla="*/ 1938480 w 8037833"/>
              <a:gd name="connsiteY82" fmla="*/ 3601439 h 3784177"/>
              <a:gd name="connsiteX83" fmla="*/ 1900166 w 8037833"/>
              <a:gd name="connsiteY83" fmla="*/ 3609358 h 3784177"/>
              <a:gd name="connsiteX84" fmla="*/ 1787830 w 8037833"/>
              <a:gd name="connsiteY84" fmla="*/ 3633173 h 3784177"/>
              <a:gd name="connsiteX85" fmla="*/ 1734224 w 8037833"/>
              <a:gd name="connsiteY85" fmla="*/ 3655593 h 3784177"/>
              <a:gd name="connsiteX86" fmla="*/ 1664576 w 8037833"/>
              <a:gd name="connsiteY86" fmla="*/ 3638572 h 3784177"/>
              <a:gd name="connsiteX87" fmla="*/ 1577459 w 8037833"/>
              <a:gd name="connsiteY87" fmla="*/ 3658824 h 3784177"/>
              <a:gd name="connsiteX88" fmla="*/ 1527269 w 8037833"/>
              <a:gd name="connsiteY88" fmla="*/ 3663088 h 3784177"/>
              <a:gd name="connsiteX89" fmla="*/ 1390118 w 8037833"/>
              <a:gd name="connsiteY89" fmla="*/ 3682789 h 3784177"/>
              <a:gd name="connsiteX90" fmla="*/ 1252698 w 8037833"/>
              <a:gd name="connsiteY90" fmla="*/ 3708662 h 3784177"/>
              <a:gd name="connsiteX91" fmla="*/ 1171039 w 8037833"/>
              <a:gd name="connsiteY91" fmla="*/ 3758642 h 3784177"/>
              <a:gd name="connsiteX92" fmla="*/ 1058106 w 8037833"/>
              <a:gd name="connsiteY92" fmla="*/ 3776166 h 3784177"/>
              <a:gd name="connsiteX93" fmla="*/ 1039167 w 8037833"/>
              <a:gd name="connsiteY93" fmla="*/ 3784177 h 3784177"/>
              <a:gd name="connsiteX94" fmla="*/ 989223 w 8037833"/>
              <a:gd name="connsiteY94" fmla="*/ 3770303 h 3784177"/>
              <a:gd name="connsiteX95" fmla="*/ 907906 w 8037833"/>
              <a:gd name="connsiteY95" fmla="*/ 3757678 h 3784177"/>
              <a:gd name="connsiteX96" fmla="*/ 825226 w 8037833"/>
              <a:gd name="connsiteY96" fmla="*/ 3726369 h 3784177"/>
              <a:gd name="connsiteX97" fmla="*/ 722264 w 8037833"/>
              <a:gd name="connsiteY97" fmla="*/ 3747612 h 3784177"/>
              <a:gd name="connsiteX98" fmla="*/ 659460 w 8037833"/>
              <a:gd name="connsiteY98" fmla="*/ 3740429 h 3784177"/>
              <a:gd name="connsiteX99" fmla="*/ 556552 w 8037833"/>
              <a:gd name="connsiteY99" fmla="*/ 3739124 h 3784177"/>
              <a:gd name="connsiteX100" fmla="*/ 385384 w 8037833"/>
              <a:gd name="connsiteY100" fmla="*/ 3726388 h 3784177"/>
              <a:gd name="connsiteX101" fmla="*/ 339711 w 8037833"/>
              <a:gd name="connsiteY101" fmla="*/ 3718242 h 3784177"/>
              <a:gd name="connsiteX102" fmla="*/ 222239 w 8037833"/>
              <a:gd name="connsiteY102" fmla="*/ 3672335 h 3784177"/>
              <a:gd name="connsiteX103" fmla="*/ 163578 w 8037833"/>
              <a:gd name="connsiteY103" fmla="*/ 3656292 h 3784177"/>
              <a:gd name="connsiteX104" fmla="*/ 72220 w 8037833"/>
              <a:gd name="connsiteY104" fmla="*/ 3645272 h 3784177"/>
              <a:gd name="connsiteX105" fmla="*/ 44395 w 8037833"/>
              <a:gd name="connsiteY105" fmla="*/ 3639455 h 3784177"/>
              <a:gd name="connsiteX106" fmla="*/ 1962 w 8037833"/>
              <a:gd name="connsiteY106" fmla="*/ 3635948 h 3784177"/>
              <a:gd name="connsiteX107" fmla="*/ 0 w 8037833"/>
              <a:gd name="connsiteY107" fmla="*/ 3635261 h 3784177"/>
              <a:gd name="connsiteX108" fmla="*/ 0 w 8037833"/>
              <a:gd name="connsiteY10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201632 w 8037833"/>
              <a:gd name="connsiteY45" fmla="*/ 3702602 h 3784177"/>
              <a:gd name="connsiteX46" fmla="*/ 4191289 w 8037833"/>
              <a:gd name="connsiteY46" fmla="*/ 3702380 h 3784177"/>
              <a:gd name="connsiteX47" fmla="*/ 4191039 w 8037833"/>
              <a:gd name="connsiteY47" fmla="*/ 3702831 h 3784177"/>
              <a:gd name="connsiteX48" fmla="*/ 4181340 w 8037833"/>
              <a:gd name="connsiteY48" fmla="*/ 3701729 h 3784177"/>
              <a:gd name="connsiteX49" fmla="*/ 4133816 w 8037833"/>
              <a:gd name="connsiteY49" fmla="*/ 3690565 h 3784177"/>
              <a:gd name="connsiteX50" fmla="*/ 4071732 w 8037833"/>
              <a:gd name="connsiteY50" fmla="*/ 3732513 h 3784177"/>
              <a:gd name="connsiteX51" fmla="*/ 4045924 w 8037833"/>
              <a:gd name="connsiteY51" fmla="*/ 3739404 h 3784177"/>
              <a:gd name="connsiteX52" fmla="*/ 4032171 w 8037833"/>
              <a:gd name="connsiteY52" fmla="*/ 3745523 h 3784177"/>
              <a:gd name="connsiteX53" fmla="*/ 4031335 w 8037833"/>
              <a:gd name="connsiteY53" fmla="*/ 3747479 h 3784177"/>
              <a:gd name="connsiteX54" fmla="*/ 3985774 w 8037833"/>
              <a:gd name="connsiteY54" fmla="*/ 3736547 h 3784177"/>
              <a:gd name="connsiteX55" fmla="*/ 3979769 w 8037833"/>
              <a:gd name="connsiteY55" fmla="*/ 3738769 h 3784177"/>
              <a:gd name="connsiteX56" fmla="*/ 3950014 w 8037833"/>
              <a:gd name="connsiteY56" fmla="*/ 3726942 h 3784177"/>
              <a:gd name="connsiteX57" fmla="*/ 3934671 w 8037833"/>
              <a:gd name="connsiteY57" fmla="*/ 3723339 h 3784177"/>
              <a:gd name="connsiteX58" fmla="*/ 3930274 w 8037833"/>
              <a:gd name="connsiteY58" fmla="*/ 3717148 h 3784177"/>
              <a:gd name="connsiteX59" fmla="*/ 3907660 w 8037833"/>
              <a:gd name="connsiteY59" fmla="*/ 3714456 h 3784177"/>
              <a:gd name="connsiteX60" fmla="*/ 3905087 w 8037833"/>
              <a:gd name="connsiteY60" fmla="*/ 3716098 h 3784177"/>
              <a:gd name="connsiteX61" fmla="*/ 3886347 w 8037833"/>
              <a:gd name="connsiteY61" fmla="*/ 3706620 h 3784177"/>
              <a:gd name="connsiteX62" fmla="*/ 3870533 w 8037833"/>
              <a:gd name="connsiteY62" fmla="*/ 3689905 h 3784177"/>
              <a:gd name="connsiteX63" fmla="*/ 3678563 w 8037833"/>
              <a:gd name="connsiteY63" fmla="*/ 3694486 h 3784177"/>
              <a:gd name="connsiteX64" fmla="*/ 3524121 w 8037833"/>
              <a:gd name="connsiteY64" fmla="*/ 3642736 h 3784177"/>
              <a:gd name="connsiteX65" fmla="*/ 3373519 w 8037833"/>
              <a:gd name="connsiteY65" fmla="*/ 3665785 h 3784177"/>
              <a:gd name="connsiteX66" fmla="*/ 3114267 w 8037833"/>
              <a:gd name="connsiteY66" fmla="*/ 3638983 h 3784177"/>
              <a:gd name="connsiteX67" fmla="*/ 2989722 w 8037833"/>
              <a:gd name="connsiteY67" fmla="*/ 3623230 h 3784177"/>
              <a:gd name="connsiteX68" fmla="*/ 2965734 w 8037833"/>
              <a:gd name="connsiteY68" fmla="*/ 3635676 h 3784177"/>
              <a:gd name="connsiteX69" fmla="*/ 2961603 w 8037833"/>
              <a:gd name="connsiteY69" fmla="*/ 3638221 h 3784177"/>
              <a:gd name="connsiteX70" fmla="*/ 2944959 w 8037833"/>
              <a:gd name="connsiteY70" fmla="*/ 3639723 h 3784177"/>
              <a:gd name="connsiteX71" fmla="*/ 2940402 w 8037833"/>
              <a:gd name="connsiteY71" fmla="*/ 3651000 h 3784177"/>
              <a:gd name="connsiteX72" fmla="*/ 2884777 w 8037833"/>
              <a:gd name="connsiteY72" fmla="*/ 3660775 h 3784177"/>
              <a:gd name="connsiteX73" fmla="*/ 2739034 w 8037833"/>
              <a:gd name="connsiteY73" fmla="*/ 3647396 h 3784177"/>
              <a:gd name="connsiteX74" fmla="*/ 2651827 w 8037833"/>
              <a:gd name="connsiteY74" fmla="*/ 3646306 h 3784177"/>
              <a:gd name="connsiteX75" fmla="*/ 2618680 w 8037833"/>
              <a:gd name="connsiteY75" fmla="*/ 3656755 h 3784177"/>
              <a:gd name="connsiteX76" fmla="*/ 2572404 w 8037833"/>
              <a:gd name="connsiteY76" fmla="*/ 3664043 h 3784177"/>
              <a:gd name="connsiteX77" fmla="*/ 2423704 w 8037833"/>
              <a:gd name="connsiteY77" fmla="*/ 3658079 h 3784177"/>
              <a:gd name="connsiteX78" fmla="*/ 2301172 w 8037833"/>
              <a:gd name="connsiteY78" fmla="*/ 3663053 h 3784177"/>
              <a:gd name="connsiteX79" fmla="*/ 2238966 w 8037833"/>
              <a:gd name="connsiteY79" fmla="*/ 3668777 h 3784177"/>
              <a:gd name="connsiteX80" fmla="*/ 2082844 w 8037833"/>
              <a:gd name="connsiteY80" fmla="*/ 3631994 h 3784177"/>
              <a:gd name="connsiteX81" fmla="*/ 1938480 w 8037833"/>
              <a:gd name="connsiteY81" fmla="*/ 3601439 h 3784177"/>
              <a:gd name="connsiteX82" fmla="*/ 1900166 w 8037833"/>
              <a:gd name="connsiteY82" fmla="*/ 3609358 h 3784177"/>
              <a:gd name="connsiteX83" fmla="*/ 1787830 w 8037833"/>
              <a:gd name="connsiteY83" fmla="*/ 3633173 h 3784177"/>
              <a:gd name="connsiteX84" fmla="*/ 1734224 w 8037833"/>
              <a:gd name="connsiteY84" fmla="*/ 3655593 h 3784177"/>
              <a:gd name="connsiteX85" fmla="*/ 1664576 w 8037833"/>
              <a:gd name="connsiteY85" fmla="*/ 3638572 h 3784177"/>
              <a:gd name="connsiteX86" fmla="*/ 1577459 w 8037833"/>
              <a:gd name="connsiteY86" fmla="*/ 3658824 h 3784177"/>
              <a:gd name="connsiteX87" fmla="*/ 1527269 w 8037833"/>
              <a:gd name="connsiteY87" fmla="*/ 3663088 h 3784177"/>
              <a:gd name="connsiteX88" fmla="*/ 1390118 w 8037833"/>
              <a:gd name="connsiteY88" fmla="*/ 3682789 h 3784177"/>
              <a:gd name="connsiteX89" fmla="*/ 1252698 w 8037833"/>
              <a:gd name="connsiteY89" fmla="*/ 3708662 h 3784177"/>
              <a:gd name="connsiteX90" fmla="*/ 1171039 w 8037833"/>
              <a:gd name="connsiteY90" fmla="*/ 3758642 h 3784177"/>
              <a:gd name="connsiteX91" fmla="*/ 1058106 w 8037833"/>
              <a:gd name="connsiteY91" fmla="*/ 3776166 h 3784177"/>
              <a:gd name="connsiteX92" fmla="*/ 1039167 w 8037833"/>
              <a:gd name="connsiteY92" fmla="*/ 3784177 h 3784177"/>
              <a:gd name="connsiteX93" fmla="*/ 989223 w 8037833"/>
              <a:gd name="connsiteY93" fmla="*/ 3770303 h 3784177"/>
              <a:gd name="connsiteX94" fmla="*/ 907906 w 8037833"/>
              <a:gd name="connsiteY94" fmla="*/ 3757678 h 3784177"/>
              <a:gd name="connsiteX95" fmla="*/ 825226 w 8037833"/>
              <a:gd name="connsiteY95" fmla="*/ 3726369 h 3784177"/>
              <a:gd name="connsiteX96" fmla="*/ 722264 w 8037833"/>
              <a:gd name="connsiteY96" fmla="*/ 3747612 h 3784177"/>
              <a:gd name="connsiteX97" fmla="*/ 659460 w 8037833"/>
              <a:gd name="connsiteY97" fmla="*/ 3740429 h 3784177"/>
              <a:gd name="connsiteX98" fmla="*/ 556552 w 8037833"/>
              <a:gd name="connsiteY98" fmla="*/ 3739124 h 3784177"/>
              <a:gd name="connsiteX99" fmla="*/ 385384 w 8037833"/>
              <a:gd name="connsiteY99" fmla="*/ 3726388 h 3784177"/>
              <a:gd name="connsiteX100" fmla="*/ 339711 w 8037833"/>
              <a:gd name="connsiteY100" fmla="*/ 3718242 h 3784177"/>
              <a:gd name="connsiteX101" fmla="*/ 222239 w 8037833"/>
              <a:gd name="connsiteY101" fmla="*/ 3672335 h 3784177"/>
              <a:gd name="connsiteX102" fmla="*/ 163578 w 8037833"/>
              <a:gd name="connsiteY102" fmla="*/ 3656292 h 3784177"/>
              <a:gd name="connsiteX103" fmla="*/ 72220 w 8037833"/>
              <a:gd name="connsiteY103" fmla="*/ 3645272 h 3784177"/>
              <a:gd name="connsiteX104" fmla="*/ 44395 w 8037833"/>
              <a:gd name="connsiteY104" fmla="*/ 3639455 h 3784177"/>
              <a:gd name="connsiteX105" fmla="*/ 1962 w 8037833"/>
              <a:gd name="connsiteY105" fmla="*/ 3635948 h 3784177"/>
              <a:gd name="connsiteX106" fmla="*/ 0 w 8037833"/>
              <a:gd name="connsiteY106" fmla="*/ 3635261 h 3784177"/>
              <a:gd name="connsiteX107" fmla="*/ 0 w 8037833"/>
              <a:gd name="connsiteY107"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201632 w 8037833"/>
              <a:gd name="connsiteY45" fmla="*/ 3702602 h 3784177"/>
              <a:gd name="connsiteX46" fmla="*/ 4191289 w 8037833"/>
              <a:gd name="connsiteY46" fmla="*/ 3702380 h 3784177"/>
              <a:gd name="connsiteX47" fmla="*/ 4191039 w 8037833"/>
              <a:gd name="connsiteY47" fmla="*/ 3702831 h 3784177"/>
              <a:gd name="connsiteX48" fmla="*/ 4181340 w 8037833"/>
              <a:gd name="connsiteY48" fmla="*/ 3701729 h 3784177"/>
              <a:gd name="connsiteX49" fmla="*/ 4133816 w 8037833"/>
              <a:gd name="connsiteY49" fmla="*/ 3690565 h 3784177"/>
              <a:gd name="connsiteX50" fmla="*/ 4071732 w 8037833"/>
              <a:gd name="connsiteY50" fmla="*/ 3732513 h 3784177"/>
              <a:gd name="connsiteX51" fmla="*/ 4045924 w 8037833"/>
              <a:gd name="connsiteY51" fmla="*/ 3739404 h 3784177"/>
              <a:gd name="connsiteX52" fmla="*/ 4032171 w 8037833"/>
              <a:gd name="connsiteY52" fmla="*/ 3745523 h 3784177"/>
              <a:gd name="connsiteX53" fmla="*/ 4011556 w 8037833"/>
              <a:gd name="connsiteY53" fmla="*/ 3729673 h 3784177"/>
              <a:gd name="connsiteX54" fmla="*/ 3985774 w 8037833"/>
              <a:gd name="connsiteY54" fmla="*/ 3736547 h 3784177"/>
              <a:gd name="connsiteX55" fmla="*/ 3979769 w 8037833"/>
              <a:gd name="connsiteY55" fmla="*/ 3738769 h 3784177"/>
              <a:gd name="connsiteX56" fmla="*/ 3950014 w 8037833"/>
              <a:gd name="connsiteY56" fmla="*/ 3726942 h 3784177"/>
              <a:gd name="connsiteX57" fmla="*/ 3934671 w 8037833"/>
              <a:gd name="connsiteY57" fmla="*/ 3723339 h 3784177"/>
              <a:gd name="connsiteX58" fmla="*/ 3930274 w 8037833"/>
              <a:gd name="connsiteY58" fmla="*/ 3717148 h 3784177"/>
              <a:gd name="connsiteX59" fmla="*/ 3907660 w 8037833"/>
              <a:gd name="connsiteY59" fmla="*/ 3714456 h 3784177"/>
              <a:gd name="connsiteX60" fmla="*/ 3905087 w 8037833"/>
              <a:gd name="connsiteY60" fmla="*/ 3716098 h 3784177"/>
              <a:gd name="connsiteX61" fmla="*/ 3886347 w 8037833"/>
              <a:gd name="connsiteY61" fmla="*/ 3706620 h 3784177"/>
              <a:gd name="connsiteX62" fmla="*/ 3870533 w 8037833"/>
              <a:gd name="connsiteY62" fmla="*/ 3689905 h 3784177"/>
              <a:gd name="connsiteX63" fmla="*/ 3678563 w 8037833"/>
              <a:gd name="connsiteY63" fmla="*/ 3694486 h 3784177"/>
              <a:gd name="connsiteX64" fmla="*/ 3524121 w 8037833"/>
              <a:gd name="connsiteY64" fmla="*/ 3642736 h 3784177"/>
              <a:gd name="connsiteX65" fmla="*/ 3373519 w 8037833"/>
              <a:gd name="connsiteY65" fmla="*/ 3665785 h 3784177"/>
              <a:gd name="connsiteX66" fmla="*/ 3114267 w 8037833"/>
              <a:gd name="connsiteY66" fmla="*/ 3638983 h 3784177"/>
              <a:gd name="connsiteX67" fmla="*/ 2989722 w 8037833"/>
              <a:gd name="connsiteY67" fmla="*/ 3623230 h 3784177"/>
              <a:gd name="connsiteX68" fmla="*/ 2965734 w 8037833"/>
              <a:gd name="connsiteY68" fmla="*/ 3635676 h 3784177"/>
              <a:gd name="connsiteX69" fmla="*/ 2961603 w 8037833"/>
              <a:gd name="connsiteY69" fmla="*/ 3638221 h 3784177"/>
              <a:gd name="connsiteX70" fmla="*/ 2944959 w 8037833"/>
              <a:gd name="connsiteY70" fmla="*/ 3639723 h 3784177"/>
              <a:gd name="connsiteX71" fmla="*/ 2940402 w 8037833"/>
              <a:gd name="connsiteY71" fmla="*/ 3651000 h 3784177"/>
              <a:gd name="connsiteX72" fmla="*/ 2884777 w 8037833"/>
              <a:gd name="connsiteY72" fmla="*/ 3660775 h 3784177"/>
              <a:gd name="connsiteX73" fmla="*/ 2739034 w 8037833"/>
              <a:gd name="connsiteY73" fmla="*/ 3647396 h 3784177"/>
              <a:gd name="connsiteX74" fmla="*/ 2651827 w 8037833"/>
              <a:gd name="connsiteY74" fmla="*/ 3646306 h 3784177"/>
              <a:gd name="connsiteX75" fmla="*/ 2618680 w 8037833"/>
              <a:gd name="connsiteY75" fmla="*/ 3656755 h 3784177"/>
              <a:gd name="connsiteX76" fmla="*/ 2572404 w 8037833"/>
              <a:gd name="connsiteY76" fmla="*/ 3664043 h 3784177"/>
              <a:gd name="connsiteX77" fmla="*/ 2423704 w 8037833"/>
              <a:gd name="connsiteY77" fmla="*/ 3658079 h 3784177"/>
              <a:gd name="connsiteX78" fmla="*/ 2301172 w 8037833"/>
              <a:gd name="connsiteY78" fmla="*/ 3663053 h 3784177"/>
              <a:gd name="connsiteX79" fmla="*/ 2238966 w 8037833"/>
              <a:gd name="connsiteY79" fmla="*/ 3668777 h 3784177"/>
              <a:gd name="connsiteX80" fmla="*/ 2082844 w 8037833"/>
              <a:gd name="connsiteY80" fmla="*/ 3631994 h 3784177"/>
              <a:gd name="connsiteX81" fmla="*/ 1938480 w 8037833"/>
              <a:gd name="connsiteY81" fmla="*/ 3601439 h 3784177"/>
              <a:gd name="connsiteX82" fmla="*/ 1900166 w 8037833"/>
              <a:gd name="connsiteY82" fmla="*/ 3609358 h 3784177"/>
              <a:gd name="connsiteX83" fmla="*/ 1787830 w 8037833"/>
              <a:gd name="connsiteY83" fmla="*/ 3633173 h 3784177"/>
              <a:gd name="connsiteX84" fmla="*/ 1734224 w 8037833"/>
              <a:gd name="connsiteY84" fmla="*/ 3655593 h 3784177"/>
              <a:gd name="connsiteX85" fmla="*/ 1664576 w 8037833"/>
              <a:gd name="connsiteY85" fmla="*/ 3638572 h 3784177"/>
              <a:gd name="connsiteX86" fmla="*/ 1577459 w 8037833"/>
              <a:gd name="connsiteY86" fmla="*/ 3658824 h 3784177"/>
              <a:gd name="connsiteX87" fmla="*/ 1527269 w 8037833"/>
              <a:gd name="connsiteY87" fmla="*/ 3663088 h 3784177"/>
              <a:gd name="connsiteX88" fmla="*/ 1390118 w 8037833"/>
              <a:gd name="connsiteY88" fmla="*/ 3682789 h 3784177"/>
              <a:gd name="connsiteX89" fmla="*/ 1252698 w 8037833"/>
              <a:gd name="connsiteY89" fmla="*/ 3708662 h 3784177"/>
              <a:gd name="connsiteX90" fmla="*/ 1171039 w 8037833"/>
              <a:gd name="connsiteY90" fmla="*/ 3758642 h 3784177"/>
              <a:gd name="connsiteX91" fmla="*/ 1058106 w 8037833"/>
              <a:gd name="connsiteY91" fmla="*/ 3776166 h 3784177"/>
              <a:gd name="connsiteX92" fmla="*/ 1039167 w 8037833"/>
              <a:gd name="connsiteY92" fmla="*/ 3784177 h 3784177"/>
              <a:gd name="connsiteX93" fmla="*/ 989223 w 8037833"/>
              <a:gd name="connsiteY93" fmla="*/ 3770303 h 3784177"/>
              <a:gd name="connsiteX94" fmla="*/ 907906 w 8037833"/>
              <a:gd name="connsiteY94" fmla="*/ 3757678 h 3784177"/>
              <a:gd name="connsiteX95" fmla="*/ 825226 w 8037833"/>
              <a:gd name="connsiteY95" fmla="*/ 3726369 h 3784177"/>
              <a:gd name="connsiteX96" fmla="*/ 722264 w 8037833"/>
              <a:gd name="connsiteY96" fmla="*/ 3747612 h 3784177"/>
              <a:gd name="connsiteX97" fmla="*/ 659460 w 8037833"/>
              <a:gd name="connsiteY97" fmla="*/ 3740429 h 3784177"/>
              <a:gd name="connsiteX98" fmla="*/ 556552 w 8037833"/>
              <a:gd name="connsiteY98" fmla="*/ 3739124 h 3784177"/>
              <a:gd name="connsiteX99" fmla="*/ 385384 w 8037833"/>
              <a:gd name="connsiteY99" fmla="*/ 3726388 h 3784177"/>
              <a:gd name="connsiteX100" fmla="*/ 339711 w 8037833"/>
              <a:gd name="connsiteY100" fmla="*/ 3718242 h 3784177"/>
              <a:gd name="connsiteX101" fmla="*/ 222239 w 8037833"/>
              <a:gd name="connsiteY101" fmla="*/ 3672335 h 3784177"/>
              <a:gd name="connsiteX102" fmla="*/ 163578 w 8037833"/>
              <a:gd name="connsiteY102" fmla="*/ 3656292 h 3784177"/>
              <a:gd name="connsiteX103" fmla="*/ 72220 w 8037833"/>
              <a:gd name="connsiteY103" fmla="*/ 3645272 h 3784177"/>
              <a:gd name="connsiteX104" fmla="*/ 44395 w 8037833"/>
              <a:gd name="connsiteY104" fmla="*/ 3639455 h 3784177"/>
              <a:gd name="connsiteX105" fmla="*/ 1962 w 8037833"/>
              <a:gd name="connsiteY105" fmla="*/ 3635948 h 3784177"/>
              <a:gd name="connsiteX106" fmla="*/ 0 w 8037833"/>
              <a:gd name="connsiteY106" fmla="*/ 3635261 h 3784177"/>
              <a:gd name="connsiteX107" fmla="*/ 0 w 8037833"/>
              <a:gd name="connsiteY107"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38966 w 8037833"/>
              <a:gd name="connsiteY78" fmla="*/ 3668777 h 3784177"/>
              <a:gd name="connsiteX79" fmla="*/ 2082844 w 8037833"/>
              <a:gd name="connsiteY79" fmla="*/ 3631994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734224 w 8037833"/>
              <a:gd name="connsiteY83" fmla="*/ 3655593 h 3784177"/>
              <a:gd name="connsiteX84" fmla="*/ 1664576 w 8037833"/>
              <a:gd name="connsiteY84" fmla="*/ 3638572 h 3784177"/>
              <a:gd name="connsiteX85" fmla="*/ 1577459 w 8037833"/>
              <a:gd name="connsiteY85" fmla="*/ 3658824 h 3784177"/>
              <a:gd name="connsiteX86" fmla="*/ 1527269 w 8037833"/>
              <a:gd name="connsiteY86" fmla="*/ 3663088 h 3784177"/>
              <a:gd name="connsiteX87" fmla="*/ 1390118 w 8037833"/>
              <a:gd name="connsiteY87" fmla="*/ 3682789 h 3784177"/>
              <a:gd name="connsiteX88" fmla="*/ 1252698 w 8037833"/>
              <a:gd name="connsiteY88" fmla="*/ 3708662 h 3784177"/>
              <a:gd name="connsiteX89" fmla="*/ 1171039 w 8037833"/>
              <a:gd name="connsiteY89" fmla="*/ 3758642 h 3784177"/>
              <a:gd name="connsiteX90" fmla="*/ 1058106 w 8037833"/>
              <a:gd name="connsiteY90" fmla="*/ 3776166 h 3784177"/>
              <a:gd name="connsiteX91" fmla="*/ 1039167 w 8037833"/>
              <a:gd name="connsiteY91" fmla="*/ 3784177 h 3784177"/>
              <a:gd name="connsiteX92" fmla="*/ 989223 w 8037833"/>
              <a:gd name="connsiteY92" fmla="*/ 3770303 h 3784177"/>
              <a:gd name="connsiteX93" fmla="*/ 907906 w 8037833"/>
              <a:gd name="connsiteY93" fmla="*/ 3757678 h 3784177"/>
              <a:gd name="connsiteX94" fmla="*/ 825226 w 8037833"/>
              <a:gd name="connsiteY94" fmla="*/ 3726369 h 3784177"/>
              <a:gd name="connsiteX95" fmla="*/ 722264 w 8037833"/>
              <a:gd name="connsiteY95" fmla="*/ 3747612 h 3784177"/>
              <a:gd name="connsiteX96" fmla="*/ 659460 w 8037833"/>
              <a:gd name="connsiteY96" fmla="*/ 3740429 h 3784177"/>
              <a:gd name="connsiteX97" fmla="*/ 556552 w 8037833"/>
              <a:gd name="connsiteY97" fmla="*/ 3739124 h 3784177"/>
              <a:gd name="connsiteX98" fmla="*/ 385384 w 8037833"/>
              <a:gd name="connsiteY98" fmla="*/ 3726388 h 3784177"/>
              <a:gd name="connsiteX99" fmla="*/ 339711 w 8037833"/>
              <a:gd name="connsiteY99" fmla="*/ 3718242 h 3784177"/>
              <a:gd name="connsiteX100" fmla="*/ 222239 w 8037833"/>
              <a:gd name="connsiteY100" fmla="*/ 3672335 h 3784177"/>
              <a:gd name="connsiteX101" fmla="*/ 163578 w 8037833"/>
              <a:gd name="connsiteY101" fmla="*/ 3656292 h 3784177"/>
              <a:gd name="connsiteX102" fmla="*/ 72220 w 8037833"/>
              <a:gd name="connsiteY102" fmla="*/ 3645272 h 3784177"/>
              <a:gd name="connsiteX103" fmla="*/ 44395 w 8037833"/>
              <a:gd name="connsiteY103" fmla="*/ 3639455 h 3784177"/>
              <a:gd name="connsiteX104" fmla="*/ 1962 w 8037833"/>
              <a:gd name="connsiteY104" fmla="*/ 3635948 h 3784177"/>
              <a:gd name="connsiteX105" fmla="*/ 0 w 8037833"/>
              <a:gd name="connsiteY105" fmla="*/ 3635261 h 3784177"/>
              <a:gd name="connsiteX106" fmla="*/ 0 w 8037833"/>
              <a:gd name="connsiteY10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38966 w 8037833"/>
              <a:gd name="connsiteY78" fmla="*/ 3668777 h 3784177"/>
              <a:gd name="connsiteX79" fmla="*/ 2082844 w 8037833"/>
              <a:gd name="connsiteY79" fmla="*/ 3631994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734224 w 8037833"/>
              <a:gd name="connsiteY83" fmla="*/ 3655593 h 3784177"/>
              <a:gd name="connsiteX84" fmla="*/ 1664576 w 8037833"/>
              <a:gd name="connsiteY84" fmla="*/ 3638572 h 3784177"/>
              <a:gd name="connsiteX85" fmla="*/ 1577459 w 8037833"/>
              <a:gd name="connsiteY85" fmla="*/ 3658824 h 3784177"/>
              <a:gd name="connsiteX86" fmla="*/ 1527269 w 8037833"/>
              <a:gd name="connsiteY86" fmla="*/ 3663088 h 3784177"/>
              <a:gd name="connsiteX87" fmla="*/ 1390118 w 8037833"/>
              <a:gd name="connsiteY87" fmla="*/ 3682789 h 3784177"/>
              <a:gd name="connsiteX88" fmla="*/ 1252698 w 8037833"/>
              <a:gd name="connsiteY88" fmla="*/ 3708662 h 3784177"/>
              <a:gd name="connsiteX89" fmla="*/ 1171039 w 8037833"/>
              <a:gd name="connsiteY89" fmla="*/ 3758642 h 3784177"/>
              <a:gd name="connsiteX90" fmla="*/ 1058106 w 8037833"/>
              <a:gd name="connsiteY90" fmla="*/ 3776166 h 3784177"/>
              <a:gd name="connsiteX91" fmla="*/ 1039167 w 8037833"/>
              <a:gd name="connsiteY91" fmla="*/ 3784177 h 3784177"/>
              <a:gd name="connsiteX92" fmla="*/ 989223 w 8037833"/>
              <a:gd name="connsiteY92" fmla="*/ 3770303 h 3784177"/>
              <a:gd name="connsiteX93" fmla="*/ 907906 w 8037833"/>
              <a:gd name="connsiteY93" fmla="*/ 3757678 h 3784177"/>
              <a:gd name="connsiteX94" fmla="*/ 825226 w 8037833"/>
              <a:gd name="connsiteY94" fmla="*/ 3726369 h 3784177"/>
              <a:gd name="connsiteX95" fmla="*/ 722264 w 8037833"/>
              <a:gd name="connsiteY95" fmla="*/ 3747612 h 3784177"/>
              <a:gd name="connsiteX96" fmla="*/ 659460 w 8037833"/>
              <a:gd name="connsiteY96" fmla="*/ 3740429 h 3784177"/>
              <a:gd name="connsiteX97" fmla="*/ 556552 w 8037833"/>
              <a:gd name="connsiteY97" fmla="*/ 3739124 h 3784177"/>
              <a:gd name="connsiteX98" fmla="*/ 385384 w 8037833"/>
              <a:gd name="connsiteY98" fmla="*/ 3726388 h 3784177"/>
              <a:gd name="connsiteX99" fmla="*/ 339711 w 8037833"/>
              <a:gd name="connsiteY99" fmla="*/ 3718242 h 3784177"/>
              <a:gd name="connsiteX100" fmla="*/ 222239 w 8037833"/>
              <a:gd name="connsiteY100" fmla="*/ 3672335 h 3784177"/>
              <a:gd name="connsiteX101" fmla="*/ 163578 w 8037833"/>
              <a:gd name="connsiteY101" fmla="*/ 3656292 h 3784177"/>
              <a:gd name="connsiteX102" fmla="*/ 72220 w 8037833"/>
              <a:gd name="connsiteY102" fmla="*/ 3645272 h 3784177"/>
              <a:gd name="connsiteX103" fmla="*/ 44395 w 8037833"/>
              <a:gd name="connsiteY103" fmla="*/ 3639455 h 3784177"/>
              <a:gd name="connsiteX104" fmla="*/ 1962 w 8037833"/>
              <a:gd name="connsiteY104" fmla="*/ 3635948 h 3784177"/>
              <a:gd name="connsiteX105" fmla="*/ 0 w 8037833"/>
              <a:gd name="connsiteY105" fmla="*/ 3635261 h 3784177"/>
              <a:gd name="connsiteX106" fmla="*/ 0 w 8037833"/>
              <a:gd name="connsiteY10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38966 w 8037833"/>
              <a:gd name="connsiteY78" fmla="*/ 3668777 h 3784177"/>
              <a:gd name="connsiteX79" fmla="*/ 2082844 w 8037833"/>
              <a:gd name="connsiteY79" fmla="*/ 3645349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734224 w 8037833"/>
              <a:gd name="connsiteY83" fmla="*/ 3655593 h 3784177"/>
              <a:gd name="connsiteX84" fmla="*/ 1664576 w 8037833"/>
              <a:gd name="connsiteY84" fmla="*/ 3638572 h 3784177"/>
              <a:gd name="connsiteX85" fmla="*/ 1577459 w 8037833"/>
              <a:gd name="connsiteY85" fmla="*/ 3658824 h 3784177"/>
              <a:gd name="connsiteX86" fmla="*/ 1527269 w 8037833"/>
              <a:gd name="connsiteY86" fmla="*/ 3663088 h 3784177"/>
              <a:gd name="connsiteX87" fmla="*/ 1390118 w 8037833"/>
              <a:gd name="connsiteY87" fmla="*/ 3682789 h 3784177"/>
              <a:gd name="connsiteX88" fmla="*/ 1252698 w 8037833"/>
              <a:gd name="connsiteY88" fmla="*/ 3708662 h 3784177"/>
              <a:gd name="connsiteX89" fmla="*/ 1171039 w 8037833"/>
              <a:gd name="connsiteY89" fmla="*/ 3758642 h 3784177"/>
              <a:gd name="connsiteX90" fmla="*/ 1058106 w 8037833"/>
              <a:gd name="connsiteY90" fmla="*/ 3776166 h 3784177"/>
              <a:gd name="connsiteX91" fmla="*/ 1039167 w 8037833"/>
              <a:gd name="connsiteY91" fmla="*/ 3784177 h 3784177"/>
              <a:gd name="connsiteX92" fmla="*/ 989223 w 8037833"/>
              <a:gd name="connsiteY92" fmla="*/ 3770303 h 3784177"/>
              <a:gd name="connsiteX93" fmla="*/ 907906 w 8037833"/>
              <a:gd name="connsiteY93" fmla="*/ 3757678 h 3784177"/>
              <a:gd name="connsiteX94" fmla="*/ 825226 w 8037833"/>
              <a:gd name="connsiteY94" fmla="*/ 3726369 h 3784177"/>
              <a:gd name="connsiteX95" fmla="*/ 722264 w 8037833"/>
              <a:gd name="connsiteY95" fmla="*/ 3747612 h 3784177"/>
              <a:gd name="connsiteX96" fmla="*/ 659460 w 8037833"/>
              <a:gd name="connsiteY96" fmla="*/ 3740429 h 3784177"/>
              <a:gd name="connsiteX97" fmla="*/ 556552 w 8037833"/>
              <a:gd name="connsiteY97" fmla="*/ 3739124 h 3784177"/>
              <a:gd name="connsiteX98" fmla="*/ 385384 w 8037833"/>
              <a:gd name="connsiteY98" fmla="*/ 3726388 h 3784177"/>
              <a:gd name="connsiteX99" fmla="*/ 339711 w 8037833"/>
              <a:gd name="connsiteY99" fmla="*/ 3718242 h 3784177"/>
              <a:gd name="connsiteX100" fmla="*/ 222239 w 8037833"/>
              <a:gd name="connsiteY100" fmla="*/ 3672335 h 3784177"/>
              <a:gd name="connsiteX101" fmla="*/ 163578 w 8037833"/>
              <a:gd name="connsiteY101" fmla="*/ 3656292 h 3784177"/>
              <a:gd name="connsiteX102" fmla="*/ 72220 w 8037833"/>
              <a:gd name="connsiteY102" fmla="*/ 3645272 h 3784177"/>
              <a:gd name="connsiteX103" fmla="*/ 44395 w 8037833"/>
              <a:gd name="connsiteY103" fmla="*/ 3639455 h 3784177"/>
              <a:gd name="connsiteX104" fmla="*/ 1962 w 8037833"/>
              <a:gd name="connsiteY104" fmla="*/ 3635948 h 3784177"/>
              <a:gd name="connsiteX105" fmla="*/ 0 w 8037833"/>
              <a:gd name="connsiteY105" fmla="*/ 3635261 h 3784177"/>
              <a:gd name="connsiteX106" fmla="*/ 0 w 8037833"/>
              <a:gd name="connsiteY10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58745 w 8037833"/>
              <a:gd name="connsiteY78" fmla="*/ 3673229 h 3784177"/>
              <a:gd name="connsiteX79" fmla="*/ 2082844 w 8037833"/>
              <a:gd name="connsiteY79" fmla="*/ 3645349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734224 w 8037833"/>
              <a:gd name="connsiteY83" fmla="*/ 3655593 h 3784177"/>
              <a:gd name="connsiteX84" fmla="*/ 1664576 w 8037833"/>
              <a:gd name="connsiteY84" fmla="*/ 3638572 h 3784177"/>
              <a:gd name="connsiteX85" fmla="*/ 1577459 w 8037833"/>
              <a:gd name="connsiteY85" fmla="*/ 3658824 h 3784177"/>
              <a:gd name="connsiteX86" fmla="*/ 1527269 w 8037833"/>
              <a:gd name="connsiteY86" fmla="*/ 3663088 h 3784177"/>
              <a:gd name="connsiteX87" fmla="*/ 1390118 w 8037833"/>
              <a:gd name="connsiteY87" fmla="*/ 3682789 h 3784177"/>
              <a:gd name="connsiteX88" fmla="*/ 1252698 w 8037833"/>
              <a:gd name="connsiteY88" fmla="*/ 3708662 h 3784177"/>
              <a:gd name="connsiteX89" fmla="*/ 1171039 w 8037833"/>
              <a:gd name="connsiteY89" fmla="*/ 3758642 h 3784177"/>
              <a:gd name="connsiteX90" fmla="*/ 1058106 w 8037833"/>
              <a:gd name="connsiteY90" fmla="*/ 3776166 h 3784177"/>
              <a:gd name="connsiteX91" fmla="*/ 1039167 w 8037833"/>
              <a:gd name="connsiteY91" fmla="*/ 3784177 h 3784177"/>
              <a:gd name="connsiteX92" fmla="*/ 989223 w 8037833"/>
              <a:gd name="connsiteY92" fmla="*/ 3770303 h 3784177"/>
              <a:gd name="connsiteX93" fmla="*/ 907906 w 8037833"/>
              <a:gd name="connsiteY93" fmla="*/ 3757678 h 3784177"/>
              <a:gd name="connsiteX94" fmla="*/ 825226 w 8037833"/>
              <a:gd name="connsiteY94" fmla="*/ 3726369 h 3784177"/>
              <a:gd name="connsiteX95" fmla="*/ 722264 w 8037833"/>
              <a:gd name="connsiteY95" fmla="*/ 3747612 h 3784177"/>
              <a:gd name="connsiteX96" fmla="*/ 659460 w 8037833"/>
              <a:gd name="connsiteY96" fmla="*/ 3740429 h 3784177"/>
              <a:gd name="connsiteX97" fmla="*/ 556552 w 8037833"/>
              <a:gd name="connsiteY97" fmla="*/ 3739124 h 3784177"/>
              <a:gd name="connsiteX98" fmla="*/ 385384 w 8037833"/>
              <a:gd name="connsiteY98" fmla="*/ 3726388 h 3784177"/>
              <a:gd name="connsiteX99" fmla="*/ 339711 w 8037833"/>
              <a:gd name="connsiteY99" fmla="*/ 3718242 h 3784177"/>
              <a:gd name="connsiteX100" fmla="*/ 222239 w 8037833"/>
              <a:gd name="connsiteY100" fmla="*/ 3672335 h 3784177"/>
              <a:gd name="connsiteX101" fmla="*/ 163578 w 8037833"/>
              <a:gd name="connsiteY101" fmla="*/ 3656292 h 3784177"/>
              <a:gd name="connsiteX102" fmla="*/ 72220 w 8037833"/>
              <a:gd name="connsiteY102" fmla="*/ 3645272 h 3784177"/>
              <a:gd name="connsiteX103" fmla="*/ 44395 w 8037833"/>
              <a:gd name="connsiteY103" fmla="*/ 3639455 h 3784177"/>
              <a:gd name="connsiteX104" fmla="*/ 1962 w 8037833"/>
              <a:gd name="connsiteY104" fmla="*/ 3635948 h 3784177"/>
              <a:gd name="connsiteX105" fmla="*/ 0 w 8037833"/>
              <a:gd name="connsiteY105" fmla="*/ 3635261 h 3784177"/>
              <a:gd name="connsiteX106" fmla="*/ 0 w 8037833"/>
              <a:gd name="connsiteY10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58745 w 8037833"/>
              <a:gd name="connsiteY78" fmla="*/ 3673229 h 3784177"/>
              <a:gd name="connsiteX79" fmla="*/ 2082844 w 8037833"/>
              <a:gd name="connsiteY79" fmla="*/ 3645349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734224 w 8037833"/>
              <a:gd name="connsiteY83" fmla="*/ 3655593 h 3784177"/>
              <a:gd name="connsiteX84" fmla="*/ 1664576 w 8037833"/>
              <a:gd name="connsiteY84" fmla="*/ 3638572 h 3784177"/>
              <a:gd name="connsiteX85" fmla="*/ 1577459 w 8037833"/>
              <a:gd name="connsiteY85" fmla="*/ 3658824 h 3784177"/>
              <a:gd name="connsiteX86" fmla="*/ 1527269 w 8037833"/>
              <a:gd name="connsiteY86" fmla="*/ 3663088 h 3784177"/>
              <a:gd name="connsiteX87" fmla="*/ 1390118 w 8037833"/>
              <a:gd name="connsiteY87" fmla="*/ 3682789 h 3784177"/>
              <a:gd name="connsiteX88" fmla="*/ 1252698 w 8037833"/>
              <a:gd name="connsiteY88" fmla="*/ 3708662 h 3784177"/>
              <a:gd name="connsiteX89" fmla="*/ 1206642 w 8037833"/>
              <a:gd name="connsiteY89" fmla="*/ 3736384 h 3784177"/>
              <a:gd name="connsiteX90" fmla="*/ 1058106 w 8037833"/>
              <a:gd name="connsiteY90" fmla="*/ 3776166 h 3784177"/>
              <a:gd name="connsiteX91" fmla="*/ 1039167 w 8037833"/>
              <a:gd name="connsiteY91" fmla="*/ 3784177 h 3784177"/>
              <a:gd name="connsiteX92" fmla="*/ 989223 w 8037833"/>
              <a:gd name="connsiteY92" fmla="*/ 3770303 h 3784177"/>
              <a:gd name="connsiteX93" fmla="*/ 907906 w 8037833"/>
              <a:gd name="connsiteY93" fmla="*/ 3757678 h 3784177"/>
              <a:gd name="connsiteX94" fmla="*/ 825226 w 8037833"/>
              <a:gd name="connsiteY94" fmla="*/ 3726369 h 3784177"/>
              <a:gd name="connsiteX95" fmla="*/ 722264 w 8037833"/>
              <a:gd name="connsiteY95" fmla="*/ 3747612 h 3784177"/>
              <a:gd name="connsiteX96" fmla="*/ 659460 w 8037833"/>
              <a:gd name="connsiteY96" fmla="*/ 3740429 h 3784177"/>
              <a:gd name="connsiteX97" fmla="*/ 556552 w 8037833"/>
              <a:gd name="connsiteY97" fmla="*/ 3739124 h 3784177"/>
              <a:gd name="connsiteX98" fmla="*/ 385384 w 8037833"/>
              <a:gd name="connsiteY98" fmla="*/ 3726388 h 3784177"/>
              <a:gd name="connsiteX99" fmla="*/ 339711 w 8037833"/>
              <a:gd name="connsiteY99" fmla="*/ 3718242 h 3784177"/>
              <a:gd name="connsiteX100" fmla="*/ 222239 w 8037833"/>
              <a:gd name="connsiteY100" fmla="*/ 3672335 h 3784177"/>
              <a:gd name="connsiteX101" fmla="*/ 163578 w 8037833"/>
              <a:gd name="connsiteY101" fmla="*/ 3656292 h 3784177"/>
              <a:gd name="connsiteX102" fmla="*/ 72220 w 8037833"/>
              <a:gd name="connsiteY102" fmla="*/ 3645272 h 3784177"/>
              <a:gd name="connsiteX103" fmla="*/ 44395 w 8037833"/>
              <a:gd name="connsiteY103" fmla="*/ 3639455 h 3784177"/>
              <a:gd name="connsiteX104" fmla="*/ 1962 w 8037833"/>
              <a:gd name="connsiteY104" fmla="*/ 3635948 h 3784177"/>
              <a:gd name="connsiteX105" fmla="*/ 0 w 8037833"/>
              <a:gd name="connsiteY105" fmla="*/ 3635261 h 3784177"/>
              <a:gd name="connsiteX106" fmla="*/ 0 w 8037833"/>
              <a:gd name="connsiteY10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58745 w 8037833"/>
              <a:gd name="connsiteY78" fmla="*/ 3673229 h 3784177"/>
              <a:gd name="connsiteX79" fmla="*/ 2082844 w 8037833"/>
              <a:gd name="connsiteY79" fmla="*/ 3645349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664576 w 8037833"/>
              <a:gd name="connsiteY83" fmla="*/ 3638572 h 3784177"/>
              <a:gd name="connsiteX84" fmla="*/ 1577459 w 8037833"/>
              <a:gd name="connsiteY84" fmla="*/ 3658824 h 3784177"/>
              <a:gd name="connsiteX85" fmla="*/ 1527269 w 8037833"/>
              <a:gd name="connsiteY85" fmla="*/ 3663088 h 3784177"/>
              <a:gd name="connsiteX86" fmla="*/ 1390118 w 8037833"/>
              <a:gd name="connsiteY86" fmla="*/ 3682789 h 3784177"/>
              <a:gd name="connsiteX87" fmla="*/ 1252698 w 8037833"/>
              <a:gd name="connsiteY87" fmla="*/ 3708662 h 3784177"/>
              <a:gd name="connsiteX88" fmla="*/ 1206642 w 8037833"/>
              <a:gd name="connsiteY88" fmla="*/ 3736384 h 3784177"/>
              <a:gd name="connsiteX89" fmla="*/ 1058106 w 8037833"/>
              <a:gd name="connsiteY89" fmla="*/ 3776166 h 3784177"/>
              <a:gd name="connsiteX90" fmla="*/ 1039167 w 8037833"/>
              <a:gd name="connsiteY90" fmla="*/ 3784177 h 3784177"/>
              <a:gd name="connsiteX91" fmla="*/ 989223 w 8037833"/>
              <a:gd name="connsiteY91" fmla="*/ 3770303 h 3784177"/>
              <a:gd name="connsiteX92" fmla="*/ 907906 w 8037833"/>
              <a:gd name="connsiteY92" fmla="*/ 3757678 h 3784177"/>
              <a:gd name="connsiteX93" fmla="*/ 825226 w 8037833"/>
              <a:gd name="connsiteY93" fmla="*/ 3726369 h 3784177"/>
              <a:gd name="connsiteX94" fmla="*/ 722264 w 8037833"/>
              <a:gd name="connsiteY94" fmla="*/ 3747612 h 3784177"/>
              <a:gd name="connsiteX95" fmla="*/ 659460 w 8037833"/>
              <a:gd name="connsiteY95" fmla="*/ 3740429 h 3784177"/>
              <a:gd name="connsiteX96" fmla="*/ 556552 w 8037833"/>
              <a:gd name="connsiteY96" fmla="*/ 3739124 h 3784177"/>
              <a:gd name="connsiteX97" fmla="*/ 385384 w 8037833"/>
              <a:gd name="connsiteY97" fmla="*/ 3726388 h 3784177"/>
              <a:gd name="connsiteX98" fmla="*/ 339711 w 8037833"/>
              <a:gd name="connsiteY98" fmla="*/ 3718242 h 3784177"/>
              <a:gd name="connsiteX99" fmla="*/ 222239 w 8037833"/>
              <a:gd name="connsiteY99" fmla="*/ 3672335 h 3784177"/>
              <a:gd name="connsiteX100" fmla="*/ 163578 w 8037833"/>
              <a:gd name="connsiteY100" fmla="*/ 3656292 h 3784177"/>
              <a:gd name="connsiteX101" fmla="*/ 72220 w 8037833"/>
              <a:gd name="connsiteY101" fmla="*/ 3645272 h 3784177"/>
              <a:gd name="connsiteX102" fmla="*/ 44395 w 8037833"/>
              <a:gd name="connsiteY102" fmla="*/ 3639455 h 3784177"/>
              <a:gd name="connsiteX103" fmla="*/ 1962 w 8037833"/>
              <a:gd name="connsiteY103" fmla="*/ 3635948 h 3784177"/>
              <a:gd name="connsiteX104" fmla="*/ 0 w 8037833"/>
              <a:gd name="connsiteY104" fmla="*/ 3635261 h 3784177"/>
              <a:gd name="connsiteX105" fmla="*/ 0 w 8037833"/>
              <a:gd name="connsiteY105"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58745 w 8037833"/>
              <a:gd name="connsiteY78" fmla="*/ 3673229 h 3784177"/>
              <a:gd name="connsiteX79" fmla="*/ 2082844 w 8037833"/>
              <a:gd name="connsiteY79" fmla="*/ 3645349 h 3784177"/>
              <a:gd name="connsiteX80" fmla="*/ 1938480 w 8037833"/>
              <a:gd name="connsiteY80" fmla="*/ 3601439 h 3784177"/>
              <a:gd name="connsiteX81" fmla="*/ 1900166 w 8037833"/>
              <a:gd name="connsiteY81" fmla="*/ 3609358 h 3784177"/>
              <a:gd name="connsiteX82" fmla="*/ 1704758 w 8037833"/>
              <a:gd name="connsiteY82" fmla="*/ 3637625 h 3784177"/>
              <a:gd name="connsiteX83" fmla="*/ 1664576 w 8037833"/>
              <a:gd name="connsiteY83" fmla="*/ 3638572 h 3784177"/>
              <a:gd name="connsiteX84" fmla="*/ 1577459 w 8037833"/>
              <a:gd name="connsiteY84" fmla="*/ 3658824 h 3784177"/>
              <a:gd name="connsiteX85" fmla="*/ 1527269 w 8037833"/>
              <a:gd name="connsiteY85" fmla="*/ 3663088 h 3784177"/>
              <a:gd name="connsiteX86" fmla="*/ 1390118 w 8037833"/>
              <a:gd name="connsiteY86" fmla="*/ 3682789 h 3784177"/>
              <a:gd name="connsiteX87" fmla="*/ 1252698 w 8037833"/>
              <a:gd name="connsiteY87" fmla="*/ 3708662 h 3784177"/>
              <a:gd name="connsiteX88" fmla="*/ 1206642 w 8037833"/>
              <a:gd name="connsiteY88" fmla="*/ 3736384 h 3784177"/>
              <a:gd name="connsiteX89" fmla="*/ 1058106 w 8037833"/>
              <a:gd name="connsiteY89" fmla="*/ 3776166 h 3784177"/>
              <a:gd name="connsiteX90" fmla="*/ 1039167 w 8037833"/>
              <a:gd name="connsiteY90" fmla="*/ 3784177 h 3784177"/>
              <a:gd name="connsiteX91" fmla="*/ 989223 w 8037833"/>
              <a:gd name="connsiteY91" fmla="*/ 3770303 h 3784177"/>
              <a:gd name="connsiteX92" fmla="*/ 907906 w 8037833"/>
              <a:gd name="connsiteY92" fmla="*/ 3757678 h 3784177"/>
              <a:gd name="connsiteX93" fmla="*/ 825226 w 8037833"/>
              <a:gd name="connsiteY93" fmla="*/ 3726369 h 3784177"/>
              <a:gd name="connsiteX94" fmla="*/ 722264 w 8037833"/>
              <a:gd name="connsiteY94" fmla="*/ 3747612 h 3784177"/>
              <a:gd name="connsiteX95" fmla="*/ 659460 w 8037833"/>
              <a:gd name="connsiteY95" fmla="*/ 3740429 h 3784177"/>
              <a:gd name="connsiteX96" fmla="*/ 556552 w 8037833"/>
              <a:gd name="connsiteY96" fmla="*/ 3739124 h 3784177"/>
              <a:gd name="connsiteX97" fmla="*/ 385384 w 8037833"/>
              <a:gd name="connsiteY97" fmla="*/ 3726388 h 3784177"/>
              <a:gd name="connsiteX98" fmla="*/ 339711 w 8037833"/>
              <a:gd name="connsiteY98" fmla="*/ 3718242 h 3784177"/>
              <a:gd name="connsiteX99" fmla="*/ 222239 w 8037833"/>
              <a:gd name="connsiteY99" fmla="*/ 3672335 h 3784177"/>
              <a:gd name="connsiteX100" fmla="*/ 163578 w 8037833"/>
              <a:gd name="connsiteY100" fmla="*/ 3656292 h 3784177"/>
              <a:gd name="connsiteX101" fmla="*/ 72220 w 8037833"/>
              <a:gd name="connsiteY101" fmla="*/ 3645272 h 3784177"/>
              <a:gd name="connsiteX102" fmla="*/ 44395 w 8037833"/>
              <a:gd name="connsiteY102" fmla="*/ 3639455 h 3784177"/>
              <a:gd name="connsiteX103" fmla="*/ 1962 w 8037833"/>
              <a:gd name="connsiteY103" fmla="*/ 3635948 h 3784177"/>
              <a:gd name="connsiteX104" fmla="*/ 0 w 8037833"/>
              <a:gd name="connsiteY104" fmla="*/ 3635261 h 3784177"/>
              <a:gd name="connsiteX105" fmla="*/ 0 w 8037833"/>
              <a:gd name="connsiteY105" fmla="*/ 12763 h 3784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8037833" h="3784177">
                <a:moveTo>
                  <a:pt x="0" y="12763"/>
                </a:moveTo>
                <a:lnTo>
                  <a:pt x="8037833" y="0"/>
                </a:lnTo>
                <a:lnTo>
                  <a:pt x="8037833" y="3123098"/>
                </a:lnTo>
                <a:lnTo>
                  <a:pt x="8034343" y="3122573"/>
                </a:lnTo>
                <a:cubicBezTo>
                  <a:pt x="7983474" y="3121603"/>
                  <a:pt x="7958686" y="3166517"/>
                  <a:pt x="7877229" y="3143819"/>
                </a:cubicBezTo>
                <a:cubicBezTo>
                  <a:pt x="7902982" y="3130590"/>
                  <a:pt x="7764195" y="3161981"/>
                  <a:pt x="7752740" y="3181149"/>
                </a:cubicBezTo>
                <a:cubicBezTo>
                  <a:pt x="7676202" y="3198058"/>
                  <a:pt x="7659123" y="3129063"/>
                  <a:pt x="7588760" y="3183782"/>
                </a:cubicBezTo>
                <a:cubicBezTo>
                  <a:pt x="7551891" y="3215463"/>
                  <a:pt x="7426365" y="3228579"/>
                  <a:pt x="7351256" y="3276296"/>
                </a:cubicBezTo>
                <a:cubicBezTo>
                  <a:pt x="7314255" y="3274736"/>
                  <a:pt x="7277479" y="3268807"/>
                  <a:pt x="7241630" y="3258619"/>
                </a:cubicBezTo>
                <a:cubicBezTo>
                  <a:pt x="7225774" y="3249278"/>
                  <a:pt x="7215938" y="3250389"/>
                  <a:pt x="7197338" y="3224751"/>
                </a:cubicBezTo>
                <a:cubicBezTo>
                  <a:pt x="7195955" y="3243380"/>
                  <a:pt x="7188542" y="3231477"/>
                  <a:pt x="7180777" y="3222826"/>
                </a:cubicBezTo>
                <a:cubicBezTo>
                  <a:pt x="7171770" y="3230955"/>
                  <a:pt x="7156637" y="3256184"/>
                  <a:pt x="7146896" y="3256975"/>
                </a:cubicBezTo>
                <a:cubicBezTo>
                  <a:pt x="7127629" y="3216232"/>
                  <a:pt x="7125488" y="3280164"/>
                  <a:pt x="7101771" y="3257015"/>
                </a:cubicBezTo>
                <a:cubicBezTo>
                  <a:pt x="7091351" y="3270846"/>
                  <a:pt x="7071846" y="3326895"/>
                  <a:pt x="7047844" y="3303791"/>
                </a:cubicBezTo>
                <a:cubicBezTo>
                  <a:pt x="6992848" y="3331112"/>
                  <a:pt x="6969266" y="3372516"/>
                  <a:pt x="6912506" y="3361478"/>
                </a:cubicBezTo>
                <a:cubicBezTo>
                  <a:pt x="6904521" y="3387853"/>
                  <a:pt x="6807293" y="3321424"/>
                  <a:pt x="6819463" y="3368624"/>
                </a:cubicBezTo>
                <a:cubicBezTo>
                  <a:pt x="6800520" y="3366318"/>
                  <a:pt x="6786640" y="3347534"/>
                  <a:pt x="6797198" y="3378256"/>
                </a:cubicBezTo>
                <a:lnTo>
                  <a:pt x="6687784" y="3376132"/>
                </a:lnTo>
                <a:cubicBezTo>
                  <a:pt x="6627134" y="3366894"/>
                  <a:pt x="6605084" y="3434017"/>
                  <a:pt x="6566539" y="3382500"/>
                </a:cubicBezTo>
                <a:cubicBezTo>
                  <a:pt x="6505539" y="3381128"/>
                  <a:pt x="6435204" y="3374346"/>
                  <a:pt x="6352283" y="3374762"/>
                </a:cubicBezTo>
                <a:cubicBezTo>
                  <a:pt x="6293888" y="3372097"/>
                  <a:pt x="6170788" y="3347568"/>
                  <a:pt x="6111718" y="3357536"/>
                </a:cubicBezTo>
                <a:cubicBezTo>
                  <a:pt x="6041005" y="3333697"/>
                  <a:pt x="6098061" y="3372084"/>
                  <a:pt x="6022263" y="3359057"/>
                </a:cubicBezTo>
                <a:cubicBezTo>
                  <a:pt x="5989123" y="3410585"/>
                  <a:pt x="5931322" y="3384912"/>
                  <a:pt x="5891274" y="3397681"/>
                </a:cubicBezTo>
                <a:cubicBezTo>
                  <a:pt x="5845239" y="3408862"/>
                  <a:pt x="5792317" y="3420977"/>
                  <a:pt x="5746050" y="3426142"/>
                </a:cubicBezTo>
                <a:cubicBezTo>
                  <a:pt x="5709404" y="3402923"/>
                  <a:pt x="5659139" y="3459917"/>
                  <a:pt x="5613670" y="3428671"/>
                </a:cubicBezTo>
                <a:cubicBezTo>
                  <a:pt x="5596941" y="3421144"/>
                  <a:pt x="5545141" y="3422095"/>
                  <a:pt x="5535334" y="3437044"/>
                </a:cubicBezTo>
                <a:cubicBezTo>
                  <a:pt x="5524532" y="3440286"/>
                  <a:pt x="5511933" y="3434991"/>
                  <a:pt x="5506940" y="3450999"/>
                </a:cubicBezTo>
                <a:cubicBezTo>
                  <a:pt x="5498692" y="3470265"/>
                  <a:pt x="5461008" y="3440518"/>
                  <a:pt x="5466372" y="3463245"/>
                </a:cubicBezTo>
                <a:cubicBezTo>
                  <a:pt x="5439614" y="3442862"/>
                  <a:pt x="5418331" y="3483220"/>
                  <a:pt x="5395833" y="3493194"/>
                </a:cubicBezTo>
                <a:cubicBezTo>
                  <a:pt x="5374758" y="3472971"/>
                  <a:pt x="5354436" y="3500114"/>
                  <a:pt x="5305325" y="3505200"/>
                </a:cubicBezTo>
                <a:cubicBezTo>
                  <a:pt x="5282149" y="3481812"/>
                  <a:pt x="5266154" y="3522676"/>
                  <a:pt x="5223043" y="3491664"/>
                </a:cubicBezTo>
                <a:cubicBezTo>
                  <a:pt x="5200154" y="3491478"/>
                  <a:pt x="5207329" y="3491346"/>
                  <a:pt x="5167992" y="3486279"/>
                </a:cubicBezTo>
                <a:cubicBezTo>
                  <a:pt x="5107971" y="3480838"/>
                  <a:pt x="5042315" y="3467667"/>
                  <a:pt x="4987020" y="3461263"/>
                </a:cubicBezTo>
                <a:cubicBezTo>
                  <a:pt x="4924981" y="3458977"/>
                  <a:pt x="4971120" y="3508066"/>
                  <a:pt x="4890003" y="3469874"/>
                </a:cubicBezTo>
                <a:cubicBezTo>
                  <a:pt x="4883619" y="3488080"/>
                  <a:pt x="4873972" y="3489465"/>
                  <a:pt x="4856654" y="3481880"/>
                </a:cubicBezTo>
                <a:cubicBezTo>
                  <a:pt x="4826649" y="3482096"/>
                  <a:pt x="4833746" y="3526606"/>
                  <a:pt x="4800711" y="3501441"/>
                </a:cubicBezTo>
                <a:cubicBezTo>
                  <a:pt x="4808694" y="3525119"/>
                  <a:pt x="4745093" y="3513953"/>
                  <a:pt x="4761569" y="3538103"/>
                </a:cubicBezTo>
                <a:cubicBezTo>
                  <a:pt x="4744478" y="3561060"/>
                  <a:pt x="4730992" y="3525632"/>
                  <a:pt x="4713734" y="3545724"/>
                </a:cubicBezTo>
                <a:cubicBezTo>
                  <a:pt x="4694993" y="3545439"/>
                  <a:pt x="4672479" y="3533026"/>
                  <a:pt x="4649120" y="3536392"/>
                </a:cubicBezTo>
                <a:cubicBezTo>
                  <a:pt x="4617081" y="3524764"/>
                  <a:pt x="4613909" y="3550370"/>
                  <a:pt x="4573578" y="3565923"/>
                </a:cubicBezTo>
                <a:cubicBezTo>
                  <a:pt x="4554559" y="3553131"/>
                  <a:pt x="4541305" y="3561025"/>
                  <a:pt x="4529117" y="3575592"/>
                </a:cubicBezTo>
                <a:cubicBezTo>
                  <a:pt x="4488096" y="3574977"/>
                  <a:pt x="4453361" y="3598310"/>
                  <a:pt x="4408641" y="3610000"/>
                </a:cubicBezTo>
                <a:cubicBezTo>
                  <a:pt x="4359520" y="3631497"/>
                  <a:pt x="4386585" y="3626629"/>
                  <a:pt x="4356402" y="3642792"/>
                </a:cubicBezTo>
                <a:lnTo>
                  <a:pt x="4270245" y="3665789"/>
                </a:lnTo>
                <a:lnTo>
                  <a:pt x="4208725" y="3678132"/>
                </a:lnTo>
                <a:lnTo>
                  <a:pt x="4191289" y="3702380"/>
                </a:lnTo>
                <a:lnTo>
                  <a:pt x="4191039" y="3702831"/>
                </a:lnTo>
                <a:lnTo>
                  <a:pt x="4181340" y="3701729"/>
                </a:lnTo>
                <a:cubicBezTo>
                  <a:pt x="4164960" y="3698824"/>
                  <a:pt x="4149012" y="3695007"/>
                  <a:pt x="4133816" y="3690565"/>
                </a:cubicBezTo>
                <a:cubicBezTo>
                  <a:pt x="4121337" y="3715793"/>
                  <a:pt x="4065005" y="3684188"/>
                  <a:pt x="4071732" y="3732513"/>
                </a:cubicBezTo>
                <a:cubicBezTo>
                  <a:pt x="4051251" y="3727949"/>
                  <a:pt x="4038650" y="3707633"/>
                  <a:pt x="4045924" y="3739404"/>
                </a:cubicBezTo>
                <a:cubicBezTo>
                  <a:pt x="4039196" y="3738807"/>
                  <a:pt x="4035086" y="3741389"/>
                  <a:pt x="4032171" y="3745523"/>
                </a:cubicBezTo>
                <a:lnTo>
                  <a:pt x="4011556" y="3729673"/>
                </a:lnTo>
                <a:lnTo>
                  <a:pt x="3985774" y="3736547"/>
                </a:lnTo>
                <a:lnTo>
                  <a:pt x="3979769" y="3738769"/>
                </a:lnTo>
                <a:lnTo>
                  <a:pt x="3950014" y="3726942"/>
                </a:lnTo>
                <a:lnTo>
                  <a:pt x="3934671" y="3723339"/>
                </a:lnTo>
                <a:lnTo>
                  <a:pt x="3930274" y="3717148"/>
                </a:lnTo>
                <a:cubicBezTo>
                  <a:pt x="3925557" y="3713336"/>
                  <a:pt x="3918845" y="3711571"/>
                  <a:pt x="3907660" y="3714456"/>
                </a:cubicBezTo>
                <a:lnTo>
                  <a:pt x="3905087" y="3716098"/>
                </a:lnTo>
                <a:lnTo>
                  <a:pt x="3886347" y="3706620"/>
                </a:lnTo>
                <a:cubicBezTo>
                  <a:pt x="3880298" y="3702306"/>
                  <a:pt x="3874918" y="3696877"/>
                  <a:pt x="3870533" y="3689905"/>
                </a:cubicBezTo>
                <a:cubicBezTo>
                  <a:pt x="3807578" y="3724969"/>
                  <a:pt x="3747319" y="3689891"/>
                  <a:pt x="3678563" y="3694486"/>
                </a:cubicBezTo>
                <a:cubicBezTo>
                  <a:pt x="3619015" y="3647819"/>
                  <a:pt x="3541898" y="3698501"/>
                  <a:pt x="3524121" y="3642736"/>
                </a:cubicBezTo>
                <a:cubicBezTo>
                  <a:pt x="3473280" y="3637953"/>
                  <a:pt x="3441828" y="3666410"/>
                  <a:pt x="3373519" y="3665785"/>
                </a:cubicBezTo>
                <a:cubicBezTo>
                  <a:pt x="3301144" y="3619995"/>
                  <a:pt x="3195679" y="3661016"/>
                  <a:pt x="3114267" y="3638983"/>
                </a:cubicBezTo>
                <a:cubicBezTo>
                  <a:pt x="3050301" y="3631891"/>
                  <a:pt x="3014478" y="3623781"/>
                  <a:pt x="2989722" y="3623230"/>
                </a:cubicBezTo>
                <a:cubicBezTo>
                  <a:pt x="2981490" y="3626253"/>
                  <a:pt x="2973615" y="3630768"/>
                  <a:pt x="2965734" y="3635676"/>
                </a:cubicBezTo>
                <a:lnTo>
                  <a:pt x="2961603" y="3638221"/>
                </a:lnTo>
                <a:lnTo>
                  <a:pt x="2944959" y="3639723"/>
                </a:lnTo>
                <a:lnTo>
                  <a:pt x="2940402" y="3651000"/>
                </a:lnTo>
                <a:lnTo>
                  <a:pt x="2884777" y="3660775"/>
                </a:lnTo>
                <a:cubicBezTo>
                  <a:pt x="2847798" y="3633323"/>
                  <a:pt x="2784577" y="3683878"/>
                  <a:pt x="2739034" y="3647396"/>
                </a:cubicBezTo>
                <a:cubicBezTo>
                  <a:pt x="2721723" y="3637914"/>
                  <a:pt x="2664700" y="3632640"/>
                  <a:pt x="2651827" y="3646306"/>
                </a:cubicBezTo>
                <a:cubicBezTo>
                  <a:pt x="2639507" y="3648229"/>
                  <a:pt x="2626416" y="3641459"/>
                  <a:pt x="2618680" y="3656755"/>
                </a:cubicBezTo>
                <a:cubicBezTo>
                  <a:pt x="2606912" y="3674893"/>
                  <a:pt x="2569710" y="3640834"/>
                  <a:pt x="2572404" y="3664043"/>
                </a:cubicBezTo>
                <a:cubicBezTo>
                  <a:pt x="2539908" y="3664264"/>
                  <a:pt x="2468909" y="3658244"/>
                  <a:pt x="2423704" y="3658079"/>
                </a:cubicBezTo>
                <a:cubicBezTo>
                  <a:pt x="2401541" y="3632076"/>
                  <a:pt x="2336245" y="3667858"/>
                  <a:pt x="2301172" y="3663053"/>
                </a:cubicBezTo>
                <a:cubicBezTo>
                  <a:pt x="2270382" y="3664836"/>
                  <a:pt x="2295133" y="3678405"/>
                  <a:pt x="2258745" y="3673229"/>
                </a:cubicBezTo>
                <a:cubicBezTo>
                  <a:pt x="2189914" y="3624313"/>
                  <a:pt x="2142671" y="3658345"/>
                  <a:pt x="2082844" y="3645349"/>
                </a:cubicBezTo>
                <a:cubicBezTo>
                  <a:pt x="2015031" y="3635633"/>
                  <a:pt x="2022192" y="3649098"/>
                  <a:pt x="1938480" y="3601439"/>
                </a:cubicBezTo>
                <a:cubicBezTo>
                  <a:pt x="1928908" y="3618751"/>
                  <a:pt x="1918117" y="3618969"/>
                  <a:pt x="1900166" y="3609358"/>
                </a:cubicBezTo>
                <a:cubicBezTo>
                  <a:pt x="1875058" y="3614647"/>
                  <a:pt x="1732415" y="3629919"/>
                  <a:pt x="1704758" y="3637625"/>
                </a:cubicBezTo>
                <a:cubicBezTo>
                  <a:pt x="1665493" y="3642494"/>
                  <a:pt x="1699638" y="3634297"/>
                  <a:pt x="1664576" y="3638572"/>
                </a:cubicBezTo>
                <a:cubicBezTo>
                  <a:pt x="1631025" y="3623179"/>
                  <a:pt x="1623938" y="3648223"/>
                  <a:pt x="1577459" y="3658824"/>
                </a:cubicBezTo>
                <a:cubicBezTo>
                  <a:pt x="1558372" y="3643840"/>
                  <a:pt x="1542705" y="3650086"/>
                  <a:pt x="1527269" y="3663088"/>
                </a:cubicBezTo>
                <a:cubicBezTo>
                  <a:pt x="1482304" y="3657554"/>
                  <a:pt x="1440875" y="3676551"/>
                  <a:pt x="1390118" y="3682789"/>
                </a:cubicBezTo>
                <a:cubicBezTo>
                  <a:pt x="1335668" y="3664499"/>
                  <a:pt x="1306940" y="3702155"/>
                  <a:pt x="1252698" y="3708662"/>
                </a:cubicBezTo>
                <a:cubicBezTo>
                  <a:pt x="1205896" y="3739126"/>
                  <a:pt x="1252155" y="3739345"/>
                  <a:pt x="1206642" y="3736384"/>
                </a:cubicBezTo>
                <a:cubicBezTo>
                  <a:pt x="1133049" y="3701459"/>
                  <a:pt x="1172385" y="3788811"/>
                  <a:pt x="1058106" y="3776166"/>
                </a:cubicBezTo>
                <a:cubicBezTo>
                  <a:pt x="1051718" y="3770370"/>
                  <a:pt x="1037785" y="3776256"/>
                  <a:pt x="1039167" y="3784177"/>
                </a:cubicBezTo>
                <a:cubicBezTo>
                  <a:pt x="1031939" y="3781717"/>
                  <a:pt x="991014" y="3757614"/>
                  <a:pt x="989223" y="3770303"/>
                </a:cubicBezTo>
                <a:cubicBezTo>
                  <a:pt x="952800" y="3771798"/>
                  <a:pt x="940354" y="3773288"/>
                  <a:pt x="907906" y="3757678"/>
                </a:cubicBezTo>
                <a:cubicBezTo>
                  <a:pt x="837671" y="3779460"/>
                  <a:pt x="875987" y="3720282"/>
                  <a:pt x="825226" y="3726369"/>
                </a:cubicBezTo>
                <a:cubicBezTo>
                  <a:pt x="784475" y="3751356"/>
                  <a:pt x="769332" y="3730978"/>
                  <a:pt x="722264" y="3747612"/>
                </a:cubicBezTo>
                <a:cubicBezTo>
                  <a:pt x="705940" y="3706527"/>
                  <a:pt x="677954" y="3751976"/>
                  <a:pt x="659460" y="3740429"/>
                </a:cubicBezTo>
                <a:cubicBezTo>
                  <a:pt x="630609" y="3788461"/>
                  <a:pt x="587162" y="3738081"/>
                  <a:pt x="556552" y="3739124"/>
                </a:cubicBezTo>
                <a:cubicBezTo>
                  <a:pt x="512191" y="3741235"/>
                  <a:pt x="421524" y="3729868"/>
                  <a:pt x="385384" y="3726388"/>
                </a:cubicBezTo>
                <a:cubicBezTo>
                  <a:pt x="371829" y="3727776"/>
                  <a:pt x="368220" y="3731702"/>
                  <a:pt x="339711" y="3718242"/>
                </a:cubicBezTo>
                <a:cubicBezTo>
                  <a:pt x="302559" y="3699664"/>
                  <a:pt x="266533" y="3688299"/>
                  <a:pt x="222239" y="3672335"/>
                </a:cubicBezTo>
                <a:cubicBezTo>
                  <a:pt x="210647" y="3639657"/>
                  <a:pt x="164789" y="3691878"/>
                  <a:pt x="163578" y="3656292"/>
                </a:cubicBezTo>
                <a:cubicBezTo>
                  <a:pt x="143579" y="3679822"/>
                  <a:pt x="105972" y="3643221"/>
                  <a:pt x="72220" y="3645272"/>
                </a:cubicBezTo>
                <a:cubicBezTo>
                  <a:pt x="65331" y="3629421"/>
                  <a:pt x="57584" y="3630437"/>
                  <a:pt x="44395" y="3639455"/>
                </a:cubicBezTo>
                <a:cubicBezTo>
                  <a:pt x="30887" y="3640873"/>
                  <a:pt x="16617" y="3639423"/>
                  <a:pt x="1962" y="3635948"/>
                </a:cubicBezTo>
                <a:lnTo>
                  <a:pt x="0" y="3635261"/>
                </a:lnTo>
                <a:lnTo>
                  <a:pt x="0" y="12763"/>
                </a:lnTo>
                <a:close/>
              </a:path>
            </a:pathLst>
          </a:custGeom>
          <a:solidFill>
            <a:srgbClr val="82766A">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itle 3">
            <a:extLst>
              <a:ext uri="{FF2B5EF4-FFF2-40B4-BE49-F238E27FC236}">
                <a16:creationId xmlns:a16="http://schemas.microsoft.com/office/drawing/2014/main" id="{0858F5CB-5784-C710-C8C4-3ECF76B0C794}"/>
              </a:ext>
            </a:extLst>
          </p:cNvPr>
          <p:cNvSpPr>
            <a:spLocks noGrp="1"/>
          </p:cNvSpPr>
          <p:nvPr>
            <p:ph type="title"/>
          </p:nvPr>
        </p:nvSpPr>
        <p:spPr>
          <a:xfrm>
            <a:off x="2295277" y="1960281"/>
            <a:ext cx="7601446" cy="1757084"/>
          </a:xfrm>
        </p:spPr>
        <p:txBody>
          <a:bodyPr vert="horz" lIns="91440" tIns="45720" rIns="91440" bIns="45720" rtlCol="0" anchor="b">
            <a:normAutofit/>
          </a:bodyPr>
          <a:lstStyle/>
          <a:p>
            <a:pPr algn="ctr"/>
            <a:r>
              <a:rPr lang="en-US" dirty="0">
                <a:solidFill>
                  <a:schemeClr val="tx2"/>
                </a:solidFill>
              </a:rPr>
              <a:t>FEATURES OF PEPPER</a:t>
            </a:r>
          </a:p>
        </p:txBody>
      </p:sp>
      <p:sp>
        <p:nvSpPr>
          <p:cNvPr id="17" name="Rectangle 6">
            <a:extLst>
              <a:ext uri="{FF2B5EF4-FFF2-40B4-BE49-F238E27FC236}">
                <a16:creationId xmlns:a16="http://schemas.microsoft.com/office/drawing/2014/main" id="{6AA9F379-605C-48FC-AA29-73D667134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21727" y="900998"/>
            <a:ext cx="1348547" cy="40780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cubicBezTo>
                  <a:pt x="781874" y="4129"/>
                  <a:pt x="1607589" y="24681"/>
                  <a:pt x="2170127" y="33245"/>
                </a:cubicBezTo>
                <a:cubicBezTo>
                  <a:pt x="2169852" y="63908"/>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35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4932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7CEDE2E-C8CD-424B-A0AB-9CDDD3A4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2AEC738E-E912-420C-B0E2-17A69DF322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5620" y="0"/>
            <a:ext cx="11816380" cy="6858000"/>
          </a:xfrm>
          <a:custGeom>
            <a:avLst/>
            <a:gdLst>
              <a:gd name="connsiteX0" fmla="*/ 8367 w 11816380"/>
              <a:gd name="connsiteY0" fmla="*/ 6848079 h 6858000"/>
              <a:gd name="connsiteX1" fmla="*/ 946 w 11816380"/>
              <a:gd name="connsiteY1" fmla="*/ 6858000 h 6858000"/>
              <a:gd name="connsiteX2" fmla="*/ 0 w 11816380"/>
              <a:gd name="connsiteY2" fmla="*/ 6858000 h 6858000"/>
              <a:gd name="connsiteX3" fmla="*/ 8008701 w 11816380"/>
              <a:gd name="connsiteY3" fmla="*/ 0 h 6858000"/>
              <a:gd name="connsiteX4" fmla="*/ 11816380 w 11816380"/>
              <a:gd name="connsiteY4" fmla="*/ 0 h 6858000"/>
              <a:gd name="connsiteX5" fmla="*/ 11816380 w 11816380"/>
              <a:gd name="connsiteY5" fmla="*/ 6858000 h 6858000"/>
              <a:gd name="connsiteX6" fmla="*/ 12879 w 11816380"/>
              <a:gd name="connsiteY6" fmla="*/ 6858000 h 6858000"/>
              <a:gd name="connsiteX7" fmla="*/ 185257 w 11816380"/>
              <a:gd name="connsiteY7" fmla="*/ 6681490 h 6858000"/>
              <a:gd name="connsiteX8" fmla="*/ 349627 w 11816380"/>
              <a:gd name="connsiteY8" fmla="*/ 6491141 h 6858000"/>
              <a:gd name="connsiteX9" fmla="*/ 435850 w 11816380"/>
              <a:gd name="connsiteY9" fmla="*/ 6356175 h 6858000"/>
              <a:gd name="connsiteX10" fmla="*/ 513949 w 11816380"/>
              <a:gd name="connsiteY10" fmla="*/ 6236376 h 6858000"/>
              <a:gd name="connsiteX11" fmla="*/ 644725 w 11816380"/>
              <a:gd name="connsiteY11" fmla="*/ 6047133 h 6858000"/>
              <a:gd name="connsiteX12" fmla="*/ 755864 w 11816380"/>
              <a:gd name="connsiteY12" fmla="*/ 5875377 h 6858000"/>
              <a:gd name="connsiteX13" fmla="*/ 805295 w 11816380"/>
              <a:gd name="connsiteY13" fmla="*/ 5828953 h 6858000"/>
              <a:gd name="connsiteX14" fmla="*/ 854705 w 11816380"/>
              <a:gd name="connsiteY14" fmla="*/ 5795741 h 6858000"/>
              <a:gd name="connsiteX15" fmla="*/ 864711 w 11816380"/>
              <a:gd name="connsiteY15" fmla="*/ 5789123 h 6858000"/>
              <a:gd name="connsiteX16" fmla="*/ 915038 w 11816380"/>
              <a:gd name="connsiteY16" fmla="*/ 5676299 h 6858000"/>
              <a:gd name="connsiteX17" fmla="*/ 891159 w 11816380"/>
              <a:gd name="connsiteY17" fmla="*/ 5752283 h 6858000"/>
              <a:gd name="connsiteX18" fmla="*/ 891423 w 11816380"/>
              <a:gd name="connsiteY18" fmla="*/ 5752392 h 6858000"/>
              <a:gd name="connsiteX19" fmla="*/ 933153 w 11816380"/>
              <a:gd name="connsiteY19" fmla="*/ 5622359 h 6858000"/>
              <a:gd name="connsiteX20" fmla="*/ 988982 w 11816380"/>
              <a:gd name="connsiteY20" fmla="*/ 5555854 h 6858000"/>
              <a:gd name="connsiteX21" fmla="*/ 1027589 w 11816380"/>
              <a:gd name="connsiteY21" fmla="*/ 5528213 h 6858000"/>
              <a:gd name="connsiteX22" fmla="*/ 1049768 w 11816380"/>
              <a:gd name="connsiteY22" fmla="*/ 5510295 h 6858000"/>
              <a:gd name="connsiteX23" fmla="*/ 1086224 w 11816380"/>
              <a:gd name="connsiteY23" fmla="*/ 5455516 h 6858000"/>
              <a:gd name="connsiteX24" fmla="*/ 1219479 w 11816380"/>
              <a:gd name="connsiteY24" fmla="*/ 5343472 h 6858000"/>
              <a:gd name="connsiteX25" fmla="*/ 1313068 w 11816380"/>
              <a:gd name="connsiteY25" fmla="*/ 5275221 h 6858000"/>
              <a:gd name="connsiteX26" fmla="*/ 1370857 w 11816380"/>
              <a:gd name="connsiteY26" fmla="*/ 5250801 h 6858000"/>
              <a:gd name="connsiteX27" fmla="*/ 1383927 w 11816380"/>
              <a:gd name="connsiteY27" fmla="*/ 5241501 h 6858000"/>
              <a:gd name="connsiteX28" fmla="*/ 1389964 w 11816380"/>
              <a:gd name="connsiteY28" fmla="*/ 5235966 h 6858000"/>
              <a:gd name="connsiteX29" fmla="*/ 1436180 w 11816380"/>
              <a:gd name="connsiteY29" fmla="*/ 5191057 h 6858000"/>
              <a:gd name="connsiteX30" fmla="*/ 1462293 w 11816380"/>
              <a:gd name="connsiteY30" fmla="*/ 5172481 h 6858000"/>
              <a:gd name="connsiteX31" fmla="*/ 1471185 w 11816380"/>
              <a:gd name="connsiteY31" fmla="*/ 5172057 h 6858000"/>
              <a:gd name="connsiteX32" fmla="*/ 1484305 w 11816380"/>
              <a:gd name="connsiteY32" fmla="*/ 5160542 h 6858000"/>
              <a:gd name="connsiteX33" fmla="*/ 1554881 w 11816380"/>
              <a:gd name="connsiteY33" fmla="*/ 5084696 h 6858000"/>
              <a:gd name="connsiteX34" fmla="*/ 1636417 w 11816380"/>
              <a:gd name="connsiteY34" fmla="*/ 5001825 h 6858000"/>
              <a:gd name="connsiteX35" fmla="*/ 1660648 w 11816380"/>
              <a:gd name="connsiteY35" fmla="*/ 4950880 h 6858000"/>
              <a:gd name="connsiteX36" fmla="*/ 1706248 w 11816380"/>
              <a:gd name="connsiteY36" fmla="*/ 4843347 h 6858000"/>
              <a:gd name="connsiteX37" fmla="*/ 1710144 w 11816380"/>
              <a:gd name="connsiteY37" fmla="*/ 4829405 h 6858000"/>
              <a:gd name="connsiteX38" fmla="*/ 1719000 w 11816380"/>
              <a:gd name="connsiteY38" fmla="*/ 4829676 h 6858000"/>
              <a:gd name="connsiteX39" fmla="*/ 1733138 w 11816380"/>
              <a:gd name="connsiteY39" fmla="*/ 4813339 h 6858000"/>
              <a:gd name="connsiteX40" fmla="*/ 1778821 w 11816380"/>
              <a:gd name="connsiteY40" fmla="*/ 4805218 h 6858000"/>
              <a:gd name="connsiteX41" fmla="*/ 1800963 w 11816380"/>
              <a:gd name="connsiteY41" fmla="*/ 4763797 h 6858000"/>
              <a:gd name="connsiteX42" fmla="*/ 1810119 w 11816380"/>
              <a:gd name="connsiteY42" fmla="*/ 4737383 h 6858000"/>
              <a:gd name="connsiteX43" fmla="*/ 1827836 w 11816380"/>
              <a:gd name="connsiteY43" fmla="*/ 4724888 h 6858000"/>
              <a:gd name="connsiteX44" fmla="*/ 1833582 w 11816380"/>
              <a:gd name="connsiteY44" fmla="*/ 4707016 h 6858000"/>
              <a:gd name="connsiteX45" fmla="*/ 1918415 w 11816380"/>
              <a:gd name="connsiteY45" fmla="*/ 4635645 h 6858000"/>
              <a:gd name="connsiteX46" fmla="*/ 1931685 w 11816380"/>
              <a:gd name="connsiteY46" fmla="*/ 4624502 h 6858000"/>
              <a:gd name="connsiteX47" fmla="*/ 1935030 w 11816380"/>
              <a:gd name="connsiteY47" fmla="*/ 4613163 h 6858000"/>
              <a:gd name="connsiteX48" fmla="*/ 1952342 w 11816380"/>
              <a:gd name="connsiteY48" fmla="*/ 4594063 h 6858000"/>
              <a:gd name="connsiteX49" fmla="*/ 1961790 w 11816380"/>
              <a:gd name="connsiteY49" fmla="*/ 4592968 h 6858000"/>
              <a:gd name="connsiteX50" fmla="*/ 1960579 w 11816380"/>
              <a:gd name="connsiteY50" fmla="*/ 4588653 h 6858000"/>
              <a:gd name="connsiteX51" fmla="*/ 2030023 w 11816380"/>
              <a:gd name="connsiteY51" fmla="*/ 4496718 h 6858000"/>
              <a:gd name="connsiteX52" fmla="*/ 2042051 w 11816380"/>
              <a:gd name="connsiteY52" fmla="*/ 4481148 h 6858000"/>
              <a:gd name="connsiteX53" fmla="*/ 2136989 w 11816380"/>
              <a:gd name="connsiteY53" fmla="*/ 4432859 h 6858000"/>
              <a:gd name="connsiteX54" fmla="*/ 2162370 w 11816380"/>
              <a:gd name="connsiteY54" fmla="*/ 4411168 h 6858000"/>
              <a:gd name="connsiteX55" fmla="*/ 2169275 w 11816380"/>
              <a:gd name="connsiteY55" fmla="*/ 4403806 h 6858000"/>
              <a:gd name="connsiteX56" fmla="*/ 2181740 w 11816380"/>
              <a:gd name="connsiteY56" fmla="*/ 4389325 h 6858000"/>
              <a:gd name="connsiteX57" fmla="*/ 2222578 w 11816380"/>
              <a:gd name="connsiteY57" fmla="*/ 4276352 h 6858000"/>
              <a:gd name="connsiteX58" fmla="*/ 2356968 w 11816380"/>
              <a:gd name="connsiteY58" fmla="*/ 4104655 h 6858000"/>
              <a:gd name="connsiteX59" fmla="*/ 2741875 w 11816380"/>
              <a:gd name="connsiteY59" fmla="*/ 3505835 h 6858000"/>
              <a:gd name="connsiteX60" fmla="*/ 2827910 w 11816380"/>
              <a:gd name="connsiteY60" fmla="*/ 3396765 h 6858000"/>
              <a:gd name="connsiteX61" fmla="*/ 2924580 w 11816380"/>
              <a:gd name="connsiteY61" fmla="*/ 3353018 h 6858000"/>
              <a:gd name="connsiteX62" fmla="*/ 3068218 w 11816380"/>
              <a:gd name="connsiteY62" fmla="*/ 3200632 h 6858000"/>
              <a:gd name="connsiteX63" fmla="*/ 3180481 w 11816380"/>
              <a:gd name="connsiteY63" fmla="*/ 3072491 h 6858000"/>
              <a:gd name="connsiteX64" fmla="*/ 3266384 w 11816380"/>
              <a:gd name="connsiteY64" fmla="*/ 3000345 h 6858000"/>
              <a:gd name="connsiteX65" fmla="*/ 3370119 w 11816380"/>
              <a:gd name="connsiteY65" fmla="*/ 2923806 h 6858000"/>
              <a:gd name="connsiteX66" fmla="*/ 3399194 w 11816380"/>
              <a:gd name="connsiteY66" fmla="*/ 2897238 h 6858000"/>
              <a:gd name="connsiteX67" fmla="*/ 3474985 w 11816380"/>
              <a:gd name="connsiteY67" fmla="*/ 2821875 h 6858000"/>
              <a:gd name="connsiteX68" fmla="*/ 3949309 w 11816380"/>
              <a:gd name="connsiteY68" fmla="*/ 2610411 h 6858000"/>
              <a:gd name="connsiteX69" fmla="*/ 4156139 w 11816380"/>
              <a:gd name="connsiteY69" fmla="*/ 2413665 h 6858000"/>
              <a:gd name="connsiteX70" fmla="*/ 4214917 w 11816380"/>
              <a:gd name="connsiteY70" fmla="*/ 2391331 h 6858000"/>
              <a:gd name="connsiteX71" fmla="*/ 4288005 w 11816380"/>
              <a:gd name="connsiteY71" fmla="*/ 2354999 h 6858000"/>
              <a:gd name="connsiteX72" fmla="*/ 4358061 w 11816380"/>
              <a:gd name="connsiteY72" fmla="*/ 2319819 h 6858000"/>
              <a:gd name="connsiteX73" fmla="*/ 4405052 w 11816380"/>
              <a:gd name="connsiteY73" fmla="*/ 2274688 h 6858000"/>
              <a:gd name="connsiteX74" fmla="*/ 4471333 w 11816380"/>
              <a:gd name="connsiteY74" fmla="*/ 2236968 h 6858000"/>
              <a:gd name="connsiteX75" fmla="*/ 4841095 w 11816380"/>
              <a:gd name="connsiteY75" fmla="*/ 1968135 h 6858000"/>
              <a:gd name="connsiteX76" fmla="*/ 5008479 w 11816380"/>
              <a:gd name="connsiteY76" fmla="*/ 1888679 h 6858000"/>
              <a:gd name="connsiteX77" fmla="*/ 5180683 w 11816380"/>
              <a:gd name="connsiteY77" fmla="*/ 1753061 h 6858000"/>
              <a:gd name="connsiteX78" fmla="*/ 5665116 w 11816380"/>
              <a:gd name="connsiteY78" fmla="*/ 1552454 h 6858000"/>
              <a:gd name="connsiteX79" fmla="*/ 6116480 w 11816380"/>
              <a:gd name="connsiteY79" fmla="*/ 1319724 h 6858000"/>
              <a:gd name="connsiteX80" fmla="*/ 6252872 w 11816380"/>
              <a:gd name="connsiteY80" fmla="*/ 1225617 h 6858000"/>
              <a:gd name="connsiteX81" fmla="*/ 6346295 w 11816380"/>
              <a:gd name="connsiteY81" fmla="*/ 1201230 h 6858000"/>
              <a:gd name="connsiteX82" fmla="*/ 6393706 w 11816380"/>
              <a:gd name="connsiteY82" fmla="*/ 1174911 h 6858000"/>
              <a:gd name="connsiteX83" fmla="*/ 6582798 w 11816380"/>
              <a:gd name="connsiteY83" fmla="*/ 1126130 h 6858000"/>
              <a:gd name="connsiteX84" fmla="*/ 6646379 w 11816380"/>
              <a:gd name="connsiteY84" fmla="*/ 1058806 h 6858000"/>
              <a:gd name="connsiteX85" fmla="*/ 6707073 w 11816380"/>
              <a:gd name="connsiteY85" fmla="*/ 972122 h 6858000"/>
              <a:gd name="connsiteX86" fmla="*/ 6998235 w 11816380"/>
              <a:gd name="connsiteY86" fmla="*/ 863403 h 6858000"/>
              <a:gd name="connsiteX87" fmla="*/ 7094498 w 11816380"/>
              <a:gd name="connsiteY87" fmla="*/ 808270 h 6858000"/>
              <a:gd name="connsiteX88" fmla="*/ 7151544 w 11816380"/>
              <a:gd name="connsiteY88" fmla="*/ 781198 h 6858000"/>
              <a:gd name="connsiteX89" fmla="*/ 7158731 w 11816380"/>
              <a:gd name="connsiteY89" fmla="*/ 781044 h 6858000"/>
              <a:gd name="connsiteX90" fmla="*/ 7274420 w 11816380"/>
              <a:gd name="connsiteY90" fmla="*/ 661941 h 6858000"/>
              <a:gd name="connsiteX91" fmla="*/ 7298271 w 11816380"/>
              <a:gd name="connsiteY91" fmla="*/ 649697 h 6858000"/>
              <a:gd name="connsiteX92" fmla="*/ 7401066 w 11816380"/>
              <a:gd name="connsiteY92" fmla="*/ 511127 h 6858000"/>
              <a:gd name="connsiteX93" fmla="*/ 7476746 w 11816380"/>
              <a:gd name="connsiteY93" fmla="*/ 449992 h 6858000"/>
              <a:gd name="connsiteX94" fmla="*/ 7593104 w 11816380"/>
              <a:gd name="connsiteY94" fmla="*/ 389139 h 6858000"/>
              <a:gd name="connsiteX95" fmla="*/ 7996473 w 11816380"/>
              <a:gd name="connsiteY95" fmla="*/ 1245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11816380" h="6858000">
                <a:moveTo>
                  <a:pt x="8367" y="6848079"/>
                </a:moveTo>
                <a:lnTo>
                  <a:pt x="946" y="6858000"/>
                </a:lnTo>
                <a:lnTo>
                  <a:pt x="0" y="6858000"/>
                </a:lnTo>
                <a:close/>
                <a:moveTo>
                  <a:pt x="8008701" y="0"/>
                </a:moveTo>
                <a:lnTo>
                  <a:pt x="11816380" y="0"/>
                </a:lnTo>
                <a:lnTo>
                  <a:pt x="11816380" y="6858000"/>
                </a:lnTo>
                <a:lnTo>
                  <a:pt x="12879" y="6858000"/>
                </a:lnTo>
                <a:lnTo>
                  <a:pt x="185257" y="6681490"/>
                </a:lnTo>
                <a:lnTo>
                  <a:pt x="349627" y="6491141"/>
                </a:lnTo>
                <a:lnTo>
                  <a:pt x="435850" y="6356175"/>
                </a:lnTo>
                <a:lnTo>
                  <a:pt x="513949" y="6236376"/>
                </a:lnTo>
                <a:cubicBezTo>
                  <a:pt x="549141" y="6113665"/>
                  <a:pt x="589071" y="6135413"/>
                  <a:pt x="644725" y="6047133"/>
                </a:cubicBezTo>
                <a:cubicBezTo>
                  <a:pt x="712062" y="5950197"/>
                  <a:pt x="703016" y="6017252"/>
                  <a:pt x="755864" y="5875377"/>
                </a:cubicBezTo>
                <a:cubicBezTo>
                  <a:pt x="781231" y="5873328"/>
                  <a:pt x="793445" y="5858999"/>
                  <a:pt x="805295" y="5828953"/>
                </a:cubicBezTo>
                <a:cubicBezTo>
                  <a:pt x="822240" y="5805796"/>
                  <a:pt x="839845" y="5801743"/>
                  <a:pt x="854705" y="5795741"/>
                </a:cubicBezTo>
                <a:lnTo>
                  <a:pt x="864711" y="5789123"/>
                </a:lnTo>
                <a:lnTo>
                  <a:pt x="915038" y="5676299"/>
                </a:lnTo>
                <a:lnTo>
                  <a:pt x="891159" y="5752283"/>
                </a:lnTo>
                <a:cubicBezTo>
                  <a:pt x="891247" y="5752319"/>
                  <a:pt x="891334" y="5752355"/>
                  <a:pt x="891423" y="5752392"/>
                </a:cubicBezTo>
                <a:lnTo>
                  <a:pt x="933153" y="5622359"/>
                </a:lnTo>
                <a:cubicBezTo>
                  <a:pt x="957432" y="5594851"/>
                  <a:pt x="979837" y="5564309"/>
                  <a:pt x="988982" y="5555854"/>
                </a:cubicBezTo>
                <a:cubicBezTo>
                  <a:pt x="1014562" y="5557498"/>
                  <a:pt x="1014592" y="5540846"/>
                  <a:pt x="1027589" y="5528213"/>
                </a:cubicBezTo>
                <a:cubicBezTo>
                  <a:pt x="1040025" y="5531526"/>
                  <a:pt x="1052240" y="5522509"/>
                  <a:pt x="1049768" y="5510295"/>
                </a:cubicBezTo>
                <a:cubicBezTo>
                  <a:pt x="1028205" y="5493040"/>
                  <a:pt x="1093698" y="5472501"/>
                  <a:pt x="1086224" y="5455516"/>
                </a:cubicBezTo>
                <a:cubicBezTo>
                  <a:pt x="1109218" y="5435092"/>
                  <a:pt x="1218059" y="5379864"/>
                  <a:pt x="1219479" y="5343472"/>
                </a:cubicBezTo>
                <a:cubicBezTo>
                  <a:pt x="1262343" y="5297185"/>
                  <a:pt x="1291871" y="5290784"/>
                  <a:pt x="1313068" y="5275221"/>
                </a:cubicBezTo>
                <a:cubicBezTo>
                  <a:pt x="1338201" y="5263736"/>
                  <a:pt x="1316257" y="5288451"/>
                  <a:pt x="1370857" y="5250801"/>
                </a:cubicBezTo>
                <a:lnTo>
                  <a:pt x="1383927" y="5241501"/>
                </a:lnTo>
                <a:lnTo>
                  <a:pt x="1389964" y="5235966"/>
                </a:lnTo>
                <a:cubicBezTo>
                  <a:pt x="1405217" y="5221853"/>
                  <a:pt x="1420713" y="5207094"/>
                  <a:pt x="1436180" y="5191057"/>
                </a:cubicBezTo>
                <a:cubicBezTo>
                  <a:pt x="1447510" y="5179996"/>
                  <a:pt x="1455651" y="5174758"/>
                  <a:pt x="1462293" y="5172481"/>
                </a:cubicBezTo>
                <a:lnTo>
                  <a:pt x="1471185" y="5172057"/>
                </a:lnTo>
                <a:lnTo>
                  <a:pt x="1484305" y="5160542"/>
                </a:lnTo>
                <a:cubicBezTo>
                  <a:pt x="1521747" y="5126137"/>
                  <a:pt x="1556786" y="5090762"/>
                  <a:pt x="1554881" y="5084696"/>
                </a:cubicBezTo>
                <a:cubicBezTo>
                  <a:pt x="1582217" y="5063462"/>
                  <a:pt x="1607343" y="5003712"/>
                  <a:pt x="1636417" y="5001825"/>
                </a:cubicBezTo>
                <a:cubicBezTo>
                  <a:pt x="1616819" y="4983976"/>
                  <a:pt x="1670522" y="4974167"/>
                  <a:pt x="1660648" y="4950880"/>
                </a:cubicBezTo>
                <a:cubicBezTo>
                  <a:pt x="1672286" y="4924466"/>
                  <a:pt x="1699662" y="4862319"/>
                  <a:pt x="1706248" y="4843347"/>
                </a:cubicBezTo>
                <a:lnTo>
                  <a:pt x="1710144" y="4829405"/>
                </a:lnTo>
                <a:lnTo>
                  <a:pt x="1719000" y="4829676"/>
                </a:lnTo>
                <a:lnTo>
                  <a:pt x="1733138" y="4813339"/>
                </a:lnTo>
                <a:cubicBezTo>
                  <a:pt x="1743107" y="4809262"/>
                  <a:pt x="1767517" y="4813476"/>
                  <a:pt x="1778821" y="4805218"/>
                </a:cubicBezTo>
                <a:cubicBezTo>
                  <a:pt x="1799902" y="4784351"/>
                  <a:pt x="1786939" y="4756652"/>
                  <a:pt x="1800963" y="4763797"/>
                </a:cubicBezTo>
                <a:cubicBezTo>
                  <a:pt x="1799788" y="4753414"/>
                  <a:pt x="1803373" y="4744848"/>
                  <a:pt x="1810119" y="4737383"/>
                </a:cubicBezTo>
                <a:lnTo>
                  <a:pt x="1827836" y="4724888"/>
                </a:lnTo>
                <a:lnTo>
                  <a:pt x="1833582" y="4707016"/>
                </a:lnTo>
                <a:cubicBezTo>
                  <a:pt x="1848678" y="4692142"/>
                  <a:pt x="1902064" y="4649397"/>
                  <a:pt x="1918415" y="4635645"/>
                </a:cubicBezTo>
                <a:lnTo>
                  <a:pt x="1931685" y="4624502"/>
                </a:lnTo>
                <a:lnTo>
                  <a:pt x="1935030" y="4613163"/>
                </a:lnTo>
                <a:cubicBezTo>
                  <a:pt x="1938529" y="4604374"/>
                  <a:pt x="1943710" y="4597333"/>
                  <a:pt x="1952342" y="4594063"/>
                </a:cubicBezTo>
                <a:lnTo>
                  <a:pt x="1961790" y="4592968"/>
                </a:lnTo>
                <a:lnTo>
                  <a:pt x="1960579" y="4588653"/>
                </a:lnTo>
                <a:cubicBezTo>
                  <a:pt x="1971951" y="4572611"/>
                  <a:pt x="2016445" y="4514635"/>
                  <a:pt x="2030023" y="4496718"/>
                </a:cubicBezTo>
                <a:cubicBezTo>
                  <a:pt x="2037392" y="4499564"/>
                  <a:pt x="2039280" y="4485769"/>
                  <a:pt x="2042051" y="4481148"/>
                </a:cubicBezTo>
                <a:cubicBezTo>
                  <a:pt x="2059877" y="4470506"/>
                  <a:pt x="2114169" y="4446888"/>
                  <a:pt x="2136989" y="4432859"/>
                </a:cubicBezTo>
                <a:lnTo>
                  <a:pt x="2162370" y="4411168"/>
                </a:lnTo>
                <a:lnTo>
                  <a:pt x="2169275" y="4403806"/>
                </a:lnTo>
                <a:lnTo>
                  <a:pt x="2181740" y="4389325"/>
                </a:lnTo>
                <a:lnTo>
                  <a:pt x="2222578" y="4276352"/>
                </a:lnTo>
                <a:cubicBezTo>
                  <a:pt x="2234385" y="4218357"/>
                  <a:pt x="2266630" y="4150320"/>
                  <a:pt x="2356968" y="4104655"/>
                </a:cubicBezTo>
                <a:cubicBezTo>
                  <a:pt x="2558762" y="3959115"/>
                  <a:pt x="2648835" y="3578349"/>
                  <a:pt x="2741875" y="3505835"/>
                </a:cubicBezTo>
                <a:cubicBezTo>
                  <a:pt x="2766846" y="3430647"/>
                  <a:pt x="2753505" y="3521850"/>
                  <a:pt x="2827910" y="3396765"/>
                </a:cubicBezTo>
                <a:cubicBezTo>
                  <a:pt x="2839568" y="3397751"/>
                  <a:pt x="2911438" y="3354325"/>
                  <a:pt x="2924580" y="3353018"/>
                </a:cubicBezTo>
                <a:cubicBezTo>
                  <a:pt x="2998120" y="3313808"/>
                  <a:pt x="3048476" y="3247004"/>
                  <a:pt x="3068218" y="3200632"/>
                </a:cubicBezTo>
                <a:cubicBezTo>
                  <a:pt x="3101903" y="3153666"/>
                  <a:pt x="3139850" y="3111386"/>
                  <a:pt x="3180481" y="3072491"/>
                </a:cubicBezTo>
                <a:lnTo>
                  <a:pt x="3266384" y="3000345"/>
                </a:lnTo>
                <a:lnTo>
                  <a:pt x="3370119" y="2923806"/>
                </a:lnTo>
                <a:lnTo>
                  <a:pt x="3399194" y="2897238"/>
                </a:lnTo>
                <a:cubicBezTo>
                  <a:pt x="3440810" y="2862165"/>
                  <a:pt x="3435851" y="2856396"/>
                  <a:pt x="3474985" y="2821875"/>
                </a:cubicBezTo>
                <a:cubicBezTo>
                  <a:pt x="3570799" y="2755925"/>
                  <a:pt x="3837237" y="2678248"/>
                  <a:pt x="3949309" y="2610411"/>
                </a:cubicBezTo>
                <a:cubicBezTo>
                  <a:pt x="4042919" y="2538961"/>
                  <a:pt x="4112740" y="2516271"/>
                  <a:pt x="4156139" y="2413665"/>
                </a:cubicBezTo>
                <a:lnTo>
                  <a:pt x="4214917" y="2391331"/>
                </a:lnTo>
                <a:lnTo>
                  <a:pt x="4288005" y="2354999"/>
                </a:lnTo>
                <a:lnTo>
                  <a:pt x="4358061" y="2319819"/>
                </a:lnTo>
                <a:lnTo>
                  <a:pt x="4405052" y="2274688"/>
                </a:lnTo>
                <a:lnTo>
                  <a:pt x="4471333" y="2236968"/>
                </a:lnTo>
                <a:cubicBezTo>
                  <a:pt x="4542128" y="2157460"/>
                  <a:pt x="4751570" y="2026184"/>
                  <a:pt x="4841095" y="1968135"/>
                </a:cubicBezTo>
                <a:cubicBezTo>
                  <a:pt x="4930620" y="1910087"/>
                  <a:pt x="4924603" y="1946910"/>
                  <a:pt x="5008479" y="1888679"/>
                </a:cubicBezTo>
                <a:cubicBezTo>
                  <a:pt x="5037447" y="1831206"/>
                  <a:pt x="5108650" y="1768433"/>
                  <a:pt x="5180683" y="1753061"/>
                </a:cubicBezTo>
                <a:cubicBezTo>
                  <a:pt x="5306522" y="1654524"/>
                  <a:pt x="5563838" y="1570601"/>
                  <a:pt x="5665116" y="1552454"/>
                </a:cubicBezTo>
                <a:cubicBezTo>
                  <a:pt x="5806563" y="1481525"/>
                  <a:pt x="6022714" y="1376484"/>
                  <a:pt x="6116480" y="1319724"/>
                </a:cubicBezTo>
                <a:cubicBezTo>
                  <a:pt x="6210243" y="1262964"/>
                  <a:pt x="6170277" y="1255962"/>
                  <a:pt x="6252872" y="1225617"/>
                </a:cubicBezTo>
                <a:cubicBezTo>
                  <a:pt x="6344027" y="1204162"/>
                  <a:pt x="6255140" y="1222685"/>
                  <a:pt x="6346295" y="1201230"/>
                </a:cubicBezTo>
                <a:cubicBezTo>
                  <a:pt x="6359073" y="1188623"/>
                  <a:pt x="6384988" y="1179503"/>
                  <a:pt x="6393706" y="1174911"/>
                </a:cubicBezTo>
                <a:lnTo>
                  <a:pt x="6582798" y="1126130"/>
                </a:lnTo>
                <a:lnTo>
                  <a:pt x="6646379" y="1058806"/>
                </a:lnTo>
                <a:cubicBezTo>
                  <a:pt x="6690380" y="1016954"/>
                  <a:pt x="6670357" y="1012595"/>
                  <a:pt x="6707073" y="972122"/>
                </a:cubicBezTo>
                <a:cubicBezTo>
                  <a:pt x="6805050" y="966099"/>
                  <a:pt x="6905605" y="801792"/>
                  <a:pt x="6998235" y="863403"/>
                </a:cubicBezTo>
                <a:cubicBezTo>
                  <a:pt x="7051064" y="810193"/>
                  <a:pt x="7042448" y="760955"/>
                  <a:pt x="7094498" y="808270"/>
                </a:cubicBezTo>
                <a:cubicBezTo>
                  <a:pt x="7113972" y="791641"/>
                  <a:pt x="7132786" y="784262"/>
                  <a:pt x="7151544" y="781198"/>
                </a:cubicBezTo>
                <a:lnTo>
                  <a:pt x="7158731" y="781044"/>
                </a:lnTo>
                <a:lnTo>
                  <a:pt x="7274420" y="661941"/>
                </a:lnTo>
                <a:lnTo>
                  <a:pt x="7298271" y="649697"/>
                </a:lnTo>
                <a:lnTo>
                  <a:pt x="7401066" y="511127"/>
                </a:lnTo>
                <a:lnTo>
                  <a:pt x="7476746" y="449992"/>
                </a:lnTo>
                <a:lnTo>
                  <a:pt x="7593104" y="389139"/>
                </a:lnTo>
                <a:cubicBezTo>
                  <a:pt x="7766913" y="299698"/>
                  <a:pt x="7873028" y="146034"/>
                  <a:pt x="7996473" y="1245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18875E3E-9B19-48D9-A325-5E154ACFD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294694">
            <a:off x="-251317" y="-312869"/>
            <a:ext cx="7766407" cy="5322018"/>
          </a:xfrm>
          <a:custGeom>
            <a:avLst/>
            <a:gdLst>
              <a:gd name="connsiteX0" fmla="*/ 473895 w 7766407"/>
              <a:gd name="connsiteY0" fmla="*/ 0 h 5322018"/>
              <a:gd name="connsiteX1" fmla="*/ 7766407 w 7766407"/>
              <a:gd name="connsiteY1" fmla="*/ 649356 h 5322018"/>
              <a:gd name="connsiteX2" fmla="*/ 7754419 w 7766407"/>
              <a:gd name="connsiteY2" fmla="*/ 656832 h 5322018"/>
              <a:gd name="connsiteX3" fmla="*/ 7674875 w 7766407"/>
              <a:gd name="connsiteY3" fmla="*/ 705925 h 5322018"/>
              <a:gd name="connsiteX4" fmla="*/ 7594593 w 7766407"/>
              <a:gd name="connsiteY4" fmla="*/ 715147 h 5322018"/>
              <a:gd name="connsiteX5" fmla="*/ 7522045 w 7766407"/>
              <a:gd name="connsiteY5" fmla="*/ 799587 h 5322018"/>
              <a:gd name="connsiteX6" fmla="*/ 7399327 w 7766407"/>
              <a:gd name="connsiteY6" fmla="*/ 845960 h 5322018"/>
              <a:gd name="connsiteX7" fmla="*/ 7322627 w 7766407"/>
              <a:gd name="connsiteY7" fmla="*/ 887773 h 5322018"/>
              <a:gd name="connsiteX8" fmla="*/ 7151262 w 7766407"/>
              <a:gd name="connsiteY8" fmla="*/ 984886 h 5322018"/>
              <a:gd name="connsiteX9" fmla="*/ 6756023 w 7766407"/>
              <a:gd name="connsiteY9" fmla="*/ 1188542 h 5322018"/>
              <a:gd name="connsiteX10" fmla="*/ 6712672 w 7766407"/>
              <a:gd name="connsiteY10" fmla="*/ 1246467 h 5322018"/>
              <a:gd name="connsiteX11" fmla="*/ 6687440 w 7766407"/>
              <a:gd name="connsiteY11" fmla="*/ 1260662 h 5322018"/>
              <a:gd name="connsiteX12" fmla="*/ 6641885 w 7766407"/>
              <a:gd name="connsiteY12" fmla="*/ 1309000 h 5322018"/>
              <a:gd name="connsiteX13" fmla="*/ 6489577 w 7766407"/>
              <a:gd name="connsiteY13" fmla="*/ 1398613 h 5322018"/>
              <a:gd name="connsiteX14" fmla="*/ 6384287 w 7766407"/>
              <a:gd name="connsiteY14" fmla="*/ 1451239 h 5322018"/>
              <a:gd name="connsiteX15" fmla="*/ 6220937 w 7766407"/>
              <a:gd name="connsiteY15" fmla="*/ 1540763 h 5322018"/>
              <a:gd name="connsiteX16" fmla="*/ 6109958 w 7766407"/>
              <a:gd name="connsiteY16" fmla="*/ 1601219 h 5322018"/>
              <a:gd name="connsiteX17" fmla="*/ 6014458 w 7766407"/>
              <a:gd name="connsiteY17" fmla="*/ 1670184 h 5322018"/>
              <a:gd name="connsiteX18" fmla="*/ 5839315 w 7766407"/>
              <a:gd name="connsiteY18" fmla="*/ 1841855 h 5322018"/>
              <a:gd name="connsiteX19" fmla="*/ 5810333 w 7766407"/>
              <a:gd name="connsiteY19" fmla="*/ 1879264 h 5322018"/>
              <a:gd name="connsiteX20" fmla="*/ 5796856 w 7766407"/>
              <a:gd name="connsiteY20" fmla="*/ 1903903 h 5322018"/>
              <a:gd name="connsiteX21" fmla="*/ 5776991 w 7766407"/>
              <a:gd name="connsiteY21" fmla="*/ 1913445 h 5322018"/>
              <a:gd name="connsiteX22" fmla="*/ 5768324 w 7766407"/>
              <a:gd name="connsiteY22" fmla="*/ 1930187 h 5322018"/>
              <a:gd name="connsiteX23" fmla="*/ 5746715 w 7766407"/>
              <a:gd name="connsiteY23" fmla="*/ 1935728 h 5322018"/>
              <a:gd name="connsiteX24" fmla="*/ 5730244 w 7766407"/>
              <a:gd name="connsiteY24" fmla="*/ 1946380 h 5322018"/>
              <a:gd name="connsiteX25" fmla="*/ 5551772 w 7766407"/>
              <a:gd name="connsiteY25" fmla="*/ 2005270 h 5322018"/>
              <a:gd name="connsiteX26" fmla="*/ 5246617 w 7766407"/>
              <a:gd name="connsiteY26" fmla="*/ 2162655 h 5322018"/>
              <a:gd name="connsiteX27" fmla="*/ 5108893 w 7766407"/>
              <a:gd name="connsiteY27" fmla="*/ 2264498 h 5322018"/>
              <a:gd name="connsiteX28" fmla="*/ 4972149 w 7766407"/>
              <a:gd name="connsiteY28" fmla="*/ 2387894 h 5322018"/>
              <a:gd name="connsiteX29" fmla="*/ 4933888 w 7766407"/>
              <a:gd name="connsiteY29" fmla="*/ 2412305 h 5322018"/>
              <a:gd name="connsiteX30" fmla="*/ 4886680 w 7766407"/>
              <a:gd name="connsiteY30" fmla="*/ 2435959 h 5322018"/>
              <a:gd name="connsiteX31" fmla="*/ 4858349 w 7766407"/>
              <a:gd name="connsiteY31" fmla="*/ 2449951 h 5322018"/>
              <a:gd name="connsiteX32" fmla="*/ 4790282 w 7766407"/>
              <a:gd name="connsiteY32" fmla="*/ 2498841 h 5322018"/>
              <a:gd name="connsiteX33" fmla="*/ 4695421 w 7766407"/>
              <a:gd name="connsiteY33" fmla="*/ 2608329 h 5322018"/>
              <a:gd name="connsiteX34" fmla="*/ 4660953 w 7766407"/>
              <a:gd name="connsiteY34" fmla="*/ 2633640 h 5322018"/>
              <a:gd name="connsiteX35" fmla="*/ 4617793 w 7766407"/>
              <a:gd name="connsiteY35" fmla="*/ 2682689 h 5322018"/>
              <a:gd name="connsiteX36" fmla="*/ 4540653 w 7766407"/>
              <a:gd name="connsiteY36" fmla="*/ 2726039 h 5322018"/>
              <a:gd name="connsiteX37" fmla="*/ 4478244 w 7766407"/>
              <a:gd name="connsiteY37" fmla="*/ 2754222 h 5322018"/>
              <a:gd name="connsiteX38" fmla="*/ 4445069 w 7766407"/>
              <a:gd name="connsiteY38" fmla="*/ 2771978 h 5322018"/>
              <a:gd name="connsiteX39" fmla="*/ 4418912 w 7766407"/>
              <a:gd name="connsiteY39" fmla="*/ 2782732 h 5322018"/>
              <a:gd name="connsiteX40" fmla="*/ 4363178 w 7766407"/>
              <a:gd name="connsiteY40" fmla="*/ 2821763 h 5322018"/>
              <a:gd name="connsiteX41" fmla="*/ 4275326 w 7766407"/>
              <a:gd name="connsiteY41" fmla="*/ 2891335 h 5322018"/>
              <a:gd name="connsiteX42" fmla="*/ 4255667 w 7766407"/>
              <a:gd name="connsiteY42" fmla="*/ 2905018 h 5322018"/>
              <a:gd name="connsiteX43" fmla="*/ 4234983 w 7766407"/>
              <a:gd name="connsiteY43" fmla="*/ 2912298 h 5322018"/>
              <a:gd name="connsiteX44" fmla="*/ 4226882 w 7766407"/>
              <a:gd name="connsiteY44" fmla="*/ 2910079 h 5322018"/>
              <a:gd name="connsiteX45" fmla="*/ 4215462 w 7766407"/>
              <a:gd name="connsiteY45" fmla="*/ 2916885 h 5322018"/>
              <a:gd name="connsiteX46" fmla="*/ 4211632 w 7766407"/>
              <a:gd name="connsiteY46" fmla="*/ 2917760 h 5322018"/>
              <a:gd name="connsiteX47" fmla="*/ 4190465 w 7766407"/>
              <a:gd name="connsiteY47" fmla="*/ 2923708 h 5322018"/>
              <a:gd name="connsiteX48" fmla="*/ 4164947 w 7766407"/>
              <a:gd name="connsiteY48" fmla="*/ 2959675 h 5322018"/>
              <a:gd name="connsiteX49" fmla="*/ 4117371 w 7766407"/>
              <a:gd name="connsiteY49" fmla="*/ 2984784 h 5322018"/>
              <a:gd name="connsiteX50" fmla="*/ 3904979 w 7766407"/>
              <a:gd name="connsiteY50" fmla="*/ 3091607 h 5322018"/>
              <a:gd name="connsiteX51" fmla="*/ 3778911 w 7766407"/>
              <a:gd name="connsiteY51" fmla="*/ 3255548 h 5322018"/>
              <a:gd name="connsiteX52" fmla="*/ 3728606 w 7766407"/>
              <a:gd name="connsiteY52" fmla="*/ 3295465 h 5322018"/>
              <a:gd name="connsiteX53" fmla="*/ 3718668 w 7766407"/>
              <a:gd name="connsiteY53" fmla="*/ 3304992 h 5322018"/>
              <a:gd name="connsiteX54" fmla="*/ 3717842 w 7766407"/>
              <a:gd name="connsiteY54" fmla="*/ 3305447 h 5322018"/>
              <a:gd name="connsiteX55" fmla="*/ 3718578 w 7766407"/>
              <a:gd name="connsiteY55" fmla="*/ 3308616 h 5322018"/>
              <a:gd name="connsiteX56" fmla="*/ 3712398 w 7766407"/>
              <a:gd name="connsiteY56" fmla="*/ 3318359 h 5322018"/>
              <a:gd name="connsiteX57" fmla="*/ 3702979 w 7766407"/>
              <a:gd name="connsiteY57" fmla="*/ 3338545 h 5322018"/>
              <a:gd name="connsiteX58" fmla="*/ 3698626 w 7766407"/>
              <a:gd name="connsiteY58" fmla="*/ 3341390 h 5322018"/>
              <a:gd name="connsiteX59" fmla="*/ 3680384 w 7766407"/>
              <a:gd name="connsiteY59" fmla="*/ 3370390 h 5322018"/>
              <a:gd name="connsiteX60" fmla="*/ 3678906 w 7766407"/>
              <a:gd name="connsiteY60" fmla="*/ 3370346 h 5322018"/>
              <a:gd name="connsiteX61" fmla="*/ 3668393 w 7766407"/>
              <a:gd name="connsiteY61" fmla="*/ 3376590 h 5322018"/>
              <a:gd name="connsiteX62" fmla="*/ 3661364 w 7766407"/>
              <a:gd name="connsiteY62" fmla="*/ 3371467 h 5322018"/>
              <a:gd name="connsiteX63" fmla="*/ 3658334 w 7766407"/>
              <a:gd name="connsiteY63" fmla="*/ 3373274 h 5322018"/>
              <a:gd name="connsiteX64" fmla="*/ 3657792 w 7766407"/>
              <a:gd name="connsiteY64" fmla="*/ 3373950 h 5322018"/>
              <a:gd name="connsiteX65" fmla="*/ 3651105 w 7766407"/>
              <a:gd name="connsiteY65" fmla="*/ 3389533 h 5322018"/>
              <a:gd name="connsiteX66" fmla="*/ 3648132 w 7766407"/>
              <a:gd name="connsiteY66" fmla="*/ 3388884 h 5322018"/>
              <a:gd name="connsiteX67" fmla="*/ 3643801 w 7766407"/>
              <a:gd name="connsiteY67" fmla="*/ 3396002 h 5322018"/>
              <a:gd name="connsiteX68" fmla="*/ 3639159 w 7766407"/>
              <a:gd name="connsiteY68" fmla="*/ 3398369 h 5322018"/>
              <a:gd name="connsiteX69" fmla="*/ 3617811 w 7766407"/>
              <a:gd name="connsiteY69" fmla="*/ 3425254 h 5322018"/>
              <a:gd name="connsiteX70" fmla="*/ 3616346 w 7766407"/>
              <a:gd name="connsiteY70" fmla="*/ 3425054 h 5322018"/>
              <a:gd name="connsiteX71" fmla="*/ 3605202 w 7766407"/>
              <a:gd name="connsiteY71" fmla="*/ 3430140 h 5322018"/>
              <a:gd name="connsiteX72" fmla="*/ 3586582 w 7766407"/>
              <a:gd name="connsiteY72" fmla="*/ 3441167 h 5322018"/>
              <a:gd name="connsiteX73" fmla="*/ 3580103 w 7766407"/>
              <a:gd name="connsiteY73" fmla="*/ 3439005 h 5322018"/>
              <a:gd name="connsiteX74" fmla="*/ 3576872 w 7766407"/>
              <a:gd name="connsiteY74" fmla="*/ 3444094 h 5322018"/>
              <a:gd name="connsiteX75" fmla="*/ 3572338 w 7766407"/>
              <a:gd name="connsiteY75" fmla="*/ 3449943 h 5322018"/>
              <a:gd name="connsiteX76" fmla="*/ 3571965 w 7766407"/>
              <a:gd name="connsiteY76" fmla="*/ 3449964 h 5322018"/>
              <a:gd name="connsiteX77" fmla="*/ 3566623 w 7766407"/>
              <a:gd name="connsiteY77" fmla="*/ 3455947 h 5322018"/>
              <a:gd name="connsiteX78" fmla="*/ 3564070 w 7766407"/>
              <a:gd name="connsiteY78" fmla="*/ 3460601 h 5322018"/>
              <a:gd name="connsiteX79" fmla="*/ 3526726 w 7766407"/>
              <a:gd name="connsiteY79" fmla="*/ 3463163 h 5322018"/>
              <a:gd name="connsiteX80" fmla="*/ 3525139 w 7766407"/>
              <a:gd name="connsiteY80" fmla="*/ 3464518 h 5322018"/>
              <a:gd name="connsiteX81" fmla="*/ 3506741 w 7766407"/>
              <a:gd name="connsiteY81" fmla="*/ 3487501 h 5322018"/>
              <a:gd name="connsiteX82" fmla="*/ 3501585 w 7766407"/>
              <a:gd name="connsiteY82" fmla="*/ 3492832 h 5322018"/>
              <a:gd name="connsiteX83" fmla="*/ 3501212 w 7766407"/>
              <a:gd name="connsiteY83" fmla="*/ 3492813 h 5322018"/>
              <a:gd name="connsiteX84" fmla="*/ 3495239 w 7766407"/>
              <a:gd name="connsiteY84" fmla="*/ 3498192 h 5322018"/>
              <a:gd name="connsiteX85" fmla="*/ 3492183 w 7766407"/>
              <a:gd name="connsiteY85" fmla="*/ 3502548 h 5322018"/>
              <a:gd name="connsiteX86" fmla="*/ 3476697 w 7766407"/>
              <a:gd name="connsiteY86" fmla="*/ 3501956 h 5322018"/>
              <a:gd name="connsiteX87" fmla="*/ 3469187 w 7766407"/>
              <a:gd name="connsiteY87" fmla="*/ 3506574 h 5322018"/>
              <a:gd name="connsiteX88" fmla="*/ 3408103 w 7766407"/>
              <a:gd name="connsiteY88" fmla="*/ 3549813 h 5322018"/>
              <a:gd name="connsiteX89" fmla="*/ 3326209 w 7766407"/>
              <a:gd name="connsiteY89" fmla="*/ 3609630 h 5322018"/>
              <a:gd name="connsiteX90" fmla="*/ 3297595 w 7766407"/>
              <a:gd name="connsiteY90" fmla="*/ 3632513 h 5322018"/>
              <a:gd name="connsiteX91" fmla="*/ 3242015 w 7766407"/>
              <a:gd name="connsiteY91" fmla="*/ 3667904 h 5322018"/>
              <a:gd name="connsiteX92" fmla="*/ 3213720 w 7766407"/>
              <a:gd name="connsiteY92" fmla="*/ 3680766 h 5322018"/>
              <a:gd name="connsiteX93" fmla="*/ 3212968 w 7766407"/>
              <a:gd name="connsiteY93" fmla="*/ 3681905 h 5322018"/>
              <a:gd name="connsiteX94" fmla="*/ 3208857 w 7766407"/>
              <a:gd name="connsiteY94" fmla="*/ 3681194 h 5322018"/>
              <a:gd name="connsiteX95" fmla="*/ 3203557 w 7766407"/>
              <a:gd name="connsiteY95" fmla="*/ 3683492 h 5322018"/>
              <a:gd name="connsiteX96" fmla="*/ 3192199 w 7766407"/>
              <a:gd name="connsiteY96" fmla="*/ 3693448 h 5322018"/>
              <a:gd name="connsiteX97" fmla="*/ 3188443 w 7766407"/>
              <a:gd name="connsiteY97" fmla="*/ 3697797 h 5322018"/>
              <a:gd name="connsiteX98" fmla="*/ 3181853 w 7766407"/>
              <a:gd name="connsiteY98" fmla="*/ 3702869 h 5322018"/>
              <a:gd name="connsiteX99" fmla="*/ 3181526 w 7766407"/>
              <a:gd name="connsiteY99" fmla="*/ 3702803 h 5322018"/>
              <a:gd name="connsiteX100" fmla="*/ 3175672 w 7766407"/>
              <a:gd name="connsiteY100" fmla="*/ 3707933 h 5322018"/>
              <a:gd name="connsiteX101" fmla="*/ 3149098 w 7766407"/>
              <a:gd name="connsiteY101" fmla="*/ 3735473 h 5322018"/>
              <a:gd name="connsiteX102" fmla="*/ 3093676 w 7766407"/>
              <a:gd name="connsiteY102" fmla="*/ 3747916 h 5322018"/>
              <a:gd name="connsiteX103" fmla="*/ 3074500 w 7766407"/>
              <a:gd name="connsiteY103" fmla="*/ 3757479 h 5322018"/>
              <a:gd name="connsiteX104" fmla="*/ 3063387 w 7766407"/>
              <a:gd name="connsiteY104" fmla="*/ 3761557 h 5322018"/>
              <a:gd name="connsiteX105" fmla="*/ 3062129 w 7766407"/>
              <a:gd name="connsiteY105" fmla="*/ 3761145 h 5322018"/>
              <a:gd name="connsiteX106" fmla="*/ 3036739 w 7766407"/>
              <a:gd name="connsiteY106" fmla="*/ 3787643 h 5322018"/>
              <a:gd name="connsiteX107" fmla="*/ 3032052 w 7766407"/>
              <a:gd name="connsiteY107" fmla="*/ 3789608 h 5322018"/>
              <a:gd name="connsiteX108" fmla="*/ 3017184 w 7766407"/>
              <a:gd name="connsiteY108" fmla="*/ 3808868 h 5322018"/>
              <a:gd name="connsiteX109" fmla="*/ 3008605 w 7766407"/>
              <a:gd name="connsiteY109" fmla="*/ 3817755 h 5322018"/>
              <a:gd name="connsiteX110" fmla="*/ 3008033 w 7766407"/>
              <a:gd name="connsiteY110" fmla="*/ 3822453 h 5322018"/>
              <a:gd name="connsiteX111" fmla="*/ 2994428 w 7766407"/>
              <a:gd name="connsiteY111" fmla="*/ 3834466 h 5322018"/>
              <a:gd name="connsiteX112" fmla="*/ 2992169 w 7766407"/>
              <a:gd name="connsiteY112" fmla="*/ 3835021 h 5322018"/>
              <a:gd name="connsiteX113" fmla="*/ 2983549 w 7766407"/>
              <a:gd name="connsiteY113" fmla="*/ 3847993 h 5322018"/>
              <a:gd name="connsiteX114" fmla="*/ 2853933 w 7766407"/>
              <a:gd name="connsiteY114" fmla="*/ 3953133 h 5322018"/>
              <a:gd name="connsiteX115" fmla="*/ 2700319 w 7766407"/>
              <a:gd name="connsiteY115" fmla="*/ 4113764 h 5322018"/>
              <a:gd name="connsiteX116" fmla="*/ 2510176 w 7766407"/>
              <a:gd name="connsiteY116" fmla="*/ 4248057 h 5322018"/>
              <a:gd name="connsiteX117" fmla="*/ 2435589 w 7766407"/>
              <a:gd name="connsiteY117" fmla="*/ 4314608 h 5322018"/>
              <a:gd name="connsiteX118" fmla="*/ 2415553 w 7766407"/>
              <a:gd name="connsiteY118" fmla="*/ 4320982 h 5322018"/>
              <a:gd name="connsiteX119" fmla="*/ 2411954 w 7766407"/>
              <a:gd name="connsiteY119" fmla="*/ 4321914 h 5322018"/>
              <a:gd name="connsiteX120" fmla="*/ 2354125 w 7766407"/>
              <a:gd name="connsiteY120" fmla="*/ 4349531 h 5322018"/>
              <a:gd name="connsiteX121" fmla="*/ 2283738 w 7766407"/>
              <a:gd name="connsiteY121" fmla="*/ 4401913 h 5322018"/>
              <a:gd name="connsiteX122" fmla="*/ 2274639 w 7766407"/>
              <a:gd name="connsiteY122" fmla="*/ 4413265 h 5322018"/>
              <a:gd name="connsiteX123" fmla="*/ 2200361 w 7766407"/>
              <a:gd name="connsiteY123" fmla="*/ 4461969 h 5322018"/>
              <a:gd name="connsiteX124" fmla="*/ 2151385 w 7766407"/>
              <a:gd name="connsiteY124" fmla="*/ 4498639 h 5322018"/>
              <a:gd name="connsiteX125" fmla="*/ 2142612 w 7766407"/>
              <a:gd name="connsiteY125" fmla="*/ 4509639 h 5322018"/>
              <a:gd name="connsiteX126" fmla="*/ 2126867 w 7766407"/>
              <a:gd name="connsiteY126" fmla="*/ 4512135 h 5322018"/>
              <a:gd name="connsiteX127" fmla="*/ 2120592 w 7766407"/>
              <a:gd name="connsiteY127" fmla="*/ 4509890 h 5322018"/>
              <a:gd name="connsiteX128" fmla="*/ 2082302 w 7766407"/>
              <a:gd name="connsiteY128" fmla="*/ 4540317 h 5322018"/>
              <a:gd name="connsiteX129" fmla="*/ 2077252 w 7766407"/>
              <a:gd name="connsiteY129" fmla="*/ 4543206 h 5322018"/>
              <a:gd name="connsiteX130" fmla="*/ 2040915 w 7766407"/>
              <a:gd name="connsiteY130" fmla="*/ 4560268 h 5322018"/>
              <a:gd name="connsiteX131" fmla="*/ 1984507 w 7766407"/>
              <a:gd name="connsiteY131" fmla="*/ 4581220 h 5322018"/>
              <a:gd name="connsiteX132" fmla="*/ 1921726 w 7766407"/>
              <a:gd name="connsiteY132" fmla="*/ 4594994 h 5322018"/>
              <a:gd name="connsiteX133" fmla="*/ 1886796 w 7766407"/>
              <a:gd name="connsiteY133" fmla="*/ 4605417 h 5322018"/>
              <a:gd name="connsiteX134" fmla="*/ 1861080 w 7766407"/>
              <a:gd name="connsiteY134" fmla="*/ 4610008 h 5322018"/>
              <a:gd name="connsiteX135" fmla="*/ 1829217 w 7766407"/>
              <a:gd name="connsiteY135" fmla="*/ 4618611 h 5322018"/>
              <a:gd name="connsiteX136" fmla="*/ 1809298 w 7766407"/>
              <a:gd name="connsiteY136" fmla="*/ 4630561 h 5322018"/>
              <a:gd name="connsiteX137" fmla="*/ 1734333 w 7766407"/>
              <a:gd name="connsiteY137" fmla="*/ 4646342 h 5322018"/>
              <a:gd name="connsiteX138" fmla="*/ 1356409 w 7766407"/>
              <a:gd name="connsiteY138" fmla="*/ 4866278 h 5322018"/>
              <a:gd name="connsiteX139" fmla="*/ 1048676 w 7766407"/>
              <a:gd name="connsiteY139" fmla="*/ 4988133 h 5322018"/>
              <a:gd name="connsiteX140" fmla="*/ 862512 w 7766407"/>
              <a:gd name="connsiteY140" fmla="*/ 5095694 h 5322018"/>
              <a:gd name="connsiteX141" fmla="*/ 861635 w 7766407"/>
              <a:gd name="connsiteY141" fmla="*/ 5094880 h 5322018"/>
              <a:gd name="connsiteX142" fmla="*/ 850724 w 7766407"/>
              <a:gd name="connsiteY142" fmla="*/ 5095804 h 5322018"/>
              <a:gd name="connsiteX143" fmla="*/ 830865 w 7766407"/>
              <a:gd name="connsiteY143" fmla="*/ 5100063 h 5322018"/>
              <a:gd name="connsiteX144" fmla="*/ 779694 w 7766407"/>
              <a:gd name="connsiteY144" fmla="*/ 5096364 h 5322018"/>
              <a:gd name="connsiteX145" fmla="*/ 746322 w 7766407"/>
              <a:gd name="connsiteY145" fmla="*/ 5117315 h 5322018"/>
              <a:gd name="connsiteX146" fmla="*/ 739355 w 7766407"/>
              <a:gd name="connsiteY146" fmla="*/ 5120945 h 5322018"/>
              <a:gd name="connsiteX147" fmla="*/ 739112 w 7766407"/>
              <a:gd name="connsiteY147" fmla="*/ 5120776 h 5322018"/>
              <a:gd name="connsiteX148" fmla="*/ 731553 w 7766407"/>
              <a:gd name="connsiteY148" fmla="*/ 5124122 h 5322018"/>
              <a:gd name="connsiteX149" fmla="*/ 713129 w 7766407"/>
              <a:gd name="connsiteY149" fmla="*/ 5134606 h 5322018"/>
              <a:gd name="connsiteX150" fmla="*/ 707783 w 7766407"/>
              <a:gd name="connsiteY150" fmla="*/ 5135422 h 5322018"/>
              <a:gd name="connsiteX151" fmla="*/ 674773 w 7766407"/>
              <a:gd name="connsiteY151" fmla="*/ 5139365 h 5322018"/>
              <a:gd name="connsiteX152" fmla="*/ 580910 w 7766407"/>
              <a:gd name="connsiteY152" fmla="*/ 5175217 h 5322018"/>
              <a:gd name="connsiteX153" fmla="*/ 0 w 7766407"/>
              <a:gd name="connsiteY153" fmla="*/ 5322018 h 5322018"/>
              <a:gd name="connsiteX154" fmla="*/ 283803 w 7766407"/>
              <a:gd name="connsiteY154" fmla="*/ 2134804 h 5322018"/>
              <a:gd name="connsiteX155" fmla="*/ 420115 w 7766407"/>
              <a:gd name="connsiteY155" fmla="*/ 755866 h 5322018"/>
              <a:gd name="connsiteX156" fmla="*/ 420116 w 7766407"/>
              <a:gd name="connsiteY156" fmla="*/ 755866 h 5322018"/>
              <a:gd name="connsiteX157" fmla="*/ 443847 w 7766407"/>
              <a:gd name="connsiteY157" fmla="*/ 346023 h 5322018"/>
              <a:gd name="connsiteX158" fmla="*/ 445556 w 7766407"/>
              <a:gd name="connsiteY158" fmla="*/ 318255 h 5322018"/>
              <a:gd name="connsiteX0" fmla="*/ 473895 w 7766407"/>
              <a:gd name="connsiteY0" fmla="*/ 0 h 5322018"/>
              <a:gd name="connsiteX1" fmla="*/ 7766407 w 7766407"/>
              <a:gd name="connsiteY1" fmla="*/ 649356 h 5322018"/>
              <a:gd name="connsiteX2" fmla="*/ 7754419 w 7766407"/>
              <a:gd name="connsiteY2" fmla="*/ 656832 h 5322018"/>
              <a:gd name="connsiteX3" fmla="*/ 7674875 w 7766407"/>
              <a:gd name="connsiteY3" fmla="*/ 705925 h 5322018"/>
              <a:gd name="connsiteX4" fmla="*/ 7594593 w 7766407"/>
              <a:gd name="connsiteY4" fmla="*/ 715147 h 5322018"/>
              <a:gd name="connsiteX5" fmla="*/ 7522045 w 7766407"/>
              <a:gd name="connsiteY5" fmla="*/ 799587 h 5322018"/>
              <a:gd name="connsiteX6" fmla="*/ 7399327 w 7766407"/>
              <a:gd name="connsiteY6" fmla="*/ 845960 h 5322018"/>
              <a:gd name="connsiteX7" fmla="*/ 7322627 w 7766407"/>
              <a:gd name="connsiteY7" fmla="*/ 887773 h 5322018"/>
              <a:gd name="connsiteX8" fmla="*/ 7151262 w 7766407"/>
              <a:gd name="connsiteY8" fmla="*/ 984886 h 5322018"/>
              <a:gd name="connsiteX9" fmla="*/ 6756023 w 7766407"/>
              <a:gd name="connsiteY9" fmla="*/ 1188542 h 5322018"/>
              <a:gd name="connsiteX10" fmla="*/ 6712672 w 7766407"/>
              <a:gd name="connsiteY10" fmla="*/ 1246467 h 5322018"/>
              <a:gd name="connsiteX11" fmla="*/ 6687440 w 7766407"/>
              <a:gd name="connsiteY11" fmla="*/ 1260662 h 5322018"/>
              <a:gd name="connsiteX12" fmla="*/ 6641885 w 7766407"/>
              <a:gd name="connsiteY12" fmla="*/ 1309000 h 5322018"/>
              <a:gd name="connsiteX13" fmla="*/ 6489577 w 7766407"/>
              <a:gd name="connsiteY13" fmla="*/ 1398613 h 5322018"/>
              <a:gd name="connsiteX14" fmla="*/ 6384287 w 7766407"/>
              <a:gd name="connsiteY14" fmla="*/ 1451239 h 5322018"/>
              <a:gd name="connsiteX15" fmla="*/ 6220937 w 7766407"/>
              <a:gd name="connsiteY15" fmla="*/ 1540763 h 5322018"/>
              <a:gd name="connsiteX16" fmla="*/ 6109958 w 7766407"/>
              <a:gd name="connsiteY16" fmla="*/ 1601219 h 5322018"/>
              <a:gd name="connsiteX17" fmla="*/ 6014458 w 7766407"/>
              <a:gd name="connsiteY17" fmla="*/ 1670184 h 5322018"/>
              <a:gd name="connsiteX18" fmla="*/ 5839315 w 7766407"/>
              <a:gd name="connsiteY18" fmla="*/ 1841855 h 5322018"/>
              <a:gd name="connsiteX19" fmla="*/ 5810333 w 7766407"/>
              <a:gd name="connsiteY19" fmla="*/ 1879264 h 5322018"/>
              <a:gd name="connsiteX20" fmla="*/ 5796856 w 7766407"/>
              <a:gd name="connsiteY20" fmla="*/ 1903903 h 5322018"/>
              <a:gd name="connsiteX21" fmla="*/ 5776991 w 7766407"/>
              <a:gd name="connsiteY21" fmla="*/ 1913445 h 5322018"/>
              <a:gd name="connsiteX22" fmla="*/ 5768324 w 7766407"/>
              <a:gd name="connsiteY22" fmla="*/ 1930187 h 5322018"/>
              <a:gd name="connsiteX23" fmla="*/ 5746715 w 7766407"/>
              <a:gd name="connsiteY23" fmla="*/ 1935728 h 5322018"/>
              <a:gd name="connsiteX24" fmla="*/ 5730244 w 7766407"/>
              <a:gd name="connsiteY24" fmla="*/ 1946380 h 5322018"/>
              <a:gd name="connsiteX25" fmla="*/ 5551772 w 7766407"/>
              <a:gd name="connsiteY25" fmla="*/ 2005270 h 5322018"/>
              <a:gd name="connsiteX26" fmla="*/ 5246617 w 7766407"/>
              <a:gd name="connsiteY26" fmla="*/ 2162655 h 5322018"/>
              <a:gd name="connsiteX27" fmla="*/ 5108893 w 7766407"/>
              <a:gd name="connsiteY27" fmla="*/ 2264498 h 5322018"/>
              <a:gd name="connsiteX28" fmla="*/ 4972149 w 7766407"/>
              <a:gd name="connsiteY28" fmla="*/ 2387894 h 5322018"/>
              <a:gd name="connsiteX29" fmla="*/ 4933888 w 7766407"/>
              <a:gd name="connsiteY29" fmla="*/ 2412305 h 5322018"/>
              <a:gd name="connsiteX30" fmla="*/ 4886680 w 7766407"/>
              <a:gd name="connsiteY30" fmla="*/ 2435959 h 5322018"/>
              <a:gd name="connsiteX31" fmla="*/ 4858349 w 7766407"/>
              <a:gd name="connsiteY31" fmla="*/ 2449951 h 5322018"/>
              <a:gd name="connsiteX32" fmla="*/ 4790282 w 7766407"/>
              <a:gd name="connsiteY32" fmla="*/ 2498841 h 5322018"/>
              <a:gd name="connsiteX33" fmla="*/ 4695421 w 7766407"/>
              <a:gd name="connsiteY33" fmla="*/ 2608329 h 5322018"/>
              <a:gd name="connsiteX34" fmla="*/ 4660953 w 7766407"/>
              <a:gd name="connsiteY34" fmla="*/ 2633640 h 5322018"/>
              <a:gd name="connsiteX35" fmla="*/ 4617793 w 7766407"/>
              <a:gd name="connsiteY35" fmla="*/ 2682689 h 5322018"/>
              <a:gd name="connsiteX36" fmla="*/ 4540653 w 7766407"/>
              <a:gd name="connsiteY36" fmla="*/ 2726039 h 5322018"/>
              <a:gd name="connsiteX37" fmla="*/ 4478244 w 7766407"/>
              <a:gd name="connsiteY37" fmla="*/ 2754222 h 5322018"/>
              <a:gd name="connsiteX38" fmla="*/ 4445069 w 7766407"/>
              <a:gd name="connsiteY38" fmla="*/ 2771978 h 5322018"/>
              <a:gd name="connsiteX39" fmla="*/ 4418912 w 7766407"/>
              <a:gd name="connsiteY39" fmla="*/ 2782732 h 5322018"/>
              <a:gd name="connsiteX40" fmla="*/ 4363178 w 7766407"/>
              <a:gd name="connsiteY40" fmla="*/ 2821763 h 5322018"/>
              <a:gd name="connsiteX41" fmla="*/ 4275326 w 7766407"/>
              <a:gd name="connsiteY41" fmla="*/ 2891335 h 5322018"/>
              <a:gd name="connsiteX42" fmla="*/ 4255667 w 7766407"/>
              <a:gd name="connsiteY42" fmla="*/ 2905018 h 5322018"/>
              <a:gd name="connsiteX43" fmla="*/ 4234983 w 7766407"/>
              <a:gd name="connsiteY43" fmla="*/ 2912298 h 5322018"/>
              <a:gd name="connsiteX44" fmla="*/ 4226882 w 7766407"/>
              <a:gd name="connsiteY44" fmla="*/ 2910079 h 5322018"/>
              <a:gd name="connsiteX45" fmla="*/ 4215462 w 7766407"/>
              <a:gd name="connsiteY45" fmla="*/ 2916885 h 5322018"/>
              <a:gd name="connsiteX46" fmla="*/ 4211632 w 7766407"/>
              <a:gd name="connsiteY46" fmla="*/ 2917760 h 5322018"/>
              <a:gd name="connsiteX47" fmla="*/ 4190465 w 7766407"/>
              <a:gd name="connsiteY47" fmla="*/ 2923708 h 5322018"/>
              <a:gd name="connsiteX48" fmla="*/ 4164947 w 7766407"/>
              <a:gd name="connsiteY48" fmla="*/ 2959675 h 5322018"/>
              <a:gd name="connsiteX49" fmla="*/ 4117371 w 7766407"/>
              <a:gd name="connsiteY49" fmla="*/ 2984784 h 5322018"/>
              <a:gd name="connsiteX50" fmla="*/ 3904979 w 7766407"/>
              <a:gd name="connsiteY50" fmla="*/ 3091607 h 5322018"/>
              <a:gd name="connsiteX51" fmla="*/ 3778911 w 7766407"/>
              <a:gd name="connsiteY51" fmla="*/ 3255548 h 5322018"/>
              <a:gd name="connsiteX52" fmla="*/ 3728606 w 7766407"/>
              <a:gd name="connsiteY52" fmla="*/ 3295465 h 5322018"/>
              <a:gd name="connsiteX53" fmla="*/ 3718668 w 7766407"/>
              <a:gd name="connsiteY53" fmla="*/ 3304992 h 5322018"/>
              <a:gd name="connsiteX54" fmla="*/ 3717842 w 7766407"/>
              <a:gd name="connsiteY54" fmla="*/ 3305447 h 5322018"/>
              <a:gd name="connsiteX55" fmla="*/ 3718578 w 7766407"/>
              <a:gd name="connsiteY55" fmla="*/ 3308616 h 5322018"/>
              <a:gd name="connsiteX56" fmla="*/ 3712398 w 7766407"/>
              <a:gd name="connsiteY56" fmla="*/ 3318359 h 5322018"/>
              <a:gd name="connsiteX57" fmla="*/ 3702979 w 7766407"/>
              <a:gd name="connsiteY57" fmla="*/ 3338545 h 5322018"/>
              <a:gd name="connsiteX58" fmla="*/ 3698626 w 7766407"/>
              <a:gd name="connsiteY58" fmla="*/ 3341390 h 5322018"/>
              <a:gd name="connsiteX59" fmla="*/ 3680384 w 7766407"/>
              <a:gd name="connsiteY59" fmla="*/ 3370390 h 5322018"/>
              <a:gd name="connsiteX60" fmla="*/ 3678906 w 7766407"/>
              <a:gd name="connsiteY60" fmla="*/ 3370346 h 5322018"/>
              <a:gd name="connsiteX61" fmla="*/ 3668393 w 7766407"/>
              <a:gd name="connsiteY61" fmla="*/ 3376590 h 5322018"/>
              <a:gd name="connsiteX62" fmla="*/ 3661364 w 7766407"/>
              <a:gd name="connsiteY62" fmla="*/ 3371467 h 5322018"/>
              <a:gd name="connsiteX63" fmla="*/ 3658334 w 7766407"/>
              <a:gd name="connsiteY63" fmla="*/ 3373274 h 5322018"/>
              <a:gd name="connsiteX64" fmla="*/ 3657792 w 7766407"/>
              <a:gd name="connsiteY64" fmla="*/ 3373950 h 5322018"/>
              <a:gd name="connsiteX65" fmla="*/ 3651105 w 7766407"/>
              <a:gd name="connsiteY65" fmla="*/ 3389533 h 5322018"/>
              <a:gd name="connsiteX66" fmla="*/ 3648132 w 7766407"/>
              <a:gd name="connsiteY66" fmla="*/ 3388884 h 5322018"/>
              <a:gd name="connsiteX67" fmla="*/ 3643801 w 7766407"/>
              <a:gd name="connsiteY67" fmla="*/ 3396002 h 5322018"/>
              <a:gd name="connsiteX68" fmla="*/ 3639159 w 7766407"/>
              <a:gd name="connsiteY68" fmla="*/ 3398369 h 5322018"/>
              <a:gd name="connsiteX69" fmla="*/ 3617811 w 7766407"/>
              <a:gd name="connsiteY69" fmla="*/ 3425254 h 5322018"/>
              <a:gd name="connsiteX70" fmla="*/ 3616346 w 7766407"/>
              <a:gd name="connsiteY70" fmla="*/ 3425054 h 5322018"/>
              <a:gd name="connsiteX71" fmla="*/ 3605202 w 7766407"/>
              <a:gd name="connsiteY71" fmla="*/ 3430140 h 5322018"/>
              <a:gd name="connsiteX72" fmla="*/ 3586582 w 7766407"/>
              <a:gd name="connsiteY72" fmla="*/ 3441167 h 5322018"/>
              <a:gd name="connsiteX73" fmla="*/ 3580103 w 7766407"/>
              <a:gd name="connsiteY73" fmla="*/ 3439005 h 5322018"/>
              <a:gd name="connsiteX74" fmla="*/ 3576872 w 7766407"/>
              <a:gd name="connsiteY74" fmla="*/ 3444094 h 5322018"/>
              <a:gd name="connsiteX75" fmla="*/ 3572338 w 7766407"/>
              <a:gd name="connsiteY75" fmla="*/ 3449943 h 5322018"/>
              <a:gd name="connsiteX76" fmla="*/ 3571965 w 7766407"/>
              <a:gd name="connsiteY76" fmla="*/ 3449964 h 5322018"/>
              <a:gd name="connsiteX77" fmla="*/ 3566623 w 7766407"/>
              <a:gd name="connsiteY77" fmla="*/ 3455947 h 5322018"/>
              <a:gd name="connsiteX78" fmla="*/ 3564070 w 7766407"/>
              <a:gd name="connsiteY78" fmla="*/ 3460601 h 5322018"/>
              <a:gd name="connsiteX79" fmla="*/ 3526726 w 7766407"/>
              <a:gd name="connsiteY79" fmla="*/ 3463163 h 5322018"/>
              <a:gd name="connsiteX80" fmla="*/ 3525139 w 7766407"/>
              <a:gd name="connsiteY80" fmla="*/ 3464518 h 5322018"/>
              <a:gd name="connsiteX81" fmla="*/ 3506741 w 7766407"/>
              <a:gd name="connsiteY81" fmla="*/ 3487501 h 5322018"/>
              <a:gd name="connsiteX82" fmla="*/ 3501585 w 7766407"/>
              <a:gd name="connsiteY82" fmla="*/ 3492832 h 5322018"/>
              <a:gd name="connsiteX83" fmla="*/ 3501212 w 7766407"/>
              <a:gd name="connsiteY83" fmla="*/ 3492813 h 5322018"/>
              <a:gd name="connsiteX84" fmla="*/ 3495239 w 7766407"/>
              <a:gd name="connsiteY84" fmla="*/ 3498192 h 5322018"/>
              <a:gd name="connsiteX85" fmla="*/ 3492183 w 7766407"/>
              <a:gd name="connsiteY85" fmla="*/ 3502548 h 5322018"/>
              <a:gd name="connsiteX86" fmla="*/ 3476697 w 7766407"/>
              <a:gd name="connsiteY86" fmla="*/ 3501956 h 5322018"/>
              <a:gd name="connsiteX87" fmla="*/ 3469187 w 7766407"/>
              <a:gd name="connsiteY87" fmla="*/ 3506574 h 5322018"/>
              <a:gd name="connsiteX88" fmla="*/ 3408103 w 7766407"/>
              <a:gd name="connsiteY88" fmla="*/ 3549813 h 5322018"/>
              <a:gd name="connsiteX89" fmla="*/ 3326209 w 7766407"/>
              <a:gd name="connsiteY89" fmla="*/ 3609630 h 5322018"/>
              <a:gd name="connsiteX90" fmla="*/ 3297595 w 7766407"/>
              <a:gd name="connsiteY90" fmla="*/ 3632513 h 5322018"/>
              <a:gd name="connsiteX91" fmla="*/ 3242015 w 7766407"/>
              <a:gd name="connsiteY91" fmla="*/ 3667904 h 5322018"/>
              <a:gd name="connsiteX92" fmla="*/ 3213720 w 7766407"/>
              <a:gd name="connsiteY92" fmla="*/ 3680766 h 5322018"/>
              <a:gd name="connsiteX93" fmla="*/ 3212968 w 7766407"/>
              <a:gd name="connsiteY93" fmla="*/ 3681905 h 5322018"/>
              <a:gd name="connsiteX94" fmla="*/ 3208857 w 7766407"/>
              <a:gd name="connsiteY94" fmla="*/ 3681194 h 5322018"/>
              <a:gd name="connsiteX95" fmla="*/ 3203557 w 7766407"/>
              <a:gd name="connsiteY95" fmla="*/ 3683492 h 5322018"/>
              <a:gd name="connsiteX96" fmla="*/ 3192199 w 7766407"/>
              <a:gd name="connsiteY96" fmla="*/ 3693448 h 5322018"/>
              <a:gd name="connsiteX97" fmla="*/ 3188443 w 7766407"/>
              <a:gd name="connsiteY97" fmla="*/ 3697797 h 5322018"/>
              <a:gd name="connsiteX98" fmla="*/ 3181853 w 7766407"/>
              <a:gd name="connsiteY98" fmla="*/ 3702869 h 5322018"/>
              <a:gd name="connsiteX99" fmla="*/ 3181526 w 7766407"/>
              <a:gd name="connsiteY99" fmla="*/ 3702803 h 5322018"/>
              <a:gd name="connsiteX100" fmla="*/ 3175672 w 7766407"/>
              <a:gd name="connsiteY100" fmla="*/ 3707933 h 5322018"/>
              <a:gd name="connsiteX101" fmla="*/ 3149098 w 7766407"/>
              <a:gd name="connsiteY101" fmla="*/ 3735473 h 5322018"/>
              <a:gd name="connsiteX102" fmla="*/ 3093676 w 7766407"/>
              <a:gd name="connsiteY102" fmla="*/ 3747916 h 5322018"/>
              <a:gd name="connsiteX103" fmla="*/ 3074500 w 7766407"/>
              <a:gd name="connsiteY103" fmla="*/ 3757479 h 5322018"/>
              <a:gd name="connsiteX104" fmla="*/ 3063387 w 7766407"/>
              <a:gd name="connsiteY104" fmla="*/ 3761557 h 5322018"/>
              <a:gd name="connsiteX105" fmla="*/ 3062129 w 7766407"/>
              <a:gd name="connsiteY105" fmla="*/ 3761145 h 5322018"/>
              <a:gd name="connsiteX106" fmla="*/ 3036739 w 7766407"/>
              <a:gd name="connsiteY106" fmla="*/ 3787643 h 5322018"/>
              <a:gd name="connsiteX107" fmla="*/ 3032052 w 7766407"/>
              <a:gd name="connsiteY107" fmla="*/ 3789608 h 5322018"/>
              <a:gd name="connsiteX108" fmla="*/ 3017184 w 7766407"/>
              <a:gd name="connsiteY108" fmla="*/ 3808868 h 5322018"/>
              <a:gd name="connsiteX109" fmla="*/ 3008605 w 7766407"/>
              <a:gd name="connsiteY109" fmla="*/ 3817755 h 5322018"/>
              <a:gd name="connsiteX110" fmla="*/ 3008033 w 7766407"/>
              <a:gd name="connsiteY110" fmla="*/ 3822453 h 5322018"/>
              <a:gd name="connsiteX111" fmla="*/ 2994428 w 7766407"/>
              <a:gd name="connsiteY111" fmla="*/ 3834466 h 5322018"/>
              <a:gd name="connsiteX112" fmla="*/ 2992169 w 7766407"/>
              <a:gd name="connsiteY112" fmla="*/ 3835021 h 5322018"/>
              <a:gd name="connsiteX113" fmla="*/ 2983549 w 7766407"/>
              <a:gd name="connsiteY113" fmla="*/ 3847993 h 5322018"/>
              <a:gd name="connsiteX114" fmla="*/ 2853933 w 7766407"/>
              <a:gd name="connsiteY114" fmla="*/ 3953133 h 5322018"/>
              <a:gd name="connsiteX115" fmla="*/ 2700319 w 7766407"/>
              <a:gd name="connsiteY115" fmla="*/ 4113764 h 5322018"/>
              <a:gd name="connsiteX116" fmla="*/ 2510176 w 7766407"/>
              <a:gd name="connsiteY116" fmla="*/ 4248057 h 5322018"/>
              <a:gd name="connsiteX117" fmla="*/ 2435589 w 7766407"/>
              <a:gd name="connsiteY117" fmla="*/ 4314608 h 5322018"/>
              <a:gd name="connsiteX118" fmla="*/ 2415553 w 7766407"/>
              <a:gd name="connsiteY118" fmla="*/ 4320982 h 5322018"/>
              <a:gd name="connsiteX119" fmla="*/ 2411954 w 7766407"/>
              <a:gd name="connsiteY119" fmla="*/ 4321914 h 5322018"/>
              <a:gd name="connsiteX120" fmla="*/ 2354125 w 7766407"/>
              <a:gd name="connsiteY120" fmla="*/ 4349531 h 5322018"/>
              <a:gd name="connsiteX121" fmla="*/ 2283738 w 7766407"/>
              <a:gd name="connsiteY121" fmla="*/ 4401913 h 5322018"/>
              <a:gd name="connsiteX122" fmla="*/ 2274639 w 7766407"/>
              <a:gd name="connsiteY122" fmla="*/ 4413265 h 5322018"/>
              <a:gd name="connsiteX123" fmla="*/ 2200361 w 7766407"/>
              <a:gd name="connsiteY123" fmla="*/ 4461969 h 5322018"/>
              <a:gd name="connsiteX124" fmla="*/ 2151385 w 7766407"/>
              <a:gd name="connsiteY124" fmla="*/ 4498639 h 5322018"/>
              <a:gd name="connsiteX125" fmla="*/ 2142612 w 7766407"/>
              <a:gd name="connsiteY125" fmla="*/ 4509639 h 5322018"/>
              <a:gd name="connsiteX126" fmla="*/ 2126867 w 7766407"/>
              <a:gd name="connsiteY126" fmla="*/ 4512135 h 5322018"/>
              <a:gd name="connsiteX127" fmla="*/ 2120592 w 7766407"/>
              <a:gd name="connsiteY127" fmla="*/ 4509890 h 5322018"/>
              <a:gd name="connsiteX128" fmla="*/ 2082302 w 7766407"/>
              <a:gd name="connsiteY128" fmla="*/ 4540317 h 5322018"/>
              <a:gd name="connsiteX129" fmla="*/ 2077252 w 7766407"/>
              <a:gd name="connsiteY129" fmla="*/ 4543206 h 5322018"/>
              <a:gd name="connsiteX130" fmla="*/ 2040915 w 7766407"/>
              <a:gd name="connsiteY130" fmla="*/ 4560268 h 5322018"/>
              <a:gd name="connsiteX131" fmla="*/ 1984507 w 7766407"/>
              <a:gd name="connsiteY131" fmla="*/ 4581220 h 5322018"/>
              <a:gd name="connsiteX132" fmla="*/ 1921726 w 7766407"/>
              <a:gd name="connsiteY132" fmla="*/ 4594994 h 5322018"/>
              <a:gd name="connsiteX133" fmla="*/ 1886796 w 7766407"/>
              <a:gd name="connsiteY133" fmla="*/ 4605417 h 5322018"/>
              <a:gd name="connsiteX134" fmla="*/ 1861080 w 7766407"/>
              <a:gd name="connsiteY134" fmla="*/ 4610008 h 5322018"/>
              <a:gd name="connsiteX135" fmla="*/ 1829217 w 7766407"/>
              <a:gd name="connsiteY135" fmla="*/ 4618611 h 5322018"/>
              <a:gd name="connsiteX136" fmla="*/ 1809298 w 7766407"/>
              <a:gd name="connsiteY136" fmla="*/ 4630561 h 5322018"/>
              <a:gd name="connsiteX137" fmla="*/ 1734333 w 7766407"/>
              <a:gd name="connsiteY137" fmla="*/ 4646342 h 5322018"/>
              <a:gd name="connsiteX138" fmla="*/ 1356409 w 7766407"/>
              <a:gd name="connsiteY138" fmla="*/ 4866278 h 5322018"/>
              <a:gd name="connsiteX139" fmla="*/ 1048676 w 7766407"/>
              <a:gd name="connsiteY139" fmla="*/ 4988133 h 5322018"/>
              <a:gd name="connsiteX140" fmla="*/ 862512 w 7766407"/>
              <a:gd name="connsiteY140" fmla="*/ 5095694 h 5322018"/>
              <a:gd name="connsiteX141" fmla="*/ 861635 w 7766407"/>
              <a:gd name="connsiteY141" fmla="*/ 5094880 h 5322018"/>
              <a:gd name="connsiteX142" fmla="*/ 850724 w 7766407"/>
              <a:gd name="connsiteY142" fmla="*/ 5095804 h 5322018"/>
              <a:gd name="connsiteX143" fmla="*/ 830865 w 7766407"/>
              <a:gd name="connsiteY143" fmla="*/ 5100063 h 5322018"/>
              <a:gd name="connsiteX144" fmla="*/ 779694 w 7766407"/>
              <a:gd name="connsiteY144" fmla="*/ 5096364 h 5322018"/>
              <a:gd name="connsiteX145" fmla="*/ 746322 w 7766407"/>
              <a:gd name="connsiteY145" fmla="*/ 5117315 h 5322018"/>
              <a:gd name="connsiteX146" fmla="*/ 739355 w 7766407"/>
              <a:gd name="connsiteY146" fmla="*/ 5120945 h 5322018"/>
              <a:gd name="connsiteX147" fmla="*/ 739112 w 7766407"/>
              <a:gd name="connsiteY147" fmla="*/ 5120776 h 5322018"/>
              <a:gd name="connsiteX148" fmla="*/ 731553 w 7766407"/>
              <a:gd name="connsiteY148" fmla="*/ 5124122 h 5322018"/>
              <a:gd name="connsiteX149" fmla="*/ 713129 w 7766407"/>
              <a:gd name="connsiteY149" fmla="*/ 5134606 h 5322018"/>
              <a:gd name="connsiteX150" fmla="*/ 707783 w 7766407"/>
              <a:gd name="connsiteY150" fmla="*/ 5135422 h 5322018"/>
              <a:gd name="connsiteX151" fmla="*/ 674773 w 7766407"/>
              <a:gd name="connsiteY151" fmla="*/ 5139365 h 5322018"/>
              <a:gd name="connsiteX152" fmla="*/ 580910 w 7766407"/>
              <a:gd name="connsiteY152" fmla="*/ 5175217 h 5322018"/>
              <a:gd name="connsiteX153" fmla="*/ 0 w 7766407"/>
              <a:gd name="connsiteY153" fmla="*/ 5322018 h 5322018"/>
              <a:gd name="connsiteX154" fmla="*/ 283803 w 7766407"/>
              <a:gd name="connsiteY154" fmla="*/ 2134804 h 5322018"/>
              <a:gd name="connsiteX155" fmla="*/ 420115 w 7766407"/>
              <a:gd name="connsiteY155" fmla="*/ 755866 h 5322018"/>
              <a:gd name="connsiteX156" fmla="*/ 443847 w 7766407"/>
              <a:gd name="connsiteY156" fmla="*/ 346023 h 5322018"/>
              <a:gd name="connsiteX157" fmla="*/ 445556 w 7766407"/>
              <a:gd name="connsiteY157" fmla="*/ 318255 h 5322018"/>
              <a:gd name="connsiteX158" fmla="*/ 473895 w 7766407"/>
              <a:gd name="connsiteY158" fmla="*/ 0 h 5322018"/>
              <a:gd name="connsiteX0" fmla="*/ 473895 w 7766407"/>
              <a:gd name="connsiteY0" fmla="*/ 0 h 5322018"/>
              <a:gd name="connsiteX1" fmla="*/ 7766407 w 7766407"/>
              <a:gd name="connsiteY1" fmla="*/ 649356 h 5322018"/>
              <a:gd name="connsiteX2" fmla="*/ 7754419 w 7766407"/>
              <a:gd name="connsiteY2" fmla="*/ 656832 h 5322018"/>
              <a:gd name="connsiteX3" fmla="*/ 7674875 w 7766407"/>
              <a:gd name="connsiteY3" fmla="*/ 705925 h 5322018"/>
              <a:gd name="connsiteX4" fmla="*/ 7594593 w 7766407"/>
              <a:gd name="connsiteY4" fmla="*/ 715147 h 5322018"/>
              <a:gd name="connsiteX5" fmla="*/ 7522045 w 7766407"/>
              <a:gd name="connsiteY5" fmla="*/ 799587 h 5322018"/>
              <a:gd name="connsiteX6" fmla="*/ 7399327 w 7766407"/>
              <a:gd name="connsiteY6" fmla="*/ 845960 h 5322018"/>
              <a:gd name="connsiteX7" fmla="*/ 7322627 w 7766407"/>
              <a:gd name="connsiteY7" fmla="*/ 887773 h 5322018"/>
              <a:gd name="connsiteX8" fmla="*/ 7151262 w 7766407"/>
              <a:gd name="connsiteY8" fmla="*/ 984886 h 5322018"/>
              <a:gd name="connsiteX9" fmla="*/ 6756023 w 7766407"/>
              <a:gd name="connsiteY9" fmla="*/ 1188542 h 5322018"/>
              <a:gd name="connsiteX10" fmla="*/ 6712672 w 7766407"/>
              <a:gd name="connsiteY10" fmla="*/ 1246467 h 5322018"/>
              <a:gd name="connsiteX11" fmla="*/ 6687440 w 7766407"/>
              <a:gd name="connsiteY11" fmla="*/ 1260662 h 5322018"/>
              <a:gd name="connsiteX12" fmla="*/ 6641885 w 7766407"/>
              <a:gd name="connsiteY12" fmla="*/ 1309000 h 5322018"/>
              <a:gd name="connsiteX13" fmla="*/ 6489577 w 7766407"/>
              <a:gd name="connsiteY13" fmla="*/ 1398613 h 5322018"/>
              <a:gd name="connsiteX14" fmla="*/ 6384287 w 7766407"/>
              <a:gd name="connsiteY14" fmla="*/ 1451239 h 5322018"/>
              <a:gd name="connsiteX15" fmla="*/ 6220937 w 7766407"/>
              <a:gd name="connsiteY15" fmla="*/ 1540763 h 5322018"/>
              <a:gd name="connsiteX16" fmla="*/ 6109958 w 7766407"/>
              <a:gd name="connsiteY16" fmla="*/ 1601219 h 5322018"/>
              <a:gd name="connsiteX17" fmla="*/ 6014458 w 7766407"/>
              <a:gd name="connsiteY17" fmla="*/ 1670184 h 5322018"/>
              <a:gd name="connsiteX18" fmla="*/ 5839315 w 7766407"/>
              <a:gd name="connsiteY18" fmla="*/ 1841855 h 5322018"/>
              <a:gd name="connsiteX19" fmla="*/ 5810333 w 7766407"/>
              <a:gd name="connsiteY19" fmla="*/ 1879264 h 5322018"/>
              <a:gd name="connsiteX20" fmla="*/ 5796856 w 7766407"/>
              <a:gd name="connsiteY20" fmla="*/ 1903903 h 5322018"/>
              <a:gd name="connsiteX21" fmla="*/ 5776991 w 7766407"/>
              <a:gd name="connsiteY21" fmla="*/ 1913445 h 5322018"/>
              <a:gd name="connsiteX22" fmla="*/ 5768324 w 7766407"/>
              <a:gd name="connsiteY22" fmla="*/ 1930187 h 5322018"/>
              <a:gd name="connsiteX23" fmla="*/ 5746715 w 7766407"/>
              <a:gd name="connsiteY23" fmla="*/ 1935728 h 5322018"/>
              <a:gd name="connsiteX24" fmla="*/ 5730244 w 7766407"/>
              <a:gd name="connsiteY24" fmla="*/ 1946380 h 5322018"/>
              <a:gd name="connsiteX25" fmla="*/ 5551772 w 7766407"/>
              <a:gd name="connsiteY25" fmla="*/ 2005270 h 5322018"/>
              <a:gd name="connsiteX26" fmla="*/ 5246617 w 7766407"/>
              <a:gd name="connsiteY26" fmla="*/ 2162655 h 5322018"/>
              <a:gd name="connsiteX27" fmla="*/ 5108893 w 7766407"/>
              <a:gd name="connsiteY27" fmla="*/ 2264498 h 5322018"/>
              <a:gd name="connsiteX28" fmla="*/ 4972149 w 7766407"/>
              <a:gd name="connsiteY28" fmla="*/ 2387894 h 5322018"/>
              <a:gd name="connsiteX29" fmla="*/ 4933888 w 7766407"/>
              <a:gd name="connsiteY29" fmla="*/ 2412305 h 5322018"/>
              <a:gd name="connsiteX30" fmla="*/ 4886680 w 7766407"/>
              <a:gd name="connsiteY30" fmla="*/ 2435959 h 5322018"/>
              <a:gd name="connsiteX31" fmla="*/ 4858349 w 7766407"/>
              <a:gd name="connsiteY31" fmla="*/ 2449951 h 5322018"/>
              <a:gd name="connsiteX32" fmla="*/ 4790282 w 7766407"/>
              <a:gd name="connsiteY32" fmla="*/ 2498841 h 5322018"/>
              <a:gd name="connsiteX33" fmla="*/ 4695421 w 7766407"/>
              <a:gd name="connsiteY33" fmla="*/ 2608329 h 5322018"/>
              <a:gd name="connsiteX34" fmla="*/ 4660953 w 7766407"/>
              <a:gd name="connsiteY34" fmla="*/ 2633640 h 5322018"/>
              <a:gd name="connsiteX35" fmla="*/ 4617793 w 7766407"/>
              <a:gd name="connsiteY35" fmla="*/ 2682689 h 5322018"/>
              <a:gd name="connsiteX36" fmla="*/ 4540653 w 7766407"/>
              <a:gd name="connsiteY36" fmla="*/ 2726039 h 5322018"/>
              <a:gd name="connsiteX37" fmla="*/ 4478244 w 7766407"/>
              <a:gd name="connsiteY37" fmla="*/ 2754222 h 5322018"/>
              <a:gd name="connsiteX38" fmla="*/ 4445069 w 7766407"/>
              <a:gd name="connsiteY38" fmla="*/ 2771978 h 5322018"/>
              <a:gd name="connsiteX39" fmla="*/ 4418912 w 7766407"/>
              <a:gd name="connsiteY39" fmla="*/ 2782732 h 5322018"/>
              <a:gd name="connsiteX40" fmla="*/ 4363178 w 7766407"/>
              <a:gd name="connsiteY40" fmla="*/ 2821763 h 5322018"/>
              <a:gd name="connsiteX41" fmla="*/ 4275326 w 7766407"/>
              <a:gd name="connsiteY41" fmla="*/ 2891335 h 5322018"/>
              <a:gd name="connsiteX42" fmla="*/ 4255667 w 7766407"/>
              <a:gd name="connsiteY42" fmla="*/ 2905018 h 5322018"/>
              <a:gd name="connsiteX43" fmla="*/ 4234983 w 7766407"/>
              <a:gd name="connsiteY43" fmla="*/ 2912298 h 5322018"/>
              <a:gd name="connsiteX44" fmla="*/ 4226882 w 7766407"/>
              <a:gd name="connsiteY44" fmla="*/ 2910079 h 5322018"/>
              <a:gd name="connsiteX45" fmla="*/ 4215462 w 7766407"/>
              <a:gd name="connsiteY45" fmla="*/ 2916885 h 5322018"/>
              <a:gd name="connsiteX46" fmla="*/ 4211632 w 7766407"/>
              <a:gd name="connsiteY46" fmla="*/ 2917760 h 5322018"/>
              <a:gd name="connsiteX47" fmla="*/ 4190465 w 7766407"/>
              <a:gd name="connsiteY47" fmla="*/ 2923708 h 5322018"/>
              <a:gd name="connsiteX48" fmla="*/ 4164947 w 7766407"/>
              <a:gd name="connsiteY48" fmla="*/ 2959675 h 5322018"/>
              <a:gd name="connsiteX49" fmla="*/ 4117371 w 7766407"/>
              <a:gd name="connsiteY49" fmla="*/ 2984784 h 5322018"/>
              <a:gd name="connsiteX50" fmla="*/ 3904979 w 7766407"/>
              <a:gd name="connsiteY50" fmla="*/ 3091607 h 5322018"/>
              <a:gd name="connsiteX51" fmla="*/ 3778911 w 7766407"/>
              <a:gd name="connsiteY51" fmla="*/ 3255548 h 5322018"/>
              <a:gd name="connsiteX52" fmla="*/ 3728606 w 7766407"/>
              <a:gd name="connsiteY52" fmla="*/ 3295465 h 5322018"/>
              <a:gd name="connsiteX53" fmla="*/ 3718668 w 7766407"/>
              <a:gd name="connsiteY53" fmla="*/ 3304992 h 5322018"/>
              <a:gd name="connsiteX54" fmla="*/ 3717842 w 7766407"/>
              <a:gd name="connsiteY54" fmla="*/ 3305447 h 5322018"/>
              <a:gd name="connsiteX55" fmla="*/ 3718578 w 7766407"/>
              <a:gd name="connsiteY55" fmla="*/ 3308616 h 5322018"/>
              <a:gd name="connsiteX56" fmla="*/ 3712398 w 7766407"/>
              <a:gd name="connsiteY56" fmla="*/ 3318359 h 5322018"/>
              <a:gd name="connsiteX57" fmla="*/ 3702979 w 7766407"/>
              <a:gd name="connsiteY57" fmla="*/ 3338545 h 5322018"/>
              <a:gd name="connsiteX58" fmla="*/ 3698626 w 7766407"/>
              <a:gd name="connsiteY58" fmla="*/ 3341390 h 5322018"/>
              <a:gd name="connsiteX59" fmla="*/ 3680384 w 7766407"/>
              <a:gd name="connsiteY59" fmla="*/ 3370390 h 5322018"/>
              <a:gd name="connsiteX60" fmla="*/ 3678906 w 7766407"/>
              <a:gd name="connsiteY60" fmla="*/ 3370346 h 5322018"/>
              <a:gd name="connsiteX61" fmla="*/ 3668393 w 7766407"/>
              <a:gd name="connsiteY61" fmla="*/ 3376590 h 5322018"/>
              <a:gd name="connsiteX62" fmla="*/ 3661364 w 7766407"/>
              <a:gd name="connsiteY62" fmla="*/ 3371467 h 5322018"/>
              <a:gd name="connsiteX63" fmla="*/ 3658334 w 7766407"/>
              <a:gd name="connsiteY63" fmla="*/ 3373274 h 5322018"/>
              <a:gd name="connsiteX64" fmla="*/ 3657792 w 7766407"/>
              <a:gd name="connsiteY64" fmla="*/ 3373950 h 5322018"/>
              <a:gd name="connsiteX65" fmla="*/ 3651105 w 7766407"/>
              <a:gd name="connsiteY65" fmla="*/ 3389533 h 5322018"/>
              <a:gd name="connsiteX66" fmla="*/ 3648132 w 7766407"/>
              <a:gd name="connsiteY66" fmla="*/ 3388884 h 5322018"/>
              <a:gd name="connsiteX67" fmla="*/ 3643801 w 7766407"/>
              <a:gd name="connsiteY67" fmla="*/ 3396002 h 5322018"/>
              <a:gd name="connsiteX68" fmla="*/ 3639159 w 7766407"/>
              <a:gd name="connsiteY68" fmla="*/ 3398369 h 5322018"/>
              <a:gd name="connsiteX69" fmla="*/ 3617811 w 7766407"/>
              <a:gd name="connsiteY69" fmla="*/ 3425254 h 5322018"/>
              <a:gd name="connsiteX70" fmla="*/ 3616346 w 7766407"/>
              <a:gd name="connsiteY70" fmla="*/ 3425054 h 5322018"/>
              <a:gd name="connsiteX71" fmla="*/ 3605202 w 7766407"/>
              <a:gd name="connsiteY71" fmla="*/ 3430140 h 5322018"/>
              <a:gd name="connsiteX72" fmla="*/ 3586582 w 7766407"/>
              <a:gd name="connsiteY72" fmla="*/ 3441167 h 5322018"/>
              <a:gd name="connsiteX73" fmla="*/ 3580103 w 7766407"/>
              <a:gd name="connsiteY73" fmla="*/ 3439005 h 5322018"/>
              <a:gd name="connsiteX74" fmla="*/ 3576872 w 7766407"/>
              <a:gd name="connsiteY74" fmla="*/ 3444094 h 5322018"/>
              <a:gd name="connsiteX75" fmla="*/ 3572338 w 7766407"/>
              <a:gd name="connsiteY75" fmla="*/ 3449943 h 5322018"/>
              <a:gd name="connsiteX76" fmla="*/ 3571965 w 7766407"/>
              <a:gd name="connsiteY76" fmla="*/ 3449964 h 5322018"/>
              <a:gd name="connsiteX77" fmla="*/ 3566623 w 7766407"/>
              <a:gd name="connsiteY77" fmla="*/ 3455947 h 5322018"/>
              <a:gd name="connsiteX78" fmla="*/ 3564070 w 7766407"/>
              <a:gd name="connsiteY78" fmla="*/ 3460601 h 5322018"/>
              <a:gd name="connsiteX79" fmla="*/ 3526726 w 7766407"/>
              <a:gd name="connsiteY79" fmla="*/ 3463163 h 5322018"/>
              <a:gd name="connsiteX80" fmla="*/ 3525139 w 7766407"/>
              <a:gd name="connsiteY80" fmla="*/ 3464518 h 5322018"/>
              <a:gd name="connsiteX81" fmla="*/ 3506741 w 7766407"/>
              <a:gd name="connsiteY81" fmla="*/ 3487501 h 5322018"/>
              <a:gd name="connsiteX82" fmla="*/ 3501585 w 7766407"/>
              <a:gd name="connsiteY82" fmla="*/ 3492832 h 5322018"/>
              <a:gd name="connsiteX83" fmla="*/ 3501212 w 7766407"/>
              <a:gd name="connsiteY83" fmla="*/ 3492813 h 5322018"/>
              <a:gd name="connsiteX84" fmla="*/ 3495239 w 7766407"/>
              <a:gd name="connsiteY84" fmla="*/ 3498192 h 5322018"/>
              <a:gd name="connsiteX85" fmla="*/ 3492183 w 7766407"/>
              <a:gd name="connsiteY85" fmla="*/ 3502548 h 5322018"/>
              <a:gd name="connsiteX86" fmla="*/ 3476697 w 7766407"/>
              <a:gd name="connsiteY86" fmla="*/ 3501956 h 5322018"/>
              <a:gd name="connsiteX87" fmla="*/ 3469187 w 7766407"/>
              <a:gd name="connsiteY87" fmla="*/ 3506574 h 5322018"/>
              <a:gd name="connsiteX88" fmla="*/ 3408103 w 7766407"/>
              <a:gd name="connsiteY88" fmla="*/ 3549813 h 5322018"/>
              <a:gd name="connsiteX89" fmla="*/ 3326209 w 7766407"/>
              <a:gd name="connsiteY89" fmla="*/ 3609630 h 5322018"/>
              <a:gd name="connsiteX90" fmla="*/ 3297595 w 7766407"/>
              <a:gd name="connsiteY90" fmla="*/ 3632513 h 5322018"/>
              <a:gd name="connsiteX91" fmla="*/ 3242015 w 7766407"/>
              <a:gd name="connsiteY91" fmla="*/ 3667904 h 5322018"/>
              <a:gd name="connsiteX92" fmla="*/ 3213720 w 7766407"/>
              <a:gd name="connsiteY92" fmla="*/ 3680766 h 5322018"/>
              <a:gd name="connsiteX93" fmla="*/ 3212968 w 7766407"/>
              <a:gd name="connsiteY93" fmla="*/ 3681905 h 5322018"/>
              <a:gd name="connsiteX94" fmla="*/ 3208857 w 7766407"/>
              <a:gd name="connsiteY94" fmla="*/ 3681194 h 5322018"/>
              <a:gd name="connsiteX95" fmla="*/ 3203557 w 7766407"/>
              <a:gd name="connsiteY95" fmla="*/ 3683492 h 5322018"/>
              <a:gd name="connsiteX96" fmla="*/ 3192199 w 7766407"/>
              <a:gd name="connsiteY96" fmla="*/ 3693448 h 5322018"/>
              <a:gd name="connsiteX97" fmla="*/ 3188443 w 7766407"/>
              <a:gd name="connsiteY97" fmla="*/ 3697797 h 5322018"/>
              <a:gd name="connsiteX98" fmla="*/ 3181853 w 7766407"/>
              <a:gd name="connsiteY98" fmla="*/ 3702869 h 5322018"/>
              <a:gd name="connsiteX99" fmla="*/ 3181526 w 7766407"/>
              <a:gd name="connsiteY99" fmla="*/ 3702803 h 5322018"/>
              <a:gd name="connsiteX100" fmla="*/ 3175672 w 7766407"/>
              <a:gd name="connsiteY100" fmla="*/ 3707933 h 5322018"/>
              <a:gd name="connsiteX101" fmla="*/ 3149098 w 7766407"/>
              <a:gd name="connsiteY101" fmla="*/ 3735473 h 5322018"/>
              <a:gd name="connsiteX102" fmla="*/ 3093676 w 7766407"/>
              <a:gd name="connsiteY102" fmla="*/ 3747916 h 5322018"/>
              <a:gd name="connsiteX103" fmla="*/ 3074500 w 7766407"/>
              <a:gd name="connsiteY103" fmla="*/ 3757479 h 5322018"/>
              <a:gd name="connsiteX104" fmla="*/ 3063387 w 7766407"/>
              <a:gd name="connsiteY104" fmla="*/ 3761557 h 5322018"/>
              <a:gd name="connsiteX105" fmla="*/ 3062129 w 7766407"/>
              <a:gd name="connsiteY105" fmla="*/ 3761145 h 5322018"/>
              <a:gd name="connsiteX106" fmla="*/ 3036739 w 7766407"/>
              <a:gd name="connsiteY106" fmla="*/ 3787643 h 5322018"/>
              <a:gd name="connsiteX107" fmla="*/ 3032052 w 7766407"/>
              <a:gd name="connsiteY107" fmla="*/ 3789608 h 5322018"/>
              <a:gd name="connsiteX108" fmla="*/ 3017184 w 7766407"/>
              <a:gd name="connsiteY108" fmla="*/ 3808868 h 5322018"/>
              <a:gd name="connsiteX109" fmla="*/ 3008605 w 7766407"/>
              <a:gd name="connsiteY109" fmla="*/ 3817755 h 5322018"/>
              <a:gd name="connsiteX110" fmla="*/ 3008033 w 7766407"/>
              <a:gd name="connsiteY110" fmla="*/ 3822453 h 5322018"/>
              <a:gd name="connsiteX111" fmla="*/ 2994428 w 7766407"/>
              <a:gd name="connsiteY111" fmla="*/ 3834466 h 5322018"/>
              <a:gd name="connsiteX112" fmla="*/ 2992169 w 7766407"/>
              <a:gd name="connsiteY112" fmla="*/ 3835021 h 5322018"/>
              <a:gd name="connsiteX113" fmla="*/ 2983549 w 7766407"/>
              <a:gd name="connsiteY113" fmla="*/ 3847993 h 5322018"/>
              <a:gd name="connsiteX114" fmla="*/ 2853933 w 7766407"/>
              <a:gd name="connsiteY114" fmla="*/ 3953133 h 5322018"/>
              <a:gd name="connsiteX115" fmla="*/ 2700319 w 7766407"/>
              <a:gd name="connsiteY115" fmla="*/ 4113764 h 5322018"/>
              <a:gd name="connsiteX116" fmla="*/ 2510176 w 7766407"/>
              <a:gd name="connsiteY116" fmla="*/ 4248057 h 5322018"/>
              <a:gd name="connsiteX117" fmla="*/ 2435589 w 7766407"/>
              <a:gd name="connsiteY117" fmla="*/ 4314608 h 5322018"/>
              <a:gd name="connsiteX118" fmla="*/ 2415553 w 7766407"/>
              <a:gd name="connsiteY118" fmla="*/ 4320982 h 5322018"/>
              <a:gd name="connsiteX119" fmla="*/ 2411954 w 7766407"/>
              <a:gd name="connsiteY119" fmla="*/ 4321914 h 5322018"/>
              <a:gd name="connsiteX120" fmla="*/ 2354125 w 7766407"/>
              <a:gd name="connsiteY120" fmla="*/ 4349531 h 5322018"/>
              <a:gd name="connsiteX121" fmla="*/ 2283738 w 7766407"/>
              <a:gd name="connsiteY121" fmla="*/ 4401913 h 5322018"/>
              <a:gd name="connsiteX122" fmla="*/ 2274639 w 7766407"/>
              <a:gd name="connsiteY122" fmla="*/ 4413265 h 5322018"/>
              <a:gd name="connsiteX123" fmla="*/ 2200361 w 7766407"/>
              <a:gd name="connsiteY123" fmla="*/ 4461969 h 5322018"/>
              <a:gd name="connsiteX124" fmla="*/ 2151385 w 7766407"/>
              <a:gd name="connsiteY124" fmla="*/ 4498639 h 5322018"/>
              <a:gd name="connsiteX125" fmla="*/ 2142612 w 7766407"/>
              <a:gd name="connsiteY125" fmla="*/ 4509639 h 5322018"/>
              <a:gd name="connsiteX126" fmla="*/ 2126867 w 7766407"/>
              <a:gd name="connsiteY126" fmla="*/ 4512135 h 5322018"/>
              <a:gd name="connsiteX127" fmla="*/ 2120592 w 7766407"/>
              <a:gd name="connsiteY127" fmla="*/ 4509890 h 5322018"/>
              <a:gd name="connsiteX128" fmla="*/ 2082302 w 7766407"/>
              <a:gd name="connsiteY128" fmla="*/ 4540317 h 5322018"/>
              <a:gd name="connsiteX129" fmla="*/ 2077252 w 7766407"/>
              <a:gd name="connsiteY129" fmla="*/ 4543206 h 5322018"/>
              <a:gd name="connsiteX130" fmla="*/ 2040915 w 7766407"/>
              <a:gd name="connsiteY130" fmla="*/ 4560268 h 5322018"/>
              <a:gd name="connsiteX131" fmla="*/ 1984507 w 7766407"/>
              <a:gd name="connsiteY131" fmla="*/ 4581220 h 5322018"/>
              <a:gd name="connsiteX132" fmla="*/ 1921726 w 7766407"/>
              <a:gd name="connsiteY132" fmla="*/ 4594994 h 5322018"/>
              <a:gd name="connsiteX133" fmla="*/ 1886796 w 7766407"/>
              <a:gd name="connsiteY133" fmla="*/ 4605417 h 5322018"/>
              <a:gd name="connsiteX134" fmla="*/ 1861080 w 7766407"/>
              <a:gd name="connsiteY134" fmla="*/ 4610008 h 5322018"/>
              <a:gd name="connsiteX135" fmla="*/ 1829217 w 7766407"/>
              <a:gd name="connsiteY135" fmla="*/ 4618611 h 5322018"/>
              <a:gd name="connsiteX136" fmla="*/ 1809298 w 7766407"/>
              <a:gd name="connsiteY136" fmla="*/ 4630561 h 5322018"/>
              <a:gd name="connsiteX137" fmla="*/ 1734333 w 7766407"/>
              <a:gd name="connsiteY137" fmla="*/ 4646342 h 5322018"/>
              <a:gd name="connsiteX138" fmla="*/ 1356409 w 7766407"/>
              <a:gd name="connsiteY138" fmla="*/ 4866278 h 5322018"/>
              <a:gd name="connsiteX139" fmla="*/ 1048676 w 7766407"/>
              <a:gd name="connsiteY139" fmla="*/ 4988133 h 5322018"/>
              <a:gd name="connsiteX140" fmla="*/ 862512 w 7766407"/>
              <a:gd name="connsiteY140" fmla="*/ 5095694 h 5322018"/>
              <a:gd name="connsiteX141" fmla="*/ 861635 w 7766407"/>
              <a:gd name="connsiteY141" fmla="*/ 5094880 h 5322018"/>
              <a:gd name="connsiteX142" fmla="*/ 850724 w 7766407"/>
              <a:gd name="connsiteY142" fmla="*/ 5095804 h 5322018"/>
              <a:gd name="connsiteX143" fmla="*/ 830865 w 7766407"/>
              <a:gd name="connsiteY143" fmla="*/ 5100063 h 5322018"/>
              <a:gd name="connsiteX144" fmla="*/ 779694 w 7766407"/>
              <a:gd name="connsiteY144" fmla="*/ 5096364 h 5322018"/>
              <a:gd name="connsiteX145" fmla="*/ 746322 w 7766407"/>
              <a:gd name="connsiteY145" fmla="*/ 5117315 h 5322018"/>
              <a:gd name="connsiteX146" fmla="*/ 739355 w 7766407"/>
              <a:gd name="connsiteY146" fmla="*/ 5120945 h 5322018"/>
              <a:gd name="connsiteX147" fmla="*/ 739112 w 7766407"/>
              <a:gd name="connsiteY147" fmla="*/ 5120776 h 5322018"/>
              <a:gd name="connsiteX148" fmla="*/ 731553 w 7766407"/>
              <a:gd name="connsiteY148" fmla="*/ 5124122 h 5322018"/>
              <a:gd name="connsiteX149" fmla="*/ 713129 w 7766407"/>
              <a:gd name="connsiteY149" fmla="*/ 5134606 h 5322018"/>
              <a:gd name="connsiteX150" fmla="*/ 707783 w 7766407"/>
              <a:gd name="connsiteY150" fmla="*/ 5135422 h 5322018"/>
              <a:gd name="connsiteX151" fmla="*/ 674773 w 7766407"/>
              <a:gd name="connsiteY151" fmla="*/ 5139365 h 5322018"/>
              <a:gd name="connsiteX152" fmla="*/ 580910 w 7766407"/>
              <a:gd name="connsiteY152" fmla="*/ 5175217 h 5322018"/>
              <a:gd name="connsiteX153" fmla="*/ 0 w 7766407"/>
              <a:gd name="connsiteY153" fmla="*/ 5322018 h 5322018"/>
              <a:gd name="connsiteX154" fmla="*/ 283803 w 7766407"/>
              <a:gd name="connsiteY154" fmla="*/ 2134804 h 5322018"/>
              <a:gd name="connsiteX155" fmla="*/ 443847 w 7766407"/>
              <a:gd name="connsiteY155" fmla="*/ 346023 h 5322018"/>
              <a:gd name="connsiteX156" fmla="*/ 445556 w 7766407"/>
              <a:gd name="connsiteY156" fmla="*/ 318255 h 5322018"/>
              <a:gd name="connsiteX157" fmla="*/ 473895 w 7766407"/>
              <a:gd name="connsiteY157" fmla="*/ 0 h 5322018"/>
              <a:gd name="connsiteX0" fmla="*/ 473895 w 7766407"/>
              <a:gd name="connsiteY0" fmla="*/ 0 h 5322018"/>
              <a:gd name="connsiteX1" fmla="*/ 7766407 w 7766407"/>
              <a:gd name="connsiteY1" fmla="*/ 649356 h 5322018"/>
              <a:gd name="connsiteX2" fmla="*/ 7754419 w 7766407"/>
              <a:gd name="connsiteY2" fmla="*/ 656832 h 5322018"/>
              <a:gd name="connsiteX3" fmla="*/ 7674875 w 7766407"/>
              <a:gd name="connsiteY3" fmla="*/ 705925 h 5322018"/>
              <a:gd name="connsiteX4" fmla="*/ 7594593 w 7766407"/>
              <a:gd name="connsiteY4" fmla="*/ 715147 h 5322018"/>
              <a:gd name="connsiteX5" fmla="*/ 7522045 w 7766407"/>
              <a:gd name="connsiteY5" fmla="*/ 799587 h 5322018"/>
              <a:gd name="connsiteX6" fmla="*/ 7399327 w 7766407"/>
              <a:gd name="connsiteY6" fmla="*/ 845960 h 5322018"/>
              <a:gd name="connsiteX7" fmla="*/ 7322627 w 7766407"/>
              <a:gd name="connsiteY7" fmla="*/ 887773 h 5322018"/>
              <a:gd name="connsiteX8" fmla="*/ 7151262 w 7766407"/>
              <a:gd name="connsiteY8" fmla="*/ 984886 h 5322018"/>
              <a:gd name="connsiteX9" fmla="*/ 6756023 w 7766407"/>
              <a:gd name="connsiteY9" fmla="*/ 1188542 h 5322018"/>
              <a:gd name="connsiteX10" fmla="*/ 6712672 w 7766407"/>
              <a:gd name="connsiteY10" fmla="*/ 1246467 h 5322018"/>
              <a:gd name="connsiteX11" fmla="*/ 6687440 w 7766407"/>
              <a:gd name="connsiteY11" fmla="*/ 1260662 h 5322018"/>
              <a:gd name="connsiteX12" fmla="*/ 6641885 w 7766407"/>
              <a:gd name="connsiteY12" fmla="*/ 1309000 h 5322018"/>
              <a:gd name="connsiteX13" fmla="*/ 6489577 w 7766407"/>
              <a:gd name="connsiteY13" fmla="*/ 1398613 h 5322018"/>
              <a:gd name="connsiteX14" fmla="*/ 6384287 w 7766407"/>
              <a:gd name="connsiteY14" fmla="*/ 1451239 h 5322018"/>
              <a:gd name="connsiteX15" fmla="*/ 6220937 w 7766407"/>
              <a:gd name="connsiteY15" fmla="*/ 1540763 h 5322018"/>
              <a:gd name="connsiteX16" fmla="*/ 6109958 w 7766407"/>
              <a:gd name="connsiteY16" fmla="*/ 1601219 h 5322018"/>
              <a:gd name="connsiteX17" fmla="*/ 6014458 w 7766407"/>
              <a:gd name="connsiteY17" fmla="*/ 1670184 h 5322018"/>
              <a:gd name="connsiteX18" fmla="*/ 5839315 w 7766407"/>
              <a:gd name="connsiteY18" fmla="*/ 1841855 h 5322018"/>
              <a:gd name="connsiteX19" fmla="*/ 5810333 w 7766407"/>
              <a:gd name="connsiteY19" fmla="*/ 1879264 h 5322018"/>
              <a:gd name="connsiteX20" fmla="*/ 5796856 w 7766407"/>
              <a:gd name="connsiteY20" fmla="*/ 1903903 h 5322018"/>
              <a:gd name="connsiteX21" fmla="*/ 5776991 w 7766407"/>
              <a:gd name="connsiteY21" fmla="*/ 1913445 h 5322018"/>
              <a:gd name="connsiteX22" fmla="*/ 5768324 w 7766407"/>
              <a:gd name="connsiteY22" fmla="*/ 1930187 h 5322018"/>
              <a:gd name="connsiteX23" fmla="*/ 5746715 w 7766407"/>
              <a:gd name="connsiteY23" fmla="*/ 1935728 h 5322018"/>
              <a:gd name="connsiteX24" fmla="*/ 5730244 w 7766407"/>
              <a:gd name="connsiteY24" fmla="*/ 1946380 h 5322018"/>
              <a:gd name="connsiteX25" fmla="*/ 5551772 w 7766407"/>
              <a:gd name="connsiteY25" fmla="*/ 2005270 h 5322018"/>
              <a:gd name="connsiteX26" fmla="*/ 5246617 w 7766407"/>
              <a:gd name="connsiteY26" fmla="*/ 2162655 h 5322018"/>
              <a:gd name="connsiteX27" fmla="*/ 5108893 w 7766407"/>
              <a:gd name="connsiteY27" fmla="*/ 2264498 h 5322018"/>
              <a:gd name="connsiteX28" fmla="*/ 4972149 w 7766407"/>
              <a:gd name="connsiteY28" fmla="*/ 2387894 h 5322018"/>
              <a:gd name="connsiteX29" fmla="*/ 4933888 w 7766407"/>
              <a:gd name="connsiteY29" fmla="*/ 2412305 h 5322018"/>
              <a:gd name="connsiteX30" fmla="*/ 4886680 w 7766407"/>
              <a:gd name="connsiteY30" fmla="*/ 2435959 h 5322018"/>
              <a:gd name="connsiteX31" fmla="*/ 4858349 w 7766407"/>
              <a:gd name="connsiteY31" fmla="*/ 2449951 h 5322018"/>
              <a:gd name="connsiteX32" fmla="*/ 4790282 w 7766407"/>
              <a:gd name="connsiteY32" fmla="*/ 2498841 h 5322018"/>
              <a:gd name="connsiteX33" fmla="*/ 4695421 w 7766407"/>
              <a:gd name="connsiteY33" fmla="*/ 2608329 h 5322018"/>
              <a:gd name="connsiteX34" fmla="*/ 4660953 w 7766407"/>
              <a:gd name="connsiteY34" fmla="*/ 2633640 h 5322018"/>
              <a:gd name="connsiteX35" fmla="*/ 4617793 w 7766407"/>
              <a:gd name="connsiteY35" fmla="*/ 2682689 h 5322018"/>
              <a:gd name="connsiteX36" fmla="*/ 4540653 w 7766407"/>
              <a:gd name="connsiteY36" fmla="*/ 2726039 h 5322018"/>
              <a:gd name="connsiteX37" fmla="*/ 4478244 w 7766407"/>
              <a:gd name="connsiteY37" fmla="*/ 2754222 h 5322018"/>
              <a:gd name="connsiteX38" fmla="*/ 4445069 w 7766407"/>
              <a:gd name="connsiteY38" fmla="*/ 2771978 h 5322018"/>
              <a:gd name="connsiteX39" fmla="*/ 4418912 w 7766407"/>
              <a:gd name="connsiteY39" fmla="*/ 2782732 h 5322018"/>
              <a:gd name="connsiteX40" fmla="*/ 4363178 w 7766407"/>
              <a:gd name="connsiteY40" fmla="*/ 2821763 h 5322018"/>
              <a:gd name="connsiteX41" fmla="*/ 4275326 w 7766407"/>
              <a:gd name="connsiteY41" fmla="*/ 2891335 h 5322018"/>
              <a:gd name="connsiteX42" fmla="*/ 4255667 w 7766407"/>
              <a:gd name="connsiteY42" fmla="*/ 2905018 h 5322018"/>
              <a:gd name="connsiteX43" fmla="*/ 4234983 w 7766407"/>
              <a:gd name="connsiteY43" fmla="*/ 2912298 h 5322018"/>
              <a:gd name="connsiteX44" fmla="*/ 4226882 w 7766407"/>
              <a:gd name="connsiteY44" fmla="*/ 2910079 h 5322018"/>
              <a:gd name="connsiteX45" fmla="*/ 4215462 w 7766407"/>
              <a:gd name="connsiteY45" fmla="*/ 2916885 h 5322018"/>
              <a:gd name="connsiteX46" fmla="*/ 4211632 w 7766407"/>
              <a:gd name="connsiteY46" fmla="*/ 2917760 h 5322018"/>
              <a:gd name="connsiteX47" fmla="*/ 4190465 w 7766407"/>
              <a:gd name="connsiteY47" fmla="*/ 2923708 h 5322018"/>
              <a:gd name="connsiteX48" fmla="*/ 4164947 w 7766407"/>
              <a:gd name="connsiteY48" fmla="*/ 2959675 h 5322018"/>
              <a:gd name="connsiteX49" fmla="*/ 4117371 w 7766407"/>
              <a:gd name="connsiteY49" fmla="*/ 2984784 h 5322018"/>
              <a:gd name="connsiteX50" fmla="*/ 3904979 w 7766407"/>
              <a:gd name="connsiteY50" fmla="*/ 3091607 h 5322018"/>
              <a:gd name="connsiteX51" fmla="*/ 3778911 w 7766407"/>
              <a:gd name="connsiteY51" fmla="*/ 3255548 h 5322018"/>
              <a:gd name="connsiteX52" fmla="*/ 3728606 w 7766407"/>
              <a:gd name="connsiteY52" fmla="*/ 3295465 h 5322018"/>
              <a:gd name="connsiteX53" fmla="*/ 3718668 w 7766407"/>
              <a:gd name="connsiteY53" fmla="*/ 3304992 h 5322018"/>
              <a:gd name="connsiteX54" fmla="*/ 3717842 w 7766407"/>
              <a:gd name="connsiteY54" fmla="*/ 3305447 h 5322018"/>
              <a:gd name="connsiteX55" fmla="*/ 3718578 w 7766407"/>
              <a:gd name="connsiteY55" fmla="*/ 3308616 h 5322018"/>
              <a:gd name="connsiteX56" fmla="*/ 3712398 w 7766407"/>
              <a:gd name="connsiteY56" fmla="*/ 3318359 h 5322018"/>
              <a:gd name="connsiteX57" fmla="*/ 3702979 w 7766407"/>
              <a:gd name="connsiteY57" fmla="*/ 3338545 h 5322018"/>
              <a:gd name="connsiteX58" fmla="*/ 3698626 w 7766407"/>
              <a:gd name="connsiteY58" fmla="*/ 3341390 h 5322018"/>
              <a:gd name="connsiteX59" fmla="*/ 3680384 w 7766407"/>
              <a:gd name="connsiteY59" fmla="*/ 3370390 h 5322018"/>
              <a:gd name="connsiteX60" fmla="*/ 3678906 w 7766407"/>
              <a:gd name="connsiteY60" fmla="*/ 3370346 h 5322018"/>
              <a:gd name="connsiteX61" fmla="*/ 3668393 w 7766407"/>
              <a:gd name="connsiteY61" fmla="*/ 3376590 h 5322018"/>
              <a:gd name="connsiteX62" fmla="*/ 3661364 w 7766407"/>
              <a:gd name="connsiteY62" fmla="*/ 3371467 h 5322018"/>
              <a:gd name="connsiteX63" fmla="*/ 3658334 w 7766407"/>
              <a:gd name="connsiteY63" fmla="*/ 3373274 h 5322018"/>
              <a:gd name="connsiteX64" fmla="*/ 3657792 w 7766407"/>
              <a:gd name="connsiteY64" fmla="*/ 3373950 h 5322018"/>
              <a:gd name="connsiteX65" fmla="*/ 3651105 w 7766407"/>
              <a:gd name="connsiteY65" fmla="*/ 3389533 h 5322018"/>
              <a:gd name="connsiteX66" fmla="*/ 3648132 w 7766407"/>
              <a:gd name="connsiteY66" fmla="*/ 3388884 h 5322018"/>
              <a:gd name="connsiteX67" fmla="*/ 3643801 w 7766407"/>
              <a:gd name="connsiteY67" fmla="*/ 3396002 h 5322018"/>
              <a:gd name="connsiteX68" fmla="*/ 3639159 w 7766407"/>
              <a:gd name="connsiteY68" fmla="*/ 3398369 h 5322018"/>
              <a:gd name="connsiteX69" fmla="*/ 3617811 w 7766407"/>
              <a:gd name="connsiteY69" fmla="*/ 3425254 h 5322018"/>
              <a:gd name="connsiteX70" fmla="*/ 3616346 w 7766407"/>
              <a:gd name="connsiteY70" fmla="*/ 3425054 h 5322018"/>
              <a:gd name="connsiteX71" fmla="*/ 3605202 w 7766407"/>
              <a:gd name="connsiteY71" fmla="*/ 3430140 h 5322018"/>
              <a:gd name="connsiteX72" fmla="*/ 3586582 w 7766407"/>
              <a:gd name="connsiteY72" fmla="*/ 3441167 h 5322018"/>
              <a:gd name="connsiteX73" fmla="*/ 3580103 w 7766407"/>
              <a:gd name="connsiteY73" fmla="*/ 3439005 h 5322018"/>
              <a:gd name="connsiteX74" fmla="*/ 3576872 w 7766407"/>
              <a:gd name="connsiteY74" fmla="*/ 3444094 h 5322018"/>
              <a:gd name="connsiteX75" fmla="*/ 3572338 w 7766407"/>
              <a:gd name="connsiteY75" fmla="*/ 3449943 h 5322018"/>
              <a:gd name="connsiteX76" fmla="*/ 3571965 w 7766407"/>
              <a:gd name="connsiteY76" fmla="*/ 3449964 h 5322018"/>
              <a:gd name="connsiteX77" fmla="*/ 3566623 w 7766407"/>
              <a:gd name="connsiteY77" fmla="*/ 3455947 h 5322018"/>
              <a:gd name="connsiteX78" fmla="*/ 3564070 w 7766407"/>
              <a:gd name="connsiteY78" fmla="*/ 3460601 h 5322018"/>
              <a:gd name="connsiteX79" fmla="*/ 3526726 w 7766407"/>
              <a:gd name="connsiteY79" fmla="*/ 3463163 h 5322018"/>
              <a:gd name="connsiteX80" fmla="*/ 3525139 w 7766407"/>
              <a:gd name="connsiteY80" fmla="*/ 3464518 h 5322018"/>
              <a:gd name="connsiteX81" fmla="*/ 3506741 w 7766407"/>
              <a:gd name="connsiteY81" fmla="*/ 3487501 h 5322018"/>
              <a:gd name="connsiteX82" fmla="*/ 3501585 w 7766407"/>
              <a:gd name="connsiteY82" fmla="*/ 3492832 h 5322018"/>
              <a:gd name="connsiteX83" fmla="*/ 3501212 w 7766407"/>
              <a:gd name="connsiteY83" fmla="*/ 3492813 h 5322018"/>
              <a:gd name="connsiteX84" fmla="*/ 3495239 w 7766407"/>
              <a:gd name="connsiteY84" fmla="*/ 3498192 h 5322018"/>
              <a:gd name="connsiteX85" fmla="*/ 3492183 w 7766407"/>
              <a:gd name="connsiteY85" fmla="*/ 3502548 h 5322018"/>
              <a:gd name="connsiteX86" fmla="*/ 3476697 w 7766407"/>
              <a:gd name="connsiteY86" fmla="*/ 3501956 h 5322018"/>
              <a:gd name="connsiteX87" fmla="*/ 3469187 w 7766407"/>
              <a:gd name="connsiteY87" fmla="*/ 3506574 h 5322018"/>
              <a:gd name="connsiteX88" fmla="*/ 3408103 w 7766407"/>
              <a:gd name="connsiteY88" fmla="*/ 3549813 h 5322018"/>
              <a:gd name="connsiteX89" fmla="*/ 3326209 w 7766407"/>
              <a:gd name="connsiteY89" fmla="*/ 3609630 h 5322018"/>
              <a:gd name="connsiteX90" fmla="*/ 3297595 w 7766407"/>
              <a:gd name="connsiteY90" fmla="*/ 3632513 h 5322018"/>
              <a:gd name="connsiteX91" fmla="*/ 3242015 w 7766407"/>
              <a:gd name="connsiteY91" fmla="*/ 3667904 h 5322018"/>
              <a:gd name="connsiteX92" fmla="*/ 3213720 w 7766407"/>
              <a:gd name="connsiteY92" fmla="*/ 3680766 h 5322018"/>
              <a:gd name="connsiteX93" fmla="*/ 3212968 w 7766407"/>
              <a:gd name="connsiteY93" fmla="*/ 3681905 h 5322018"/>
              <a:gd name="connsiteX94" fmla="*/ 3208857 w 7766407"/>
              <a:gd name="connsiteY94" fmla="*/ 3681194 h 5322018"/>
              <a:gd name="connsiteX95" fmla="*/ 3203557 w 7766407"/>
              <a:gd name="connsiteY95" fmla="*/ 3683492 h 5322018"/>
              <a:gd name="connsiteX96" fmla="*/ 3192199 w 7766407"/>
              <a:gd name="connsiteY96" fmla="*/ 3693448 h 5322018"/>
              <a:gd name="connsiteX97" fmla="*/ 3188443 w 7766407"/>
              <a:gd name="connsiteY97" fmla="*/ 3697797 h 5322018"/>
              <a:gd name="connsiteX98" fmla="*/ 3181853 w 7766407"/>
              <a:gd name="connsiteY98" fmla="*/ 3702869 h 5322018"/>
              <a:gd name="connsiteX99" fmla="*/ 3181526 w 7766407"/>
              <a:gd name="connsiteY99" fmla="*/ 3702803 h 5322018"/>
              <a:gd name="connsiteX100" fmla="*/ 3175672 w 7766407"/>
              <a:gd name="connsiteY100" fmla="*/ 3707933 h 5322018"/>
              <a:gd name="connsiteX101" fmla="*/ 3149098 w 7766407"/>
              <a:gd name="connsiteY101" fmla="*/ 3735473 h 5322018"/>
              <a:gd name="connsiteX102" fmla="*/ 3093676 w 7766407"/>
              <a:gd name="connsiteY102" fmla="*/ 3747916 h 5322018"/>
              <a:gd name="connsiteX103" fmla="*/ 3074500 w 7766407"/>
              <a:gd name="connsiteY103" fmla="*/ 3757479 h 5322018"/>
              <a:gd name="connsiteX104" fmla="*/ 3063387 w 7766407"/>
              <a:gd name="connsiteY104" fmla="*/ 3761557 h 5322018"/>
              <a:gd name="connsiteX105" fmla="*/ 3062129 w 7766407"/>
              <a:gd name="connsiteY105" fmla="*/ 3761145 h 5322018"/>
              <a:gd name="connsiteX106" fmla="*/ 3036739 w 7766407"/>
              <a:gd name="connsiteY106" fmla="*/ 3787643 h 5322018"/>
              <a:gd name="connsiteX107" fmla="*/ 3032052 w 7766407"/>
              <a:gd name="connsiteY107" fmla="*/ 3789608 h 5322018"/>
              <a:gd name="connsiteX108" fmla="*/ 3017184 w 7766407"/>
              <a:gd name="connsiteY108" fmla="*/ 3808868 h 5322018"/>
              <a:gd name="connsiteX109" fmla="*/ 3008605 w 7766407"/>
              <a:gd name="connsiteY109" fmla="*/ 3817755 h 5322018"/>
              <a:gd name="connsiteX110" fmla="*/ 3008033 w 7766407"/>
              <a:gd name="connsiteY110" fmla="*/ 3822453 h 5322018"/>
              <a:gd name="connsiteX111" fmla="*/ 2994428 w 7766407"/>
              <a:gd name="connsiteY111" fmla="*/ 3834466 h 5322018"/>
              <a:gd name="connsiteX112" fmla="*/ 2992169 w 7766407"/>
              <a:gd name="connsiteY112" fmla="*/ 3835021 h 5322018"/>
              <a:gd name="connsiteX113" fmla="*/ 2983549 w 7766407"/>
              <a:gd name="connsiteY113" fmla="*/ 3847993 h 5322018"/>
              <a:gd name="connsiteX114" fmla="*/ 2853933 w 7766407"/>
              <a:gd name="connsiteY114" fmla="*/ 3953133 h 5322018"/>
              <a:gd name="connsiteX115" fmla="*/ 2700319 w 7766407"/>
              <a:gd name="connsiteY115" fmla="*/ 4113764 h 5322018"/>
              <a:gd name="connsiteX116" fmla="*/ 2510176 w 7766407"/>
              <a:gd name="connsiteY116" fmla="*/ 4248057 h 5322018"/>
              <a:gd name="connsiteX117" fmla="*/ 2435589 w 7766407"/>
              <a:gd name="connsiteY117" fmla="*/ 4314608 h 5322018"/>
              <a:gd name="connsiteX118" fmla="*/ 2415553 w 7766407"/>
              <a:gd name="connsiteY118" fmla="*/ 4320982 h 5322018"/>
              <a:gd name="connsiteX119" fmla="*/ 2411954 w 7766407"/>
              <a:gd name="connsiteY119" fmla="*/ 4321914 h 5322018"/>
              <a:gd name="connsiteX120" fmla="*/ 2354125 w 7766407"/>
              <a:gd name="connsiteY120" fmla="*/ 4349531 h 5322018"/>
              <a:gd name="connsiteX121" fmla="*/ 2283738 w 7766407"/>
              <a:gd name="connsiteY121" fmla="*/ 4401913 h 5322018"/>
              <a:gd name="connsiteX122" fmla="*/ 2274639 w 7766407"/>
              <a:gd name="connsiteY122" fmla="*/ 4413265 h 5322018"/>
              <a:gd name="connsiteX123" fmla="*/ 2200361 w 7766407"/>
              <a:gd name="connsiteY123" fmla="*/ 4461969 h 5322018"/>
              <a:gd name="connsiteX124" fmla="*/ 2151385 w 7766407"/>
              <a:gd name="connsiteY124" fmla="*/ 4498639 h 5322018"/>
              <a:gd name="connsiteX125" fmla="*/ 2142612 w 7766407"/>
              <a:gd name="connsiteY125" fmla="*/ 4509639 h 5322018"/>
              <a:gd name="connsiteX126" fmla="*/ 2126867 w 7766407"/>
              <a:gd name="connsiteY126" fmla="*/ 4512135 h 5322018"/>
              <a:gd name="connsiteX127" fmla="*/ 2120592 w 7766407"/>
              <a:gd name="connsiteY127" fmla="*/ 4509890 h 5322018"/>
              <a:gd name="connsiteX128" fmla="*/ 2082302 w 7766407"/>
              <a:gd name="connsiteY128" fmla="*/ 4540317 h 5322018"/>
              <a:gd name="connsiteX129" fmla="*/ 2077252 w 7766407"/>
              <a:gd name="connsiteY129" fmla="*/ 4543206 h 5322018"/>
              <a:gd name="connsiteX130" fmla="*/ 2040915 w 7766407"/>
              <a:gd name="connsiteY130" fmla="*/ 4560268 h 5322018"/>
              <a:gd name="connsiteX131" fmla="*/ 1984507 w 7766407"/>
              <a:gd name="connsiteY131" fmla="*/ 4581220 h 5322018"/>
              <a:gd name="connsiteX132" fmla="*/ 1921726 w 7766407"/>
              <a:gd name="connsiteY132" fmla="*/ 4594994 h 5322018"/>
              <a:gd name="connsiteX133" fmla="*/ 1886796 w 7766407"/>
              <a:gd name="connsiteY133" fmla="*/ 4605417 h 5322018"/>
              <a:gd name="connsiteX134" fmla="*/ 1861080 w 7766407"/>
              <a:gd name="connsiteY134" fmla="*/ 4610008 h 5322018"/>
              <a:gd name="connsiteX135" fmla="*/ 1829217 w 7766407"/>
              <a:gd name="connsiteY135" fmla="*/ 4618611 h 5322018"/>
              <a:gd name="connsiteX136" fmla="*/ 1809298 w 7766407"/>
              <a:gd name="connsiteY136" fmla="*/ 4630561 h 5322018"/>
              <a:gd name="connsiteX137" fmla="*/ 1734333 w 7766407"/>
              <a:gd name="connsiteY137" fmla="*/ 4646342 h 5322018"/>
              <a:gd name="connsiteX138" fmla="*/ 1356409 w 7766407"/>
              <a:gd name="connsiteY138" fmla="*/ 4866278 h 5322018"/>
              <a:gd name="connsiteX139" fmla="*/ 1048676 w 7766407"/>
              <a:gd name="connsiteY139" fmla="*/ 4988133 h 5322018"/>
              <a:gd name="connsiteX140" fmla="*/ 862512 w 7766407"/>
              <a:gd name="connsiteY140" fmla="*/ 5095694 h 5322018"/>
              <a:gd name="connsiteX141" fmla="*/ 861635 w 7766407"/>
              <a:gd name="connsiteY141" fmla="*/ 5094880 h 5322018"/>
              <a:gd name="connsiteX142" fmla="*/ 850724 w 7766407"/>
              <a:gd name="connsiteY142" fmla="*/ 5095804 h 5322018"/>
              <a:gd name="connsiteX143" fmla="*/ 830865 w 7766407"/>
              <a:gd name="connsiteY143" fmla="*/ 5100063 h 5322018"/>
              <a:gd name="connsiteX144" fmla="*/ 779694 w 7766407"/>
              <a:gd name="connsiteY144" fmla="*/ 5096364 h 5322018"/>
              <a:gd name="connsiteX145" fmla="*/ 746322 w 7766407"/>
              <a:gd name="connsiteY145" fmla="*/ 5117315 h 5322018"/>
              <a:gd name="connsiteX146" fmla="*/ 739355 w 7766407"/>
              <a:gd name="connsiteY146" fmla="*/ 5120945 h 5322018"/>
              <a:gd name="connsiteX147" fmla="*/ 739112 w 7766407"/>
              <a:gd name="connsiteY147" fmla="*/ 5120776 h 5322018"/>
              <a:gd name="connsiteX148" fmla="*/ 731553 w 7766407"/>
              <a:gd name="connsiteY148" fmla="*/ 5124122 h 5322018"/>
              <a:gd name="connsiteX149" fmla="*/ 713129 w 7766407"/>
              <a:gd name="connsiteY149" fmla="*/ 5134606 h 5322018"/>
              <a:gd name="connsiteX150" fmla="*/ 707783 w 7766407"/>
              <a:gd name="connsiteY150" fmla="*/ 5135422 h 5322018"/>
              <a:gd name="connsiteX151" fmla="*/ 674773 w 7766407"/>
              <a:gd name="connsiteY151" fmla="*/ 5139365 h 5322018"/>
              <a:gd name="connsiteX152" fmla="*/ 580910 w 7766407"/>
              <a:gd name="connsiteY152" fmla="*/ 5175217 h 5322018"/>
              <a:gd name="connsiteX153" fmla="*/ 0 w 7766407"/>
              <a:gd name="connsiteY153" fmla="*/ 5322018 h 5322018"/>
              <a:gd name="connsiteX154" fmla="*/ 283803 w 7766407"/>
              <a:gd name="connsiteY154" fmla="*/ 2134804 h 5322018"/>
              <a:gd name="connsiteX155" fmla="*/ 443847 w 7766407"/>
              <a:gd name="connsiteY155" fmla="*/ 346023 h 5322018"/>
              <a:gd name="connsiteX156" fmla="*/ 473895 w 7766407"/>
              <a:gd name="connsiteY156" fmla="*/ 0 h 5322018"/>
              <a:gd name="connsiteX0" fmla="*/ 473895 w 7766407"/>
              <a:gd name="connsiteY0" fmla="*/ 0 h 5322018"/>
              <a:gd name="connsiteX1" fmla="*/ 7766407 w 7766407"/>
              <a:gd name="connsiteY1" fmla="*/ 649356 h 5322018"/>
              <a:gd name="connsiteX2" fmla="*/ 7754419 w 7766407"/>
              <a:gd name="connsiteY2" fmla="*/ 656832 h 5322018"/>
              <a:gd name="connsiteX3" fmla="*/ 7674875 w 7766407"/>
              <a:gd name="connsiteY3" fmla="*/ 705925 h 5322018"/>
              <a:gd name="connsiteX4" fmla="*/ 7594593 w 7766407"/>
              <a:gd name="connsiteY4" fmla="*/ 715147 h 5322018"/>
              <a:gd name="connsiteX5" fmla="*/ 7522045 w 7766407"/>
              <a:gd name="connsiteY5" fmla="*/ 799587 h 5322018"/>
              <a:gd name="connsiteX6" fmla="*/ 7399327 w 7766407"/>
              <a:gd name="connsiteY6" fmla="*/ 845960 h 5322018"/>
              <a:gd name="connsiteX7" fmla="*/ 7322627 w 7766407"/>
              <a:gd name="connsiteY7" fmla="*/ 887773 h 5322018"/>
              <a:gd name="connsiteX8" fmla="*/ 7151262 w 7766407"/>
              <a:gd name="connsiteY8" fmla="*/ 984886 h 5322018"/>
              <a:gd name="connsiteX9" fmla="*/ 6756023 w 7766407"/>
              <a:gd name="connsiteY9" fmla="*/ 1188542 h 5322018"/>
              <a:gd name="connsiteX10" fmla="*/ 6712672 w 7766407"/>
              <a:gd name="connsiteY10" fmla="*/ 1246467 h 5322018"/>
              <a:gd name="connsiteX11" fmla="*/ 6687440 w 7766407"/>
              <a:gd name="connsiteY11" fmla="*/ 1260662 h 5322018"/>
              <a:gd name="connsiteX12" fmla="*/ 6641885 w 7766407"/>
              <a:gd name="connsiteY12" fmla="*/ 1309000 h 5322018"/>
              <a:gd name="connsiteX13" fmla="*/ 6489577 w 7766407"/>
              <a:gd name="connsiteY13" fmla="*/ 1398613 h 5322018"/>
              <a:gd name="connsiteX14" fmla="*/ 6384287 w 7766407"/>
              <a:gd name="connsiteY14" fmla="*/ 1451239 h 5322018"/>
              <a:gd name="connsiteX15" fmla="*/ 6220937 w 7766407"/>
              <a:gd name="connsiteY15" fmla="*/ 1540763 h 5322018"/>
              <a:gd name="connsiteX16" fmla="*/ 6109958 w 7766407"/>
              <a:gd name="connsiteY16" fmla="*/ 1601219 h 5322018"/>
              <a:gd name="connsiteX17" fmla="*/ 6014458 w 7766407"/>
              <a:gd name="connsiteY17" fmla="*/ 1670184 h 5322018"/>
              <a:gd name="connsiteX18" fmla="*/ 5839315 w 7766407"/>
              <a:gd name="connsiteY18" fmla="*/ 1841855 h 5322018"/>
              <a:gd name="connsiteX19" fmla="*/ 5810333 w 7766407"/>
              <a:gd name="connsiteY19" fmla="*/ 1879264 h 5322018"/>
              <a:gd name="connsiteX20" fmla="*/ 5796856 w 7766407"/>
              <a:gd name="connsiteY20" fmla="*/ 1903903 h 5322018"/>
              <a:gd name="connsiteX21" fmla="*/ 5776991 w 7766407"/>
              <a:gd name="connsiteY21" fmla="*/ 1913445 h 5322018"/>
              <a:gd name="connsiteX22" fmla="*/ 5768324 w 7766407"/>
              <a:gd name="connsiteY22" fmla="*/ 1930187 h 5322018"/>
              <a:gd name="connsiteX23" fmla="*/ 5746715 w 7766407"/>
              <a:gd name="connsiteY23" fmla="*/ 1935728 h 5322018"/>
              <a:gd name="connsiteX24" fmla="*/ 5730244 w 7766407"/>
              <a:gd name="connsiteY24" fmla="*/ 1946380 h 5322018"/>
              <a:gd name="connsiteX25" fmla="*/ 5551772 w 7766407"/>
              <a:gd name="connsiteY25" fmla="*/ 2005270 h 5322018"/>
              <a:gd name="connsiteX26" fmla="*/ 5246617 w 7766407"/>
              <a:gd name="connsiteY26" fmla="*/ 2162655 h 5322018"/>
              <a:gd name="connsiteX27" fmla="*/ 5108893 w 7766407"/>
              <a:gd name="connsiteY27" fmla="*/ 2264498 h 5322018"/>
              <a:gd name="connsiteX28" fmla="*/ 4972149 w 7766407"/>
              <a:gd name="connsiteY28" fmla="*/ 2387894 h 5322018"/>
              <a:gd name="connsiteX29" fmla="*/ 4933888 w 7766407"/>
              <a:gd name="connsiteY29" fmla="*/ 2412305 h 5322018"/>
              <a:gd name="connsiteX30" fmla="*/ 4886680 w 7766407"/>
              <a:gd name="connsiteY30" fmla="*/ 2435959 h 5322018"/>
              <a:gd name="connsiteX31" fmla="*/ 4858349 w 7766407"/>
              <a:gd name="connsiteY31" fmla="*/ 2449951 h 5322018"/>
              <a:gd name="connsiteX32" fmla="*/ 4790282 w 7766407"/>
              <a:gd name="connsiteY32" fmla="*/ 2498841 h 5322018"/>
              <a:gd name="connsiteX33" fmla="*/ 4695421 w 7766407"/>
              <a:gd name="connsiteY33" fmla="*/ 2608329 h 5322018"/>
              <a:gd name="connsiteX34" fmla="*/ 4660953 w 7766407"/>
              <a:gd name="connsiteY34" fmla="*/ 2633640 h 5322018"/>
              <a:gd name="connsiteX35" fmla="*/ 4617793 w 7766407"/>
              <a:gd name="connsiteY35" fmla="*/ 2682689 h 5322018"/>
              <a:gd name="connsiteX36" fmla="*/ 4540653 w 7766407"/>
              <a:gd name="connsiteY36" fmla="*/ 2726039 h 5322018"/>
              <a:gd name="connsiteX37" fmla="*/ 4478244 w 7766407"/>
              <a:gd name="connsiteY37" fmla="*/ 2754222 h 5322018"/>
              <a:gd name="connsiteX38" fmla="*/ 4445069 w 7766407"/>
              <a:gd name="connsiteY38" fmla="*/ 2771978 h 5322018"/>
              <a:gd name="connsiteX39" fmla="*/ 4418912 w 7766407"/>
              <a:gd name="connsiteY39" fmla="*/ 2782732 h 5322018"/>
              <a:gd name="connsiteX40" fmla="*/ 4363178 w 7766407"/>
              <a:gd name="connsiteY40" fmla="*/ 2821763 h 5322018"/>
              <a:gd name="connsiteX41" fmla="*/ 4275326 w 7766407"/>
              <a:gd name="connsiteY41" fmla="*/ 2891335 h 5322018"/>
              <a:gd name="connsiteX42" fmla="*/ 4255667 w 7766407"/>
              <a:gd name="connsiteY42" fmla="*/ 2905018 h 5322018"/>
              <a:gd name="connsiteX43" fmla="*/ 4234983 w 7766407"/>
              <a:gd name="connsiteY43" fmla="*/ 2912298 h 5322018"/>
              <a:gd name="connsiteX44" fmla="*/ 4226882 w 7766407"/>
              <a:gd name="connsiteY44" fmla="*/ 2910079 h 5322018"/>
              <a:gd name="connsiteX45" fmla="*/ 4215462 w 7766407"/>
              <a:gd name="connsiteY45" fmla="*/ 2916885 h 5322018"/>
              <a:gd name="connsiteX46" fmla="*/ 4211632 w 7766407"/>
              <a:gd name="connsiteY46" fmla="*/ 2917760 h 5322018"/>
              <a:gd name="connsiteX47" fmla="*/ 4190465 w 7766407"/>
              <a:gd name="connsiteY47" fmla="*/ 2923708 h 5322018"/>
              <a:gd name="connsiteX48" fmla="*/ 4164947 w 7766407"/>
              <a:gd name="connsiteY48" fmla="*/ 2959675 h 5322018"/>
              <a:gd name="connsiteX49" fmla="*/ 4117371 w 7766407"/>
              <a:gd name="connsiteY49" fmla="*/ 2984784 h 5322018"/>
              <a:gd name="connsiteX50" fmla="*/ 3904979 w 7766407"/>
              <a:gd name="connsiteY50" fmla="*/ 3091607 h 5322018"/>
              <a:gd name="connsiteX51" fmla="*/ 3778911 w 7766407"/>
              <a:gd name="connsiteY51" fmla="*/ 3255548 h 5322018"/>
              <a:gd name="connsiteX52" fmla="*/ 3728606 w 7766407"/>
              <a:gd name="connsiteY52" fmla="*/ 3295465 h 5322018"/>
              <a:gd name="connsiteX53" fmla="*/ 3718668 w 7766407"/>
              <a:gd name="connsiteY53" fmla="*/ 3304992 h 5322018"/>
              <a:gd name="connsiteX54" fmla="*/ 3717842 w 7766407"/>
              <a:gd name="connsiteY54" fmla="*/ 3305447 h 5322018"/>
              <a:gd name="connsiteX55" fmla="*/ 3718578 w 7766407"/>
              <a:gd name="connsiteY55" fmla="*/ 3308616 h 5322018"/>
              <a:gd name="connsiteX56" fmla="*/ 3712398 w 7766407"/>
              <a:gd name="connsiteY56" fmla="*/ 3318359 h 5322018"/>
              <a:gd name="connsiteX57" fmla="*/ 3702979 w 7766407"/>
              <a:gd name="connsiteY57" fmla="*/ 3338545 h 5322018"/>
              <a:gd name="connsiteX58" fmla="*/ 3698626 w 7766407"/>
              <a:gd name="connsiteY58" fmla="*/ 3341390 h 5322018"/>
              <a:gd name="connsiteX59" fmla="*/ 3680384 w 7766407"/>
              <a:gd name="connsiteY59" fmla="*/ 3370390 h 5322018"/>
              <a:gd name="connsiteX60" fmla="*/ 3678906 w 7766407"/>
              <a:gd name="connsiteY60" fmla="*/ 3370346 h 5322018"/>
              <a:gd name="connsiteX61" fmla="*/ 3668393 w 7766407"/>
              <a:gd name="connsiteY61" fmla="*/ 3376590 h 5322018"/>
              <a:gd name="connsiteX62" fmla="*/ 3661364 w 7766407"/>
              <a:gd name="connsiteY62" fmla="*/ 3371467 h 5322018"/>
              <a:gd name="connsiteX63" fmla="*/ 3658334 w 7766407"/>
              <a:gd name="connsiteY63" fmla="*/ 3373274 h 5322018"/>
              <a:gd name="connsiteX64" fmla="*/ 3657792 w 7766407"/>
              <a:gd name="connsiteY64" fmla="*/ 3373950 h 5322018"/>
              <a:gd name="connsiteX65" fmla="*/ 3651105 w 7766407"/>
              <a:gd name="connsiteY65" fmla="*/ 3389533 h 5322018"/>
              <a:gd name="connsiteX66" fmla="*/ 3648132 w 7766407"/>
              <a:gd name="connsiteY66" fmla="*/ 3388884 h 5322018"/>
              <a:gd name="connsiteX67" fmla="*/ 3643801 w 7766407"/>
              <a:gd name="connsiteY67" fmla="*/ 3396002 h 5322018"/>
              <a:gd name="connsiteX68" fmla="*/ 3639159 w 7766407"/>
              <a:gd name="connsiteY68" fmla="*/ 3398369 h 5322018"/>
              <a:gd name="connsiteX69" fmla="*/ 3617811 w 7766407"/>
              <a:gd name="connsiteY69" fmla="*/ 3425254 h 5322018"/>
              <a:gd name="connsiteX70" fmla="*/ 3616346 w 7766407"/>
              <a:gd name="connsiteY70" fmla="*/ 3425054 h 5322018"/>
              <a:gd name="connsiteX71" fmla="*/ 3605202 w 7766407"/>
              <a:gd name="connsiteY71" fmla="*/ 3430140 h 5322018"/>
              <a:gd name="connsiteX72" fmla="*/ 3586582 w 7766407"/>
              <a:gd name="connsiteY72" fmla="*/ 3441167 h 5322018"/>
              <a:gd name="connsiteX73" fmla="*/ 3580103 w 7766407"/>
              <a:gd name="connsiteY73" fmla="*/ 3439005 h 5322018"/>
              <a:gd name="connsiteX74" fmla="*/ 3576872 w 7766407"/>
              <a:gd name="connsiteY74" fmla="*/ 3444094 h 5322018"/>
              <a:gd name="connsiteX75" fmla="*/ 3572338 w 7766407"/>
              <a:gd name="connsiteY75" fmla="*/ 3449943 h 5322018"/>
              <a:gd name="connsiteX76" fmla="*/ 3571965 w 7766407"/>
              <a:gd name="connsiteY76" fmla="*/ 3449964 h 5322018"/>
              <a:gd name="connsiteX77" fmla="*/ 3566623 w 7766407"/>
              <a:gd name="connsiteY77" fmla="*/ 3455947 h 5322018"/>
              <a:gd name="connsiteX78" fmla="*/ 3564070 w 7766407"/>
              <a:gd name="connsiteY78" fmla="*/ 3460601 h 5322018"/>
              <a:gd name="connsiteX79" fmla="*/ 3526726 w 7766407"/>
              <a:gd name="connsiteY79" fmla="*/ 3463163 h 5322018"/>
              <a:gd name="connsiteX80" fmla="*/ 3525139 w 7766407"/>
              <a:gd name="connsiteY80" fmla="*/ 3464518 h 5322018"/>
              <a:gd name="connsiteX81" fmla="*/ 3506741 w 7766407"/>
              <a:gd name="connsiteY81" fmla="*/ 3487501 h 5322018"/>
              <a:gd name="connsiteX82" fmla="*/ 3501585 w 7766407"/>
              <a:gd name="connsiteY82" fmla="*/ 3492832 h 5322018"/>
              <a:gd name="connsiteX83" fmla="*/ 3501212 w 7766407"/>
              <a:gd name="connsiteY83" fmla="*/ 3492813 h 5322018"/>
              <a:gd name="connsiteX84" fmla="*/ 3495239 w 7766407"/>
              <a:gd name="connsiteY84" fmla="*/ 3498192 h 5322018"/>
              <a:gd name="connsiteX85" fmla="*/ 3492183 w 7766407"/>
              <a:gd name="connsiteY85" fmla="*/ 3502548 h 5322018"/>
              <a:gd name="connsiteX86" fmla="*/ 3476697 w 7766407"/>
              <a:gd name="connsiteY86" fmla="*/ 3501956 h 5322018"/>
              <a:gd name="connsiteX87" fmla="*/ 3469187 w 7766407"/>
              <a:gd name="connsiteY87" fmla="*/ 3506574 h 5322018"/>
              <a:gd name="connsiteX88" fmla="*/ 3408103 w 7766407"/>
              <a:gd name="connsiteY88" fmla="*/ 3549813 h 5322018"/>
              <a:gd name="connsiteX89" fmla="*/ 3326209 w 7766407"/>
              <a:gd name="connsiteY89" fmla="*/ 3609630 h 5322018"/>
              <a:gd name="connsiteX90" fmla="*/ 3297595 w 7766407"/>
              <a:gd name="connsiteY90" fmla="*/ 3632513 h 5322018"/>
              <a:gd name="connsiteX91" fmla="*/ 3242015 w 7766407"/>
              <a:gd name="connsiteY91" fmla="*/ 3667904 h 5322018"/>
              <a:gd name="connsiteX92" fmla="*/ 3213720 w 7766407"/>
              <a:gd name="connsiteY92" fmla="*/ 3680766 h 5322018"/>
              <a:gd name="connsiteX93" fmla="*/ 3212968 w 7766407"/>
              <a:gd name="connsiteY93" fmla="*/ 3681905 h 5322018"/>
              <a:gd name="connsiteX94" fmla="*/ 3208857 w 7766407"/>
              <a:gd name="connsiteY94" fmla="*/ 3681194 h 5322018"/>
              <a:gd name="connsiteX95" fmla="*/ 3203557 w 7766407"/>
              <a:gd name="connsiteY95" fmla="*/ 3683492 h 5322018"/>
              <a:gd name="connsiteX96" fmla="*/ 3192199 w 7766407"/>
              <a:gd name="connsiteY96" fmla="*/ 3693448 h 5322018"/>
              <a:gd name="connsiteX97" fmla="*/ 3188443 w 7766407"/>
              <a:gd name="connsiteY97" fmla="*/ 3697797 h 5322018"/>
              <a:gd name="connsiteX98" fmla="*/ 3181853 w 7766407"/>
              <a:gd name="connsiteY98" fmla="*/ 3702869 h 5322018"/>
              <a:gd name="connsiteX99" fmla="*/ 3181526 w 7766407"/>
              <a:gd name="connsiteY99" fmla="*/ 3702803 h 5322018"/>
              <a:gd name="connsiteX100" fmla="*/ 3175672 w 7766407"/>
              <a:gd name="connsiteY100" fmla="*/ 3707933 h 5322018"/>
              <a:gd name="connsiteX101" fmla="*/ 3149098 w 7766407"/>
              <a:gd name="connsiteY101" fmla="*/ 3735473 h 5322018"/>
              <a:gd name="connsiteX102" fmla="*/ 3093676 w 7766407"/>
              <a:gd name="connsiteY102" fmla="*/ 3747916 h 5322018"/>
              <a:gd name="connsiteX103" fmla="*/ 3074500 w 7766407"/>
              <a:gd name="connsiteY103" fmla="*/ 3757479 h 5322018"/>
              <a:gd name="connsiteX104" fmla="*/ 3063387 w 7766407"/>
              <a:gd name="connsiteY104" fmla="*/ 3761557 h 5322018"/>
              <a:gd name="connsiteX105" fmla="*/ 3062129 w 7766407"/>
              <a:gd name="connsiteY105" fmla="*/ 3761145 h 5322018"/>
              <a:gd name="connsiteX106" fmla="*/ 3036739 w 7766407"/>
              <a:gd name="connsiteY106" fmla="*/ 3787643 h 5322018"/>
              <a:gd name="connsiteX107" fmla="*/ 3032052 w 7766407"/>
              <a:gd name="connsiteY107" fmla="*/ 3789608 h 5322018"/>
              <a:gd name="connsiteX108" fmla="*/ 3017184 w 7766407"/>
              <a:gd name="connsiteY108" fmla="*/ 3808868 h 5322018"/>
              <a:gd name="connsiteX109" fmla="*/ 3008605 w 7766407"/>
              <a:gd name="connsiteY109" fmla="*/ 3817755 h 5322018"/>
              <a:gd name="connsiteX110" fmla="*/ 3008033 w 7766407"/>
              <a:gd name="connsiteY110" fmla="*/ 3822453 h 5322018"/>
              <a:gd name="connsiteX111" fmla="*/ 2994428 w 7766407"/>
              <a:gd name="connsiteY111" fmla="*/ 3834466 h 5322018"/>
              <a:gd name="connsiteX112" fmla="*/ 2992169 w 7766407"/>
              <a:gd name="connsiteY112" fmla="*/ 3835021 h 5322018"/>
              <a:gd name="connsiteX113" fmla="*/ 2983549 w 7766407"/>
              <a:gd name="connsiteY113" fmla="*/ 3847993 h 5322018"/>
              <a:gd name="connsiteX114" fmla="*/ 2853933 w 7766407"/>
              <a:gd name="connsiteY114" fmla="*/ 3953133 h 5322018"/>
              <a:gd name="connsiteX115" fmla="*/ 2700319 w 7766407"/>
              <a:gd name="connsiteY115" fmla="*/ 4113764 h 5322018"/>
              <a:gd name="connsiteX116" fmla="*/ 2510176 w 7766407"/>
              <a:gd name="connsiteY116" fmla="*/ 4248057 h 5322018"/>
              <a:gd name="connsiteX117" fmla="*/ 2435589 w 7766407"/>
              <a:gd name="connsiteY117" fmla="*/ 4314608 h 5322018"/>
              <a:gd name="connsiteX118" fmla="*/ 2415553 w 7766407"/>
              <a:gd name="connsiteY118" fmla="*/ 4320982 h 5322018"/>
              <a:gd name="connsiteX119" fmla="*/ 2411954 w 7766407"/>
              <a:gd name="connsiteY119" fmla="*/ 4321914 h 5322018"/>
              <a:gd name="connsiteX120" fmla="*/ 2354125 w 7766407"/>
              <a:gd name="connsiteY120" fmla="*/ 4349531 h 5322018"/>
              <a:gd name="connsiteX121" fmla="*/ 2283738 w 7766407"/>
              <a:gd name="connsiteY121" fmla="*/ 4401913 h 5322018"/>
              <a:gd name="connsiteX122" fmla="*/ 2274639 w 7766407"/>
              <a:gd name="connsiteY122" fmla="*/ 4413265 h 5322018"/>
              <a:gd name="connsiteX123" fmla="*/ 2200361 w 7766407"/>
              <a:gd name="connsiteY123" fmla="*/ 4461969 h 5322018"/>
              <a:gd name="connsiteX124" fmla="*/ 2151385 w 7766407"/>
              <a:gd name="connsiteY124" fmla="*/ 4498639 h 5322018"/>
              <a:gd name="connsiteX125" fmla="*/ 2142612 w 7766407"/>
              <a:gd name="connsiteY125" fmla="*/ 4509639 h 5322018"/>
              <a:gd name="connsiteX126" fmla="*/ 2126867 w 7766407"/>
              <a:gd name="connsiteY126" fmla="*/ 4512135 h 5322018"/>
              <a:gd name="connsiteX127" fmla="*/ 2120592 w 7766407"/>
              <a:gd name="connsiteY127" fmla="*/ 4509890 h 5322018"/>
              <a:gd name="connsiteX128" fmla="*/ 2082302 w 7766407"/>
              <a:gd name="connsiteY128" fmla="*/ 4540317 h 5322018"/>
              <a:gd name="connsiteX129" fmla="*/ 2077252 w 7766407"/>
              <a:gd name="connsiteY129" fmla="*/ 4543206 h 5322018"/>
              <a:gd name="connsiteX130" fmla="*/ 2040915 w 7766407"/>
              <a:gd name="connsiteY130" fmla="*/ 4560268 h 5322018"/>
              <a:gd name="connsiteX131" fmla="*/ 1984507 w 7766407"/>
              <a:gd name="connsiteY131" fmla="*/ 4581220 h 5322018"/>
              <a:gd name="connsiteX132" fmla="*/ 1921726 w 7766407"/>
              <a:gd name="connsiteY132" fmla="*/ 4594994 h 5322018"/>
              <a:gd name="connsiteX133" fmla="*/ 1886796 w 7766407"/>
              <a:gd name="connsiteY133" fmla="*/ 4605417 h 5322018"/>
              <a:gd name="connsiteX134" fmla="*/ 1861080 w 7766407"/>
              <a:gd name="connsiteY134" fmla="*/ 4610008 h 5322018"/>
              <a:gd name="connsiteX135" fmla="*/ 1829217 w 7766407"/>
              <a:gd name="connsiteY135" fmla="*/ 4618611 h 5322018"/>
              <a:gd name="connsiteX136" fmla="*/ 1809298 w 7766407"/>
              <a:gd name="connsiteY136" fmla="*/ 4630561 h 5322018"/>
              <a:gd name="connsiteX137" fmla="*/ 1734333 w 7766407"/>
              <a:gd name="connsiteY137" fmla="*/ 4646342 h 5322018"/>
              <a:gd name="connsiteX138" fmla="*/ 1356409 w 7766407"/>
              <a:gd name="connsiteY138" fmla="*/ 4866278 h 5322018"/>
              <a:gd name="connsiteX139" fmla="*/ 1048676 w 7766407"/>
              <a:gd name="connsiteY139" fmla="*/ 4988133 h 5322018"/>
              <a:gd name="connsiteX140" fmla="*/ 862512 w 7766407"/>
              <a:gd name="connsiteY140" fmla="*/ 5095694 h 5322018"/>
              <a:gd name="connsiteX141" fmla="*/ 861635 w 7766407"/>
              <a:gd name="connsiteY141" fmla="*/ 5094880 h 5322018"/>
              <a:gd name="connsiteX142" fmla="*/ 850724 w 7766407"/>
              <a:gd name="connsiteY142" fmla="*/ 5095804 h 5322018"/>
              <a:gd name="connsiteX143" fmla="*/ 830865 w 7766407"/>
              <a:gd name="connsiteY143" fmla="*/ 5100063 h 5322018"/>
              <a:gd name="connsiteX144" fmla="*/ 779694 w 7766407"/>
              <a:gd name="connsiteY144" fmla="*/ 5096364 h 5322018"/>
              <a:gd name="connsiteX145" fmla="*/ 746322 w 7766407"/>
              <a:gd name="connsiteY145" fmla="*/ 5117315 h 5322018"/>
              <a:gd name="connsiteX146" fmla="*/ 739355 w 7766407"/>
              <a:gd name="connsiteY146" fmla="*/ 5120945 h 5322018"/>
              <a:gd name="connsiteX147" fmla="*/ 739112 w 7766407"/>
              <a:gd name="connsiteY147" fmla="*/ 5120776 h 5322018"/>
              <a:gd name="connsiteX148" fmla="*/ 731553 w 7766407"/>
              <a:gd name="connsiteY148" fmla="*/ 5124122 h 5322018"/>
              <a:gd name="connsiteX149" fmla="*/ 713129 w 7766407"/>
              <a:gd name="connsiteY149" fmla="*/ 5134606 h 5322018"/>
              <a:gd name="connsiteX150" fmla="*/ 707783 w 7766407"/>
              <a:gd name="connsiteY150" fmla="*/ 5135422 h 5322018"/>
              <a:gd name="connsiteX151" fmla="*/ 674773 w 7766407"/>
              <a:gd name="connsiteY151" fmla="*/ 5139365 h 5322018"/>
              <a:gd name="connsiteX152" fmla="*/ 580910 w 7766407"/>
              <a:gd name="connsiteY152" fmla="*/ 5175217 h 5322018"/>
              <a:gd name="connsiteX153" fmla="*/ 0 w 7766407"/>
              <a:gd name="connsiteY153" fmla="*/ 5322018 h 5322018"/>
              <a:gd name="connsiteX154" fmla="*/ 443847 w 7766407"/>
              <a:gd name="connsiteY154" fmla="*/ 346023 h 5322018"/>
              <a:gd name="connsiteX155" fmla="*/ 473895 w 7766407"/>
              <a:gd name="connsiteY155" fmla="*/ 0 h 5322018"/>
              <a:gd name="connsiteX0" fmla="*/ 473895 w 7766407"/>
              <a:gd name="connsiteY0" fmla="*/ 0 h 5322018"/>
              <a:gd name="connsiteX1" fmla="*/ 7766407 w 7766407"/>
              <a:gd name="connsiteY1" fmla="*/ 649356 h 5322018"/>
              <a:gd name="connsiteX2" fmla="*/ 7754419 w 7766407"/>
              <a:gd name="connsiteY2" fmla="*/ 656832 h 5322018"/>
              <a:gd name="connsiteX3" fmla="*/ 7674875 w 7766407"/>
              <a:gd name="connsiteY3" fmla="*/ 705925 h 5322018"/>
              <a:gd name="connsiteX4" fmla="*/ 7594593 w 7766407"/>
              <a:gd name="connsiteY4" fmla="*/ 715147 h 5322018"/>
              <a:gd name="connsiteX5" fmla="*/ 7522045 w 7766407"/>
              <a:gd name="connsiteY5" fmla="*/ 799587 h 5322018"/>
              <a:gd name="connsiteX6" fmla="*/ 7399327 w 7766407"/>
              <a:gd name="connsiteY6" fmla="*/ 845960 h 5322018"/>
              <a:gd name="connsiteX7" fmla="*/ 7322627 w 7766407"/>
              <a:gd name="connsiteY7" fmla="*/ 887773 h 5322018"/>
              <a:gd name="connsiteX8" fmla="*/ 7151262 w 7766407"/>
              <a:gd name="connsiteY8" fmla="*/ 984886 h 5322018"/>
              <a:gd name="connsiteX9" fmla="*/ 6756023 w 7766407"/>
              <a:gd name="connsiteY9" fmla="*/ 1188542 h 5322018"/>
              <a:gd name="connsiteX10" fmla="*/ 6712672 w 7766407"/>
              <a:gd name="connsiteY10" fmla="*/ 1246467 h 5322018"/>
              <a:gd name="connsiteX11" fmla="*/ 6687440 w 7766407"/>
              <a:gd name="connsiteY11" fmla="*/ 1260662 h 5322018"/>
              <a:gd name="connsiteX12" fmla="*/ 6641885 w 7766407"/>
              <a:gd name="connsiteY12" fmla="*/ 1309000 h 5322018"/>
              <a:gd name="connsiteX13" fmla="*/ 6489577 w 7766407"/>
              <a:gd name="connsiteY13" fmla="*/ 1398613 h 5322018"/>
              <a:gd name="connsiteX14" fmla="*/ 6384287 w 7766407"/>
              <a:gd name="connsiteY14" fmla="*/ 1451239 h 5322018"/>
              <a:gd name="connsiteX15" fmla="*/ 6220937 w 7766407"/>
              <a:gd name="connsiteY15" fmla="*/ 1540763 h 5322018"/>
              <a:gd name="connsiteX16" fmla="*/ 6109958 w 7766407"/>
              <a:gd name="connsiteY16" fmla="*/ 1601219 h 5322018"/>
              <a:gd name="connsiteX17" fmla="*/ 6014458 w 7766407"/>
              <a:gd name="connsiteY17" fmla="*/ 1670184 h 5322018"/>
              <a:gd name="connsiteX18" fmla="*/ 5839315 w 7766407"/>
              <a:gd name="connsiteY18" fmla="*/ 1841855 h 5322018"/>
              <a:gd name="connsiteX19" fmla="*/ 5810333 w 7766407"/>
              <a:gd name="connsiteY19" fmla="*/ 1879264 h 5322018"/>
              <a:gd name="connsiteX20" fmla="*/ 5796856 w 7766407"/>
              <a:gd name="connsiteY20" fmla="*/ 1903903 h 5322018"/>
              <a:gd name="connsiteX21" fmla="*/ 5776991 w 7766407"/>
              <a:gd name="connsiteY21" fmla="*/ 1913445 h 5322018"/>
              <a:gd name="connsiteX22" fmla="*/ 5768324 w 7766407"/>
              <a:gd name="connsiteY22" fmla="*/ 1930187 h 5322018"/>
              <a:gd name="connsiteX23" fmla="*/ 5746715 w 7766407"/>
              <a:gd name="connsiteY23" fmla="*/ 1935728 h 5322018"/>
              <a:gd name="connsiteX24" fmla="*/ 5730244 w 7766407"/>
              <a:gd name="connsiteY24" fmla="*/ 1946380 h 5322018"/>
              <a:gd name="connsiteX25" fmla="*/ 5551772 w 7766407"/>
              <a:gd name="connsiteY25" fmla="*/ 2005270 h 5322018"/>
              <a:gd name="connsiteX26" fmla="*/ 5246617 w 7766407"/>
              <a:gd name="connsiteY26" fmla="*/ 2162655 h 5322018"/>
              <a:gd name="connsiteX27" fmla="*/ 5108893 w 7766407"/>
              <a:gd name="connsiteY27" fmla="*/ 2264498 h 5322018"/>
              <a:gd name="connsiteX28" fmla="*/ 4972149 w 7766407"/>
              <a:gd name="connsiteY28" fmla="*/ 2387894 h 5322018"/>
              <a:gd name="connsiteX29" fmla="*/ 4933888 w 7766407"/>
              <a:gd name="connsiteY29" fmla="*/ 2412305 h 5322018"/>
              <a:gd name="connsiteX30" fmla="*/ 4886680 w 7766407"/>
              <a:gd name="connsiteY30" fmla="*/ 2435959 h 5322018"/>
              <a:gd name="connsiteX31" fmla="*/ 4858349 w 7766407"/>
              <a:gd name="connsiteY31" fmla="*/ 2449951 h 5322018"/>
              <a:gd name="connsiteX32" fmla="*/ 4790282 w 7766407"/>
              <a:gd name="connsiteY32" fmla="*/ 2498841 h 5322018"/>
              <a:gd name="connsiteX33" fmla="*/ 4695421 w 7766407"/>
              <a:gd name="connsiteY33" fmla="*/ 2608329 h 5322018"/>
              <a:gd name="connsiteX34" fmla="*/ 4660953 w 7766407"/>
              <a:gd name="connsiteY34" fmla="*/ 2633640 h 5322018"/>
              <a:gd name="connsiteX35" fmla="*/ 4617793 w 7766407"/>
              <a:gd name="connsiteY35" fmla="*/ 2682689 h 5322018"/>
              <a:gd name="connsiteX36" fmla="*/ 4540653 w 7766407"/>
              <a:gd name="connsiteY36" fmla="*/ 2726039 h 5322018"/>
              <a:gd name="connsiteX37" fmla="*/ 4478244 w 7766407"/>
              <a:gd name="connsiteY37" fmla="*/ 2754222 h 5322018"/>
              <a:gd name="connsiteX38" fmla="*/ 4445069 w 7766407"/>
              <a:gd name="connsiteY38" fmla="*/ 2771978 h 5322018"/>
              <a:gd name="connsiteX39" fmla="*/ 4418912 w 7766407"/>
              <a:gd name="connsiteY39" fmla="*/ 2782732 h 5322018"/>
              <a:gd name="connsiteX40" fmla="*/ 4363178 w 7766407"/>
              <a:gd name="connsiteY40" fmla="*/ 2821763 h 5322018"/>
              <a:gd name="connsiteX41" fmla="*/ 4275326 w 7766407"/>
              <a:gd name="connsiteY41" fmla="*/ 2891335 h 5322018"/>
              <a:gd name="connsiteX42" fmla="*/ 4255667 w 7766407"/>
              <a:gd name="connsiteY42" fmla="*/ 2905018 h 5322018"/>
              <a:gd name="connsiteX43" fmla="*/ 4234983 w 7766407"/>
              <a:gd name="connsiteY43" fmla="*/ 2912298 h 5322018"/>
              <a:gd name="connsiteX44" fmla="*/ 4226882 w 7766407"/>
              <a:gd name="connsiteY44" fmla="*/ 2910079 h 5322018"/>
              <a:gd name="connsiteX45" fmla="*/ 4215462 w 7766407"/>
              <a:gd name="connsiteY45" fmla="*/ 2916885 h 5322018"/>
              <a:gd name="connsiteX46" fmla="*/ 4211632 w 7766407"/>
              <a:gd name="connsiteY46" fmla="*/ 2917760 h 5322018"/>
              <a:gd name="connsiteX47" fmla="*/ 4190465 w 7766407"/>
              <a:gd name="connsiteY47" fmla="*/ 2923708 h 5322018"/>
              <a:gd name="connsiteX48" fmla="*/ 4164947 w 7766407"/>
              <a:gd name="connsiteY48" fmla="*/ 2959675 h 5322018"/>
              <a:gd name="connsiteX49" fmla="*/ 4117371 w 7766407"/>
              <a:gd name="connsiteY49" fmla="*/ 2984784 h 5322018"/>
              <a:gd name="connsiteX50" fmla="*/ 3904979 w 7766407"/>
              <a:gd name="connsiteY50" fmla="*/ 3091607 h 5322018"/>
              <a:gd name="connsiteX51" fmla="*/ 3778911 w 7766407"/>
              <a:gd name="connsiteY51" fmla="*/ 3255548 h 5322018"/>
              <a:gd name="connsiteX52" fmla="*/ 3728606 w 7766407"/>
              <a:gd name="connsiteY52" fmla="*/ 3295465 h 5322018"/>
              <a:gd name="connsiteX53" fmla="*/ 3718668 w 7766407"/>
              <a:gd name="connsiteY53" fmla="*/ 3304992 h 5322018"/>
              <a:gd name="connsiteX54" fmla="*/ 3717842 w 7766407"/>
              <a:gd name="connsiteY54" fmla="*/ 3305447 h 5322018"/>
              <a:gd name="connsiteX55" fmla="*/ 3718578 w 7766407"/>
              <a:gd name="connsiteY55" fmla="*/ 3308616 h 5322018"/>
              <a:gd name="connsiteX56" fmla="*/ 3712398 w 7766407"/>
              <a:gd name="connsiteY56" fmla="*/ 3318359 h 5322018"/>
              <a:gd name="connsiteX57" fmla="*/ 3702979 w 7766407"/>
              <a:gd name="connsiteY57" fmla="*/ 3338545 h 5322018"/>
              <a:gd name="connsiteX58" fmla="*/ 3698626 w 7766407"/>
              <a:gd name="connsiteY58" fmla="*/ 3341390 h 5322018"/>
              <a:gd name="connsiteX59" fmla="*/ 3680384 w 7766407"/>
              <a:gd name="connsiteY59" fmla="*/ 3370390 h 5322018"/>
              <a:gd name="connsiteX60" fmla="*/ 3678906 w 7766407"/>
              <a:gd name="connsiteY60" fmla="*/ 3370346 h 5322018"/>
              <a:gd name="connsiteX61" fmla="*/ 3668393 w 7766407"/>
              <a:gd name="connsiteY61" fmla="*/ 3376590 h 5322018"/>
              <a:gd name="connsiteX62" fmla="*/ 3661364 w 7766407"/>
              <a:gd name="connsiteY62" fmla="*/ 3371467 h 5322018"/>
              <a:gd name="connsiteX63" fmla="*/ 3658334 w 7766407"/>
              <a:gd name="connsiteY63" fmla="*/ 3373274 h 5322018"/>
              <a:gd name="connsiteX64" fmla="*/ 3657792 w 7766407"/>
              <a:gd name="connsiteY64" fmla="*/ 3373950 h 5322018"/>
              <a:gd name="connsiteX65" fmla="*/ 3651105 w 7766407"/>
              <a:gd name="connsiteY65" fmla="*/ 3389533 h 5322018"/>
              <a:gd name="connsiteX66" fmla="*/ 3648132 w 7766407"/>
              <a:gd name="connsiteY66" fmla="*/ 3388884 h 5322018"/>
              <a:gd name="connsiteX67" fmla="*/ 3643801 w 7766407"/>
              <a:gd name="connsiteY67" fmla="*/ 3396002 h 5322018"/>
              <a:gd name="connsiteX68" fmla="*/ 3639159 w 7766407"/>
              <a:gd name="connsiteY68" fmla="*/ 3398369 h 5322018"/>
              <a:gd name="connsiteX69" fmla="*/ 3617811 w 7766407"/>
              <a:gd name="connsiteY69" fmla="*/ 3425254 h 5322018"/>
              <a:gd name="connsiteX70" fmla="*/ 3616346 w 7766407"/>
              <a:gd name="connsiteY70" fmla="*/ 3425054 h 5322018"/>
              <a:gd name="connsiteX71" fmla="*/ 3605202 w 7766407"/>
              <a:gd name="connsiteY71" fmla="*/ 3430140 h 5322018"/>
              <a:gd name="connsiteX72" fmla="*/ 3586582 w 7766407"/>
              <a:gd name="connsiteY72" fmla="*/ 3441167 h 5322018"/>
              <a:gd name="connsiteX73" fmla="*/ 3580103 w 7766407"/>
              <a:gd name="connsiteY73" fmla="*/ 3439005 h 5322018"/>
              <a:gd name="connsiteX74" fmla="*/ 3576872 w 7766407"/>
              <a:gd name="connsiteY74" fmla="*/ 3444094 h 5322018"/>
              <a:gd name="connsiteX75" fmla="*/ 3572338 w 7766407"/>
              <a:gd name="connsiteY75" fmla="*/ 3449943 h 5322018"/>
              <a:gd name="connsiteX76" fmla="*/ 3571965 w 7766407"/>
              <a:gd name="connsiteY76" fmla="*/ 3449964 h 5322018"/>
              <a:gd name="connsiteX77" fmla="*/ 3566623 w 7766407"/>
              <a:gd name="connsiteY77" fmla="*/ 3455947 h 5322018"/>
              <a:gd name="connsiteX78" fmla="*/ 3564070 w 7766407"/>
              <a:gd name="connsiteY78" fmla="*/ 3460601 h 5322018"/>
              <a:gd name="connsiteX79" fmla="*/ 3526726 w 7766407"/>
              <a:gd name="connsiteY79" fmla="*/ 3463163 h 5322018"/>
              <a:gd name="connsiteX80" fmla="*/ 3525139 w 7766407"/>
              <a:gd name="connsiteY80" fmla="*/ 3464518 h 5322018"/>
              <a:gd name="connsiteX81" fmla="*/ 3506741 w 7766407"/>
              <a:gd name="connsiteY81" fmla="*/ 3487501 h 5322018"/>
              <a:gd name="connsiteX82" fmla="*/ 3501585 w 7766407"/>
              <a:gd name="connsiteY82" fmla="*/ 3492832 h 5322018"/>
              <a:gd name="connsiteX83" fmla="*/ 3501212 w 7766407"/>
              <a:gd name="connsiteY83" fmla="*/ 3492813 h 5322018"/>
              <a:gd name="connsiteX84" fmla="*/ 3495239 w 7766407"/>
              <a:gd name="connsiteY84" fmla="*/ 3498192 h 5322018"/>
              <a:gd name="connsiteX85" fmla="*/ 3492183 w 7766407"/>
              <a:gd name="connsiteY85" fmla="*/ 3502548 h 5322018"/>
              <a:gd name="connsiteX86" fmla="*/ 3476697 w 7766407"/>
              <a:gd name="connsiteY86" fmla="*/ 3501956 h 5322018"/>
              <a:gd name="connsiteX87" fmla="*/ 3469187 w 7766407"/>
              <a:gd name="connsiteY87" fmla="*/ 3506574 h 5322018"/>
              <a:gd name="connsiteX88" fmla="*/ 3408103 w 7766407"/>
              <a:gd name="connsiteY88" fmla="*/ 3549813 h 5322018"/>
              <a:gd name="connsiteX89" fmla="*/ 3326209 w 7766407"/>
              <a:gd name="connsiteY89" fmla="*/ 3609630 h 5322018"/>
              <a:gd name="connsiteX90" fmla="*/ 3297595 w 7766407"/>
              <a:gd name="connsiteY90" fmla="*/ 3632513 h 5322018"/>
              <a:gd name="connsiteX91" fmla="*/ 3242015 w 7766407"/>
              <a:gd name="connsiteY91" fmla="*/ 3667904 h 5322018"/>
              <a:gd name="connsiteX92" fmla="*/ 3213720 w 7766407"/>
              <a:gd name="connsiteY92" fmla="*/ 3680766 h 5322018"/>
              <a:gd name="connsiteX93" fmla="*/ 3212968 w 7766407"/>
              <a:gd name="connsiteY93" fmla="*/ 3681905 h 5322018"/>
              <a:gd name="connsiteX94" fmla="*/ 3208857 w 7766407"/>
              <a:gd name="connsiteY94" fmla="*/ 3681194 h 5322018"/>
              <a:gd name="connsiteX95" fmla="*/ 3203557 w 7766407"/>
              <a:gd name="connsiteY95" fmla="*/ 3683492 h 5322018"/>
              <a:gd name="connsiteX96" fmla="*/ 3192199 w 7766407"/>
              <a:gd name="connsiteY96" fmla="*/ 3693448 h 5322018"/>
              <a:gd name="connsiteX97" fmla="*/ 3188443 w 7766407"/>
              <a:gd name="connsiteY97" fmla="*/ 3697797 h 5322018"/>
              <a:gd name="connsiteX98" fmla="*/ 3181853 w 7766407"/>
              <a:gd name="connsiteY98" fmla="*/ 3702869 h 5322018"/>
              <a:gd name="connsiteX99" fmla="*/ 3181526 w 7766407"/>
              <a:gd name="connsiteY99" fmla="*/ 3702803 h 5322018"/>
              <a:gd name="connsiteX100" fmla="*/ 3175672 w 7766407"/>
              <a:gd name="connsiteY100" fmla="*/ 3707933 h 5322018"/>
              <a:gd name="connsiteX101" fmla="*/ 3149098 w 7766407"/>
              <a:gd name="connsiteY101" fmla="*/ 3735473 h 5322018"/>
              <a:gd name="connsiteX102" fmla="*/ 3093676 w 7766407"/>
              <a:gd name="connsiteY102" fmla="*/ 3747916 h 5322018"/>
              <a:gd name="connsiteX103" fmla="*/ 3074500 w 7766407"/>
              <a:gd name="connsiteY103" fmla="*/ 3757479 h 5322018"/>
              <a:gd name="connsiteX104" fmla="*/ 3063387 w 7766407"/>
              <a:gd name="connsiteY104" fmla="*/ 3761557 h 5322018"/>
              <a:gd name="connsiteX105" fmla="*/ 3062129 w 7766407"/>
              <a:gd name="connsiteY105" fmla="*/ 3761145 h 5322018"/>
              <a:gd name="connsiteX106" fmla="*/ 3036739 w 7766407"/>
              <a:gd name="connsiteY106" fmla="*/ 3787643 h 5322018"/>
              <a:gd name="connsiteX107" fmla="*/ 3032052 w 7766407"/>
              <a:gd name="connsiteY107" fmla="*/ 3789608 h 5322018"/>
              <a:gd name="connsiteX108" fmla="*/ 3017184 w 7766407"/>
              <a:gd name="connsiteY108" fmla="*/ 3808868 h 5322018"/>
              <a:gd name="connsiteX109" fmla="*/ 3008605 w 7766407"/>
              <a:gd name="connsiteY109" fmla="*/ 3817755 h 5322018"/>
              <a:gd name="connsiteX110" fmla="*/ 3008033 w 7766407"/>
              <a:gd name="connsiteY110" fmla="*/ 3822453 h 5322018"/>
              <a:gd name="connsiteX111" fmla="*/ 2994428 w 7766407"/>
              <a:gd name="connsiteY111" fmla="*/ 3834466 h 5322018"/>
              <a:gd name="connsiteX112" fmla="*/ 2992169 w 7766407"/>
              <a:gd name="connsiteY112" fmla="*/ 3835021 h 5322018"/>
              <a:gd name="connsiteX113" fmla="*/ 2983549 w 7766407"/>
              <a:gd name="connsiteY113" fmla="*/ 3847993 h 5322018"/>
              <a:gd name="connsiteX114" fmla="*/ 2853933 w 7766407"/>
              <a:gd name="connsiteY114" fmla="*/ 3953133 h 5322018"/>
              <a:gd name="connsiteX115" fmla="*/ 2700319 w 7766407"/>
              <a:gd name="connsiteY115" fmla="*/ 4113764 h 5322018"/>
              <a:gd name="connsiteX116" fmla="*/ 2510176 w 7766407"/>
              <a:gd name="connsiteY116" fmla="*/ 4248057 h 5322018"/>
              <a:gd name="connsiteX117" fmla="*/ 2435589 w 7766407"/>
              <a:gd name="connsiteY117" fmla="*/ 4314608 h 5322018"/>
              <a:gd name="connsiteX118" fmla="*/ 2415553 w 7766407"/>
              <a:gd name="connsiteY118" fmla="*/ 4320982 h 5322018"/>
              <a:gd name="connsiteX119" fmla="*/ 2411954 w 7766407"/>
              <a:gd name="connsiteY119" fmla="*/ 4321914 h 5322018"/>
              <a:gd name="connsiteX120" fmla="*/ 2354125 w 7766407"/>
              <a:gd name="connsiteY120" fmla="*/ 4349531 h 5322018"/>
              <a:gd name="connsiteX121" fmla="*/ 2283738 w 7766407"/>
              <a:gd name="connsiteY121" fmla="*/ 4401913 h 5322018"/>
              <a:gd name="connsiteX122" fmla="*/ 2274639 w 7766407"/>
              <a:gd name="connsiteY122" fmla="*/ 4413265 h 5322018"/>
              <a:gd name="connsiteX123" fmla="*/ 2200361 w 7766407"/>
              <a:gd name="connsiteY123" fmla="*/ 4461969 h 5322018"/>
              <a:gd name="connsiteX124" fmla="*/ 2151385 w 7766407"/>
              <a:gd name="connsiteY124" fmla="*/ 4498639 h 5322018"/>
              <a:gd name="connsiteX125" fmla="*/ 2142612 w 7766407"/>
              <a:gd name="connsiteY125" fmla="*/ 4509639 h 5322018"/>
              <a:gd name="connsiteX126" fmla="*/ 2126867 w 7766407"/>
              <a:gd name="connsiteY126" fmla="*/ 4512135 h 5322018"/>
              <a:gd name="connsiteX127" fmla="*/ 2120592 w 7766407"/>
              <a:gd name="connsiteY127" fmla="*/ 4509890 h 5322018"/>
              <a:gd name="connsiteX128" fmla="*/ 2082302 w 7766407"/>
              <a:gd name="connsiteY128" fmla="*/ 4540317 h 5322018"/>
              <a:gd name="connsiteX129" fmla="*/ 2077252 w 7766407"/>
              <a:gd name="connsiteY129" fmla="*/ 4543206 h 5322018"/>
              <a:gd name="connsiteX130" fmla="*/ 2040915 w 7766407"/>
              <a:gd name="connsiteY130" fmla="*/ 4560268 h 5322018"/>
              <a:gd name="connsiteX131" fmla="*/ 1984507 w 7766407"/>
              <a:gd name="connsiteY131" fmla="*/ 4581220 h 5322018"/>
              <a:gd name="connsiteX132" fmla="*/ 1921726 w 7766407"/>
              <a:gd name="connsiteY132" fmla="*/ 4594994 h 5322018"/>
              <a:gd name="connsiteX133" fmla="*/ 1886796 w 7766407"/>
              <a:gd name="connsiteY133" fmla="*/ 4605417 h 5322018"/>
              <a:gd name="connsiteX134" fmla="*/ 1861080 w 7766407"/>
              <a:gd name="connsiteY134" fmla="*/ 4610008 h 5322018"/>
              <a:gd name="connsiteX135" fmla="*/ 1829217 w 7766407"/>
              <a:gd name="connsiteY135" fmla="*/ 4618611 h 5322018"/>
              <a:gd name="connsiteX136" fmla="*/ 1809298 w 7766407"/>
              <a:gd name="connsiteY136" fmla="*/ 4630561 h 5322018"/>
              <a:gd name="connsiteX137" fmla="*/ 1734333 w 7766407"/>
              <a:gd name="connsiteY137" fmla="*/ 4646342 h 5322018"/>
              <a:gd name="connsiteX138" fmla="*/ 1356409 w 7766407"/>
              <a:gd name="connsiteY138" fmla="*/ 4866278 h 5322018"/>
              <a:gd name="connsiteX139" fmla="*/ 1048676 w 7766407"/>
              <a:gd name="connsiteY139" fmla="*/ 4988133 h 5322018"/>
              <a:gd name="connsiteX140" fmla="*/ 862512 w 7766407"/>
              <a:gd name="connsiteY140" fmla="*/ 5095694 h 5322018"/>
              <a:gd name="connsiteX141" fmla="*/ 861635 w 7766407"/>
              <a:gd name="connsiteY141" fmla="*/ 5094880 h 5322018"/>
              <a:gd name="connsiteX142" fmla="*/ 850724 w 7766407"/>
              <a:gd name="connsiteY142" fmla="*/ 5095804 h 5322018"/>
              <a:gd name="connsiteX143" fmla="*/ 830865 w 7766407"/>
              <a:gd name="connsiteY143" fmla="*/ 5100063 h 5322018"/>
              <a:gd name="connsiteX144" fmla="*/ 779694 w 7766407"/>
              <a:gd name="connsiteY144" fmla="*/ 5096364 h 5322018"/>
              <a:gd name="connsiteX145" fmla="*/ 746322 w 7766407"/>
              <a:gd name="connsiteY145" fmla="*/ 5117315 h 5322018"/>
              <a:gd name="connsiteX146" fmla="*/ 739355 w 7766407"/>
              <a:gd name="connsiteY146" fmla="*/ 5120945 h 5322018"/>
              <a:gd name="connsiteX147" fmla="*/ 739112 w 7766407"/>
              <a:gd name="connsiteY147" fmla="*/ 5120776 h 5322018"/>
              <a:gd name="connsiteX148" fmla="*/ 731553 w 7766407"/>
              <a:gd name="connsiteY148" fmla="*/ 5124122 h 5322018"/>
              <a:gd name="connsiteX149" fmla="*/ 713129 w 7766407"/>
              <a:gd name="connsiteY149" fmla="*/ 5134606 h 5322018"/>
              <a:gd name="connsiteX150" fmla="*/ 707783 w 7766407"/>
              <a:gd name="connsiteY150" fmla="*/ 5135422 h 5322018"/>
              <a:gd name="connsiteX151" fmla="*/ 674773 w 7766407"/>
              <a:gd name="connsiteY151" fmla="*/ 5139365 h 5322018"/>
              <a:gd name="connsiteX152" fmla="*/ 580910 w 7766407"/>
              <a:gd name="connsiteY152" fmla="*/ 5175217 h 5322018"/>
              <a:gd name="connsiteX153" fmla="*/ 0 w 7766407"/>
              <a:gd name="connsiteY153" fmla="*/ 5322018 h 5322018"/>
              <a:gd name="connsiteX154" fmla="*/ 473895 w 7766407"/>
              <a:gd name="connsiteY154" fmla="*/ 0 h 5322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l="l" t="t" r="r" b="b"/>
            <a:pathLst>
              <a:path w="7766407" h="5322018">
                <a:moveTo>
                  <a:pt x="473895" y="0"/>
                </a:moveTo>
                <a:lnTo>
                  <a:pt x="7766407" y="649356"/>
                </a:lnTo>
                <a:lnTo>
                  <a:pt x="7754419" y="656832"/>
                </a:lnTo>
                <a:cubicBezTo>
                  <a:pt x="7726474" y="677470"/>
                  <a:pt x="7696788" y="705576"/>
                  <a:pt x="7674875" y="705925"/>
                </a:cubicBezTo>
                <a:cubicBezTo>
                  <a:pt x="7659838" y="692337"/>
                  <a:pt x="7619354" y="711670"/>
                  <a:pt x="7594593" y="715147"/>
                </a:cubicBezTo>
                <a:cubicBezTo>
                  <a:pt x="7553036" y="756392"/>
                  <a:pt x="7553949" y="790366"/>
                  <a:pt x="7522045" y="799587"/>
                </a:cubicBezTo>
                <a:cubicBezTo>
                  <a:pt x="7499833" y="804948"/>
                  <a:pt x="7434970" y="857646"/>
                  <a:pt x="7399327" y="845960"/>
                </a:cubicBezTo>
                <a:cubicBezTo>
                  <a:pt x="7373461" y="881898"/>
                  <a:pt x="7346529" y="865787"/>
                  <a:pt x="7322627" y="887773"/>
                </a:cubicBezTo>
                <a:cubicBezTo>
                  <a:pt x="7261844" y="921968"/>
                  <a:pt x="7241893" y="963214"/>
                  <a:pt x="7151262" y="984886"/>
                </a:cubicBezTo>
                <a:cubicBezTo>
                  <a:pt x="7056829" y="1041135"/>
                  <a:pt x="6851604" y="1071499"/>
                  <a:pt x="6756023" y="1188542"/>
                </a:cubicBezTo>
                <a:cubicBezTo>
                  <a:pt x="6730515" y="1182883"/>
                  <a:pt x="6727803" y="1236044"/>
                  <a:pt x="6712672" y="1246467"/>
                </a:cubicBezTo>
                <a:cubicBezTo>
                  <a:pt x="6700674" y="1241234"/>
                  <a:pt x="6686914" y="1248210"/>
                  <a:pt x="6687440" y="1260662"/>
                </a:cubicBezTo>
                <a:cubicBezTo>
                  <a:pt x="6706387" y="1281105"/>
                  <a:pt x="6637089" y="1291049"/>
                  <a:pt x="6641885" y="1309000"/>
                </a:cubicBezTo>
                <a:cubicBezTo>
                  <a:pt x="6615428" y="1325541"/>
                  <a:pt x="6496868" y="1362901"/>
                  <a:pt x="6489577" y="1398613"/>
                </a:cubicBezTo>
                <a:cubicBezTo>
                  <a:pt x="6438934" y="1437557"/>
                  <a:pt x="6408150" y="1439216"/>
                  <a:pt x="6384287" y="1451239"/>
                </a:cubicBezTo>
                <a:cubicBezTo>
                  <a:pt x="6353231" y="1459670"/>
                  <a:pt x="6322480" y="1490139"/>
                  <a:pt x="6220937" y="1540763"/>
                </a:cubicBezTo>
                <a:cubicBezTo>
                  <a:pt x="6204693" y="1542635"/>
                  <a:pt x="6108072" y="1588639"/>
                  <a:pt x="6109958" y="1601219"/>
                </a:cubicBezTo>
                <a:cubicBezTo>
                  <a:pt x="6078993" y="1617872"/>
                  <a:pt x="6044057" y="1672908"/>
                  <a:pt x="6014458" y="1670184"/>
                </a:cubicBezTo>
                <a:cubicBezTo>
                  <a:pt x="5969352" y="1710290"/>
                  <a:pt x="5873335" y="1807008"/>
                  <a:pt x="5839315" y="1841855"/>
                </a:cubicBezTo>
                <a:cubicBezTo>
                  <a:pt x="5814714" y="1859136"/>
                  <a:pt x="5823315" y="1888532"/>
                  <a:pt x="5810333" y="1879264"/>
                </a:cubicBezTo>
                <a:cubicBezTo>
                  <a:pt x="5809847" y="1889703"/>
                  <a:pt x="5804854" y="1897596"/>
                  <a:pt x="5796856" y="1903903"/>
                </a:cubicBezTo>
                <a:lnTo>
                  <a:pt x="5776991" y="1913445"/>
                </a:lnTo>
                <a:lnTo>
                  <a:pt x="5768324" y="1930187"/>
                </a:lnTo>
                <a:cubicBezTo>
                  <a:pt x="5763604" y="1934681"/>
                  <a:pt x="5756862" y="1937046"/>
                  <a:pt x="5746715" y="1935728"/>
                </a:cubicBezTo>
                <a:cubicBezTo>
                  <a:pt x="5742675" y="1938108"/>
                  <a:pt x="5736889" y="1941888"/>
                  <a:pt x="5730244" y="1946380"/>
                </a:cubicBezTo>
                <a:lnTo>
                  <a:pt x="5551772" y="2005270"/>
                </a:lnTo>
                <a:cubicBezTo>
                  <a:pt x="5468669" y="2047436"/>
                  <a:pt x="5320429" y="2119450"/>
                  <a:pt x="5246617" y="2162655"/>
                </a:cubicBezTo>
                <a:lnTo>
                  <a:pt x="5108893" y="2264498"/>
                </a:lnTo>
                <a:lnTo>
                  <a:pt x="4972149" y="2387894"/>
                </a:lnTo>
                <a:cubicBezTo>
                  <a:pt x="4958199" y="2397068"/>
                  <a:pt x="4944146" y="2406292"/>
                  <a:pt x="4933888" y="2412305"/>
                </a:cubicBezTo>
                <a:cubicBezTo>
                  <a:pt x="4926031" y="2437683"/>
                  <a:pt x="4906397" y="2420081"/>
                  <a:pt x="4886680" y="2435959"/>
                </a:cubicBezTo>
                <a:cubicBezTo>
                  <a:pt x="4879505" y="2447520"/>
                  <a:pt x="4872446" y="2452218"/>
                  <a:pt x="4858349" y="2449951"/>
                </a:cubicBezTo>
                <a:cubicBezTo>
                  <a:pt x="4826189" y="2504934"/>
                  <a:pt x="4829559" y="2465158"/>
                  <a:pt x="4790282" y="2498841"/>
                </a:cubicBezTo>
                <a:cubicBezTo>
                  <a:pt x="4757654" y="2530220"/>
                  <a:pt x="4717406" y="2559468"/>
                  <a:pt x="4695421" y="2608329"/>
                </a:cubicBezTo>
                <a:cubicBezTo>
                  <a:pt x="4692985" y="2620404"/>
                  <a:pt x="4673890" y="2621247"/>
                  <a:pt x="4660953" y="2633640"/>
                </a:cubicBezTo>
                <a:cubicBezTo>
                  <a:pt x="4648016" y="2646033"/>
                  <a:pt x="4637843" y="2667289"/>
                  <a:pt x="4617793" y="2682689"/>
                </a:cubicBezTo>
                <a:cubicBezTo>
                  <a:pt x="4582940" y="2707208"/>
                  <a:pt x="4543392" y="2708552"/>
                  <a:pt x="4540653" y="2726039"/>
                </a:cubicBezTo>
                <a:cubicBezTo>
                  <a:pt x="4520518" y="2734895"/>
                  <a:pt x="4484610" y="2733666"/>
                  <a:pt x="4478244" y="2754222"/>
                </a:cubicBezTo>
                <a:cubicBezTo>
                  <a:pt x="4469356" y="2744308"/>
                  <a:pt x="4460963" y="2773581"/>
                  <a:pt x="4445069" y="2771978"/>
                </a:cubicBezTo>
                <a:cubicBezTo>
                  <a:pt x="4433079" y="2769658"/>
                  <a:pt x="4427736" y="2777998"/>
                  <a:pt x="4418912" y="2782732"/>
                </a:cubicBezTo>
                <a:cubicBezTo>
                  <a:pt x="4404355" y="2783300"/>
                  <a:pt x="4370000" y="2810533"/>
                  <a:pt x="4363178" y="2821763"/>
                </a:cubicBezTo>
                <a:cubicBezTo>
                  <a:pt x="4350513" y="2855639"/>
                  <a:pt x="4286603" y="2864646"/>
                  <a:pt x="4275326" y="2891335"/>
                </a:cubicBezTo>
                <a:cubicBezTo>
                  <a:pt x="4269304" y="2897284"/>
                  <a:pt x="4262661" y="2901653"/>
                  <a:pt x="4255667" y="2905018"/>
                </a:cubicBezTo>
                <a:lnTo>
                  <a:pt x="4234983" y="2912298"/>
                </a:lnTo>
                <a:lnTo>
                  <a:pt x="4226882" y="2910079"/>
                </a:lnTo>
                <a:lnTo>
                  <a:pt x="4215462" y="2916885"/>
                </a:lnTo>
                <a:lnTo>
                  <a:pt x="4211632" y="2917760"/>
                </a:lnTo>
                <a:lnTo>
                  <a:pt x="4190465" y="2923708"/>
                </a:lnTo>
                <a:cubicBezTo>
                  <a:pt x="4211448" y="2943977"/>
                  <a:pt x="4137000" y="2948398"/>
                  <a:pt x="4164947" y="2959675"/>
                </a:cubicBezTo>
                <a:cubicBezTo>
                  <a:pt x="4131823" y="2976992"/>
                  <a:pt x="4167115" y="2983181"/>
                  <a:pt x="4117371" y="2984784"/>
                </a:cubicBezTo>
                <a:cubicBezTo>
                  <a:pt x="4074961" y="3029115"/>
                  <a:pt x="3930684" y="3042351"/>
                  <a:pt x="3904979" y="3091607"/>
                </a:cubicBezTo>
                <a:cubicBezTo>
                  <a:pt x="3848569" y="3136734"/>
                  <a:pt x="3808307" y="3221571"/>
                  <a:pt x="3778911" y="3255548"/>
                </a:cubicBezTo>
                <a:lnTo>
                  <a:pt x="3728606" y="3295465"/>
                </a:lnTo>
                <a:lnTo>
                  <a:pt x="3718668" y="3304992"/>
                </a:lnTo>
                <a:lnTo>
                  <a:pt x="3717842" y="3305447"/>
                </a:lnTo>
                <a:lnTo>
                  <a:pt x="3718578" y="3308616"/>
                </a:lnTo>
                <a:lnTo>
                  <a:pt x="3712398" y="3318359"/>
                </a:lnTo>
                <a:lnTo>
                  <a:pt x="3702979" y="3338545"/>
                </a:lnTo>
                <a:lnTo>
                  <a:pt x="3698626" y="3341390"/>
                </a:lnTo>
                <a:lnTo>
                  <a:pt x="3680384" y="3370390"/>
                </a:lnTo>
                <a:lnTo>
                  <a:pt x="3678906" y="3370346"/>
                </a:lnTo>
                <a:cubicBezTo>
                  <a:pt x="3675169" y="3370915"/>
                  <a:pt x="3671627" y="3372581"/>
                  <a:pt x="3668393" y="3376590"/>
                </a:cubicBezTo>
                <a:cubicBezTo>
                  <a:pt x="3665128" y="3373435"/>
                  <a:pt x="3662941" y="3371857"/>
                  <a:pt x="3661364" y="3371467"/>
                </a:cubicBezTo>
                <a:lnTo>
                  <a:pt x="3658334" y="3373274"/>
                </a:lnTo>
                <a:lnTo>
                  <a:pt x="3657792" y="3373950"/>
                </a:lnTo>
                <a:lnTo>
                  <a:pt x="3651105" y="3389533"/>
                </a:lnTo>
                <a:lnTo>
                  <a:pt x="3648132" y="3388884"/>
                </a:lnTo>
                <a:lnTo>
                  <a:pt x="3643801" y="3396002"/>
                </a:lnTo>
                <a:lnTo>
                  <a:pt x="3639159" y="3398369"/>
                </a:lnTo>
                <a:lnTo>
                  <a:pt x="3617811" y="3425254"/>
                </a:lnTo>
                <a:lnTo>
                  <a:pt x="3616346" y="3425054"/>
                </a:lnTo>
                <a:cubicBezTo>
                  <a:pt x="3612568" y="3425220"/>
                  <a:pt x="3608861" y="3426500"/>
                  <a:pt x="3605202" y="3430140"/>
                </a:cubicBezTo>
                <a:cubicBezTo>
                  <a:pt x="3593624" y="3416203"/>
                  <a:pt x="3596350" y="3429196"/>
                  <a:pt x="3586582" y="3441167"/>
                </a:cubicBezTo>
                <a:lnTo>
                  <a:pt x="3580103" y="3439005"/>
                </a:lnTo>
                <a:lnTo>
                  <a:pt x="3576872" y="3444094"/>
                </a:lnTo>
                <a:lnTo>
                  <a:pt x="3572338" y="3449943"/>
                </a:lnTo>
                <a:lnTo>
                  <a:pt x="3571965" y="3449964"/>
                </a:lnTo>
                <a:cubicBezTo>
                  <a:pt x="3570381" y="3451036"/>
                  <a:pt x="3568666" y="3452883"/>
                  <a:pt x="3566623" y="3455947"/>
                </a:cubicBezTo>
                <a:lnTo>
                  <a:pt x="3564070" y="3460601"/>
                </a:lnTo>
                <a:lnTo>
                  <a:pt x="3526726" y="3463163"/>
                </a:lnTo>
                <a:lnTo>
                  <a:pt x="3525139" y="3464518"/>
                </a:lnTo>
                <a:lnTo>
                  <a:pt x="3506741" y="3487501"/>
                </a:lnTo>
                <a:lnTo>
                  <a:pt x="3501585" y="3492832"/>
                </a:lnTo>
                <a:lnTo>
                  <a:pt x="3501212" y="3492813"/>
                </a:lnTo>
                <a:cubicBezTo>
                  <a:pt x="3499519" y="3493712"/>
                  <a:pt x="3497607" y="3495365"/>
                  <a:pt x="3495239" y="3498192"/>
                </a:cubicBezTo>
                <a:lnTo>
                  <a:pt x="3492183" y="3502548"/>
                </a:lnTo>
                <a:lnTo>
                  <a:pt x="3476697" y="3501956"/>
                </a:lnTo>
                <a:lnTo>
                  <a:pt x="3469187" y="3506574"/>
                </a:lnTo>
                <a:cubicBezTo>
                  <a:pt x="3445645" y="3518609"/>
                  <a:pt x="3423473" y="3525406"/>
                  <a:pt x="3408103" y="3549813"/>
                </a:cubicBezTo>
                <a:cubicBezTo>
                  <a:pt x="3378281" y="3572305"/>
                  <a:pt x="3347536" y="3585981"/>
                  <a:pt x="3326209" y="3609630"/>
                </a:cubicBezTo>
                <a:cubicBezTo>
                  <a:pt x="3312029" y="3612732"/>
                  <a:pt x="3300832" y="3618217"/>
                  <a:pt x="3297595" y="3632513"/>
                </a:cubicBezTo>
                <a:cubicBezTo>
                  <a:pt x="3268034" y="3651465"/>
                  <a:pt x="3252747" y="3646464"/>
                  <a:pt x="3242015" y="3667904"/>
                </a:cubicBezTo>
                <a:cubicBezTo>
                  <a:pt x="3212592" y="3663443"/>
                  <a:pt x="3216999" y="3670428"/>
                  <a:pt x="3213720" y="3680766"/>
                </a:cubicBezTo>
                <a:lnTo>
                  <a:pt x="3212968" y="3681905"/>
                </a:lnTo>
                <a:lnTo>
                  <a:pt x="3208857" y="3681194"/>
                </a:lnTo>
                <a:lnTo>
                  <a:pt x="3203557" y="3683492"/>
                </a:lnTo>
                <a:lnTo>
                  <a:pt x="3192199" y="3693448"/>
                </a:lnTo>
                <a:lnTo>
                  <a:pt x="3188443" y="3697797"/>
                </a:lnTo>
                <a:cubicBezTo>
                  <a:pt x="3185664" y="3700566"/>
                  <a:pt x="3183571" y="3702117"/>
                  <a:pt x="3181853" y="3702869"/>
                </a:cubicBezTo>
                <a:lnTo>
                  <a:pt x="3181526" y="3702803"/>
                </a:lnTo>
                <a:lnTo>
                  <a:pt x="3175672" y="3707933"/>
                </a:lnTo>
                <a:cubicBezTo>
                  <a:pt x="3166167" y="3717032"/>
                  <a:pt x="3157275" y="3726303"/>
                  <a:pt x="3149098" y="3735473"/>
                </a:cubicBezTo>
                <a:cubicBezTo>
                  <a:pt x="3131805" y="3730982"/>
                  <a:pt x="3107037" y="3771274"/>
                  <a:pt x="3093676" y="3747916"/>
                </a:cubicBezTo>
                <a:cubicBezTo>
                  <a:pt x="3082134" y="3759681"/>
                  <a:pt x="3081445" y="3774208"/>
                  <a:pt x="3074500" y="3757479"/>
                </a:cubicBezTo>
                <a:cubicBezTo>
                  <a:pt x="3070379" y="3760967"/>
                  <a:pt x="3066780" y="3761874"/>
                  <a:pt x="3063387" y="3761557"/>
                </a:cubicBezTo>
                <a:lnTo>
                  <a:pt x="3062129" y="3761145"/>
                </a:lnTo>
                <a:lnTo>
                  <a:pt x="3036739" y="3787643"/>
                </a:lnTo>
                <a:lnTo>
                  <a:pt x="3032052" y="3789608"/>
                </a:lnTo>
                <a:lnTo>
                  <a:pt x="3017184" y="3808868"/>
                </a:lnTo>
                <a:lnTo>
                  <a:pt x="3008605" y="3817755"/>
                </a:lnTo>
                <a:cubicBezTo>
                  <a:pt x="3008414" y="3819321"/>
                  <a:pt x="3008224" y="3820887"/>
                  <a:pt x="3008033" y="3822453"/>
                </a:cubicBezTo>
                <a:cubicBezTo>
                  <a:pt x="3006391" y="3826310"/>
                  <a:pt x="3002705" y="3830278"/>
                  <a:pt x="2994428" y="3834466"/>
                </a:cubicBezTo>
                <a:lnTo>
                  <a:pt x="2992169" y="3835021"/>
                </a:lnTo>
                <a:lnTo>
                  <a:pt x="2983549" y="3847993"/>
                </a:lnTo>
                <a:cubicBezTo>
                  <a:pt x="2960510" y="3867678"/>
                  <a:pt x="2901138" y="3908837"/>
                  <a:pt x="2853933" y="3953133"/>
                </a:cubicBezTo>
                <a:cubicBezTo>
                  <a:pt x="2808033" y="3994677"/>
                  <a:pt x="2713619" y="4093809"/>
                  <a:pt x="2700319" y="4113764"/>
                </a:cubicBezTo>
                <a:cubicBezTo>
                  <a:pt x="2643027" y="4162918"/>
                  <a:pt x="2554297" y="4214583"/>
                  <a:pt x="2510176" y="4248057"/>
                </a:cubicBezTo>
                <a:cubicBezTo>
                  <a:pt x="2480008" y="4274910"/>
                  <a:pt x="2451360" y="4302454"/>
                  <a:pt x="2435589" y="4314608"/>
                </a:cubicBezTo>
                <a:cubicBezTo>
                  <a:pt x="2429170" y="4317312"/>
                  <a:pt x="2422437" y="4319228"/>
                  <a:pt x="2415553" y="4320982"/>
                </a:cubicBezTo>
                <a:lnTo>
                  <a:pt x="2411954" y="4321914"/>
                </a:lnTo>
                <a:lnTo>
                  <a:pt x="2354125" y="4349531"/>
                </a:lnTo>
                <a:cubicBezTo>
                  <a:pt x="2343772" y="4371461"/>
                  <a:pt x="2307824" y="4382236"/>
                  <a:pt x="2283738" y="4401913"/>
                </a:cubicBezTo>
                <a:lnTo>
                  <a:pt x="2274639" y="4413265"/>
                </a:lnTo>
                <a:lnTo>
                  <a:pt x="2200361" y="4461969"/>
                </a:lnTo>
                <a:lnTo>
                  <a:pt x="2151385" y="4498639"/>
                </a:lnTo>
                <a:lnTo>
                  <a:pt x="2142612" y="4509639"/>
                </a:lnTo>
                <a:lnTo>
                  <a:pt x="2126867" y="4512135"/>
                </a:lnTo>
                <a:cubicBezTo>
                  <a:pt x="2124531" y="4511693"/>
                  <a:pt x="2122418" y="4510934"/>
                  <a:pt x="2120592" y="4509890"/>
                </a:cubicBezTo>
                <a:lnTo>
                  <a:pt x="2082302" y="4540317"/>
                </a:lnTo>
                <a:lnTo>
                  <a:pt x="2077252" y="4543206"/>
                </a:lnTo>
                <a:lnTo>
                  <a:pt x="2040915" y="4560268"/>
                </a:lnTo>
                <a:lnTo>
                  <a:pt x="1984507" y="4581220"/>
                </a:lnTo>
                <a:cubicBezTo>
                  <a:pt x="1964384" y="4585398"/>
                  <a:pt x="1938044" y="4573840"/>
                  <a:pt x="1921726" y="4594994"/>
                </a:cubicBezTo>
                <a:cubicBezTo>
                  <a:pt x="1920592" y="4581396"/>
                  <a:pt x="1897862" y="4611715"/>
                  <a:pt x="1886796" y="4605417"/>
                </a:cubicBezTo>
                <a:cubicBezTo>
                  <a:pt x="1879070" y="4599422"/>
                  <a:pt x="1870376" y="4607222"/>
                  <a:pt x="1861080" y="4610008"/>
                </a:cubicBezTo>
                <a:cubicBezTo>
                  <a:pt x="1855441" y="4608259"/>
                  <a:pt x="1842338" y="4612554"/>
                  <a:pt x="1829217" y="4618611"/>
                </a:cubicBezTo>
                <a:lnTo>
                  <a:pt x="1809298" y="4630561"/>
                </a:lnTo>
                <a:lnTo>
                  <a:pt x="1734333" y="4646342"/>
                </a:lnTo>
                <a:cubicBezTo>
                  <a:pt x="1653444" y="4693579"/>
                  <a:pt x="1470685" y="4809313"/>
                  <a:pt x="1356409" y="4866278"/>
                </a:cubicBezTo>
                <a:cubicBezTo>
                  <a:pt x="1242133" y="4923243"/>
                  <a:pt x="1130993" y="4949897"/>
                  <a:pt x="1048676" y="4988133"/>
                </a:cubicBezTo>
                <a:lnTo>
                  <a:pt x="862512" y="5095694"/>
                </a:lnTo>
                <a:lnTo>
                  <a:pt x="861635" y="5094880"/>
                </a:lnTo>
                <a:cubicBezTo>
                  <a:pt x="858943" y="5093517"/>
                  <a:pt x="855583" y="5093379"/>
                  <a:pt x="850724" y="5095804"/>
                </a:cubicBezTo>
                <a:cubicBezTo>
                  <a:pt x="851804" y="5076077"/>
                  <a:pt x="845283" y="5091169"/>
                  <a:pt x="830865" y="5100063"/>
                </a:cubicBezTo>
                <a:cubicBezTo>
                  <a:pt x="829326" y="5071407"/>
                  <a:pt x="792234" y="5106340"/>
                  <a:pt x="779694" y="5096364"/>
                </a:cubicBezTo>
                <a:cubicBezTo>
                  <a:pt x="769141" y="5103544"/>
                  <a:pt x="757951" y="5110614"/>
                  <a:pt x="746322" y="5117315"/>
                </a:cubicBezTo>
                <a:lnTo>
                  <a:pt x="739355" y="5120945"/>
                </a:lnTo>
                <a:cubicBezTo>
                  <a:pt x="739274" y="5120887"/>
                  <a:pt x="739192" y="5120831"/>
                  <a:pt x="739112" y="5120776"/>
                </a:cubicBezTo>
                <a:cubicBezTo>
                  <a:pt x="737374" y="5121048"/>
                  <a:pt x="734997" y="5122048"/>
                  <a:pt x="731553" y="5124122"/>
                </a:cubicBezTo>
                <a:lnTo>
                  <a:pt x="713129" y="5134606"/>
                </a:lnTo>
                <a:lnTo>
                  <a:pt x="707783" y="5135422"/>
                </a:lnTo>
                <a:lnTo>
                  <a:pt x="674773" y="5139365"/>
                </a:lnTo>
                <a:cubicBezTo>
                  <a:pt x="654149" y="5146330"/>
                  <a:pt x="611984" y="5162878"/>
                  <a:pt x="580910" y="5175217"/>
                </a:cubicBezTo>
                <a:lnTo>
                  <a:pt x="0" y="5322018"/>
                </a:lnTo>
                <a:lnTo>
                  <a:pt x="473895"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7386811-FFC6-520E-7014-2653D734D25C}"/>
              </a:ext>
            </a:extLst>
          </p:cNvPr>
          <p:cNvSpPr>
            <a:spLocks noGrp="1"/>
          </p:cNvSpPr>
          <p:nvPr>
            <p:ph type="title"/>
          </p:nvPr>
        </p:nvSpPr>
        <p:spPr>
          <a:xfrm>
            <a:off x="812800" y="603623"/>
            <a:ext cx="5436925" cy="1786965"/>
          </a:xfrm>
        </p:spPr>
        <p:txBody>
          <a:bodyPr anchor="t">
            <a:normAutofit/>
          </a:bodyPr>
          <a:lstStyle/>
          <a:p>
            <a:r>
              <a:rPr lang="en-US" dirty="0">
                <a:latin typeface="Times New Roman" panose="02020603050405020304" pitchFamily="18" charset="0"/>
                <a:cs typeface="Times New Roman" panose="02020603050405020304" pitchFamily="18" charset="0"/>
              </a:rPr>
              <a:t>Content</a:t>
            </a:r>
            <a:endParaRPr lang="en-US">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73FFEB7-4005-A86F-67D0-B0B6AE63E2D0}"/>
              </a:ext>
            </a:extLst>
          </p:cNvPr>
          <p:cNvSpPr>
            <a:spLocks noGrp="1"/>
          </p:cNvSpPr>
          <p:nvPr>
            <p:ph idx="1"/>
          </p:nvPr>
        </p:nvSpPr>
        <p:spPr>
          <a:xfrm>
            <a:off x="4667416" y="2496709"/>
            <a:ext cx="6297433" cy="3757667"/>
          </a:xfrm>
        </p:spPr>
        <p:txBody>
          <a:bodyPr anchor="ctr">
            <a:normAutofit/>
          </a:bodyPr>
          <a:lstStyle/>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Introduction</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What is a smart home</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Benefits of as smart home</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Setting up a smart home</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What is a Pepper Robot</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Conclusion</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References</a:t>
            </a:r>
          </a:p>
          <a:p>
            <a:pPr marL="0" indent="0">
              <a:buNone/>
            </a:pP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25567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BE511-337E-A8B1-BD07-3D9030D3CC73}"/>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FEATURES OF PEPPER</a:t>
            </a:r>
          </a:p>
        </p:txBody>
      </p:sp>
      <p:sp>
        <p:nvSpPr>
          <p:cNvPr id="3" name="Content Placeholder 2">
            <a:extLst>
              <a:ext uri="{FF2B5EF4-FFF2-40B4-BE49-F238E27FC236}">
                <a16:creationId xmlns:a16="http://schemas.microsoft.com/office/drawing/2014/main" id="{3EF88888-71B4-485E-A458-B8907031D230}"/>
              </a:ext>
            </a:extLst>
          </p:cNvPr>
          <p:cNvSpPr>
            <a:spLocks noGrp="1"/>
          </p:cNvSpPr>
          <p:nvPr>
            <p:ph idx="1"/>
          </p:nvPr>
        </p:nvSpPr>
        <p:spPr>
          <a:xfrm>
            <a:off x="1050879" y="1825624"/>
            <a:ext cx="9810604" cy="4718051"/>
          </a:xfrm>
        </p:spPr>
        <p:txBody>
          <a:bodyPr>
            <a:normAutofit lnSpcReduction="10000"/>
          </a:bodyPr>
          <a:lstStyle/>
          <a:p>
            <a:r>
              <a:rPr lang="en-US" b="0" i="0" dirty="0">
                <a:solidFill>
                  <a:srgbClr val="000000"/>
                </a:solidFill>
                <a:effectLst/>
                <a:latin typeface="Times New Roman" panose="02020603050405020304" pitchFamily="18" charset="0"/>
                <a:cs typeface="Times New Roman" panose="02020603050405020304" pitchFamily="18" charset="0"/>
              </a:rPr>
              <a:t>Advanced language recognition skills: The four directional microphones located on Pepper's head allow it to detect where sounds are coming from and locate your position, as well as identifying the emotions in your voice. Pepper can engage in conversations and can incorporate information it has gleaned from the conversation into what it says.</a:t>
            </a:r>
          </a:p>
          <a:p>
            <a:r>
              <a:rPr lang="en-US" dirty="0">
                <a:solidFill>
                  <a:srgbClr val="000000"/>
                </a:solidFill>
                <a:latin typeface="Times New Roman" panose="02020603050405020304" pitchFamily="18" charset="0"/>
                <a:cs typeface="Times New Roman" panose="02020603050405020304" pitchFamily="18" charset="0"/>
              </a:rPr>
              <a:t>Facial recognition: T</a:t>
            </a:r>
            <a:r>
              <a:rPr lang="en-US" b="0" i="0" dirty="0">
                <a:solidFill>
                  <a:srgbClr val="000000"/>
                </a:solidFill>
                <a:effectLst/>
                <a:latin typeface="Times New Roman" panose="02020603050405020304" pitchFamily="18" charset="0"/>
                <a:cs typeface="Times New Roman" panose="02020603050405020304" pitchFamily="18" charset="0"/>
              </a:rPr>
              <a:t>he images it sees are processed by shape recognition software that can identify faces and objects. It can detect movements, as well as recognizing emotions on your face. </a:t>
            </a:r>
          </a:p>
          <a:p>
            <a:r>
              <a:rPr lang="en-US" dirty="0">
                <a:solidFill>
                  <a:srgbClr val="000000"/>
                </a:solidFill>
                <a:latin typeface="Times New Roman" panose="02020603050405020304" pitchFamily="18" charset="0"/>
                <a:cs typeface="Times New Roman" panose="02020603050405020304" pitchFamily="18" charset="0"/>
              </a:rPr>
              <a:t>Object recognition: I</a:t>
            </a:r>
            <a:r>
              <a:rPr lang="en-US" b="0" i="0" dirty="0">
                <a:solidFill>
                  <a:srgbClr val="000000"/>
                </a:solidFill>
                <a:effectLst/>
                <a:latin typeface="Times New Roman" panose="02020603050405020304" pitchFamily="18" charset="0"/>
                <a:cs typeface="Times New Roman" panose="02020603050405020304" pitchFamily="18" charset="0"/>
              </a:rPr>
              <a:t>t can be taught to recognize objects and can then pick them out in a room.</a:t>
            </a:r>
          </a:p>
          <a:p>
            <a:r>
              <a:rPr lang="en-US" dirty="0">
                <a:solidFill>
                  <a:srgbClr val="000000"/>
                </a:solidFill>
                <a:latin typeface="Times New Roman" panose="02020603050405020304" pitchFamily="18" charset="0"/>
                <a:cs typeface="Times New Roman" panose="02020603050405020304" pitchFamily="18" charset="0"/>
              </a:rPr>
              <a:t>Pepper  has a v</a:t>
            </a:r>
            <a:r>
              <a:rPr lang="en-US" b="0" i="0" dirty="0">
                <a:solidFill>
                  <a:srgbClr val="000000"/>
                </a:solidFill>
                <a:effectLst/>
                <a:latin typeface="Times New Roman" panose="02020603050405020304" pitchFamily="18" charset="0"/>
                <a:cs typeface="Times New Roman" panose="02020603050405020304" pitchFamily="18" charset="0"/>
              </a:rPr>
              <a:t>oice that can be tailored and express emotion with variable pitch</a:t>
            </a:r>
          </a:p>
          <a:p>
            <a:r>
              <a:rPr lang="en-US" b="0" i="0" dirty="0">
                <a:solidFill>
                  <a:srgbClr val="000000"/>
                </a:solidFill>
                <a:effectLst/>
                <a:latin typeface="Times New Roman" panose="02020603050405020304" pitchFamily="18" charset="0"/>
                <a:cs typeface="Times New Roman" panose="02020603050405020304" pitchFamily="18" charset="0"/>
              </a:rPr>
              <a:t>Collision-avoidance sensors: Pepper has many sensors including two ultrasound transmitters and receivers, six laser sensors and three obstacle detectors placed in his legs. These sensors provide it with information about the distance of nearby objects (up to a range of 3 meters) and help to reduce the risk of unexpected collisions.</a:t>
            </a:r>
          </a:p>
          <a:p>
            <a:endParaRPr lang="en-US" b="0" i="0" dirty="0">
              <a:solidFill>
                <a:srgbClr val="000000"/>
              </a:solidFill>
              <a:effectLst/>
              <a:latin typeface="Times New Roman" panose="02020603050405020304" pitchFamily="18" charset="0"/>
              <a:cs typeface="Times New Roman" panose="02020603050405020304" pitchFamily="18" charset="0"/>
            </a:endParaRPr>
          </a:p>
          <a:p>
            <a:endParaRPr lang="en-US" b="0" i="0" dirty="0">
              <a:solidFill>
                <a:srgbClr val="000000"/>
              </a:solidFill>
              <a:effectLst/>
              <a:latin typeface="Times New Roman" panose="02020603050405020304" pitchFamily="18" charset="0"/>
              <a:cs typeface="Times New Roman" panose="02020603050405020304" pitchFamily="18" charset="0"/>
            </a:endParaRPr>
          </a:p>
          <a:p>
            <a:endParaRPr lang="en-US" b="0" i="0" dirty="0">
              <a:solidFill>
                <a:srgbClr val="000000"/>
              </a:solidFill>
              <a:effectLst/>
              <a:latin typeface="Times New Roman" panose="02020603050405020304" pitchFamily="18" charset="0"/>
              <a:cs typeface="Times New Roman" panose="02020603050405020304" pitchFamily="18" charset="0"/>
            </a:endParaRPr>
          </a:p>
          <a:p>
            <a:endParaRPr lang="en-US"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69394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7DF3DD-9244-86AE-6D16-199E79B7AE4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Sensors on arms, chest and head: P</a:t>
            </a:r>
            <a:r>
              <a:rPr lang="en-US" b="0" i="0" dirty="0">
                <a:solidFill>
                  <a:srgbClr val="000000"/>
                </a:solidFill>
                <a:effectLst/>
                <a:latin typeface="Times New Roman" panose="02020603050405020304" pitchFamily="18" charset="0"/>
                <a:cs typeface="Times New Roman" panose="02020603050405020304" pitchFamily="18" charset="0"/>
              </a:rPr>
              <a:t>epper has tactile sensors in its hands, which are used when it is playing games or for social interaction, as well as in hits head.</a:t>
            </a:r>
          </a:p>
          <a:p>
            <a:r>
              <a:rPr lang="en-US" b="0" i="0" dirty="0">
                <a:solidFill>
                  <a:srgbClr val="000000"/>
                </a:solidFill>
                <a:effectLst/>
                <a:latin typeface="Times New Roman" panose="02020603050405020304" pitchFamily="18" charset="0"/>
                <a:cs typeface="Times New Roman" panose="02020603050405020304" pitchFamily="18" charset="0"/>
              </a:rPr>
              <a:t>Flexible programming interface with unlimited applications</a:t>
            </a:r>
          </a:p>
          <a:p>
            <a:r>
              <a:rPr lang="en-US" b="0" i="0" dirty="0">
                <a:solidFill>
                  <a:srgbClr val="000000"/>
                </a:solidFill>
                <a:effectLst/>
                <a:latin typeface="Times New Roman" panose="02020603050405020304" pitchFamily="18" charset="0"/>
                <a:cs typeface="Times New Roman" panose="02020603050405020304" pitchFamily="18" charset="0"/>
              </a:rPr>
              <a:t>Stable body with wheelbase: The wheelbase is efficient and makes Pepper more stable than robots with legs. Pepper is also able to maintain its balance, with mechanisms that help prevent it from falling if somebody knocks into it.</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8310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7CEDE2E-C8CD-424B-A0AB-9CDDD3A4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2AEC738E-E912-420C-B0E2-17A69DF322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5620" y="0"/>
            <a:ext cx="11816380" cy="6858000"/>
          </a:xfrm>
          <a:custGeom>
            <a:avLst/>
            <a:gdLst>
              <a:gd name="connsiteX0" fmla="*/ 8367 w 11816380"/>
              <a:gd name="connsiteY0" fmla="*/ 6848079 h 6858000"/>
              <a:gd name="connsiteX1" fmla="*/ 946 w 11816380"/>
              <a:gd name="connsiteY1" fmla="*/ 6858000 h 6858000"/>
              <a:gd name="connsiteX2" fmla="*/ 0 w 11816380"/>
              <a:gd name="connsiteY2" fmla="*/ 6858000 h 6858000"/>
              <a:gd name="connsiteX3" fmla="*/ 8008701 w 11816380"/>
              <a:gd name="connsiteY3" fmla="*/ 0 h 6858000"/>
              <a:gd name="connsiteX4" fmla="*/ 11816380 w 11816380"/>
              <a:gd name="connsiteY4" fmla="*/ 0 h 6858000"/>
              <a:gd name="connsiteX5" fmla="*/ 11816380 w 11816380"/>
              <a:gd name="connsiteY5" fmla="*/ 6858000 h 6858000"/>
              <a:gd name="connsiteX6" fmla="*/ 12879 w 11816380"/>
              <a:gd name="connsiteY6" fmla="*/ 6858000 h 6858000"/>
              <a:gd name="connsiteX7" fmla="*/ 185257 w 11816380"/>
              <a:gd name="connsiteY7" fmla="*/ 6681490 h 6858000"/>
              <a:gd name="connsiteX8" fmla="*/ 349627 w 11816380"/>
              <a:gd name="connsiteY8" fmla="*/ 6491141 h 6858000"/>
              <a:gd name="connsiteX9" fmla="*/ 435850 w 11816380"/>
              <a:gd name="connsiteY9" fmla="*/ 6356175 h 6858000"/>
              <a:gd name="connsiteX10" fmla="*/ 513949 w 11816380"/>
              <a:gd name="connsiteY10" fmla="*/ 6236376 h 6858000"/>
              <a:gd name="connsiteX11" fmla="*/ 644725 w 11816380"/>
              <a:gd name="connsiteY11" fmla="*/ 6047133 h 6858000"/>
              <a:gd name="connsiteX12" fmla="*/ 755864 w 11816380"/>
              <a:gd name="connsiteY12" fmla="*/ 5875377 h 6858000"/>
              <a:gd name="connsiteX13" fmla="*/ 805295 w 11816380"/>
              <a:gd name="connsiteY13" fmla="*/ 5828953 h 6858000"/>
              <a:gd name="connsiteX14" fmla="*/ 854705 w 11816380"/>
              <a:gd name="connsiteY14" fmla="*/ 5795741 h 6858000"/>
              <a:gd name="connsiteX15" fmla="*/ 864711 w 11816380"/>
              <a:gd name="connsiteY15" fmla="*/ 5789123 h 6858000"/>
              <a:gd name="connsiteX16" fmla="*/ 915038 w 11816380"/>
              <a:gd name="connsiteY16" fmla="*/ 5676299 h 6858000"/>
              <a:gd name="connsiteX17" fmla="*/ 891159 w 11816380"/>
              <a:gd name="connsiteY17" fmla="*/ 5752283 h 6858000"/>
              <a:gd name="connsiteX18" fmla="*/ 891423 w 11816380"/>
              <a:gd name="connsiteY18" fmla="*/ 5752392 h 6858000"/>
              <a:gd name="connsiteX19" fmla="*/ 933153 w 11816380"/>
              <a:gd name="connsiteY19" fmla="*/ 5622359 h 6858000"/>
              <a:gd name="connsiteX20" fmla="*/ 988982 w 11816380"/>
              <a:gd name="connsiteY20" fmla="*/ 5555854 h 6858000"/>
              <a:gd name="connsiteX21" fmla="*/ 1027589 w 11816380"/>
              <a:gd name="connsiteY21" fmla="*/ 5528213 h 6858000"/>
              <a:gd name="connsiteX22" fmla="*/ 1049768 w 11816380"/>
              <a:gd name="connsiteY22" fmla="*/ 5510295 h 6858000"/>
              <a:gd name="connsiteX23" fmla="*/ 1086224 w 11816380"/>
              <a:gd name="connsiteY23" fmla="*/ 5455516 h 6858000"/>
              <a:gd name="connsiteX24" fmla="*/ 1219479 w 11816380"/>
              <a:gd name="connsiteY24" fmla="*/ 5343472 h 6858000"/>
              <a:gd name="connsiteX25" fmla="*/ 1313068 w 11816380"/>
              <a:gd name="connsiteY25" fmla="*/ 5275221 h 6858000"/>
              <a:gd name="connsiteX26" fmla="*/ 1370857 w 11816380"/>
              <a:gd name="connsiteY26" fmla="*/ 5250801 h 6858000"/>
              <a:gd name="connsiteX27" fmla="*/ 1383927 w 11816380"/>
              <a:gd name="connsiteY27" fmla="*/ 5241501 h 6858000"/>
              <a:gd name="connsiteX28" fmla="*/ 1389964 w 11816380"/>
              <a:gd name="connsiteY28" fmla="*/ 5235966 h 6858000"/>
              <a:gd name="connsiteX29" fmla="*/ 1436180 w 11816380"/>
              <a:gd name="connsiteY29" fmla="*/ 5191057 h 6858000"/>
              <a:gd name="connsiteX30" fmla="*/ 1462293 w 11816380"/>
              <a:gd name="connsiteY30" fmla="*/ 5172481 h 6858000"/>
              <a:gd name="connsiteX31" fmla="*/ 1471185 w 11816380"/>
              <a:gd name="connsiteY31" fmla="*/ 5172057 h 6858000"/>
              <a:gd name="connsiteX32" fmla="*/ 1484305 w 11816380"/>
              <a:gd name="connsiteY32" fmla="*/ 5160542 h 6858000"/>
              <a:gd name="connsiteX33" fmla="*/ 1554881 w 11816380"/>
              <a:gd name="connsiteY33" fmla="*/ 5084696 h 6858000"/>
              <a:gd name="connsiteX34" fmla="*/ 1636417 w 11816380"/>
              <a:gd name="connsiteY34" fmla="*/ 5001825 h 6858000"/>
              <a:gd name="connsiteX35" fmla="*/ 1660648 w 11816380"/>
              <a:gd name="connsiteY35" fmla="*/ 4950880 h 6858000"/>
              <a:gd name="connsiteX36" fmla="*/ 1706248 w 11816380"/>
              <a:gd name="connsiteY36" fmla="*/ 4843347 h 6858000"/>
              <a:gd name="connsiteX37" fmla="*/ 1710144 w 11816380"/>
              <a:gd name="connsiteY37" fmla="*/ 4829405 h 6858000"/>
              <a:gd name="connsiteX38" fmla="*/ 1719000 w 11816380"/>
              <a:gd name="connsiteY38" fmla="*/ 4829676 h 6858000"/>
              <a:gd name="connsiteX39" fmla="*/ 1733138 w 11816380"/>
              <a:gd name="connsiteY39" fmla="*/ 4813339 h 6858000"/>
              <a:gd name="connsiteX40" fmla="*/ 1778821 w 11816380"/>
              <a:gd name="connsiteY40" fmla="*/ 4805218 h 6858000"/>
              <a:gd name="connsiteX41" fmla="*/ 1800963 w 11816380"/>
              <a:gd name="connsiteY41" fmla="*/ 4763797 h 6858000"/>
              <a:gd name="connsiteX42" fmla="*/ 1810119 w 11816380"/>
              <a:gd name="connsiteY42" fmla="*/ 4737383 h 6858000"/>
              <a:gd name="connsiteX43" fmla="*/ 1827836 w 11816380"/>
              <a:gd name="connsiteY43" fmla="*/ 4724888 h 6858000"/>
              <a:gd name="connsiteX44" fmla="*/ 1833582 w 11816380"/>
              <a:gd name="connsiteY44" fmla="*/ 4707016 h 6858000"/>
              <a:gd name="connsiteX45" fmla="*/ 1918415 w 11816380"/>
              <a:gd name="connsiteY45" fmla="*/ 4635645 h 6858000"/>
              <a:gd name="connsiteX46" fmla="*/ 1931685 w 11816380"/>
              <a:gd name="connsiteY46" fmla="*/ 4624502 h 6858000"/>
              <a:gd name="connsiteX47" fmla="*/ 1935030 w 11816380"/>
              <a:gd name="connsiteY47" fmla="*/ 4613163 h 6858000"/>
              <a:gd name="connsiteX48" fmla="*/ 1952342 w 11816380"/>
              <a:gd name="connsiteY48" fmla="*/ 4594063 h 6858000"/>
              <a:gd name="connsiteX49" fmla="*/ 1961790 w 11816380"/>
              <a:gd name="connsiteY49" fmla="*/ 4592968 h 6858000"/>
              <a:gd name="connsiteX50" fmla="*/ 1960579 w 11816380"/>
              <a:gd name="connsiteY50" fmla="*/ 4588653 h 6858000"/>
              <a:gd name="connsiteX51" fmla="*/ 2030023 w 11816380"/>
              <a:gd name="connsiteY51" fmla="*/ 4496718 h 6858000"/>
              <a:gd name="connsiteX52" fmla="*/ 2042051 w 11816380"/>
              <a:gd name="connsiteY52" fmla="*/ 4481148 h 6858000"/>
              <a:gd name="connsiteX53" fmla="*/ 2136989 w 11816380"/>
              <a:gd name="connsiteY53" fmla="*/ 4432859 h 6858000"/>
              <a:gd name="connsiteX54" fmla="*/ 2162370 w 11816380"/>
              <a:gd name="connsiteY54" fmla="*/ 4411168 h 6858000"/>
              <a:gd name="connsiteX55" fmla="*/ 2169275 w 11816380"/>
              <a:gd name="connsiteY55" fmla="*/ 4403806 h 6858000"/>
              <a:gd name="connsiteX56" fmla="*/ 2181740 w 11816380"/>
              <a:gd name="connsiteY56" fmla="*/ 4389325 h 6858000"/>
              <a:gd name="connsiteX57" fmla="*/ 2222578 w 11816380"/>
              <a:gd name="connsiteY57" fmla="*/ 4276352 h 6858000"/>
              <a:gd name="connsiteX58" fmla="*/ 2356968 w 11816380"/>
              <a:gd name="connsiteY58" fmla="*/ 4104655 h 6858000"/>
              <a:gd name="connsiteX59" fmla="*/ 2741875 w 11816380"/>
              <a:gd name="connsiteY59" fmla="*/ 3505835 h 6858000"/>
              <a:gd name="connsiteX60" fmla="*/ 2827910 w 11816380"/>
              <a:gd name="connsiteY60" fmla="*/ 3396765 h 6858000"/>
              <a:gd name="connsiteX61" fmla="*/ 2924580 w 11816380"/>
              <a:gd name="connsiteY61" fmla="*/ 3353018 h 6858000"/>
              <a:gd name="connsiteX62" fmla="*/ 3068218 w 11816380"/>
              <a:gd name="connsiteY62" fmla="*/ 3200632 h 6858000"/>
              <a:gd name="connsiteX63" fmla="*/ 3180481 w 11816380"/>
              <a:gd name="connsiteY63" fmla="*/ 3072491 h 6858000"/>
              <a:gd name="connsiteX64" fmla="*/ 3266384 w 11816380"/>
              <a:gd name="connsiteY64" fmla="*/ 3000345 h 6858000"/>
              <a:gd name="connsiteX65" fmla="*/ 3370119 w 11816380"/>
              <a:gd name="connsiteY65" fmla="*/ 2923806 h 6858000"/>
              <a:gd name="connsiteX66" fmla="*/ 3399194 w 11816380"/>
              <a:gd name="connsiteY66" fmla="*/ 2897238 h 6858000"/>
              <a:gd name="connsiteX67" fmla="*/ 3474985 w 11816380"/>
              <a:gd name="connsiteY67" fmla="*/ 2821875 h 6858000"/>
              <a:gd name="connsiteX68" fmla="*/ 3949309 w 11816380"/>
              <a:gd name="connsiteY68" fmla="*/ 2610411 h 6858000"/>
              <a:gd name="connsiteX69" fmla="*/ 4156139 w 11816380"/>
              <a:gd name="connsiteY69" fmla="*/ 2413665 h 6858000"/>
              <a:gd name="connsiteX70" fmla="*/ 4214917 w 11816380"/>
              <a:gd name="connsiteY70" fmla="*/ 2391331 h 6858000"/>
              <a:gd name="connsiteX71" fmla="*/ 4288005 w 11816380"/>
              <a:gd name="connsiteY71" fmla="*/ 2354999 h 6858000"/>
              <a:gd name="connsiteX72" fmla="*/ 4358061 w 11816380"/>
              <a:gd name="connsiteY72" fmla="*/ 2319819 h 6858000"/>
              <a:gd name="connsiteX73" fmla="*/ 4405052 w 11816380"/>
              <a:gd name="connsiteY73" fmla="*/ 2274688 h 6858000"/>
              <a:gd name="connsiteX74" fmla="*/ 4471333 w 11816380"/>
              <a:gd name="connsiteY74" fmla="*/ 2236968 h 6858000"/>
              <a:gd name="connsiteX75" fmla="*/ 4841095 w 11816380"/>
              <a:gd name="connsiteY75" fmla="*/ 1968135 h 6858000"/>
              <a:gd name="connsiteX76" fmla="*/ 5008479 w 11816380"/>
              <a:gd name="connsiteY76" fmla="*/ 1888679 h 6858000"/>
              <a:gd name="connsiteX77" fmla="*/ 5180683 w 11816380"/>
              <a:gd name="connsiteY77" fmla="*/ 1753061 h 6858000"/>
              <a:gd name="connsiteX78" fmla="*/ 5665116 w 11816380"/>
              <a:gd name="connsiteY78" fmla="*/ 1552454 h 6858000"/>
              <a:gd name="connsiteX79" fmla="*/ 6116480 w 11816380"/>
              <a:gd name="connsiteY79" fmla="*/ 1319724 h 6858000"/>
              <a:gd name="connsiteX80" fmla="*/ 6252872 w 11816380"/>
              <a:gd name="connsiteY80" fmla="*/ 1225617 h 6858000"/>
              <a:gd name="connsiteX81" fmla="*/ 6346295 w 11816380"/>
              <a:gd name="connsiteY81" fmla="*/ 1201230 h 6858000"/>
              <a:gd name="connsiteX82" fmla="*/ 6393706 w 11816380"/>
              <a:gd name="connsiteY82" fmla="*/ 1174911 h 6858000"/>
              <a:gd name="connsiteX83" fmla="*/ 6582798 w 11816380"/>
              <a:gd name="connsiteY83" fmla="*/ 1126130 h 6858000"/>
              <a:gd name="connsiteX84" fmla="*/ 6646379 w 11816380"/>
              <a:gd name="connsiteY84" fmla="*/ 1058806 h 6858000"/>
              <a:gd name="connsiteX85" fmla="*/ 6707073 w 11816380"/>
              <a:gd name="connsiteY85" fmla="*/ 972122 h 6858000"/>
              <a:gd name="connsiteX86" fmla="*/ 6998235 w 11816380"/>
              <a:gd name="connsiteY86" fmla="*/ 863403 h 6858000"/>
              <a:gd name="connsiteX87" fmla="*/ 7094498 w 11816380"/>
              <a:gd name="connsiteY87" fmla="*/ 808270 h 6858000"/>
              <a:gd name="connsiteX88" fmla="*/ 7151544 w 11816380"/>
              <a:gd name="connsiteY88" fmla="*/ 781198 h 6858000"/>
              <a:gd name="connsiteX89" fmla="*/ 7158731 w 11816380"/>
              <a:gd name="connsiteY89" fmla="*/ 781044 h 6858000"/>
              <a:gd name="connsiteX90" fmla="*/ 7274420 w 11816380"/>
              <a:gd name="connsiteY90" fmla="*/ 661941 h 6858000"/>
              <a:gd name="connsiteX91" fmla="*/ 7298271 w 11816380"/>
              <a:gd name="connsiteY91" fmla="*/ 649697 h 6858000"/>
              <a:gd name="connsiteX92" fmla="*/ 7401066 w 11816380"/>
              <a:gd name="connsiteY92" fmla="*/ 511127 h 6858000"/>
              <a:gd name="connsiteX93" fmla="*/ 7476746 w 11816380"/>
              <a:gd name="connsiteY93" fmla="*/ 449992 h 6858000"/>
              <a:gd name="connsiteX94" fmla="*/ 7593104 w 11816380"/>
              <a:gd name="connsiteY94" fmla="*/ 389139 h 6858000"/>
              <a:gd name="connsiteX95" fmla="*/ 7996473 w 11816380"/>
              <a:gd name="connsiteY95" fmla="*/ 1245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11816380" h="6858000">
                <a:moveTo>
                  <a:pt x="8367" y="6848079"/>
                </a:moveTo>
                <a:lnTo>
                  <a:pt x="946" y="6858000"/>
                </a:lnTo>
                <a:lnTo>
                  <a:pt x="0" y="6858000"/>
                </a:lnTo>
                <a:close/>
                <a:moveTo>
                  <a:pt x="8008701" y="0"/>
                </a:moveTo>
                <a:lnTo>
                  <a:pt x="11816380" y="0"/>
                </a:lnTo>
                <a:lnTo>
                  <a:pt x="11816380" y="6858000"/>
                </a:lnTo>
                <a:lnTo>
                  <a:pt x="12879" y="6858000"/>
                </a:lnTo>
                <a:lnTo>
                  <a:pt x="185257" y="6681490"/>
                </a:lnTo>
                <a:lnTo>
                  <a:pt x="349627" y="6491141"/>
                </a:lnTo>
                <a:lnTo>
                  <a:pt x="435850" y="6356175"/>
                </a:lnTo>
                <a:lnTo>
                  <a:pt x="513949" y="6236376"/>
                </a:lnTo>
                <a:cubicBezTo>
                  <a:pt x="549141" y="6113665"/>
                  <a:pt x="589071" y="6135413"/>
                  <a:pt x="644725" y="6047133"/>
                </a:cubicBezTo>
                <a:cubicBezTo>
                  <a:pt x="712062" y="5950197"/>
                  <a:pt x="703016" y="6017252"/>
                  <a:pt x="755864" y="5875377"/>
                </a:cubicBezTo>
                <a:cubicBezTo>
                  <a:pt x="781231" y="5873328"/>
                  <a:pt x="793445" y="5858999"/>
                  <a:pt x="805295" y="5828953"/>
                </a:cubicBezTo>
                <a:cubicBezTo>
                  <a:pt x="822240" y="5805796"/>
                  <a:pt x="839845" y="5801743"/>
                  <a:pt x="854705" y="5795741"/>
                </a:cubicBezTo>
                <a:lnTo>
                  <a:pt x="864711" y="5789123"/>
                </a:lnTo>
                <a:lnTo>
                  <a:pt x="915038" y="5676299"/>
                </a:lnTo>
                <a:lnTo>
                  <a:pt x="891159" y="5752283"/>
                </a:lnTo>
                <a:cubicBezTo>
                  <a:pt x="891247" y="5752319"/>
                  <a:pt x="891334" y="5752355"/>
                  <a:pt x="891423" y="5752392"/>
                </a:cubicBezTo>
                <a:lnTo>
                  <a:pt x="933153" y="5622359"/>
                </a:lnTo>
                <a:cubicBezTo>
                  <a:pt x="957432" y="5594851"/>
                  <a:pt x="979837" y="5564309"/>
                  <a:pt x="988982" y="5555854"/>
                </a:cubicBezTo>
                <a:cubicBezTo>
                  <a:pt x="1014562" y="5557498"/>
                  <a:pt x="1014592" y="5540846"/>
                  <a:pt x="1027589" y="5528213"/>
                </a:cubicBezTo>
                <a:cubicBezTo>
                  <a:pt x="1040025" y="5531526"/>
                  <a:pt x="1052240" y="5522509"/>
                  <a:pt x="1049768" y="5510295"/>
                </a:cubicBezTo>
                <a:cubicBezTo>
                  <a:pt x="1028205" y="5493040"/>
                  <a:pt x="1093698" y="5472501"/>
                  <a:pt x="1086224" y="5455516"/>
                </a:cubicBezTo>
                <a:cubicBezTo>
                  <a:pt x="1109218" y="5435092"/>
                  <a:pt x="1218059" y="5379864"/>
                  <a:pt x="1219479" y="5343472"/>
                </a:cubicBezTo>
                <a:cubicBezTo>
                  <a:pt x="1262343" y="5297185"/>
                  <a:pt x="1291871" y="5290784"/>
                  <a:pt x="1313068" y="5275221"/>
                </a:cubicBezTo>
                <a:cubicBezTo>
                  <a:pt x="1338201" y="5263736"/>
                  <a:pt x="1316257" y="5288451"/>
                  <a:pt x="1370857" y="5250801"/>
                </a:cubicBezTo>
                <a:lnTo>
                  <a:pt x="1383927" y="5241501"/>
                </a:lnTo>
                <a:lnTo>
                  <a:pt x="1389964" y="5235966"/>
                </a:lnTo>
                <a:cubicBezTo>
                  <a:pt x="1405217" y="5221853"/>
                  <a:pt x="1420713" y="5207094"/>
                  <a:pt x="1436180" y="5191057"/>
                </a:cubicBezTo>
                <a:cubicBezTo>
                  <a:pt x="1447510" y="5179996"/>
                  <a:pt x="1455651" y="5174758"/>
                  <a:pt x="1462293" y="5172481"/>
                </a:cubicBezTo>
                <a:lnTo>
                  <a:pt x="1471185" y="5172057"/>
                </a:lnTo>
                <a:lnTo>
                  <a:pt x="1484305" y="5160542"/>
                </a:lnTo>
                <a:cubicBezTo>
                  <a:pt x="1521747" y="5126137"/>
                  <a:pt x="1556786" y="5090762"/>
                  <a:pt x="1554881" y="5084696"/>
                </a:cubicBezTo>
                <a:cubicBezTo>
                  <a:pt x="1582217" y="5063462"/>
                  <a:pt x="1607343" y="5003712"/>
                  <a:pt x="1636417" y="5001825"/>
                </a:cubicBezTo>
                <a:cubicBezTo>
                  <a:pt x="1616819" y="4983976"/>
                  <a:pt x="1670522" y="4974167"/>
                  <a:pt x="1660648" y="4950880"/>
                </a:cubicBezTo>
                <a:cubicBezTo>
                  <a:pt x="1672286" y="4924466"/>
                  <a:pt x="1699662" y="4862319"/>
                  <a:pt x="1706248" y="4843347"/>
                </a:cubicBezTo>
                <a:lnTo>
                  <a:pt x="1710144" y="4829405"/>
                </a:lnTo>
                <a:lnTo>
                  <a:pt x="1719000" y="4829676"/>
                </a:lnTo>
                <a:lnTo>
                  <a:pt x="1733138" y="4813339"/>
                </a:lnTo>
                <a:cubicBezTo>
                  <a:pt x="1743107" y="4809262"/>
                  <a:pt x="1767517" y="4813476"/>
                  <a:pt x="1778821" y="4805218"/>
                </a:cubicBezTo>
                <a:cubicBezTo>
                  <a:pt x="1799902" y="4784351"/>
                  <a:pt x="1786939" y="4756652"/>
                  <a:pt x="1800963" y="4763797"/>
                </a:cubicBezTo>
                <a:cubicBezTo>
                  <a:pt x="1799788" y="4753414"/>
                  <a:pt x="1803373" y="4744848"/>
                  <a:pt x="1810119" y="4737383"/>
                </a:cubicBezTo>
                <a:lnTo>
                  <a:pt x="1827836" y="4724888"/>
                </a:lnTo>
                <a:lnTo>
                  <a:pt x="1833582" y="4707016"/>
                </a:lnTo>
                <a:cubicBezTo>
                  <a:pt x="1848678" y="4692142"/>
                  <a:pt x="1902064" y="4649397"/>
                  <a:pt x="1918415" y="4635645"/>
                </a:cubicBezTo>
                <a:lnTo>
                  <a:pt x="1931685" y="4624502"/>
                </a:lnTo>
                <a:lnTo>
                  <a:pt x="1935030" y="4613163"/>
                </a:lnTo>
                <a:cubicBezTo>
                  <a:pt x="1938529" y="4604374"/>
                  <a:pt x="1943710" y="4597333"/>
                  <a:pt x="1952342" y="4594063"/>
                </a:cubicBezTo>
                <a:lnTo>
                  <a:pt x="1961790" y="4592968"/>
                </a:lnTo>
                <a:lnTo>
                  <a:pt x="1960579" y="4588653"/>
                </a:lnTo>
                <a:cubicBezTo>
                  <a:pt x="1971951" y="4572611"/>
                  <a:pt x="2016445" y="4514635"/>
                  <a:pt x="2030023" y="4496718"/>
                </a:cubicBezTo>
                <a:cubicBezTo>
                  <a:pt x="2037392" y="4499564"/>
                  <a:pt x="2039280" y="4485769"/>
                  <a:pt x="2042051" y="4481148"/>
                </a:cubicBezTo>
                <a:cubicBezTo>
                  <a:pt x="2059877" y="4470506"/>
                  <a:pt x="2114169" y="4446888"/>
                  <a:pt x="2136989" y="4432859"/>
                </a:cubicBezTo>
                <a:lnTo>
                  <a:pt x="2162370" y="4411168"/>
                </a:lnTo>
                <a:lnTo>
                  <a:pt x="2169275" y="4403806"/>
                </a:lnTo>
                <a:lnTo>
                  <a:pt x="2181740" y="4389325"/>
                </a:lnTo>
                <a:lnTo>
                  <a:pt x="2222578" y="4276352"/>
                </a:lnTo>
                <a:cubicBezTo>
                  <a:pt x="2234385" y="4218357"/>
                  <a:pt x="2266630" y="4150320"/>
                  <a:pt x="2356968" y="4104655"/>
                </a:cubicBezTo>
                <a:cubicBezTo>
                  <a:pt x="2558762" y="3959115"/>
                  <a:pt x="2648835" y="3578349"/>
                  <a:pt x="2741875" y="3505835"/>
                </a:cubicBezTo>
                <a:cubicBezTo>
                  <a:pt x="2766846" y="3430647"/>
                  <a:pt x="2753505" y="3521850"/>
                  <a:pt x="2827910" y="3396765"/>
                </a:cubicBezTo>
                <a:cubicBezTo>
                  <a:pt x="2839568" y="3397751"/>
                  <a:pt x="2911438" y="3354325"/>
                  <a:pt x="2924580" y="3353018"/>
                </a:cubicBezTo>
                <a:cubicBezTo>
                  <a:pt x="2998120" y="3313808"/>
                  <a:pt x="3048476" y="3247004"/>
                  <a:pt x="3068218" y="3200632"/>
                </a:cubicBezTo>
                <a:cubicBezTo>
                  <a:pt x="3101903" y="3153666"/>
                  <a:pt x="3139850" y="3111386"/>
                  <a:pt x="3180481" y="3072491"/>
                </a:cubicBezTo>
                <a:lnTo>
                  <a:pt x="3266384" y="3000345"/>
                </a:lnTo>
                <a:lnTo>
                  <a:pt x="3370119" y="2923806"/>
                </a:lnTo>
                <a:lnTo>
                  <a:pt x="3399194" y="2897238"/>
                </a:lnTo>
                <a:cubicBezTo>
                  <a:pt x="3440810" y="2862165"/>
                  <a:pt x="3435851" y="2856396"/>
                  <a:pt x="3474985" y="2821875"/>
                </a:cubicBezTo>
                <a:cubicBezTo>
                  <a:pt x="3570799" y="2755925"/>
                  <a:pt x="3837237" y="2678248"/>
                  <a:pt x="3949309" y="2610411"/>
                </a:cubicBezTo>
                <a:cubicBezTo>
                  <a:pt x="4042919" y="2538961"/>
                  <a:pt x="4112740" y="2516271"/>
                  <a:pt x="4156139" y="2413665"/>
                </a:cubicBezTo>
                <a:lnTo>
                  <a:pt x="4214917" y="2391331"/>
                </a:lnTo>
                <a:lnTo>
                  <a:pt x="4288005" y="2354999"/>
                </a:lnTo>
                <a:lnTo>
                  <a:pt x="4358061" y="2319819"/>
                </a:lnTo>
                <a:lnTo>
                  <a:pt x="4405052" y="2274688"/>
                </a:lnTo>
                <a:lnTo>
                  <a:pt x="4471333" y="2236968"/>
                </a:lnTo>
                <a:cubicBezTo>
                  <a:pt x="4542128" y="2157460"/>
                  <a:pt x="4751570" y="2026184"/>
                  <a:pt x="4841095" y="1968135"/>
                </a:cubicBezTo>
                <a:cubicBezTo>
                  <a:pt x="4930620" y="1910087"/>
                  <a:pt x="4924603" y="1946910"/>
                  <a:pt x="5008479" y="1888679"/>
                </a:cubicBezTo>
                <a:cubicBezTo>
                  <a:pt x="5037447" y="1831206"/>
                  <a:pt x="5108650" y="1768433"/>
                  <a:pt x="5180683" y="1753061"/>
                </a:cubicBezTo>
                <a:cubicBezTo>
                  <a:pt x="5306522" y="1654524"/>
                  <a:pt x="5563838" y="1570601"/>
                  <a:pt x="5665116" y="1552454"/>
                </a:cubicBezTo>
                <a:cubicBezTo>
                  <a:pt x="5806563" y="1481525"/>
                  <a:pt x="6022714" y="1376484"/>
                  <a:pt x="6116480" y="1319724"/>
                </a:cubicBezTo>
                <a:cubicBezTo>
                  <a:pt x="6210243" y="1262964"/>
                  <a:pt x="6170277" y="1255962"/>
                  <a:pt x="6252872" y="1225617"/>
                </a:cubicBezTo>
                <a:cubicBezTo>
                  <a:pt x="6344027" y="1204162"/>
                  <a:pt x="6255140" y="1222685"/>
                  <a:pt x="6346295" y="1201230"/>
                </a:cubicBezTo>
                <a:cubicBezTo>
                  <a:pt x="6359073" y="1188623"/>
                  <a:pt x="6384988" y="1179503"/>
                  <a:pt x="6393706" y="1174911"/>
                </a:cubicBezTo>
                <a:lnTo>
                  <a:pt x="6582798" y="1126130"/>
                </a:lnTo>
                <a:lnTo>
                  <a:pt x="6646379" y="1058806"/>
                </a:lnTo>
                <a:cubicBezTo>
                  <a:pt x="6690380" y="1016954"/>
                  <a:pt x="6670357" y="1012595"/>
                  <a:pt x="6707073" y="972122"/>
                </a:cubicBezTo>
                <a:cubicBezTo>
                  <a:pt x="6805050" y="966099"/>
                  <a:pt x="6905605" y="801792"/>
                  <a:pt x="6998235" y="863403"/>
                </a:cubicBezTo>
                <a:cubicBezTo>
                  <a:pt x="7051064" y="810193"/>
                  <a:pt x="7042448" y="760955"/>
                  <a:pt x="7094498" y="808270"/>
                </a:cubicBezTo>
                <a:cubicBezTo>
                  <a:pt x="7113972" y="791641"/>
                  <a:pt x="7132786" y="784262"/>
                  <a:pt x="7151544" y="781198"/>
                </a:cubicBezTo>
                <a:lnTo>
                  <a:pt x="7158731" y="781044"/>
                </a:lnTo>
                <a:lnTo>
                  <a:pt x="7274420" y="661941"/>
                </a:lnTo>
                <a:lnTo>
                  <a:pt x="7298271" y="649697"/>
                </a:lnTo>
                <a:lnTo>
                  <a:pt x="7401066" y="511127"/>
                </a:lnTo>
                <a:lnTo>
                  <a:pt x="7476746" y="449992"/>
                </a:lnTo>
                <a:lnTo>
                  <a:pt x="7593104" y="389139"/>
                </a:lnTo>
                <a:cubicBezTo>
                  <a:pt x="7766913" y="299698"/>
                  <a:pt x="7873028" y="146034"/>
                  <a:pt x="7996473" y="1245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18875E3E-9B19-48D9-A325-5E154ACFD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294694">
            <a:off x="-251317" y="-312869"/>
            <a:ext cx="7766407" cy="5322018"/>
          </a:xfrm>
          <a:custGeom>
            <a:avLst/>
            <a:gdLst>
              <a:gd name="connsiteX0" fmla="*/ 473895 w 7766407"/>
              <a:gd name="connsiteY0" fmla="*/ 0 h 5322018"/>
              <a:gd name="connsiteX1" fmla="*/ 7766407 w 7766407"/>
              <a:gd name="connsiteY1" fmla="*/ 649356 h 5322018"/>
              <a:gd name="connsiteX2" fmla="*/ 7754419 w 7766407"/>
              <a:gd name="connsiteY2" fmla="*/ 656832 h 5322018"/>
              <a:gd name="connsiteX3" fmla="*/ 7674875 w 7766407"/>
              <a:gd name="connsiteY3" fmla="*/ 705925 h 5322018"/>
              <a:gd name="connsiteX4" fmla="*/ 7594593 w 7766407"/>
              <a:gd name="connsiteY4" fmla="*/ 715147 h 5322018"/>
              <a:gd name="connsiteX5" fmla="*/ 7522045 w 7766407"/>
              <a:gd name="connsiteY5" fmla="*/ 799587 h 5322018"/>
              <a:gd name="connsiteX6" fmla="*/ 7399327 w 7766407"/>
              <a:gd name="connsiteY6" fmla="*/ 845960 h 5322018"/>
              <a:gd name="connsiteX7" fmla="*/ 7322627 w 7766407"/>
              <a:gd name="connsiteY7" fmla="*/ 887773 h 5322018"/>
              <a:gd name="connsiteX8" fmla="*/ 7151262 w 7766407"/>
              <a:gd name="connsiteY8" fmla="*/ 984886 h 5322018"/>
              <a:gd name="connsiteX9" fmla="*/ 6756023 w 7766407"/>
              <a:gd name="connsiteY9" fmla="*/ 1188542 h 5322018"/>
              <a:gd name="connsiteX10" fmla="*/ 6712672 w 7766407"/>
              <a:gd name="connsiteY10" fmla="*/ 1246467 h 5322018"/>
              <a:gd name="connsiteX11" fmla="*/ 6687440 w 7766407"/>
              <a:gd name="connsiteY11" fmla="*/ 1260662 h 5322018"/>
              <a:gd name="connsiteX12" fmla="*/ 6641885 w 7766407"/>
              <a:gd name="connsiteY12" fmla="*/ 1309000 h 5322018"/>
              <a:gd name="connsiteX13" fmla="*/ 6489577 w 7766407"/>
              <a:gd name="connsiteY13" fmla="*/ 1398613 h 5322018"/>
              <a:gd name="connsiteX14" fmla="*/ 6384287 w 7766407"/>
              <a:gd name="connsiteY14" fmla="*/ 1451239 h 5322018"/>
              <a:gd name="connsiteX15" fmla="*/ 6220937 w 7766407"/>
              <a:gd name="connsiteY15" fmla="*/ 1540763 h 5322018"/>
              <a:gd name="connsiteX16" fmla="*/ 6109958 w 7766407"/>
              <a:gd name="connsiteY16" fmla="*/ 1601219 h 5322018"/>
              <a:gd name="connsiteX17" fmla="*/ 6014458 w 7766407"/>
              <a:gd name="connsiteY17" fmla="*/ 1670184 h 5322018"/>
              <a:gd name="connsiteX18" fmla="*/ 5839315 w 7766407"/>
              <a:gd name="connsiteY18" fmla="*/ 1841855 h 5322018"/>
              <a:gd name="connsiteX19" fmla="*/ 5810333 w 7766407"/>
              <a:gd name="connsiteY19" fmla="*/ 1879264 h 5322018"/>
              <a:gd name="connsiteX20" fmla="*/ 5796856 w 7766407"/>
              <a:gd name="connsiteY20" fmla="*/ 1903903 h 5322018"/>
              <a:gd name="connsiteX21" fmla="*/ 5776991 w 7766407"/>
              <a:gd name="connsiteY21" fmla="*/ 1913445 h 5322018"/>
              <a:gd name="connsiteX22" fmla="*/ 5768324 w 7766407"/>
              <a:gd name="connsiteY22" fmla="*/ 1930187 h 5322018"/>
              <a:gd name="connsiteX23" fmla="*/ 5746715 w 7766407"/>
              <a:gd name="connsiteY23" fmla="*/ 1935728 h 5322018"/>
              <a:gd name="connsiteX24" fmla="*/ 5730244 w 7766407"/>
              <a:gd name="connsiteY24" fmla="*/ 1946380 h 5322018"/>
              <a:gd name="connsiteX25" fmla="*/ 5551772 w 7766407"/>
              <a:gd name="connsiteY25" fmla="*/ 2005270 h 5322018"/>
              <a:gd name="connsiteX26" fmla="*/ 5246617 w 7766407"/>
              <a:gd name="connsiteY26" fmla="*/ 2162655 h 5322018"/>
              <a:gd name="connsiteX27" fmla="*/ 5108893 w 7766407"/>
              <a:gd name="connsiteY27" fmla="*/ 2264498 h 5322018"/>
              <a:gd name="connsiteX28" fmla="*/ 4972149 w 7766407"/>
              <a:gd name="connsiteY28" fmla="*/ 2387894 h 5322018"/>
              <a:gd name="connsiteX29" fmla="*/ 4933888 w 7766407"/>
              <a:gd name="connsiteY29" fmla="*/ 2412305 h 5322018"/>
              <a:gd name="connsiteX30" fmla="*/ 4886680 w 7766407"/>
              <a:gd name="connsiteY30" fmla="*/ 2435959 h 5322018"/>
              <a:gd name="connsiteX31" fmla="*/ 4858349 w 7766407"/>
              <a:gd name="connsiteY31" fmla="*/ 2449951 h 5322018"/>
              <a:gd name="connsiteX32" fmla="*/ 4790282 w 7766407"/>
              <a:gd name="connsiteY32" fmla="*/ 2498841 h 5322018"/>
              <a:gd name="connsiteX33" fmla="*/ 4695421 w 7766407"/>
              <a:gd name="connsiteY33" fmla="*/ 2608329 h 5322018"/>
              <a:gd name="connsiteX34" fmla="*/ 4660953 w 7766407"/>
              <a:gd name="connsiteY34" fmla="*/ 2633640 h 5322018"/>
              <a:gd name="connsiteX35" fmla="*/ 4617793 w 7766407"/>
              <a:gd name="connsiteY35" fmla="*/ 2682689 h 5322018"/>
              <a:gd name="connsiteX36" fmla="*/ 4540653 w 7766407"/>
              <a:gd name="connsiteY36" fmla="*/ 2726039 h 5322018"/>
              <a:gd name="connsiteX37" fmla="*/ 4478244 w 7766407"/>
              <a:gd name="connsiteY37" fmla="*/ 2754222 h 5322018"/>
              <a:gd name="connsiteX38" fmla="*/ 4445069 w 7766407"/>
              <a:gd name="connsiteY38" fmla="*/ 2771978 h 5322018"/>
              <a:gd name="connsiteX39" fmla="*/ 4418912 w 7766407"/>
              <a:gd name="connsiteY39" fmla="*/ 2782732 h 5322018"/>
              <a:gd name="connsiteX40" fmla="*/ 4363178 w 7766407"/>
              <a:gd name="connsiteY40" fmla="*/ 2821763 h 5322018"/>
              <a:gd name="connsiteX41" fmla="*/ 4275326 w 7766407"/>
              <a:gd name="connsiteY41" fmla="*/ 2891335 h 5322018"/>
              <a:gd name="connsiteX42" fmla="*/ 4255667 w 7766407"/>
              <a:gd name="connsiteY42" fmla="*/ 2905018 h 5322018"/>
              <a:gd name="connsiteX43" fmla="*/ 4234983 w 7766407"/>
              <a:gd name="connsiteY43" fmla="*/ 2912298 h 5322018"/>
              <a:gd name="connsiteX44" fmla="*/ 4226882 w 7766407"/>
              <a:gd name="connsiteY44" fmla="*/ 2910079 h 5322018"/>
              <a:gd name="connsiteX45" fmla="*/ 4215462 w 7766407"/>
              <a:gd name="connsiteY45" fmla="*/ 2916885 h 5322018"/>
              <a:gd name="connsiteX46" fmla="*/ 4211632 w 7766407"/>
              <a:gd name="connsiteY46" fmla="*/ 2917760 h 5322018"/>
              <a:gd name="connsiteX47" fmla="*/ 4190465 w 7766407"/>
              <a:gd name="connsiteY47" fmla="*/ 2923708 h 5322018"/>
              <a:gd name="connsiteX48" fmla="*/ 4164947 w 7766407"/>
              <a:gd name="connsiteY48" fmla="*/ 2959675 h 5322018"/>
              <a:gd name="connsiteX49" fmla="*/ 4117371 w 7766407"/>
              <a:gd name="connsiteY49" fmla="*/ 2984784 h 5322018"/>
              <a:gd name="connsiteX50" fmla="*/ 3904979 w 7766407"/>
              <a:gd name="connsiteY50" fmla="*/ 3091607 h 5322018"/>
              <a:gd name="connsiteX51" fmla="*/ 3778911 w 7766407"/>
              <a:gd name="connsiteY51" fmla="*/ 3255548 h 5322018"/>
              <a:gd name="connsiteX52" fmla="*/ 3728606 w 7766407"/>
              <a:gd name="connsiteY52" fmla="*/ 3295465 h 5322018"/>
              <a:gd name="connsiteX53" fmla="*/ 3718668 w 7766407"/>
              <a:gd name="connsiteY53" fmla="*/ 3304992 h 5322018"/>
              <a:gd name="connsiteX54" fmla="*/ 3717842 w 7766407"/>
              <a:gd name="connsiteY54" fmla="*/ 3305447 h 5322018"/>
              <a:gd name="connsiteX55" fmla="*/ 3718578 w 7766407"/>
              <a:gd name="connsiteY55" fmla="*/ 3308616 h 5322018"/>
              <a:gd name="connsiteX56" fmla="*/ 3712398 w 7766407"/>
              <a:gd name="connsiteY56" fmla="*/ 3318359 h 5322018"/>
              <a:gd name="connsiteX57" fmla="*/ 3702979 w 7766407"/>
              <a:gd name="connsiteY57" fmla="*/ 3338545 h 5322018"/>
              <a:gd name="connsiteX58" fmla="*/ 3698626 w 7766407"/>
              <a:gd name="connsiteY58" fmla="*/ 3341390 h 5322018"/>
              <a:gd name="connsiteX59" fmla="*/ 3680384 w 7766407"/>
              <a:gd name="connsiteY59" fmla="*/ 3370390 h 5322018"/>
              <a:gd name="connsiteX60" fmla="*/ 3678906 w 7766407"/>
              <a:gd name="connsiteY60" fmla="*/ 3370346 h 5322018"/>
              <a:gd name="connsiteX61" fmla="*/ 3668393 w 7766407"/>
              <a:gd name="connsiteY61" fmla="*/ 3376590 h 5322018"/>
              <a:gd name="connsiteX62" fmla="*/ 3661364 w 7766407"/>
              <a:gd name="connsiteY62" fmla="*/ 3371467 h 5322018"/>
              <a:gd name="connsiteX63" fmla="*/ 3658334 w 7766407"/>
              <a:gd name="connsiteY63" fmla="*/ 3373274 h 5322018"/>
              <a:gd name="connsiteX64" fmla="*/ 3657792 w 7766407"/>
              <a:gd name="connsiteY64" fmla="*/ 3373950 h 5322018"/>
              <a:gd name="connsiteX65" fmla="*/ 3651105 w 7766407"/>
              <a:gd name="connsiteY65" fmla="*/ 3389533 h 5322018"/>
              <a:gd name="connsiteX66" fmla="*/ 3648132 w 7766407"/>
              <a:gd name="connsiteY66" fmla="*/ 3388884 h 5322018"/>
              <a:gd name="connsiteX67" fmla="*/ 3643801 w 7766407"/>
              <a:gd name="connsiteY67" fmla="*/ 3396002 h 5322018"/>
              <a:gd name="connsiteX68" fmla="*/ 3639159 w 7766407"/>
              <a:gd name="connsiteY68" fmla="*/ 3398369 h 5322018"/>
              <a:gd name="connsiteX69" fmla="*/ 3617811 w 7766407"/>
              <a:gd name="connsiteY69" fmla="*/ 3425254 h 5322018"/>
              <a:gd name="connsiteX70" fmla="*/ 3616346 w 7766407"/>
              <a:gd name="connsiteY70" fmla="*/ 3425054 h 5322018"/>
              <a:gd name="connsiteX71" fmla="*/ 3605202 w 7766407"/>
              <a:gd name="connsiteY71" fmla="*/ 3430140 h 5322018"/>
              <a:gd name="connsiteX72" fmla="*/ 3586582 w 7766407"/>
              <a:gd name="connsiteY72" fmla="*/ 3441167 h 5322018"/>
              <a:gd name="connsiteX73" fmla="*/ 3580103 w 7766407"/>
              <a:gd name="connsiteY73" fmla="*/ 3439005 h 5322018"/>
              <a:gd name="connsiteX74" fmla="*/ 3576872 w 7766407"/>
              <a:gd name="connsiteY74" fmla="*/ 3444094 h 5322018"/>
              <a:gd name="connsiteX75" fmla="*/ 3572338 w 7766407"/>
              <a:gd name="connsiteY75" fmla="*/ 3449943 h 5322018"/>
              <a:gd name="connsiteX76" fmla="*/ 3571965 w 7766407"/>
              <a:gd name="connsiteY76" fmla="*/ 3449964 h 5322018"/>
              <a:gd name="connsiteX77" fmla="*/ 3566623 w 7766407"/>
              <a:gd name="connsiteY77" fmla="*/ 3455947 h 5322018"/>
              <a:gd name="connsiteX78" fmla="*/ 3564070 w 7766407"/>
              <a:gd name="connsiteY78" fmla="*/ 3460601 h 5322018"/>
              <a:gd name="connsiteX79" fmla="*/ 3526726 w 7766407"/>
              <a:gd name="connsiteY79" fmla="*/ 3463163 h 5322018"/>
              <a:gd name="connsiteX80" fmla="*/ 3525139 w 7766407"/>
              <a:gd name="connsiteY80" fmla="*/ 3464518 h 5322018"/>
              <a:gd name="connsiteX81" fmla="*/ 3506741 w 7766407"/>
              <a:gd name="connsiteY81" fmla="*/ 3487501 h 5322018"/>
              <a:gd name="connsiteX82" fmla="*/ 3501585 w 7766407"/>
              <a:gd name="connsiteY82" fmla="*/ 3492832 h 5322018"/>
              <a:gd name="connsiteX83" fmla="*/ 3501212 w 7766407"/>
              <a:gd name="connsiteY83" fmla="*/ 3492813 h 5322018"/>
              <a:gd name="connsiteX84" fmla="*/ 3495239 w 7766407"/>
              <a:gd name="connsiteY84" fmla="*/ 3498192 h 5322018"/>
              <a:gd name="connsiteX85" fmla="*/ 3492183 w 7766407"/>
              <a:gd name="connsiteY85" fmla="*/ 3502548 h 5322018"/>
              <a:gd name="connsiteX86" fmla="*/ 3476697 w 7766407"/>
              <a:gd name="connsiteY86" fmla="*/ 3501956 h 5322018"/>
              <a:gd name="connsiteX87" fmla="*/ 3469187 w 7766407"/>
              <a:gd name="connsiteY87" fmla="*/ 3506574 h 5322018"/>
              <a:gd name="connsiteX88" fmla="*/ 3408103 w 7766407"/>
              <a:gd name="connsiteY88" fmla="*/ 3549813 h 5322018"/>
              <a:gd name="connsiteX89" fmla="*/ 3326209 w 7766407"/>
              <a:gd name="connsiteY89" fmla="*/ 3609630 h 5322018"/>
              <a:gd name="connsiteX90" fmla="*/ 3297595 w 7766407"/>
              <a:gd name="connsiteY90" fmla="*/ 3632513 h 5322018"/>
              <a:gd name="connsiteX91" fmla="*/ 3242015 w 7766407"/>
              <a:gd name="connsiteY91" fmla="*/ 3667904 h 5322018"/>
              <a:gd name="connsiteX92" fmla="*/ 3213720 w 7766407"/>
              <a:gd name="connsiteY92" fmla="*/ 3680766 h 5322018"/>
              <a:gd name="connsiteX93" fmla="*/ 3212968 w 7766407"/>
              <a:gd name="connsiteY93" fmla="*/ 3681905 h 5322018"/>
              <a:gd name="connsiteX94" fmla="*/ 3208857 w 7766407"/>
              <a:gd name="connsiteY94" fmla="*/ 3681194 h 5322018"/>
              <a:gd name="connsiteX95" fmla="*/ 3203557 w 7766407"/>
              <a:gd name="connsiteY95" fmla="*/ 3683492 h 5322018"/>
              <a:gd name="connsiteX96" fmla="*/ 3192199 w 7766407"/>
              <a:gd name="connsiteY96" fmla="*/ 3693448 h 5322018"/>
              <a:gd name="connsiteX97" fmla="*/ 3188443 w 7766407"/>
              <a:gd name="connsiteY97" fmla="*/ 3697797 h 5322018"/>
              <a:gd name="connsiteX98" fmla="*/ 3181853 w 7766407"/>
              <a:gd name="connsiteY98" fmla="*/ 3702869 h 5322018"/>
              <a:gd name="connsiteX99" fmla="*/ 3181526 w 7766407"/>
              <a:gd name="connsiteY99" fmla="*/ 3702803 h 5322018"/>
              <a:gd name="connsiteX100" fmla="*/ 3175672 w 7766407"/>
              <a:gd name="connsiteY100" fmla="*/ 3707933 h 5322018"/>
              <a:gd name="connsiteX101" fmla="*/ 3149098 w 7766407"/>
              <a:gd name="connsiteY101" fmla="*/ 3735473 h 5322018"/>
              <a:gd name="connsiteX102" fmla="*/ 3093676 w 7766407"/>
              <a:gd name="connsiteY102" fmla="*/ 3747916 h 5322018"/>
              <a:gd name="connsiteX103" fmla="*/ 3074500 w 7766407"/>
              <a:gd name="connsiteY103" fmla="*/ 3757479 h 5322018"/>
              <a:gd name="connsiteX104" fmla="*/ 3063387 w 7766407"/>
              <a:gd name="connsiteY104" fmla="*/ 3761557 h 5322018"/>
              <a:gd name="connsiteX105" fmla="*/ 3062129 w 7766407"/>
              <a:gd name="connsiteY105" fmla="*/ 3761145 h 5322018"/>
              <a:gd name="connsiteX106" fmla="*/ 3036739 w 7766407"/>
              <a:gd name="connsiteY106" fmla="*/ 3787643 h 5322018"/>
              <a:gd name="connsiteX107" fmla="*/ 3032052 w 7766407"/>
              <a:gd name="connsiteY107" fmla="*/ 3789608 h 5322018"/>
              <a:gd name="connsiteX108" fmla="*/ 3017184 w 7766407"/>
              <a:gd name="connsiteY108" fmla="*/ 3808868 h 5322018"/>
              <a:gd name="connsiteX109" fmla="*/ 3008605 w 7766407"/>
              <a:gd name="connsiteY109" fmla="*/ 3817755 h 5322018"/>
              <a:gd name="connsiteX110" fmla="*/ 3008033 w 7766407"/>
              <a:gd name="connsiteY110" fmla="*/ 3822453 h 5322018"/>
              <a:gd name="connsiteX111" fmla="*/ 2994428 w 7766407"/>
              <a:gd name="connsiteY111" fmla="*/ 3834466 h 5322018"/>
              <a:gd name="connsiteX112" fmla="*/ 2992169 w 7766407"/>
              <a:gd name="connsiteY112" fmla="*/ 3835021 h 5322018"/>
              <a:gd name="connsiteX113" fmla="*/ 2983549 w 7766407"/>
              <a:gd name="connsiteY113" fmla="*/ 3847993 h 5322018"/>
              <a:gd name="connsiteX114" fmla="*/ 2853933 w 7766407"/>
              <a:gd name="connsiteY114" fmla="*/ 3953133 h 5322018"/>
              <a:gd name="connsiteX115" fmla="*/ 2700319 w 7766407"/>
              <a:gd name="connsiteY115" fmla="*/ 4113764 h 5322018"/>
              <a:gd name="connsiteX116" fmla="*/ 2510176 w 7766407"/>
              <a:gd name="connsiteY116" fmla="*/ 4248057 h 5322018"/>
              <a:gd name="connsiteX117" fmla="*/ 2435589 w 7766407"/>
              <a:gd name="connsiteY117" fmla="*/ 4314608 h 5322018"/>
              <a:gd name="connsiteX118" fmla="*/ 2415553 w 7766407"/>
              <a:gd name="connsiteY118" fmla="*/ 4320982 h 5322018"/>
              <a:gd name="connsiteX119" fmla="*/ 2411954 w 7766407"/>
              <a:gd name="connsiteY119" fmla="*/ 4321914 h 5322018"/>
              <a:gd name="connsiteX120" fmla="*/ 2354125 w 7766407"/>
              <a:gd name="connsiteY120" fmla="*/ 4349531 h 5322018"/>
              <a:gd name="connsiteX121" fmla="*/ 2283738 w 7766407"/>
              <a:gd name="connsiteY121" fmla="*/ 4401913 h 5322018"/>
              <a:gd name="connsiteX122" fmla="*/ 2274639 w 7766407"/>
              <a:gd name="connsiteY122" fmla="*/ 4413265 h 5322018"/>
              <a:gd name="connsiteX123" fmla="*/ 2200361 w 7766407"/>
              <a:gd name="connsiteY123" fmla="*/ 4461969 h 5322018"/>
              <a:gd name="connsiteX124" fmla="*/ 2151385 w 7766407"/>
              <a:gd name="connsiteY124" fmla="*/ 4498639 h 5322018"/>
              <a:gd name="connsiteX125" fmla="*/ 2142612 w 7766407"/>
              <a:gd name="connsiteY125" fmla="*/ 4509639 h 5322018"/>
              <a:gd name="connsiteX126" fmla="*/ 2126867 w 7766407"/>
              <a:gd name="connsiteY126" fmla="*/ 4512135 h 5322018"/>
              <a:gd name="connsiteX127" fmla="*/ 2120592 w 7766407"/>
              <a:gd name="connsiteY127" fmla="*/ 4509890 h 5322018"/>
              <a:gd name="connsiteX128" fmla="*/ 2082302 w 7766407"/>
              <a:gd name="connsiteY128" fmla="*/ 4540317 h 5322018"/>
              <a:gd name="connsiteX129" fmla="*/ 2077252 w 7766407"/>
              <a:gd name="connsiteY129" fmla="*/ 4543206 h 5322018"/>
              <a:gd name="connsiteX130" fmla="*/ 2040915 w 7766407"/>
              <a:gd name="connsiteY130" fmla="*/ 4560268 h 5322018"/>
              <a:gd name="connsiteX131" fmla="*/ 1984507 w 7766407"/>
              <a:gd name="connsiteY131" fmla="*/ 4581220 h 5322018"/>
              <a:gd name="connsiteX132" fmla="*/ 1921726 w 7766407"/>
              <a:gd name="connsiteY132" fmla="*/ 4594994 h 5322018"/>
              <a:gd name="connsiteX133" fmla="*/ 1886796 w 7766407"/>
              <a:gd name="connsiteY133" fmla="*/ 4605417 h 5322018"/>
              <a:gd name="connsiteX134" fmla="*/ 1861080 w 7766407"/>
              <a:gd name="connsiteY134" fmla="*/ 4610008 h 5322018"/>
              <a:gd name="connsiteX135" fmla="*/ 1829217 w 7766407"/>
              <a:gd name="connsiteY135" fmla="*/ 4618611 h 5322018"/>
              <a:gd name="connsiteX136" fmla="*/ 1809298 w 7766407"/>
              <a:gd name="connsiteY136" fmla="*/ 4630561 h 5322018"/>
              <a:gd name="connsiteX137" fmla="*/ 1734333 w 7766407"/>
              <a:gd name="connsiteY137" fmla="*/ 4646342 h 5322018"/>
              <a:gd name="connsiteX138" fmla="*/ 1356409 w 7766407"/>
              <a:gd name="connsiteY138" fmla="*/ 4866278 h 5322018"/>
              <a:gd name="connsiteX139" fmla="*/ 1048676 w 7766407"/>
              <a:gd name="connsiteY139" fmla="*/ 4988133 h 5322018"/>
              <a:gd name="connsiteX140" fmla="*/ 862512 w 7766407"/>
              <a:gd name="connsiteY140" fmla="*/ 5095694 h 5322018"/>
              <a:gd name="connsiteX141" fmla="*/ 861635 w 7766407"/>
              <a:gd name="connsiteY141" fmla="*/ 5094880 h 5322018"/>
              <a:gd name="connsiteX142" fmla="*/ 850724 w 7766407"/>
              <a:gd name="connsiteY142" fmla="*/ 5095804 h 5322018"/>
              <a:gd name="connsiteX143" fmla="*/ 830865 w 7766407"/>
              <a:gd name="connsiteY143" fmla="*/ 5100063 h 5322018"/>
              <a:gd name="connsiteX144" fmla="*/ 779694 w 7766407"/>
              <a:gd name="connsiteY144" fmla="*/ 5096364 h 5322018"/>
              <a:gd name="connsiteX145" fmla="*/ 746322 w 7766407"/>
              <a:gd name="connsiteY145" fmla="*/ 5117315 h 5322018"/>
              <a:gd name="connsiteX146" fmla="*/ 739355 w 7766407"/>
              <a:gd name="connsiteY146" fmla="*/ 5120945 h 5322018"/>
              <a:gd name="connsiteX147" fmla="*/ 739112 w 7766407"/>
              <a:gd name="connsiteY147" fmla="*/ 5120776 h 5322018"/>
              <a:gd name="connsiteX148" fmla="*/ 731553 w 7766407"/>
              <a:gd name="connsiteY148" fmla="*/ 5124122 h 5322018"/>
              <a:gd name="connsiteX149" fmla="*/ 713129 w 7766407"/>
              <a:gd name="connsiteY149" fmla="*/ 5134606 h 5322018"/>
              <a:gd name="connsiteX150" fmla="*/ 707783 w 7766407"/>
              <a:gd name="connsiteY150" fmla="*/ 5135422 h 5322018"/>
              <a:gd name="connsiteX151" fmla="*/ 674773 w 7766407"/>
              <a:gd name="connsiteY151" fmla="*/ 5139365 h 5322018"/>
              <a:gd name="connsiteX152" fmla="*/ 580910 w 7766407"/>
              <a:gd name="connsiteY152" fmla="*/ 5175217 h 5322018"/>
              <a:gd name="connsiteX153" fmla="*/ 0 w 7766407"/>
              <a:gd name="connsiteY153" fmla="*/ 5322018 h 5322018"/>
              <a:gd name="connsiteX154" fmla="*/ 283803 w 7766407"/>
              <a:gd name="connsiteY154" fmla="*/ 2134804 h 5322018"/>
              <a:gd name="connsiteX155" fmla="*/ 420115 w 7766407"/>
              <a:gd name="connsiteY155" fmla="*/ 755866 h 5322018"/>
              <a:gd name="connsiteX156" fmla="*/ 420116 w 7766407"/>
              <a:gd name="connsiteY156" fmla="*/ 755866 h 5322018"/>
              <a:gd name="connsiteX157" fmla="*/ 443847 w 7766407"/>
              <a:gd name="connsiteY157" fmla="*/ 346023 h 5322018"/>
              <a:gd name="connsiteX158" fmla="*/ 445556 w 7766407"/>
              <a:gd name="connsiteY158" fmla="*/ 318255 h 5322018"/>
              <a:gd name="connsiteX0" fmla="*/ 473895 w 7766407"/>
              <a:gd name="connsiteY0" fmla="*/ 0 h 5322018"/>
              <a:gd name="connsiteX1" fmla="*/ 7766407 w 7766407"/>
              <a:gd name="connsiteY1" fmla="*/ 649356 h 5322018"/>
              <a:gd name="connsiteX2" fmla="*/ 7754419 w 7766407"/>
              <a:gd name="connsiteY2" fmla="*/ 656832 h 5322018"/>
              <a:gd name="connsiteX3" fmla="*/ 7674875 w 7766407"/>
              <a:gd name="connsiteY3" fmla="*/ 705925 h 5322018"/>
              <a:gd name="connsiteX4" fmla="*/ 7594593 w 7766407"/>
              <a:gd name="connsiteY4" fmla="*/ 715147 h 5322018"/>
              <a:gd name="connsiteX5" fmla="*/ 7522045 w 7766407"/>
              <a:gd name="connsiteY5" fmla="*/ 799587 h 5322018"/>
              <a:gd name="connsiteX6" fmla="*/ 7399327 w 7766407"/>
              <a:gd name="connsiteY6" fmla="*/ 845960 h 5322018"/>
              <a:gd name="connsiteX7" fmla="*/ 7322627 w 7766407"/>
              <a:gd name="connsiteY7" fmla="*/ 887773 h 5322018"/>
              <a:gd name="connsiteX8" fmla="*/ 7151262 w 7766407"/>
              <a:gd name="connsiteY8" fmla="*/ 984886 h 5322018"/>
              <a:gd name="connsiteX9" fmla="*/ 6756023 w 7766407"/>
              <a:gd name="connsiteY9" fmla="*/ 1188542 h 5322018"/>
              <a:gd name="connsiteX10" fmla="*/ 6712672 w 7766407"/>
              <a:gd name="connsiteY10" fmla="*/ 1246467 h 5322018"/>
              <a:gd name="connsiteX11" fmla="*/ 6687440 w 7766407"/>
              <a:gd name="connsiteY11" fmla="*/ 1260662 h 5322018"/>
              <a:gd name="connsiteX12" fmla="*/ 6641885 w 7766407"/>
              <a:gd name="connsiteY12" fmla="*/ 1309000 h 5322018"/>
              <a:gd name="connsiteX13" fmla="*/ 6489577 w 7766407"/>
              <a:gd name="connsiteY13" fmla="*/ 1398613 h 5322018"/>
              <a:gd name="connsiteX14" fmla="*/ 6384287 w 7766407"/>
              <a:gd name="connsiteY14" fmla="*/ 1451239 h 5322018"/>
              <a:gd name="connsiteX15" fmla="*/ 6220937 w 7766407"/>
              <a:gd name="connsiteY15" fmla="*/ 1540763 h 5322018"/>
              <a:gd name="connsiteX16" fmla="*/ 6109958 w 7766407"/>
              <a:gd name="connsiteY16" fmla="*/ 1601219 h 5322018"/>
              <a:gd name="connsiteX17" fmla="*/ 6014458 w 7766407"/>
              <a:gd name="connsiteY17" fmla="*/ 1670184 h 5322018"/>
              <a:gd name="connsiteX18" fmla="*/ 5839315 w 7766407"/>
              <a:gd name="connsiteY18" fmla="*/ 1841855 h 5322018"/>
              <a:gd name="connsiteX19" fmla="*/ 5810333 w 7766407"/>
              <a:gd name="connsiteY19" fmla="*/ 1879264 h 5322018"/>
              <a:gd name="connsiteX20" fmla="*/ 5796856 w 7766407"/>
              <a:gd name="connsiteY20" fmla="*/ 1903903 h 5322018"/>
              <a:gd name="connsiteX21" fmla="*/ 5776991 w 7766407"/>
              <a:gd name="connsiteY21" fmla="*/ 1913445 h 5322018"/>
              <a:gd name="connsiteX22" fmla="*/ 5768324 w 7766407"/>
              <a:gd name="connsiteY22" fmla="*/ 1930187 h 5322018"/>
              <a:gd name="connsiteX23" fmla="*/ 5746715 w 7766407"/>
              <a:gd name="connsiteY23" fmla="*/ 1935728 h 5322018"/>
              <a:gd name="connsiteX24" fmla="*/ 5730244 w 7766407"/>
              <a:gd name="connsiteY24" fmla="*/ 1946380 h 5322018"/>
              <a:gd name="connsiteX25" fmla="*/ 5551772 w 7766407"/>
              <a:gd name="connsiteY25" fmla="*/ 2005270 h 5322018"/>
              <a:gd name="connsiteX26" fmla="*/ 5246617 w 7766407"/>
              <a:gd name="connsiteY26" fmla="*/ 2162655 h 5322018"/>
              <a:gd name="connsiteX27" fmla="*/ 5108893 w 7766407"/>
              <a:gd name="connsiteY27" fmla="*/ 2264498 h 5322018"/>
              <a:gd name="connsiteX28" fmla="*/ 4972149 w 7766407"/>
              <a:gd name="connsiteY28" fmla="*/ 2387894 h 5322018"/>
              <a:gd name="connsiteX29" fmla="*/ 4933888 w 7766407"/>
              <a:gd name="connsiteY29" fmla="*/ 2412305 h 5322018"/>
              <a:gd name="connsiteX30" fmla="*/ 4886680 w 7766407"/>
              <a:gd name="connsiteY30" fmla="*/ 2435959 h 5322018"/>
              <a:gd name="connsiteX31" fmla="*/ 4858349 w 7766407"/>
              <a:gd name="connsiteY31" fmla="*/ 2449951 h 5322018"/>
              <a:gd name="connsiteX32" fmla="*/ 4790282 w 7766407"/>
              <a:gd name="connsiteY32" fmla="*/ 2498841 h 5322018"/>
              <a:gd name="connsiteX33" fmla="*/ 4695421 w 7766407"/>
              <a:gd name="connsiteY33" fmla="*/ 2608329 h 5322018"/>
              <a:gd name="connsiteX34" fmla="*/ 4660953 w 7766407"/>
              <a:gd name="connsiteY34" fmla="*/ 2633640 h 5322018"/>
              <a:gd name="connsiteX35" fmla="*/ 4617793 w 7766407"/>
              <a:gd name="connsiteY35" fmla="*/ 2682689 h 5322018"/>
              <a:gd name="connsiteX36" fmla="*/ 4540653 w 7766407"/>
              <a:gd name="connsiteY36" fmla="*/ 2726039 h 5322018"/>
              <a:gd name="connsiteX37" fmla="*/ 4478244 w 7766407"/>
              <a:gd name="connsiteY37" fmla="*/ 2754222 h 5322018"/>
              <a:gd name="connsiteX38" fmla="*/ 4445069 w 7766407"/>
              <a:gd name="connsiteY38" fmla="*/ 2771978 h 5322018"/>
              <a:gd name="connsiteX39" fmla="*/ 4418912 w 7766407"/>
              <a:gd name="connsiteY39" fmla="*/ 2782732 h 5322018"/>
              <a:gd name="connsiteX40" fmla="*/ 4363178 w 7766407"/>
              <a:gd name="connsiteY40" fmla="*/ 2821763 h 5322018"/>
              <a:gd name="connsiteX41" fmla="*/ 4275326 w 7766407"/>
              <a:gd name="connsiteY41" fmla="*/ 2891335 h 5322018"/>
              <a:gd name="connsiteX42" fmla="*/ 4255667 w 7766407"/>
              <a:gd name="connsiteY42" fmla="*/ 2905018 h 5322018"/>
              <a:gd name="connsiteX43" fmla="*/ 4234983 w 7766407"/>
              <a:gd name="connsiteY43" fmla="*/ 2912298 h 5322018"/>
              <a:gd name="connsiteX44" fmla="*/ 4226882 w 7766407"/>
              <a:gd name="connsiteY44" fmla="*/ 2910079 h 5322018"/>
              <a:gd name="connsiteX45" fmla="*/ 4215462 w 7766407"/>
              <a:gd name="connsiteY45" fmla="*/ 2916885 h 5322018"/>
              <a:gd name="connsiteX46" fmla="*/ 4211632 w 7766407"/>
              <a:gd name="connsiteY46" fmla="*/ 2917760 h 5322018"/>
              <a:gd name="connsiteX47" fmla="*/ 4190465 w 7766407"/>
              <a:gd name="connsiteY47" fmla="*/ 2923708 h 5322018"/>
              <a:gd name="connsiteX48" fmla="*/ 4164947 w 7766407"/>
              <a:gd name="connsiteY48" fmla="*/ 2959675 h 5322018"/>
              <a:gd name="connsiteX49" fmla="*/ 4117371 w 7766407"/>
              <a:gd name="connsiteY49" fmla="*/ 2984784 h 5322018"/>
              <a:gd name="connsiteX50" fmla="*/ 3904979 w 7766407"/>
              <a:gd name="connsiteY50" fmla="*/ 3091607 h 5322018"/>
              <a:gd name="connsiteX51" fmla="*/ 3778911 w 7766407"/>
              <a:gd name="connsiteY51" fmla="*/ 3255548 h 5322018"/>
              <a:gd name="connsiteX52" fmla="*/ 3728606 w 7766407"/>
              <a:gd name="connsiteY52" fmla="*/ 3295465 h 5322018"/>
              <a:gd name="connsiteX53" fmla="*/ 3718668 w 7766407"/>
              <a:gd name="connsiteY53" fmla="*/ 3304992 h 5322018"/>
              <a:gd name="connsiteX54" fmla="*/ 3717842 w 7766407"/>
              <a:gd name="connsiteY54" fmla="*/ 3305447 h 5322018"/>
              <a:gd name="connsiteX55" fmla="*/ 3718578 w 7766407"/>
              <a:gd name="connsiteY55" fmla="*/ 3308616 h 5322018"/>
              <a:gd name="connsiteX56" fmla="*/ 3712398 w 7766407"/>
              <a:gd name="connsiteY56" fmla="*/ 3318359 h 5322018"/>
              <a:gd name="connsiteX57" fmla="*/ 3702979 w 7766407"/>
              <a:gd name="connsiteY57" fmla="*/ 3338545 h 5322018"/>
              <a:gd name="connsiteX58" fmla="*/ 3698626 w 7766407"/>
              <a:gd name="connsiteY58" fmla="*/ 3341390 h 5322018"/>
              <a:gd name="connsiteX59" fmla="*/ 3680384 w 7766407"/>
              <a:gd name="connsiteY59" fmla="*/ 3370390 h 5322018"/>
              <a:gd name="connsiteX60" fmla="*/ 3678906 w 7766407"/>
              <a:gd name="connsiteY60" fmla="*/ 3370346 h 5322018"/>
              <a:gd name="connsiteX61" fmla="*/ 3668393 w 7766407"/>
              <a:gd name="connsiteY61" fmla="*/ 3376590 h 5322018"/>
              <a:gd name="connsiteX62" fmla="*/ 3661364 w 7766407"/>
              <a:gd name="connsiteY62" fmla="*/ 3371467 h 5322018"/>
              <a:gd name="connsiteX63" fmla="*/ 3658334 w 7766407"/>
              <a:gd name="connsiteY63" fmla="*/ 3373274 h 5322018"/>
              <a:gd name="connsiteX64" fmla="*/ 3657792 w 7766407"/>
              <a:gd name="connsiteY64" fmla="*/ 3373950 h 5322018"/>
              <a:gd name="connsiteX65" fmla="*/ 3651105 w 7766407"/>
              <a:gd name="connsiteY65" fmla="*/ 3389533 h 5322018"/>
              <a:gd name="connsiteX66" fmla="*/ 3648132 w 7766407"/>
              <a:gd name="connsiteY66" fmla="*/ 3388884 h 5322018"/>
              <a:gd name="connsiteX67" fmla="*/ 3643801 w 7766407"/>
              <a:gd name="connsiteY67" fmla="*/ 3396002 h 5322018"/>
              <a:gd name="connsiteX68" fmla="*/ 3639159 w 7766407"/>
              <a:gd name="connsiteY68" fmla="*/ 3398369 h 5322018"/>
              <a:gd name="connsiteX69" fmla="*/ 3617811 w 7766407"/>
              <a:gd name="connsiteY69" fmla="*/ 3425254 h 5322018"/>
              <a:gd name="connsiteX70" fmla="*/ 3616346 w 7766407"/>
              <a:gd name="connsiteY70" fmla="*/ 3425054 h 5322018"/>
              <a:gd name="connsiteX71" fmla="*/ 3605202 w 7766407"/>
              <a:gd name="connsiteY71" fmla="*/ 3430140 h 5322018"/>
              <a:gd name="connsiteX72" fmla="*/ 3586582 w 7766407"/>
              <a:gd name="connsiteY72" fmla="*/ 3441167 h 5322018"/>
              <a:gd name="connsiteX73" fmla="*/ 3580103 w 7766407"/>
              <a:gd name="connsiteY73" fmla="*/ 3439005 h 5322018"/>
              <a:gd name="connsiteX74" fmla="*/ 3576872 w 7766407"/>
              <a:gd name="connsiteY74" fmla="*/ 3444094 h 5322018"/>
              <a:gd name="connsiteX75" fmla="*/ 3572338 w 7766407"/>
              <a:gd name="connsiteY75" fmla="*/ 3449943 h 5322018"/>
              <a:gd name="connsiteX76" fmla="*/ 3571965 w 7766407"/>
              <a:gd name="connsiteY76" fmla="*/ 3449964 h 5322018"/>
              <a:gd name="connsiteX77" fmla="*/ 3566623 w 7766407"/>
              <a:gd name="connsiteY77" fmla="*/ 3455947 h 5322018"/>
              <a:gd name="connsiteX78" fmla="*/ 3564070 w 7766407"/>
              <a:gd name="connsiteY78" fmla="*/ 3460601 h 5322018"/>
              <a:gd name="connsiteX79" fmla="*/ 3526726 w 7766407"/>
              <a:gd name="connsiteY79" fmla="*/ 3463163 h 5322018"/>
              <a:gd name="connsiteX80" fmla="*/ 3525139 w 7766407"/>
              <a:gd name="connsiteY80" fmla="*/ 3464518 h 5322018"/>
              <a:gd name="connsiteX81" fmla="*/ 3506741 w 7766407"/>
              <a:gd name="connsiteY81" fmla="*/ 3487501 h 5322018"/>
              <a:gd name="connsiteX82" fmla="*/ 3501585 w 7766407"/>
              <a:gd name="connsiteY82" fmla="*/ 3492832 h 5322018"/>
              <a:gd name="connsiteX83" fmla="*/ 3501212 w 7766407"/>
              <a:gd name="connsiteY83" fmla="*/ 3492813 h 5322018"/>
              <a:gd name="connsiteX84" fmla="*/ 3495239 w 7766407"/>
              <a:gd name="connsiteY84" fmla="*/ 3498192 h 5322018"/>
              <a:gd name="connsiteX85" fmla="*/ 3492183 w 7766407"/>
              <a:gd name="connsiteY85" fmla="*/ 3502548 h 5322018"/>
              <a:gd name="connsiteX86" fmla="*/ 3476697 w 7766407"/>
              <a:gd name="connsiteY86" fmla="*/ 3501956 h 5322018"/>
              <a:gd name="connsiteX87" fmla="*/ 3469187 w 7766407"/>
              <a:gd name="connsiteY87" fmla="*/ 3506574 h 5322018"/>
              <a:gd name="connsiteX88" fmla="*/ 3408103 w 7766407"/>
              <a:gd name="connsiteY88" fmla="*/ 3549813 h 5322018"/>
              <a:gd name="connsiteX89" fmla="*/ 3326209 w 7766407"/>
              <a:gd name="connsiteY89" fmla="*/ 3609630 h 5322018"/>
              <a:gd name="connsiteX90" fmla="*/ 3297595 w 7766407"/>
              <a:gd name="connsiteY90" fmla="*/ 3632513 h 5322018"/>
              <a:gd name="connsiteX91" fmla="*/ 3242015 w 7766407"/>
              <a:gd name="connsiteY91" fmla="*/ 3667904 h 5322018"/>
              <a:gd name="connsiteX92" fmla="*/ 3213720 w 7766407"/>
              <a:gd name="connsiteY92" fmla="*/ 3680766 h 5322018"/>
              <a:gd name="connsiteX93" fmla="*/ 3212968 w 7766407"/>
              <a:gd name="connsiteY93" fmla="*/ 3681905 h 5322018"/>
              <a:gd name="connsiteX94" fmla="*/ 3208857 w 7766407"/>
              <a:gd name="connsiteY94" fmla="*/ 3681194 h 5322018"/>
              <a:gd name="connsiteX95" fmla="*/ 3203557 w 7766407"/>
              <a:gd name="connsiteY95" fmla="*/ 3683492 h 5322018"/>
              <a:gd name="connsiteX96" fmla="*/ 3192199 w 7766407"/>
              <a:gd name="connsiteY96" fmla="*/ 3693448 h 5322018"/>
              <a:gd name="connsiteX97" fmla="*/ 3188443 w 7766407"/>
              <a:gd name="connsiteY97" fmla="*/ 3697797 h 5322018"/>
              <a:gd name="connsiteX98" fmla="*/ 3181853 w 7766407"/>
              <a:gd name="connsiteY98" fmla="*/ 3702869 h 5322018"/>
              <a:gd name="connsiteX99" fmla="*/ 3181526 w 7766407"/>
              <a:gd name="connsiteY99" fmla="*/ 3702803 h 5322018"/>
              <a:gd name="connsiteX100" fmla="*/ 3175672 w 7766407"/>
              <a:gd name="connsiteY100" fmla="*/ 3707933 h 5322018"/>
              <a:gd name="connsiteX101" fmla="*/ 3149098 w 7766407"/>
              <a:gd name="connsiteY101" fmla="*/ 3735473 h 5322018"/>
              <a:gd name="connsiteX102" fmla="*/ 3093676 w 7766407"/>
              <a:gd name="connsiteY102" fmla="*/ 3747916 h 5322018"/>
              <a:gd name="connsiteX103" fmla="*/ 3074500 w 7766407"/>
              <a:gd name="connsiteY103" fmla="*/ 3757479 h 5322018"/>
              <a:gd name="connsiteX104" fmla="*/ 3063387 w 7766407"/>
              <a:gd name="connsiteY104" fmla="*/ 3761557 h 5322018"/>
              <a:gd name="connsiteX105" fmla="*/ 3062129 w 7766407"/>
              <a:gd name="connsiteY105" fmla="*/ 3761145 h 5322018"/>
              <a:gd name="connsiteX106" fmla="*/ 3036739 w 7766407"/>
              <a:gd name="connsiteY106" fmla="*/ 3787643 h 5322018"/>
              <a:gd name="connsiteX107" fmla="*/ 3032052 w 7766407"/>
              <a:gd name="connsiteY107" fmla="*/ 3789608 h 5322018"/>
              <a:gd name="connsiteX108" fmla="*/ 3017184 w 7766407"/>
              <a:gd name="connsiteY108" fmla="*/ 3808868 h 5322018"/>
              <a:gd name="connsiteX109" fmla="*/ 3008605 w 7766407"/>
              <a:gd name="connsiteY109" fmla="*/ 3817755 h 5322018"/>
              <a:gd name="connsiteX110" fmla="*/ 3008033 w 7766407"/>
              <a:gd name="connsiteY110" fmla="*/ 3822453 h 5322018"/>
              <a:gd name="connsiteX111" fmla="*/ 2994428 w 7766407"/>
              <a:gd name="connsiteY111" fmla="*/ 3834466 h 5322018"/>
              <a:gd name="connsiteX112" fmla="*/ 2992169 w 7766407"/>
              <a:gd name="connsiteY112" fmla="*/ 3835021 h 5322018"/>
              <a:gd name="connsiteX113" fmla="*/ 2983549 w 7766407"/>
              <a:gd name="connsiteY113" fmla="*/ 3847993 h 5322018"/>
              <a:gd name="connsiteX114" fmla="*/ 2853933 w 7766407"/>
              <a:gd name="connsiteY114" fmla="*/ 3953133 h 5322018"/>
              <a:gd name="connsiteX115" fmla="*/ 2700319 w 7766407"/>
              <a:gd name="connsiteY115" fmla="*/ 4113764 h 5322018"/>
              <a:gd name="connsiteX116" fmla="*/ 2510176 w 7766407"/>
              <a:gd name="connsiteY116" fmla="*/ 4248057 h 5322018"/>
              <a:gd name="connsiteX117" fmla="*/ 2435589 w 7766407"/>
              <a:gd name="connsiteY117" fmla="*/ 4314608 h 5322018"/>
              <a:gd name="connsiteX118" fmla="*/ 2415553 w 7766407"/>
              <a:gd name="connsiteY118" fmla="*/ 4320982 h 5322018"/>
              <a:gd name="connsiteX119" fmla="*/ 2411954 w 7766407"/>
              <a:gd name="connsiteY119" fmla="*/ 4321914 h 5322018"/>
              <a:gd name="connsiteX120" fmla="*/ 2354125 w 7766407"/>
              <a:gd name="connsiteY120" fmla="*/ 4349531 h 5322018"/>
              <a:gd name="connsiteX121" fmla="*/ 2283738 w 7766407"/>
              <a:gd name="connsiteY121" fmla="*/ 4401913 h 5322018"/>
              <a:gd name="connsiteX122" fmla="*/ 2274639 w 7766407"/>
              <a:gd name="connsiteY122" fmla="*/ 4413265 h 5322018"/>
              <a:gd name="connsiteX123" fmla="*/ 2200361 w 7766407"/>
              <a:gd name="connsiteY123" fmla="*/ 4461969 h 5322018"/>
              <a:gd name="connsiteX124" fmla="*/ 2151385 w 7766407"/>
              <a:gd name="connsiteY124" fmla="*/ 4498639 h 5322018"/>
              <a:gd name="connsiteX125" fmla="*/ 2142612 w 7766407"/>
              <a:gd name="connsiteY125" fmla="*/ 4509639 h 5322018"/>
              <a:gd name="connsiteX126" fmla="*/ 2126867 w 7766407"/>
              <a:gd name="connsiteY126" fmla="*/ 4512135 h 5322018"/>
              <a:gd name="connsiteX127" fmla="*/ 2120592 w 7766407"/>
              <a:gd name="connsiteY127" fmla="*/ 4509890 h 5322018"/>
              <a:gd name="connsiteX128" fmla="*/ 2082302 w 7766407"/>
              <a:gd name="connsiteY128" fmla="*/ 4540317 h 5322018"/>
              <a:gd name="connsiteX129" fmla="*/ 2077252 w 7766407"/>
              <a:gd name="connsiteY129" fmla="*/ 4543206 h 5322018"/>
              <a:gd name="connsiteX130" fmla="*/ 2040915 w 7766407"/>
              <a:gd name="connsiteY130" fmla="*/ 4560268 h 5322018"/>
              <a:gd name="connsiteX131" fmla="*/ 1984507 w 7766407"/>
              <a:gd name="connsiteY131" fmla="*/ 4581220 h 5322018"/>
              <a:gd name="connsiteX132" fmla="*/ 1921726 w 7766407"/>
              <a:gd name="connsiteY132" fmla="*/ 4594994 h 5322018"/>
              <a:gd name="connsiteX133" fmla="*/ 1886796 w 7766407"/>
              <a:gd name="connsiteY133" fmla="*/ 4605417 h 5322018"/>
              <a:gd name="connsiteX134" fmla="*/ 1861080 w 7766407"/>
              <a:gd name="connsiteY134" fmla="*/ 4610008 h 5322018"/>
              <a:gd name="connsiteX135" fmla="*/ 1829217 w 7766407"/>
              <a:gd name="connsiteY135" fmla="*/ 4618611 h 5322018"/>
              <a:gd name="connsiteX136" fmla="*/ 1809298 w 7766407"/>
              <a:gd name="connsiteY136" fmla="*/ 4630561 h 5322018"/>
              <a:gd name="connsiteX137" fmla="*/ 1734333 w 7766407"/>
              <a:gd name="connsiteY137" fmla="*/ 4646342 h 5322018"/>
              <a:gd name="connsiteX138" fmla="*/ 1356409 w 7766407"/>
              <a:gd name="connsiteY138" fmla="*/ 4866278 h 5322018"/>
              <a:gd name="connsiteX139" fmla="*/ 1048676 w 7766407"/>
              <a:gd name="connsiteY139" fmla="*/ 4988133 h 5322018"/>
              <a:gd name="connsiteX140" fmla="*/ 862512 w 7766407"/>
              <a:gd name="connsiteY140" fmla="*/ 5095694 h 5322018"/>
              <a:gd name="connsiteX141" fmla="*/ 861635 w 7766407"/>
              <a:gd name="connsiteY141" fmla="*/ 5094880 h 5322018"/>
              <a:gd name="connsiteX142" fmla="*/ 850724 w 7766407"/>
              <a:gd name="connsiteY142" fmla="*/ 5095804 h 5322018"/>
              <a:gd name="connsiteX143" fmla="*/ 830865 w 7766407"/>
              <a:gd name="connsiteY143" fmla="*/ 5100063 h 5322018"/>
              <a:gd name="connsiteX144" fmla="*/ 779694 w 7766407"/>
              <a:gd name="connsiteY144" fmla="*/ 5096364 h 5322018"/>
              <a:gd name="connsiteX145" fmla="*/ 746322 w 7766407"/>
              <a:gd name="connsiteY145" fmla="*/ 5117315 h 5322018"/>
              <a:gd name="connsiteX146" fmla="*/ 739355 w 7766407"/>
              <a:gd name="connsiteY146" fmla="*/ 5120945 h 5322018"/>
              <a:gd name="connsiteX147" fmla="*/ 739112 w 7766407"/>
              <a:gd name="connsiteY147" fmla="*/ 5120776 h 5322018"/>
              <a:gd name="connsiteX148" fmla="*/ 731553 w 7766407"/>
              <a:gd name="connsiteY148" fmla="*/ 5124122 h 5322018"/>
              <a:gd name="connsiteX149" fmla="*/ 713129 w 7766407"/>
              <a:gd name="connsiteY149" fmla="*/ 5134606 h 5322018"/>
              <a:gd name="connsiteX150" fmla="*/ 707783 w 7766407"/>
              <a:gd name="connsiteY150" fmla="*/ 5135422 h 5322018"/>
              <a:gd name="connsiteX151" fmla="*/ 674773 w 7766407"/>
              <a:gd name="connsiteY151" fmla="*/ 5139365 h 5322018"/>
              <a:gd name="connsiteX152" fmla="*/ 580910 w 7766407"/>
              <a:gd name="connsiteY152" fmla="*/ 5175217 h 5322018"/>
              <a:gd name="connsiteX153" fmla="*/ 0 w 7766407"/>
              <a:gd name="connsiteY153" fmla="*/ 5322018 h 5322018"/>
              <a:gd name="connsiteX154" fmla="*/ 283803 w 7766407"/>
              <a:gd name="connsiteY154" fmla="*/ 2134804 h 5322018"/>
              <a:gd name="connsiteX155" fmla="*/ 420115 w 7766407"/>
              <a:gd name="connsiteY155" fmla="*/ 755866 h 5322018"/>
              <a:gd name="connsiteX156" fmla="*/ 443847 w 7766407"/>
              <a:gd name="connsiteY156" fmla="*/ 346023 h 5322018"/>
              <a:gd name="connsiteX157" fmla="*/ 445556 w 7766407"/>
              <a:gd name="connsiteY157" fmla="*/ 318255 h 5322018"/>
              <a:gd name="connsiteX158" fmla="*/ 473895 w 7766407"/>
              <a:gd name="connsiteY158" fmla="*/ 0 h 5322018"/>
              <a:gd name="connsiteX0" fmla="*/ 473895 w 7766407"/>
              <a:gd name="connsiteY0" fmla="*/ 0 h 5322018"/>
              <a:gd name="connsiteX1" fmla="*/ 7766407 w 7766407"/>
              <a:gd name="connsiteY1" fmla="*/ 649356 h 5322018"/>
              <a:gd name="connsiteX2" fmla="*/ 7754419 w 7766407"/>
              <a:gd name="connsiteY2" fmla="*/ 656832 h 5322018"/>
              <a:gd name="connsiteX3" fmla="*/ 7674875 w 7766407"/>
              <a:gd name="connsiteY3" fmla="*/ 705925 h 5322018"/>
              <a:gd name="connsiteX4" fmla="*/ 7594593 w 7766407"/>
              <a:gd name="connsiteY4" fmla="*/ 715147 h 5322018"/>
              <a:gd name="connsiteX5" fmla="*/ 7522045 w 7766407"/>
              <a:gd name="connsiteY5" fmla="*/ 799587 h 5322018"/>
              <a:gd name="connsiteX6" fmla="*/ 7399327 w 7766407"/>
              <a:gd name="connsiteY6" fmla="*/ 845960 h 5322018"/>
              <a:gd name="connsiteX7" fmla="*/ 7322627 w 7766407"/>
              <a:gd name="connsiteY7" fmla="*/ 887773 h 5322018"/>
              <a:gd name="connsiteX8" fmla="*/ 7151262 w 7766407"/>
              <a:gd name="connsiteY8" fmla="*/ 984886 h 5322018"/>
              <a:gd name="connsiteX9" fmla="*/ 6756023 w 7766407"/>
              <a:gd name="connsiteY9" fmla="*/ 1188542 h 5322018"/>
              <a:gd name="connsiteX10" fmla="*/ 6712672 w 7766407"/>
              <a:gd name="connsiteY10" fmla="*/ 1246467 h 5322018"/>
              <a:gd name="connsiteX11" fmla="*/ 6687440 w 7766407"/>
              <a:gd name="connsiteY11" fmla="*/ 1260662 h 5322018"/>
              <a:gd name="connsiteX12" fmla="*/ 6641885 w 7766407"/>
              <a:gd name="connsiteY12" fmla="*/ 1309000 h 5322018"/>
              <a:gd name="connsiteX13" fmla="*/ 6489577 w 7766407"/>
              <a:gd name="connsiteY13" fmla="*/ 1398613 h 5322018"/>
              <a:gd name="connsiteX14" fmla="*/ 6384287 w 7766407"/>
              <a:gd name="connsiteY14" fmla="*/ 1451239 h 5322018"/>
              <a:gd name="connsiteX15" fmla="*/ 6220937 w 7766407"/>
              <a:gd name="connsiteY15" fmla="*/ 1540763 h 5322018"/>
              <a:gd name="connsiteX16" fmla="*/ 6109958 w 7766407"/>
              <a:gd name="connsiteY16" fmla="*/ 1601219 h 5322018"/>
              <a:gd name="connsiteX17" fmla="*/ 6014458 w 7766407"/>
              <a:gd name="connsiteY17" fmla="*/ 1670184 h 5322018"/>
              <a:gd name="connsiteX18" fmla="*/ 5839315 w 7766407"/>
              <a:gd name="connsiteY18" fmla="*/ 1841855 h 5322018"/>
              <a:gd name="connsiteX19" fmla="*/ 5810333 w 7766407"/>
              <a:gd name="connsiteY19" fmla="*/ 1879264 h 5322018"/>
              <a:gd name="connsiteX20" fmla="*/ 5796856 w 7766407"/>
              <a:gd name="connsiteY20" fmla="*/ 1903903 h 5322018"/>
              <a:gd name="connsiteX21" fmla="*/ 5776991 w 7766407"/>
              <a:gd name="connsiteY21" fmla="*/ 1913445 h 5322018"/>
              <a:gd name="connsiteX22" fmla="*/ 5768324 w 7766407"/>
              <a:gd name="connsiteY22" fmla="*/ 1930187 h 5322018"/>
              <a:gd name="connsiteX23" fmla="*/ 5746715 w 7766407"/>
              <a:gd name="connsiteY23" fmla="*/ 1935728 h 5322018"/>
              <a:gd name="connsiteX24" fmla="*/ 5730244 w 7766407"/>
              <a:gd name="connsiteY24" fmla="*/ 1946380 h 5322018"/>
              <a:gd name="connsiteX25" fmla="*/ 5551772 w 7766407"/>
              <a:gd name="connsiteY25" fmla="*/ 2005270 h 5322018"/>
              <a:gd name="connsiteX26" fmla="*/ 5246617 w 7766407"/>
              <a:gd name="connsiteY26" fmla="*/ 2162655 h 5322018"/>
              <a:gd name="connsiteX27" fmla="*/ 5108893 w 7766407"/>
              <a:gd name="connsiteY27" fmla="*/ 2264498 h 5322018"/>
              <a:gd name="connsiteX28" fmla="*/ 4972149 w 7766407"/>
              <a:gd name="connsiteY28" fmla="*/ 2387894 h 5322018"/>
              <a:gd name="connsiteX29" fmla="*/ 4933888 w 7766407"/>
              <a:gd name="connsiteY29" fmla="*/ 2412305 h 5322018"/>
              <a:gd name="connsiteX30" fmla="*/ 4886680 w 7766407"/>
              <a:gd name="connsiteY30" fmla="*/ 2435959 h 5322018"/>
              <a:gd name="connsiteX31" fmla="*/ 4858349 w 7766407"/>
              <a:gd name="connsiteY31" fmla="*/ 2449951 h 5322018"/>
              <a:gd name="connsiteX32" fmla="*/ 4790282 w 7766407"/>
              <a:gd name="connsiteY32" fmla="*/ 2498841 h 5322018"/>
              <a:gd name="connsiteX33" fmla="*/ 4695421 w 7766407"/>
              <a:gd name="connsiteY33" fmla="*/ 2608329 h 5322018"/>
              <a:gd name="connsiteX34" fmla="*/ 4660953 w 7766407"/>
              <a:gd name="connsiteY34" fmla="*/ 2633640 h 5322018"/>
              <a:gd name="connsiteX35" fmla="*/ 4617793 w 7766407"/>
              <a:gd name="connsiteY35" fmla="*/ 2682689 h 5322018"/>
              <a:gd name="connsiteX36" fmla="*/ 4540653 w 7766407"/>
              <a:gd name="connsiteY36" fmla="*/ 2726039 h 5322018"/>
              <a:gd name="connsiteX37" fmla="*/ 4478244 w 7766407"/>
              <a:gd name="connsiteY37" fmla="*/ 2754222 h 5322018"/>
              <a:gd name="connsiteX38" fmla="*/ 4445069 w 7766407"/>
              <a:gd name="connsiteY38" fmla="*/ 2771978 h 5322018"/>
              <a:gd name="connsiteX39" fmla="*/ 4418912 w 7766407"/>
              <a:gd name="connsiteY39" fmla="*/ 2782732 h 5322018"/>
              <a:gd name="connsiteX40" fmla="*/ 4363178 w 7766407"/>
              <a:gd name="connsiteY40" fmla="*/ 2821763 h 5322018"/>
              <a:gd name="connsiteX41" fmla="*/ 4275326 w 7766407"/>
              <a:gd name="connsiteY41" fmla="*/ 2891335 h 5322018"/>
              <a:gd name="connsiteX42" fmla="*/ 4255667 w 7766407"/>
              <a:gd name="connsiteY42" fmla="*/ 2905018 h 5322018"/>
              <a:gd name="connsiteX43" fmla="*/ 4234983 w 7766407"/>
              <a:gd name="connsiteY43" fmla="*/ 2912298 h 5322018"/>
              <a:gd name="connsiteX44" fmla="*/ 4226882 w 7766407"/>
              <a:gd name="connsiteY44" fmla="*/ 2910079 h 5322018"/>
              <a:gd name="connsiteX45" fmla="*/ 4215462 w 7766407"/>
              <a:gd name="connsiteY45" fmla="*/ 2916885 h 5322018"/>
              <a:gd name="connsiteX46" fmla="*/ 4211632 w 7766407"/>
              <a:gd name="connsiteY46" fmla="*/ 2917760 h 5322018"/>
              <a:gd name="connsiteX47" fmla="*/ 4190465 w 7766407"/>
              <a:gd name="connsiteY47" fmla="*/ 2923708 h 5322018"/>
              <a:gd name="connsiteX48" fmla="*/ 4164947 w 7766407"/>
              <a:gd name="connsiteY48" fmla="*/ 2959675 h 5322018"/>
              <a:gd name="connsiteX49" fmla="*/ 4117371 w 7766407"/>
              <a:gd name="connsiteY49" fmla="*/ 2984784 h 5322018"/>
              <a:gd name="connsiteX50" fmla="*/ 3904979 w 7766407"/>
              <a:gd name="connsiteY50" fmla="*/ 3091607 h 5322018"/>
              <a:gd name="connsiteX51" fmla="*/ 3778911 w 7766407"/>
              <a:gd name="connsiteY51" fmla="*/ 3255548 h 5322018"/>
              <a:gd name="connsiteX52" fmla="*/ 3728606 w 7766407"/>
              <a:gd name="connsiteY52" fmla="*/ 3295465 h 5322018"/>
              <a:gd name="connsiteX53" fmla="*/ 3718668 w 7766407"/>
              <a:gd name="connsiteY53" fmla="*/ 3304992 h 5322018"/>
              <a:gd name="connsiteX54" fmla="*/ 3717842 w 7766407"/>
              <a:gd name="connsiteY54" fmla="*/ 3305447 h 5322018"/>
              <a:gd name="connsiteX55" fmla="*/ 3718578 w 7766407"/>
              <a:gd name="connsiteY55" fmla="*/ 3308616 h 5322018"/>
              <a:gd name="connsiteX56" fmla="*/ 3712398 w 7766407"/>
              <a:gd name="connsiteY56" fmla="*/ 3318359 h 5322018"/>
              <a:gd name="connsiteX57" fmla="*/ 3702979 w 7766407"/>
              <a:gd name="connsiteY57" fmla="*/ 3338545 h 5322018"/>
              <a:gd name="connsiteX58" fmla="*/ 3698626 w 7766407"/>
              <a:gd name="connsiteY58" fmla="*/ 3341390 h 5322018"/>
              <a:gd name="connsiteX59" fmla="*/ 3680384 w 7766407"/>
              <a:gd name="connsiteY59" fmla="*/ 3370390 h 5322018"/>
              <a:gd name="connsiteX60" fmla="*/ 3678906 w 7766407"/>
              <a:gd name="connsiteY60" fmla="*/ 3370346 h 5322018"/>
              <a:gd name="connsiteX61" fmla="*/ 3668393 w 7766407"/>
              <a:gd name="connsiteY61" fmla="*/ 3376590 h 5322018"/>
              <a:gd name="connsiteX62" fmla="*/ 3661364 w 7766407"/>
              <a:gd name="connsiteY62" fmla="*/ 3371467 h 5322018"/>
              <a:gd name="connsiteX63" fmla="*/ 3658334 w 7766407"/>
              <a:gd name="connsiteY63" fmla="*/ 3373274 h 5322018"/>
              <a:gd name="connsiteX64" fmla="*/ 3657792 w 7766407"/>
              <a:gd name="connsiteY64" fmla="*/ 3373950 h 5322018"/>
              <a:gd name="connsiteX65" fmla="*/ 3651105 w 7766407"/>
              <a:gd name="connsiteY65" fmla="*/ 3389533 h 5322018"/>
              <a:gd name="connsiteX66" fmla="*/ 3648132 w 7766407"/>
              <a:gd name="connsiteY66" fmla="*/ 3388884 h 5322018"/>
              <a:gd name="connsiteX67" fmla="*/ 3643801 w 7766407"/>
              <a:gd name="connsiteY67" fmla="*/ 3396002 h 5322018"/>
              <a:gd name="connsiteX68" fmla="*/ 3639159 w 7766407"/>
              <a:gd name="connsiteY68" fmla="*/ 3398369 h 5322018"/>
              <a:gd name="connsiteX69" fmla="*/ 3617811 w 7766407"/>
              <a:gd name="connsiteY69" fmla="*/ 3425254 h 5322018"/>
              <a:gd name="connsiteX70" fmla="*/ 3616346 w 7766407"/>
              <a:gd name="connsiteY70" fmla="*/ 3425054 h 5322018"/>
              <a:gd name="connsiteX71" fmla="*/ 3605202 w 7766407"/>
              <a:gd name="connsiteY71" fmla="*/ 3430140 h 5322018"/>
              <a:gd name="connsiteX72" fmla="*/ 3586582 w 7766407"/>
              <a:gd name="connsiteY72" fmla="*/ 3441167 h 5322018"/>
              <a:gd name="connsiteX73" fmla="*/ 3580103 w 7766407"/>
              <a:gd name="connsiteY73" fmla="*/ 3439005 h 5322018"/>
              <a:gd name="connsiteX74" fmla="*/ 3576872 w 7766407"/>
              <a:gd name="connsiteY74" fmla="*/ 3444094 h 5322018"/>
              <a:gd name="connsiteX75" fmla="*/ 3572338 w 7766407"/>
              <a:gd name="connsiteY75" fmla="*/ 3449943 h 5322018"/>
              <a:gd name="connsiteX76" fmla="*/ 3571965 w 7766407"/>
              <a:gd name="connsiteY76" fmla="*/ 3449964 h 5322018"/>
              <a:gd name="connsiteX77" fmla="*/ 3566623 w 7766407"/>
              <a:gd name="connsiteY77" fmla="*/ 3455947 h 5322018"/>
              <a:gd name="connsiteX78" fmla="*/ 3564070 w 7766407"/>
              <a:gd name="connsiteY78" fmla="*/ 3460601 h 5322018"/>
              <a:gd name="connsiteX79" fmla="*/ 3526726 w 7766407"/>
              <a:gd name="connsiteY79" fmla="*/ 3463163 h 5322018"/>
              <a:gd name="connsiteX80" fmla="*/ 3525139 w 7766407"/>
              <a:gd name="connsiteY80" fmla="*/ 3464518 h 5322018"/>
              <a:gd name="connsiteX81" fmla="*/ 3506741 w 7766407"/>
              <a:gd name="connsiteY81" fmla="*/ 3487501 h 5322018"/>
              <a:gd name="connsiteX82" fmla="*/ 3501585 w 7766407"/>
              <a:gd name="connsiteY82" fmla="*/ 3492832 h 5322018"/>
              <a:gd name="connsiteX83" fmla="*/ 3501212 w 7766407"/>
              <a:gd name="connsiteY83" fmla="*/ 3492813 h 5322018"/>
              <a:gd name="connsiteX84" fmla="*/ 3495239 w 7766407"/>
              <a:gd name="connsiteY84" fmla="*/ 3498192 h 5322018"/>
              <a:gd name="connsiteX85" fmla="*/ 3492183 w 7766407"/>
              <a:gd name="connsiteY85" fmla="*/ 3502548 h 5322018"/>
              <a:gd name="connsiteX86" fmla="*/ 3476697 w 7766407"/>
              <a:gd name="connsiteY86" fmla="*/ 3501956 h 5322018"/>
              <a:gd name="connsiteX87" fmla="*/ 3469187 w 7766407"/>
              <a:gd name="connsiteY87" fmla="*/ 3506574 h 5322018"/>
              <a:gd name="connsiteX88" fmla="*/ 3408103 w 7766407"/>
              <a:gd name="connsiteY88" fmla="*/ 3549813 h 5322018"/>
              <a:gd name="connsiteX89" fmla="*/ 3326209 w 7766407"/>
              <a:gd name="connsiteY89" fmla="*/ 3609630 h 5322018"/>
              <a:gd name="connsiteX90" fmla="*/ 3297595 w 7766407"/>
              <a:gd name="connsiteY90" fmla="*/ 3632513 h 5322018"/>
              <a:gd name="connsiteX91" fmla="*/ 3242015 w 7766407"/>
              <a:gd name="connsiteY91" fmla="*/ 3667904 h 5322018"/>
              <a:gd name="connsiteX92" fmla="*/ 3213720 w 7766407"/>
              <a:gd name="connsiteY92" fmla="*/ 3680766 h 5322018"/>
              <a:gd name="connsiteX93" fmla="*/ 3212968 w 7766407"/>
              <a:gd name="connsiteY93" fmla="*/ 3681905 h 5322018"/>
              <a:gd name="connsiteX94" fmla="*/ 3208857 w 7766407"/>
              <a:gd name="connsiteY94" fmla="*/ 3681194 h 5322018"/>
              <a:gd name="connsiteX95" fmla="*/ 3203557 w 7766407"/>
              <a:gd name="connsiteY95" fmla="*/ 3683492 h 5322018"/>
              <a:gd name="connsiteX96" fmla="*/ 3192199 w 7766407"/>
              <a:gd name="connsiteY96" fmla="*/ 3693448 h 5322018"/>
              <a:gd name="connsiteX97" fmla="*/ 3188443 w 7766407"/>
              <a:gd name="connsiteY97" fmla="*/ 3697797 h 5322018"/>
              <a:gd name="connsiteX98" fmla="*/ 3181853 w 7766407"/>
              <a:gd name="connsiteY98" fmla="*/ 3702869 h 5322018"/>
              <a:gd name="connsiteX99" fmla="*/ 3181526 w 7766407"/>
              <a:gd name="connsiteY99" fmla="*/ 3702803 h 5322018"/>
              <a:gd name="connsiteX100" fmla="*/ 3175672 w 7766407"/>
              <a:gd name="connsiteY100" fmla="*/ 3707933 h 5322018"/>
              <a:gd name="connsiteX101" fmla="*/ 3149098 w 7766407"/>
              <a:gd name="connsiteY101" fmla="*/ 3735473 h 5322018"/>
              <a:gd name="connsiteX102" fmla="*/ 3093676 w 7766407"/>
              <a:gd name="connsiteY102" fmla="*/ 3747916 h 5322018"/>
              <a:gd name="connsiteX103" fmla="*/ 3074500 w 7766407"/>
              <a:gd name="connsiteY103" fmla="*/ 3757479 h 5322018"/>
              <a:gd name="connsiteX104" fmla="*/ 3063387 w 7766407"/>
              <a:gd name="connsiteY104" fmla="*/ 3761557 h 5322018"/>
              <a:gd name="connsiteX105" fmla="*/ 3062129 w 7766407"/>
              <a:gd name="connsiteY105" fmla="*/ 3761145 h 5322018"/>
              <a:gd name="connsiteX106" fmla="*/ 3036739 w 7766407"/>
              <a:gd name="connsiteY106" fmla="*/ 3787643 h 5322018"/>
              <a:gd name="connsiteX107" fmla="*/ 3032052 w 7766407"/>
              <a:gd name="connsiteY107" fmla="*/ 3789608 h 5322018"/>
              <a:gd name="connsiteX108" fmla="*/ 3017184 w 7766407"/>
              <a:gd name="connsiteY108" fmla="*/ 3808868 h 5322018"/>
              <a:gd name="connsiteX109" fmla="*/ 3008605 w 7766407"/>
              <a:gd name="connsiteY109" fmla="*/ 3817755 h 5322018"/>
              <a:gd name="connsiteX110" fmla="*/ 3008033 w 7766407"/>
              <a:gd name="connsiteY110" fmla="*/ 3822453 h 5322018"/>
              <a:gd name="connsiteX111" fmla="*/ 2994428 w 7766407"/>
              <a:gd name="connsiteY111" fmla="*/ 3834466 h 5322018"/>
              <a:gd name="connsiteX112" fmla="*/ 2992169 w 7766407"/>
              <a:gd name="connsiteY112" fmla="*/ 3835021 h 5322018"/>
              <a:gd name="connsiteX113" fmla="*/ 2983549 w 7766407"/>
              <a:gd name="connsiteY113" fmla="*/ 3847993 h 5322018"/>
              <a:gd name="connsiteX114" fmla="*/ 2853933 w 7766407"/>
              <a:gd name="connsiteY114" fmla="*/ 3953133 h 5322018"/>
              <a:gd name="connsiteX115" fmla="*/ 2700319 w 7766407"/>
              <a:gd name="connsiteY115" fmla="*/ 4113764 h 5322018"/>
              <a:gd name="connsiteX116" fmla="*/ 2510176 w 7766407"/>
              <a:gd name="connsiteY116" fmla="*/ 4248057 h 5322018"/>
              <a:gd name="connsiteX117" fmla="*/ 2435589 w 7766407"/>
              <a:gd name="connsiteY117" fmla="*/ 4314608 h 5322018"/>
              <a:gd name="connsiteX118" fmla="*/ 2415553 w 7766407"/>
              <a:gd name="connsiteY118" fmla="*/ 4320982 h 5322018"/>
              <a:gd name="connsiteX119" fmla="*/ 2411954 w 7766407"/>
              <a:gd name="connsiteY119" fmla="*/ 4321914 h 5322018"/>
              <a:gd name="connsiteX120" fmla="*/ 2354125 w 7766407"/>
              <a:gd name="connsiteY120" fmla="*/ 4349531 h 5322018"/>
              <a:gd name="connsiteX121" fmla="*/ 2283738 w 7766407"/>
              <a:gd name="connsiteY121" fmla="*/ 4401913 h 5322018"/>
              <a:gd name="connsiteX122" fmla="*/ 2274639 w 7766407"/>
              <a:gd name="connsiteY122" fmla="*/ 4413265 h 5322018"/>
              <a:gd name="connsiteX123" fmla="*/ 2200361 w 7766407"/>
              <a:gd name="connsiteY123" fmla="*/ 4461969 h 5322018"/>
              <a:gd name="connsiteX124" fmla="*/ 2151385 w 7766407"/>
              <a:gd name="connsiteY124" fmla="*/ 4498639 h 5322018"/>
              <a:gd name="connsiteX125" fmla="*/ 2142612 w 7766407"/>
              <a:gd name="connsiteY125" fmla="*/ 4509639 h 5322018"/>
              <a:gd name="connsiteX126" fmla="*/ 2126867 w 7766407"/>
              <a:gd name="connsiteY126" fmla="*/ 4512135 h 5322018"/>
              <a:gd name="connsiteX127" fmla="*/ 2120592 w 7766407"/>
              <a:gd name="connsiteY127" fmla="*/ 4509890 h 5322018"/>
              <a:gd name="connsiteX128" fmla="*/ 2082302 w 7766407"/>
              <a:gd name="connsiteY128" fmla="*/ 4540317 h 5322018"/>
              <a:gd name="connsiteX129" fmla="*/ 2077252 w 7766407"/>
              <a:gd name="connsiteY129" fmla="*/ 4543206 h 5322018"/>
              <a:gd name="connsiteX130" fmla="*/ 2040915 w 7766407"/>
              <a:gd name="connsiteY130" fmla="*/ 4560268 h 5322018"/>
              <a:gd name="connsiteX131" fmla="*/ 1984507 w 7766407"/>
              <a:gd name="connsiteY131" fmla="*/ 4581220 h 5322018"/>
              <a:gd name="connsiteX132" fmla="*/ 1921726 w 7766407"/>
              <a:gd name="connsiteY132" fmla="*/ 4594994 h 5322018"/>
              <a:gd name="connsiteX133" fmla="*/ 1886796 w 7766407"/>
              <a:gd name="connsiteY133" fmla="*/ 4605417 h 5322018"/>
              <a:gd name="connsiteX134" fmla="*/ 1861080 w 7766407"/>
              <a:gd name="connsiteY134" fmla="*/ 4610008 h 5322018"/>
              <a:gd name="connsiteX135" fmla="*/ 1829217 w 7766407"/>
              <a:gd name="connsiteY135" fmla="*/ 4618611 h 5322018"/>
              <a:gd name="connsiteX136" fmla="*/ 1809298 w 7766407"/>
              <a:gd name="connsiteY136" fmla="*/ 4630561 h 5322018"/>
              <a:gd name="connsiteX137" fmla="*/ 1734333 w 7766407"/>
              <a:gd name="connsiteY137" fmla="*/ 4646342 h 5322018"/>
              <a:gd name="connsiteX138" fmla="*/ 1356409 w 7766407"/>
              <a:gd name="connsiteY138" fmla="*/ 4866278 h 5322018"/>
              <a:gd name="connsiteX139" fmla="*/ 1048676 w 7766407"/>
              <a:gd name="connsiteY139" fmla="*/ 4988133 h 5322018"/>
              <a:gd name="connsiteX140" fmla="*/ 862512 w 7766407"/>
              <a:gd name="connsiteY140" fmla="*/ 5095694 h 5322018"/>
              <a:gd name="connsiteX141" fmla="*/ 861635 w 7766407"/>
              <a:gd name="connsiteY141" fmla="*/ 5094880 h 5322018"/>
              <a:gd name="connsiteX142" fmla="*/ 850724 w 7766407"/>
              <a:gd name="connsiteY142" fmla="*/ 5095804 h 5322018"/>
              <a:gd name="connsiteX143" fmla="*/ 830865 w 7766407"/>
              <a:gd name="connsiteY143" fmla="*/ 5100063 h 5322018"/>
              <a:gd name="connsiteX144" fmla="*/ 779694 w 7766407"/>
              <a:gd name="connsiteY144" fmla="*/ 5096364 h 5322018"/>
              <a:gd name="connsiteX145" fmla="*/ 746322 w 7766407"/>
              <a:gd name="connsiteY145" fmla="*/ 5117315 h 5322018"/>
              <a:gd name="connsiteX146" fmla="*/ 739355 w 7766407"/>
              <a:gd name="connsiteY146" fmla="*/ 5120945 h 5322018"/>
              <a:gd name="connsiteX147" fmla="*/ 739112 w 7766407"/>
              <a:gd name="connsiteY147" fmla="*/ 5120776 h 5322018"/>
              <a:gd name="connsiteX148" fmla="*/ 731553 w 7766407"/>
              <a:gd name="connsiteY148" fmla="*/ 5124122 h 5322018"/>
              <a:gd name="connsiteX149" fmla="*/ 713129 w 7766407"/>
              <a:gd name="connsiteY149" fmla="*/ 5134606 h 5322018"/>
              <a:gd name="connsiteX150" fmla="*/ 707783 w 7766407"/>
              <a:gd name="connsiteY150" fmla="*/ 5135422 h 5322018"/>
              <a:gd name="connsiteX151" fmla="*/ 674773 w 7766407"/>
              <a:gd name="connsiteY151" fmla="*/ 5139365 h 5322018"/>
              <a:gd name="connsiteX152" fmla="*/ 580910 w 7766407"/>
              <a:gd name="connsiteY152" fmla="*/ 5175217 h 5322018"/>
              <a:gd name="connsiteX153" fmla="*/ 0 w 7766407"/>
              <a:gd name="connsiteY153" fmla="*/ 5322018 h 5322018"/>
              <a:gd name="connsiteX154" fmla="*/ 283803 w 7766407"/>
              <a:gd name="connsiteY154" fmla="*/ 2134804 h 5322018"/>
              <a:gd name="connsiteX155" fmla="*/ 443847 w 7766407"/>
              <a:gd name="connsiteY155" fmla="*/ 346023 h 5322018"/>
              <a:gd name="connsiteX156" fmla="*/ 445556 w 7766407"/>
              <a:gd name="connsiteY156" fmla="*/ 318255 h 5322018"/>
              <a:gd name="connsiteX157" fmla="*/ 473895 w 7766407"/>
              <a:gd name="connsiteY157" fmla="*/ 0 h 5322018"/>
              <a:gd name="connsiteX0" fmla="*/ 473895 w 7766407"/>
              <a:gd name="connsiteY0" fmla="*/ 0 h 5322018"/>
              <a:gd name="connsiteX1" fmla="*/ 7766407 w 7766407"/>
              <a:gd name="connsiteY1" fmla="*/ 649356 h 5322018"/>
              <a:gd name="connsiteX2" fmla="*/ 7754419 w 7766407"/>
              <a:gd name="connsiteY2" fmla="*/ 656832 h 5322018"/>
              <a:gd name="connsiteX3" fmla="*/ 7674875 w 7766407"/>
              <a:gd name="connsiteY3" fmla="*/ 705925 h 5322018"/>
              <a:gd name="connsiteX4" fmla="*/ 7594593 w 7766407"/>
              <a:gd name="connsiteY4" fmla="*/ 715147 h 5322018"/>
              <a:gd name="connsiteX5" fmla="*/ 7522045 w 7766407"/>
              <a:gd name="connsiteY5" fmla="*/ 799587 h 5322018"/>
              <a:gd name="connsiteX6" fmla="*/ 7399327 w 7766407"/>
              <a:gd name="connsiteY6" fmla="*/ 845960 h 5322018"/>
              <a:gd name="connsiteX7" fmla="*/ 7322627 w 7766407"/>
              <a:gd name="connsiteY7" fmla="*/ 887773 h 5322018"/>
              <a:gd name="connsiteX8" fmla="*/ 7151262 w 7766407"/>
              <a:gd name="connsiteY8" fmla="*/ 984886 h 5322018"/>
              <a:gd name="connsiteX9" fmla="*/ 6756023 w 7766407"/>
              <a:gd name="connsiteY9" fmla="*/ 1188542 h 5322018"/>
              <a:gd name="connsiteX10" fmla="*/ 6712672 w 7766407"/>
              <a:gd name="connsiteY10" fmla="*/ 1246467 h 5322018"/>
              <a:gd name="connsiteX11" fmla="*/ 6687440 w 7766407"/>
              <a:gd name="connsiteY11" fmla="*/ 1260662 h 5322018"/>
              <a:gd name="connsiteX12" fmla="*/ 6641885 w 7766407"/>
              <a:gd name="connsiteY12" fmla="*/ 1309000 h 5322018"/>
              <a:gd name="connsiteX13" fmla="*/ 6489577 w 7766407"/>
              <a:gd name="connsiteY13" fmla="*/ 1398613 h 5322018"/>
              <a:gd name="connsiteX14" fmla="*/ 6384287 w 7766407"/>
              <a:gd name="connsiteY14" fmla="*/ 1451239 h 5322018"/>
              <a:gd name="connsiteX15" fmla="*/ 6220937 w 7766407"/>
              <a:gd name="connsiteY15" fmla="*/ 1540763 h 5322018"/>
              <a:gd name="connsiteX16" fmla="*/ 6109958 w 7766407"/>
              <a:gd name="connsiteY16" fmla="*/ 1601219 h 5322018"/>
              <a:gd name="connsiteX17" fmla="*/ 6014458 w 7766407"/>
              <a:gd name="connsiteY17" fmla="*/ 1670184 h 5322018"/>
              <a:gd name="connsiteX18" fmla="*/ 5839315 w 7766407"/>
              <a:gd name="connsiteY18" fmla="*/ 1841855 h 5322018"/>
              <a:gd name="connsiteX19" fmla="*/ 5810333 w 7766407"/>
              <a:gd name="connsiteY19" fmla="*/ 1879264 h 5322018"/>
              <a:gd name="connsiteX20" fmla="*/ 5796856 w 7766407"/>
              <a:gd name="connsiteY20" fmla="*/ 1903903 h 5322018"/>
              <a:gd name="connsiteX21" fmla="*/ 5776991 w 7766407"/>
              <a:gd name="connsiteY21" fmla="*/ 1913445 h 5322018"/>
              <a:gd name="connsiteX22" fmla="*/ 5768324 w 7766407"/>
              <a:gd name="connsiteY22" fmla="*/ 1930187 h 5322018"/>
              <a:gd name="connsiteX23" fmla="*/ 5746715 w 7766407"/>
              <a:gd name="connsiteY23" fmla="*/ 1935728 h 5322018"/>
              <a:gd name="connsiteX24" fmla="*/ 5730244 w 7766407"/>
              <a:gd name="connsiteY24" fmla="*/ 1946380 h 5322018"/>
              <a:gd name="connsiteX25" fmla="*/ 5551772 w 7766407"/>
              <a:gd name="connsiteY25" fmla="*/ 2005270 h 5322018"/>
              <a:gd name="connsiteX26" fmla="*/ 5246617 w 7766407"/>
              <a:gd name="connsiteY26" fmla="*/ 2162655 h 5322018"/>
              <a:gd name="connsiteX27" fmla="*/ 5108893 w 7766407"/>
              <a:gd name="connsiteY27" fmla="*/ 2264498 h 5322018"/>
              <a:gd name="connsiteX28" fmla="*/ 4972149 w 7766407"/>
              <a:gd name="connsiteY28" fmla="*/ 2387894 h 5322018"/>
              <a:gd name="connsiteX29" fmla="*/ 4933888 w 7766407"/>
              <a:gd name="connsiteY29" fmla="*/ 2412305 h 5322018"/>
              <a:gd name="connsiteX30" fmla="*/ 4886680 w 7766407"/>
              <a:gd name="connsiteY30" fmla="*/ 2435959 h 5322018"/>
              <a:gd name="connsiteX31" fmla="*/ 4858349 w 7766407"/>
              <a:gd name="connsiteY31" fmla="*/ 2449951 h 5322018"/>
              <a:gd name="connsiteX32" fmla="*/ 4790282 w 7766407"/>
              <a:gd name="connsiteY32" fmla="*/ 2498841 h 5322018"/>
              <a:gd name="connsiteX33" fmla="*/ 4695421 w 7766407"/>
              <a:gd name="connsiteY33" fmla="*/ 2608329 h 5322018"/>
              <a:gd name="connsiteX34" fmla="*/ 4660953 w 7766407"/>
              <a:gd name="connsiteY34" fmla="*/ 2633640 h 5322018"/>
              <a:gd name="connsiteX35" fmla="*/ 4617793 w 7766407"/>
              <a:gd name="connsiteY35" fmla="*/ 2682689 h 5322018"/>
              <a:gd name="connsiteX36" fmla="*/ 4540653 w 7766407"/>
              <a:gd name="connsiteY36" fmla="*/ 2726039 h 5322018"/>
              <a:gd name="connsiteX37" fmla="*/ 4478244 w 7766407"/>
              <a:gd name="connsiteY37" fmla="*/ 2754222 h 5322018"/>
              <a:gd name="connsiteX38" fmla="*/ 4445069 w 7766407"/>
              <a:gd name="connsiteY38" fmla="*/ 2771978 h 5322018"/>
              <a:gd name="connsiteX39" fmla="*/ 4418912 w 7766407"/>
              <a:gd name="connsiteY39" fmla="*/ 2782732 h 5322018"/>
              <a:gd name="connsiteX40" fmla="*/ 4363178 w 7766407"/>
              <a:gd name="connsiteY40" fmla="*/ 2821763 h 5322018"/>
              <a:gd name="connsiteX41" fmla="*/ 4275326 w 7766407"/>
              <a:gd name="connsiteY41" fmla="*/ 2891335 h 5322018"/>
              <a:gd name="connsiteX42" fmla="*/ 4255667 w 7766407"/>
              <a:gd name="connsiteY42" fmla="*/ 2905018 h 5322018"/>
              <a:gd name="connsiteX43" fmla="*/ 4234983 w 7766407"/>
              <a:gd name="connsiteY43" fmla="*/ 2912298 h 5322018"/>
              <a:gd name="connsiteX44" fmla="*/ 4226882 w 7766407"/>
              <a:gd name="connsiteY44" fmla="*/ 2910079 h 5322018"/>
              <a:gd name="connsiteX45" fmla="*/ 4215462 w 7766407"/>
              <a:gd name="connsiteY45" fmla="*/ 2916885 h 5322018"/>
              <a:gd name="connsiteX46" fmla="*/ 4211632 w 7766407"/>
              <a:gd name="connsiteY46" fmla="*/ 2917760 h 5322018"/>
              <a:gd name="connsiteX47" fmla="*/ 4190465 w 7766407"/>
              <a:gd name="connsiteY47" fmla="*/ 2923708 h 5322018"/>
              <a:gd name="connsiteX48" fmla="*/ 4164947 w 7766407"/>
              <a:gd name="connsiteY48" fmla="*/ 2959675 h 5322018"/>
              <a:gd name="connsiteX49" fmla="*/ 4117371 w 7766407"/>
              <a:gd name="connsiteY49" fmla="*/ 2984784 h 5322018"/>
              <a:gd name="connsiteX50" fmla="*/ 3904979 w 7766407"/>
              <a:gd name="connsiteY50" fmla="*/ 3091607 h 5322018"/>
              <a:gd name="connsiteX51" fmla="*/ 3778911 w 7766407"/>
              <a:gd name="connsiteY51" fmla="*/ 3255548 h 5322018"/>
              <a:gd name="connsiteX52" fmla="*/ 3728606 w 7766407"/>
              <a:gd name="connsiteY52" fmla="*/ 3295465 h 5322018"/>
              <a:gd name="connsiteX53" fmla="*/ 3718668 w 7766407"/>
              <a:gd name="connsiteY53" fmla="*/ 3304992 h 5322018"/>
              <a:gd name="connsiteX54" fmla="*/ 3717842 w 7766407"/>
              <a:gd name="connsiteY54" fmla="*/ 3305447 h 5322018"/>
              <a:gd name="connsiteX55" fmla="*/ 3718578 w 7766407"/>
              <a:gd name="connsiteY55" fmla="*/ 3308616 h 5322018"/>
              <a:gd name="connsiteX56" fmla="*/ 3712398 w 7766407"/>
              <a:gd name="connsiteY56" fmla="*/ 3318359 h 5322018"/>
              <a:gd name="connsiteX57" fmla="*/ 3702979 w 7766407"/>
              <a:gd name="connsiteY57" fmla="*/ 3338545 h 5322018"/>
              <a:gd name="connsiteX58" fmla="*/ 3698626 w 7766407"/>
              <a:gd name="connsiteY58" fmla="*/ 3341390 h 5322018"/>
              <a:gd name="connsiteX59" fmla="*/ 3680384 w 7766407"/>
              <a:gd name="connsiteY59" fmla="*/ 3370390 h 5322018"/>
              <a:gd name="connsiteX60" fmla="*/ 3678906 w 7766407"/>
              <a:gd name="connsiteY60" fmla="*/ 3370346 h 5322018"/>
              <a:gd name="connsiteX61" fmla="*/ 3668393 w 7766407"/>
              <a:gd name="connsiteY61" fmla="*/ 3376590 h 5322018"/>
              <a:gd name="connsiteX62" fmla="*/ 3661364 w 7766407"/>
              <a:gd name="connsiteY62" fmla="*/ 3371467 h 5322018"/>
              <a:gd name="connsiteX63" fmla="*/ 3658334 w 7766407"/>
              <a:gd name="connsiteY63" fmla="*/ 3373274 h 5322018"/>
              <a:gd name="connsiteX64" fmla="*/ 3657792 w 7766407"/>
              <a:gd name="connsiteY64" fmla="*/ 3373950 h 5322018"/>
              <a:gd name="connsiteX65" fmla="*/ 3651105 w 7766407"/>
              <a:gd name="connsiteY65" fmla="*/ 3389533 h 5322018"/>
              <a:gd name="connsiteX66" fmla="*/ 3648132 w 7766407"/>
              <a:gd name="connsiteY66" fmla="*/ 3388884 h 5322018"/>
              <a:gd name="connsiteX67" fmla="*/ 3643801 w 7766407"/>
              <a:gd name="connsiteY67" fmla="*/ 3396002 h 5322018"/>
              <a:gd name="connsiteX68" fmla="*/ 3639159 w 7766407"/>
              <a:gd name="connsiteY68" fmla="*/ 3398369 h 5322018"/>
              <a:gd name="connsiteX69" fmla="*/ 3617811 w 7766407"/>
              <a:gd name="connsiteY69" fmla="*/ 3425254 h 5322018"/>
              <a:gd name="connsiteX70" fmla="*/ 3616346 w 7766407"/>
              <a:gd name="connsiteY70" fmla="*/ 3425054 h 5322018"/>
              <a:gd name="connsiteX71" fmla="*/ 3605202 w 7766407"/>
              <a:gd name="connsiteY71" fmla="*/ 3430140 h 5322018"/>
              <a:gd name="connsiteX72" fmla="*/ 3586582 w 7766407"/>
              <a:gd name="connsiteY72" fmla="*/ 3441167 h 5322018"/>
              <a:gd name="connsiteX73" fmla="*/ 3580103 w 7766407"/>
              <a:gd name="connsiteY73" fmla="*/ 3439005 h 5322018"/>
              <a:gd name="connsiteX74" fmla="*/ 3576872 w 7766407"/>
              <a:gd name="connsiteY74" fmla="*/ 3444094 h 5322018"/>
              <a:gd name="connsiteX75" fmla="*/ 3572338 w 7766407"/>
              <a:gd name="connsiteY75" fmla="*/ 3449943 h 5322018"/>
              <a:gd name="connsiteX76" fmla="*/ 3571965 w 7766407"/>
              <a:gd name="connsiteY76" fmla="*/ 3449964 h 5322018"/>
              <a:gd name="connsiteX77" fmla="*/ 3566623 w 7766407"/>
              <a:gd name="connsiteY77" fmla="*/ 3455947 h 5322018"/>
              <a:gd name="connsiteX78" fmla="*/ 3564070 w 7766407"/>
              <a:gd name="connsiteY78" fmla="*/ 3460601 h 5322018"/>
              <a:gd name="connsiteX79" fmla="*/ 3526726 w 7766407"/>
              <a:gd name="connsiteY79" fmla="*/ 3463163 h 5322018"/>
              <a:gd name="connsiteX80" fmla="*/ 3525139 w 7766407"/>
              <a:gd name="connsiteY80" fmla="*/ 3464518 h 5322018"/>
              <a:gd name="connsiteX81" fmla="*/ 3506741 w 7766407"/>
              <a:gd name="connsiteY81" fmla="*/ 3487501 h 5322018"/>
              <a:gd name="connsiteX82" fmla="*/ 3501585 w 7766407"/>
              <a:gd name="connsiteY82" fmla="*/ 3492832 h 5322018"/>
              <a:gd name="connsiteX83" fmla="*/ 3501212 w 7766407"/>
              <a:gd name="connsiteY83" fmla="*/ 3492813 h 5322018"/>
              <a:gd name="connsiteX84" fmla="*/ 3495239 w 7766407"/>
              <a:gd name="connsiteY84" fmla="*/ 3498192 h 5322018"/>
              <a:gd name="connsiteX85" fmla="*/ 3492183 w 7766407"/>
              <a:gd name="connsiteY85" fmla="*/ 3502548 h 5322018"/>
              <a:gd name="connsiteX86" fmla="*/ 3476697 w 7766407"/>
              <a:gd name="connsiteY86" fmla="*/ 3501956 h 5322018"/>
              <a:gd name="connsiteX87" fmla="*/ 3469187 w 7766407"/>
              <a:gd name="connsiteY87" fmla="*/ 3506574 h 5322018"/>
              <a:gd name="connsiteX88" fmla="*/ 3408103 w 7766407"/>
              <a:gd name="connsiteY88" fmla="*/ 3549813 h 5322018"/>
              <a:gd name="connsiteX89" fmla="*/ 3326209 w 7766407"/>
              <a:gd name="connsiteY89" fmla="*/ 3609630 h 5322018"/>
              <a:gd name="connsiteX90" fmla="*/ 3297595 w 7766407"/>
              <a:gd name="connsiteY90" fmla="*/ 3632513 h 5322018"/>
              <a:gd name="connsiteX91" fmla="*/ 3242015 w 7766407"/>
              <a:gd name="connsiteY91" fmla="*/ 3667904 h 5322018"/>
              <a:gd name="connsiteX92" fmla="*/ 3213720 w 7766407"/>
              <a:gd name="connsiteY92" fmla="*/ 3680766 h 5322018"/>
              <a:gd name="connsiteX93" fmla="*/ 3212968 w 7766407"/>
              <a:gd name="connsiteY93" fmla="*/ 3681905 h 5322018"/>
              <a:gd name="connsiteX94" fmla="*/ 3208857 w 7766407"/>
              <a:gd name="connsiteY94" fmla="*/ 3681194 h 5322018"/>
              <a:gd name="connsiteX95" fmla="*/ 3203557 w 7766407"/>
              <a:gd name="connsiteY95" fmla="*/ 3683492 h 5322018"/>
              <a:gd name="connsiteX96" fmla="*/ 3192199 w 7766407"/>
              <a:gd name="connsiteY96" fmla="*/ 3693448 h 5322018"/>
              <a:gd name="connsiteX97" fmla="*/ 3188443 w 7766407"/>
              <a:gd name="connsiteY97" fmla="*/ 3697797 h 5322018"/>
              <a:gd name="connsiteX98" fmla="*/ 3181853 w 7766407"/>
              <a:gd name="connsiteY98" fmla="*/ 3702869 h 5322018"/>
              <a:gd name="connsiteX99" fmla="*/ 3181526 w 7766407"/>
              <a:gd name="connsiteY99" fmla="*/ 3702803 h 5322018"/>
              <a:gd name="connsiteX100" fmla="*/ 3175672 w 7766407"/>
              <a:gd name="connsiteY100" fmla="*/ 3707933 h 5322018"/>
              <a:gd name="connsiteX101" fmla="*/ 3149098 w 7766407"/>
              <a:gd name="connsiteY101" fmla="*/ 3735473 h 5322018"/>
              <a:gd name="connsiteX102" fmla="*/ 3093676 w 7766407"/>
              <a:gd name="connsiteY102" fmla="*/ 3747916 h 5322018"/>
              <a:gd name="connsiteX103" fmla="*/ 3074500 w 7766407"/>
              <a:gd name="connsiteY103" fmla="*/ 3757479 h 5322018"/>
              <a:gd name="connsiteX104" fmla="*/ 3063387 w 7766407"/>
              <a:gd name="connsiteY104" fmla="*/ 3761557 h 5322018"/>
              <a:gd name="connsiteX105" fmla="*/ 3062129 w 7766407"/>
              <a:gd name="connsiteY105" fmla="*/ 3761145 h 5322018"/>
              <a:gd name="connsiteX106" fmla="*/ 3036739 w 7766407"/>
              <a:gd name="connsiteY106" fmla="*/ 3787643 h 5322018"/>
              <a:gd name="connsiteX107" fmla="*/ 3032052 w 7766407"/>
              <a:gd name="connsiteY107" fmla="*/ 3789608 h 5322018"/>
              <a:gd name="connsiteX108" fmla="*/ 3017184 w 7766407"/>
              <a:gd name="connsiteY108" fmla="*/ 3808868 h 5322018"/>
              <a:gd name="connsiteX109" fmla="*/ 3008605 w 7766407"/>
              <a:gd name="connsiteY109" fmla="*/ 3817755 h 5322018"/>
              <a:gd name="connsiteX110" fmla="*/ 3008033 w 7766407"/>
              <a:gd name="connsiteY110" fmla="*/ 3822453 h 5322018"/>
              <a:gd name="connsiteX111" fmla="*/ 2994428 w 7766407"/>
              <a:gd name="connsiteY111" fmla="*/ 3834466 h 5322018"/>
              <a:gd name="connsiteX112" fmla="*/ 2992169 w 7766407"/>
              <a:gd name="connsiteY112" fmla="*/ 3835021 h 5322018"/>
              <a:gd name="connsiteX113" fmla="*/ 2983549 w 7766407"/>
              <a:gd name="connsiteY113" fmla="*/ 3847993 h 5322018"/>
              <a:gd name="connsiteX114" fmla="*/ 2853933 w 7766407"/>
              <a:gd name="connsiteY114" fmla="*/ 3953133 h 5322018"/>
              <a:gd name="connsiteX115" fmla="*/ 2700319 w 7766407"/>
              <a:gd name="connsiteY115" fmla="*/ 4113764 h 5322018"/>
              <a:gd name="connsiteX116" fmla="*/ 2510176 w 7766407"/>
              <a:gd name="connsiteY116" fmla="*/ 4248057 h 5322018"/>
              <a:gd name="connsiteX117" fmla="*/ 2435589 w 7766407"/>
              <a:gd name="connsiteY117" fmla="*/ 4314608 h 5322018"/>
              <a:gd name="connsiteX118" fmla="*/ 2415553 w 7766407"/>
              <a:gd name="connsiteY118" fmla="*/ 4320982 h 5322018"/>
              <a:gd name="connsiteX119" fmla="*/ 2411954 w 7766407"/>
              <a:gd name="connsiteY119" fmla="*/ 4321914 h 5322018"/>
              <a:gd name="connsiteX120" fmla="*/ 2354125 w 7766407"/>
              <a:gd name="connsiteY120" fmla="*/ 4349531 h 5322018"/>
              <a:gd name="connsiteX121" fmla="*/ 2283738 w 7766407"/>
              <a:gd name="connsiteY121" fmla="*/ 4401913 h 5322018"/>
              <a:gd name="connsiteX122" fmla="*/ 2274639 w 7766407"/>
              <a:gd name="connsiteY122" fmla="*/ 4413265 h 5322018"/>
              <a:gd name="connsiteX123" fmla="*/ 2200361 w 7766407"/>
              <a:gd name="connsiteY123" fmla="*/ 4461969 h 5322018"/>
              <a:gd name="connsiteX124" fmla="*/ 2151385 w 7766407"/>
              <a:gd name="connsiteY124" fmla="*/ 4498639 h 5322018"/>
              <a:gd name="connsiteX125" fmla="*/ 2142612 w 7766407"/>
              <a:gd name="connsiteY125" fmla="*/ 4509639 h 5322018"/>
              <a:gd name="connsiteX126" fmla="*/ 2126867 w 7766407"/>
              <a:gd name="connsiteY126" fmla="*/ 4512135 h 5322018"/>
              <a:gd name="connsiteX127" fmla="*/ 2120592 w 7766407"/>
              <a:gd name="connsiteY127" fmla="*/ 4509890 h 5322018"/>
              <a:gd name="connsiteX128" fmla="*/ 2082302 w 7766407"/>
              <a:gd name="connsiteY128" fmla="*/ 4540317 h 5322018"/>
              <a:gd name="connsiteX129" fmla="*/ 2077252 w 7766407"/>
              <a:gd name="connsiteY129" fmla="*/ 4543206 h 5322018"/>
              <a:gd name="connsiteX130" fmla="*/ 2040915 w 7766407"/>
              <a:gd name="connsiteY130" fmla="*/ 4560268 h 5322018"/>
              <a:gd name="connsiteX131" fmla="*/ 1984507 w 7766407"/>
              <a:gd name="connsiteY131" fmla="*/ 4581220 h 5322018"/>
              <a:gd name="connsiteX132" fmla="*/ 1921726 w 7766407"/>
              <a:gd name="connsiteY132" fmla="*/ 4594994 h 5322018"/>
              <a:gd name="connsiteX133" fmla="*/ 1886796 w 7766407"/>
              <a:gd name="connsiteY133" fmla="*/ 4605417 h 5322018"/>
              <a:gd name="connsiteX134" fmla="*/ 1861080 w 7766407"/>
              <a:gd name="connsiteY134" fmla="*/ 4610008 h 5322018"/>
              <a:gd name="connsiteX135" fmla="*/ 1829217 w 7766407"/>
              <a:gd name="connsiteY135" fmla="*/ 4618611 h 5322018"/>
              <a:gd name="connsiteX136" fmla="*/ 1809298 w 7766407"/>
              <a:gd name="connsiteY136" fmla="*/ 4630561 h 5322018"/>
              <a:gd name="connsiteX137" fmla="*/ 1734333 w 7766407"/>
              <a:gd name="connsiteY137" fmla="*/ 4646342 h 5322018"/>
              <a:gd name="connsiteX138" fmla="*/ 1356409 w 7766407"/>
              <a:gd name="connsiteY138" fmla="*/ 4866278 h 5322018"/>
              <a:gd name="connsiteX139" fmla="*/ 1048676 w 7766407"/>
              <a:gd name="connsiteY139" fmla="*/ 4988133 h 5322018"/>
              <a:gd name="connsiteX140" fmla="*/ 862512 w 7766407"/>
              <a:gd name="connsiteY140" fmla="*/ 5095694 h 5322018"/>
              <a:gd name="connsiteX141" fmla="*/ 861635 w 7766407"/>
              <a:gd name="connsiteY141" fmla="*/ 5094880 h 5322018"/>
              <a:gd name="connsiteX142" fmla="*/ 850724 w 7766407"/>
              <a:gd name="connsiteY142" fmla="*/ 5095804 h 5322018"/>
              <a:gd name="connsiteX143" fmla="*/ 830865 w 7766407"/>
              <a:gd name="connsiteY143" fmla="*/ 5100063 h 5322018"/>
              <a:gd name="connsiteX144" fmla="*/ 779694 w 7766407"/>
              <a:gd name="connsiteY144" fmla="*/ 5096364 h 5322018"/>
              <a:gd name="connsiteX145" fmla="*/ 746322 w 7766407"/>
              <a:gd name="connsiteY145" fmla="*/ 5117315 h 5322018"/>
              <a:gd name="connsiteX146" fmla="*/ 739355 w 7766407"/>
              <a:gd name="connsiteY146" fmla="*/ 5120945 h 5322018"/>
              <a:gd name="connsiteX147" fmla="*/ 739112 w 7766407"/>
              <a:gd name="connsiteY147" fmla="*/ 5120776 h 5322018"/>
              <a:gd name="connsiteX148" fmla="*/ 731553 w 7766407"/>
              <a:gd name="connsiteY148" fmla="*/ 5124122 h 5322018"/>
              <a:gd name="connsiteX149" fmla="*/ 713129 w 7766407"/>
              <a:gd name="connsiteY149" fmla="*/ 5134606 h 5322018"/>
              <a:gd name="connsiteX150" fmla="*/ 707783 w 7766407"/>
              <a:gd name="connsiteY150" fmla="*/ 5135422 h 5322018"/>
              <a:gd name="connsiteX151" fmla="*/ 674773 w 7766407"/>
              <a:gd name="connsiteY151" fmla="*/ 5139365 h 5322018"/>
              <a:gd name="connsiteX152" fmla="*/ 580910 w 7766407"/>
              <a:gd name="connsiteY152" fmla="*/ 5175217 h 5322018"/>
              <a:gd name="connsiteX153" fmla="*/ 0 w 7766407"/>
              <a:gd name="connsiteY153" fmla="*/ 5322018 h 5322018"/>
              <a:gd name="connsiteX154" fmla="*/ 283803 w 7766407"/>
              <a:gd name="connsiteY154" fmla="*/ 2134804 h 5322018"/>
              <a:gd name="connsiteX155" fmla="*/ 443847 w 7766407"/>
              <a:gd name="connsiteY155" fmla="*/ 346023 h 5322018"/>
              <a:gd name="connsiteX156" fmla="*/ 473895 w 7766407"/>
              <a:gd name="connsiteY156" fmla="*/ 0 h 5322018"/>
              <a:gd name="connsiteX0" fmla="*/ 473895 w 7766407"/>
              <a:gd name="connsiteY0" fmla="*/ 0 h 5322018"/>
              <a:gd name="connsiteX1" fmla="*/ 7766407 w 7766407"/>
              <a:gd name="connsiteY1" fmla="*/ 649356 h 5322018"/>
              <a:gd name="connsiteX2" fmla="*/ 7754419 w 7766407"/>
              <a:gd name="connsiteY2" fmla="*/ 656832 h 5322018"/>
              <a:gd name="connsiteX3" fmla="*/ 7674875 w 7766407"/>
              <a:gd name="connsiteY3" fmla="*/ 705925 h 5322018"/>
              <a:gd name="connsiteX4" fmla="*/ 7594593 w 7766407"/>
              <a:gd name="connsiteY4" fmla="*/ 715147 h 5322018"/>
              <a:gd name="connsiteX5" fmla="*/ 7522045 w 7766407"/>
              <a:gd name="connsiteY5" fmla="*/ 799587 h 5322018"/>
              <a:gd name="connsiteX6" fmla="*/ 7399327 w 7766407"/>
              <a:gd name="connsiteY6" fmla="*/ 845960 h 5322018"/>
              <a:gd name="connsiteX7" fmla="*/ 7322627 w 7766407"/>
              <a:gd name="connsiteY7" fmla="*/ 887773 h 5322018"/>
              <a:gd name="connsiteX8" fmla="*/ 7151262 w 7766407"/>
              <a:gd name="connsiteY8" fmla="*/ 984886 h 5322018"/>
              <a:gd name="connsiteX9" fmla="*/ 6756023 w 7766407"/>
              <a:gd name="connsiteY9" fmla="*/ 1188542 h 5322018"/>
              <a:gd name="connsiteX10" fmla="*/ 6712672 w 7766407"/>
              <a:gd name="connsiteY10" fmla="*/ 1246467 h 5322018"/>
              <a:gd name="connsiteX11" fmla="*/ 6687440 w 7766407"/>
              <a:gd name="connsiteY11" fmla="*/ 1260662 h 5322018"/>
              <a:gd name="connsiteX12" fmla="*/ 6641885 w 7766407"/>
              <a:gd name="connsiteY12" fmla="*/ 1309000 h 5322018"/>
              <a:gd name="connsiteX13" fmla="*/ 6489577 w 7766407"/>
              <a:gd name="connsiteY13" fmla="*/ 1398613 h 5322018"/>
              <a:gd name="connsiteX14" fmla="*/ 6384287 w 7766407"/>
              <a:gd name="connsiteY14" fmla="*/ 1451239 h 5322018"/>
              <a:gd name="connsiteX15" fmla="*/ 6220937 w 7766407"/>
              <a:gd name="connsiteY15" fmla="*/ 1540763 h 5322018"/>
              <a:gd name="connsiteX16" fmla="*/ 6109958 w 7766407"/>
              <a:gd name="connsiteY16" fmla="*/ 1601219 h 5322018"/>
              <a:gd name="connsiteX17" fmla="*/ 6014458 w 7766407"/>
              <a:gd name="connsiteY17" fmla="*/ 1670184 h 5322018"/>
              <a:gd name="connsiteX18" fmla="*/ 5839315 w 7766407"/>
              <a:gd name="connsiteY18" fmla="*/ 1841855 h 5322018"/>
              <a:gd name="connsiteX19" fmla="*/ 5810333 w 7766407"/>
              <a:gd name="connsiteY19" fmla="*/ 1879264 h 5322018"/>
              <a:gd name="connsiteX20" fmla="*/ 5796856 w 7766407"/>
              <a:gd name="connsiteY20" fmla="*/ 1903903 h 5322018"/>
              <a:gd name="connsiteX21" fmla="*/ 5776991 w 7766407"/>
              <a:gd name="connsiteY21" fmla="*/ 1913445 h 5322018"/>
              <a:gd name="connsiteX22" fmla="*/ 5768324 w 7766407"/>
              <a:gd name="connsiteY22" fmla="*/ 1930187 h 5322018"/>
              <a:gd name="connsiteX23" fmla="*/ 5746715 w 7766407"/>
              <a:gd name="connsiteY23" fmla="*/ 1935728 h 5322018"/>
              <a:gd name="connsiteX24" fmla="*/ 5730244 w 7766407"/>
              <a:gd name="connsiteY24" fmla="*/ 1946380 h 5322018"/>
              <a:gd name="connsiteX25" fmla="*/ 5551772 w 7766407"/>
              <a:gd name="connsiteY25" fmla="*/ 2005270 h 5322018"/>
              <a:gd name="connsiteX26" fmla="*/ 5246617 w 7766407"/>
              <a:gd name="connsiteY26" fmla="*/ 2162655 h 5322018"/>
              <a:gd name="connsiteX27" fmla="*/ 5108893 w 7766407"/>
              <a:gd name="connsiteY27" fmla="*/ 2264498 h 5322018"/>
              <a:gd name="connsiteX28" fmla="*/ 4972149 w 7766407"/>
              <a:gd name="connsiteY28" fmla="*/ 2387894 h 5322018"/>
              <a:gd name="connsiteX29" fmla="*/ 4933888 w 7766407"/>
              <a:gd name="connsiteY29" fmla="*/ 2412305 h 5322018"/>
              <a:gd name="connsiteX30" fmla="*/ 4886680 w 7766407"/>
              <a:gd name="connsiteY30" fmla="*/ 2435959 h 5322018"/>
              <a:gd name="connsiteX31" fmla="*/ 4858349 w 7766407"/>
              <a:gd name="connsiteY31" fmla="*/ 2449951 h 5322018"/>
              <a:gd name="connsiteX32" fmla="*/ 4790282 w 7766407"/>
              <a:gd name="connsiteY32" fmla="*/ 2498841 h 5322018"/>
              <a:gd name="connsiteX33" fmla="*/ 4695421 w 7766407"/>
              <a:gd name="connsiteY33" fmla="*/ 2608329 h 5322018"/>
              <a:gd name="connsiteX34" fmla="*/ 4660953 w 7766407"/>
              <a:gd name="connsiteY34" fmla="*/ 2633640 h 5322018"/>
              <a:gd name="connsiteX35" fmla="*/ 4617793 w 7766407"/>
              <a:gd name="connsiteY35" fmla="*/ 2682689 h 5322018"/>
              <a:gd name="connsiteX36" fmla="*/ 4540653 w 7766407"/>
              <a:gd name="connsiteY36" fmla="*/ 2726039 h 5322018"/>
              <a:gd name="connsiteX37" fmla="*/ 4478244 w 7766407"/>
              <a:gd name="connsiteY37" fmla="*/ 2754222 h 5322018"/>
              <a:gd name="connsiteX38" fmla="*/ 4445069 w 7766407"/>
              <a:gd name="connsiteY38" fmla="*/ 2771978 h 5322018"/>
              <a:gd name="connsiteX39" fmla="*/ 4418912 w 7766407"/>
              <a:gd name="connsiteY39" fmla="*/ 2782732 h 5322018"/>
              <a:gd name="connsiteX40" fmla="*/ 4363178 w 7766407"/>
              <a:gd name="connsiteY40" fmla="*/ 2821763 h 5322018"/>
              <a:gd name="connsiteX41" fmla="*/ 4275326 w 7766407"/>
              <a:gd name="connsiteY41" fmla="*/ 2891335 h 5322018"/>
              <a:gd name="connsiteX42" fmla="*/ 4255667 w 7766407"/>
              <a:gd name="connsiteY42" fmla="*/ 2905018 h 5322018"/>
              <a:gd name="connsiteX43" fmla="*/ 4234983 w 7766407"/>
              <a:gd name="connsiteY43" fmla="*/ 2912298 h 5322018"/>
              <a:gd name="connsiteX44" fmla="*/ 4226882 w 7766407"/>
              <a:gd name="connsiteY44" fmla="*/ 2910079 h 5322018"/>
              <a:gd name="connsiteX45" fmla="*/ 4215462 w 7766407"/>
              <a:gd name="connsiteY45" fmla="*/ 2916885 h 5322018"/>
              <a:gd name="connsiteX46" fmla="*/ 4211632 w 7766407"/>
              <a:gd name="connsiteY46" fmla="*/ 2917760 h 5322018"/>
              <a:gd name="connsiteX47" fmla="*/ 4190465 w 7766407"/>
              <a:gd name="connsiteY47" fmla="*/ 2923708 h 5322018"/>
              <a:gd name="connsiteX48" fmla="*/ 4164947 w 7766407"/>
              <a:gd name="connsiteY48" fmla="*/ 2959675 h 5322018"/>
              <a:gd name="connsiteX49" fmla="*/ 4117371 w 7766407"/>
              <a:gd name="connsiteY49" fmla="*/ 2984784 h 5322018"/>
              <a:gd name="connsiteX50" fmla="*/ 3904979 w 7766407"/>
              <a:gd name="connsiteY50" fmla="*/ 3091607 h 5322018"/>
              <a:gd name="connsiteX51" fmla="*/ 3778911 w 7766407"/>
              <a:gd name="connsiteY51" fmla="*/ 3255548 h 5322018"/>
              <a:gd name="connsiteX52" fmla="*/ 3728606 w 7766407"/>
              <a:gd name="connsiteY52" fmla="*/ 3295465 h 5322018"/>
              <a:gd name="connsiteX53" fmla="*/ 3718668 w 7766407"/>
              <a:gd name="connsiteY53" fmla="*/ 3304992 h 5322018"/>
              <a:gd name="connsiteX54" fmla="*/ 3717842 w 7766407"/>
              <a:gd name="connsiteY54" fmla="*/ 3305447 h 5322018"/>
              <a:gd name="connsiteX55" fmla="*/ 3718578 w 7766407"/>
              <a:gd name="connsiteY55" fmla="*/ 3308616 h 5322018"/>
              <a:gd name="connsiteX56" fmla="*/ 3712398 w 7766407"/>
              <a:gd name="connsiteY56" fmla="*/ 3318359 h 5322018"/>
              <a:gd name="connsiteX57" fmla="*/ 3702979 w 7766407"/>
              <a:gd name="connsiteY57" fmla="*/ 3338545 h 5322018"/>
              <a:gd name="connsiteX58" fmla="*/ 3698626 w 7766407"/>
              <a:gd name="connsiteY58" fmla="*/ 3341390 h 5322018"/>
              <a:gd name="connsiteX59" fmla="*/ 3680384 w 7766407"/>
              <a:gd name="connsiteY59" fmla="*/ 3370390 h 5322018"/>
              <a:gd name="connsiteX60" fmla="*/ 3678906 w 7766407"/>
              <a:gd name="connsiteY60" fmla="*/ 3370346 h 5322018"/>
              <a:gd name="connsiteX61" fmla="*/ 3668393 w 7766407"/>
              <a:gd name="connsiteY61" fmla="*/ 3376590 h 5322018"/>
              <a:gd name="connsiteX62" fmla="*/ 3661364 w 7766407"/>
              <a:gd name="connsiteY62" fmla="*/ 3371467 h 5322018"/>
              <a:gd name="connsiteX63" fmla="*/ 3658334 w 7766407"/>
              <a:gd name="connsiteY63" fmla="*/ 3373274 h 5322018"/>
              <a:gd name="connsiteX64" fmla="*/ 3657792 w 7766407"/>
              <a:gd name="connsiteY64" fmla="*/ 3373950 h 5322018"/>
              <a:gd name="connsiteX65" fmla="*/ 3651105 w 7766407"/>
              <a:gd name="connsiteY65" fmla="*/ 3389533 h 5322018"/>
              <a:gd name="connsiteX66" fmla="*/ 3648132 w 7766407"/>
              <a:gd name="connsiteY66" fmla="*/ 3388884 h 5322018"/>
              <a:gd name="connsiteX67" fmla="*/ 3643801 w 7766407"/>
              <a:gd name="connsiteY67" fmla="*/ 3396002 h 5322018"/>
              <a:gd name="connsiteX68" fmla="*/ 3639159 w 7766407"/>
              <a:gd name="connsiteY68" fmla="*/ 3398369 h 5322018"/>
              <a:gd name="connsiteX69" fmla="*/ 3617811 w 7766407"/>
              <a:gd name="connsiteY69" fmla="*/ 3425254 h 5322018"/>
              <a:gd name="connsiteX70" fmla="*/ 3616346 w 7766407"/>
              <a:gd name="connsiteY70" fmla="*/ 3425054 h 5322018"/>
              <a:gd name="connsiteX71" fmla="*/ 3605202 w 7766407"/>
              <a:gd name="connsiteY71" fmla="*/ 3430140 h 5322018"/>
              <a:gd name="connsiteX72" fmla="*/ 3586582 w 7766407"/>
              <a:gd name="connsiteY72" fmla="*/ 3441167 h 5322018"/>
              <a:gd name="connsiteX73" fmla="*/ 3580103 w 7766407"/>
              <a:gd name="connsiteY73" fmla="*/ 3439005 h 5322018"/>
              <a:gd name="connsiteX74" fmla="*/ 3576872 w 7766407"/>
              <a:gd name="connsiteY74" fmla="*/ 3444094 h 5322018"/>
              <a:gd name="connsiteX75" fmla="*/ 3572338 w 7766407"/>
              <a:gd name="connsiteY75" fmla="*/ 3449943 h 5322018"/>
              <a:gd name="connsiteX76" fmla="*/ 3571965 w 7766407"/>
              <a:gd name="connsiteY76" fmla="*/ 3449964 h 5322018"/>
              <a:gd name="connsiteX77" fmla="*/ 3566623 w 7766407"/>
              <a:gd name="connsiteY77" fmla="*/ 3455947 h 5322018"/>
              <a:gd name="connsiteX78" fmla="*/ 3564070 w 7766407"/>
              <a:gd name="connsiteY78" fmla="*/ 3460601 h 5322018"/>
              <a:gd name="connsiteX79" fmla="*/ 3526726 w 7766407"/>
              <a:gd name="connsiteY79" fmla="*/ 3463163 h 5322018"/>
              <a:gd name="connsiteX80" fmla="*/ 3525139 w 7766407"/>
              <a:gd name="connsiteY80" fmla="*/ 3464518 h 5322018"/>
              <a:gd name="connsiteX81" fmla="*/ 3506741 w 7766407"/>
              <a:gd name="connsiteY81" fmla="*/ 3487501 h 5322018"/>
              <a:gd name="connsiteX82" fmla="*/ 3501585 w 7766407"/>
              <a:gd name="connsiteY82" fmla="*/ 3492832 h 5322018"/>
              <a:gd name="connsiteX83" fmla="*/ 3501212 w 7766407"/>
              <a:gd name="connsiteY83" fmla="*/ 3492813 h 5322018"/>
              <a:gd name="connsiteX84" fmla="*/ 3495239 w 7766407"/>
              <a:gd name="connsiteY84" fmla="*/ 3498192 h 5322018"/>
              <a:gd name="connsiteX85" fmla="*/ 3492183 w 7766407"/>
              <a:gd name="connsiteY85" fmla="*/ 3502548 h 5322018"/>
              <a:gd name="connsiteX86" fmla="*/ 3476697 w 7766407"/>
              <a:gd name="connsiteY86" fmla="*/ 3501956 h 5322018"/>
              <a:gd name="connsiteX87" fmla="*/ 3469187 w 7766407"/>
              <a:gd name="connsiteY87" fmla="*/ 3506574 h 5322018"/>
              <a:gd name="connsiteX88" fmla="*/ 3408103 w 7766407"/>
              <a:gd name="connsiteY88" fmla="*/ 3549813 h 5322018"/>
              <a:gd name="connsiteX89" fmla="*/ 3326209 w 7766407"/>
              <a:gd name="connsiteY89" fmla="*/ 3609630 h 5322018"/>
              <a:gd name="connsiteX90" fmla="*/ 3297595 w 7766407"/>
              <a:gd name="connsiteY90" fmla="*/ 3632513 h 5322018"/>
              <a:gd name="connsiteX91" fmla="*/ 3242015 w 7766407"/>
              <a:gd name="connsiteY91" fmla="*/ 3667904 h 5322018"/>
              <a:gd name="connsiteX92" fmla="*/ 3213720 w 7766407"/>
              <a:gd name="connsiteY92" fmla="*/ 3680766 h 5322018"/>
              <a:gd name="connsiteX93" fmla="*/ 3212968 w 7766407"/>
              <a:gd name="connsiteY93" fmla="*/ 3681905 h 5322018"/>
              <a:gd name="connsiteX94" fmla="*/ 3208857 w 7766407"/>
              <a:gd name="connsiteY94" fmla="*/ 3681194 h 5322018"/>
              <a:gd name="connsiteX95" fmla="*/ 3203557 w 7766407"/>
              <a:gd name="connsiteY95" fmla="*/ 3683492 h 5322018"/>
              <a:gd name="connsiteX96" fmla="*/ 3192199 w 7766407"/>
              <a:gd name="connsiteY96" fmla="*/ 3693448 h 5322018"/>
              <a:gd name="connsiteX97" fmla="*/ 3188443 w 7766407"/>
              <a:gd name="connsiteY97" fmla="*/ 3697797 h 5322018"/>
              <a:gd name="connsiteX98" fmla="*/ 3181853 w 7766407"/>
              <a:gd name="connsiteY98" fmla="*/ 3702869 h 5322018"/>
              <a:gd name="connsiteX99" fmla="*/ 3181526 w 7766407"/>
              <a:gd name="connsiteY99" fmla="*/ 3702803 h 5322018"/>
              <a:gd name="connsiteX100" fmla="*/ 3175672 w 7766407"/>
              <a:gd name="connsiteY100" fmla="*/ 3707933 h 5322018"/>
              <a:gd name="connsiteX101" fmla="*/ 3149098 w 7766407"/>
              <a:gd name="connsiteY101" fmla="*/ 3735473 h 5322018"/>
              <a:gd name="connsiteX102" fmla="*/ 3093676 w 7766407"/>
              <a:gd name="connsiteY102" fmla="*/ 3747916 h 5322018"/>
              <a:gd name="connsiteX103" fmla="*/ 3074500 w 7766407"/>
              <a:gd name="connsiteY103" fmla="*/ 3757479 h 5322018"/>
              <a:gd name="connsiteX104" fmla="*/ 3063387 w 7766407"/>
              <a:gd name="connsiteY104" fmla="*/ 3761557 h 5322018"/>
              <a:gd name="connsiteX105" fmla="*/ 3062129 w 7766407"/>
              <a:gd name="connsiteY105" fmla="*/ 3761145 h 5322018"/>
              <a:gd name="connsiteX106" fmla="*/ 3036739 w 7766407"/>
              <a:gd name="connsiteY106" fmla="*/ 3787643 h 5322018"/>
              <a:gd name="connsiteX107" fmla="*/ 3032052 w 7766407"/>
              <a:gd name="connsiteY107" fmla="*/ 3789608 h 5322018"/>
              <a:gd name="connsiteX108" fmla="*/ 3017184 w 7766407"/>
              <a:gd name="connsiteY108" fmla="*/ 3808868 h 5322018"/>
              <a:gd name="connsiteX109" fmla="*/ 3008605 w 7766407"/>
              <a:gd name="connsiteY109" fmla="*/ 3817755 h 5322018"/>
              <a:gd name="connsiteX110" fmla="*/ 3008033 w 7766407"/>
              <a:gd name="connsiteY110" fmla="*/ 3822453 h 5322018"/>
              <a:gd name="connsiteX111" fmla="*/ 2994428 w 7766407"/>
              <a:gd name="connsiteY111" fmla="*/ 3834466 h 5322018"/>
              <a:gd name="connsiteX112" fmla="*/ 2992169 w 7766407"/>
              <a:gd name="connsiteY112" fmla="*/ 3835021 h 5322018"/>
              <a:gd name="connsiteX113" fmla="*/ 2983549 w 7766407"/>
              <a:gd name="connsiteY113" fmla="*/ 3847993 h 5322018"/>
              <a:gd name="connsiteX114" fmla="*/ 2853933 w 7766407"/>
              <a:gd name="connsiteY114" fmla="*/ 3953133 h 5322018"/>
              <a:gd name="connsiteX115" fmla="*/ 2700319 w 7766407"/>
              <a:gd name="connsiteY115" fmla="*/ 4113764 h 5322018"/>
              <a:gd name="connsiteX116" fmla="*/ 2510176 w 7766407"/>
              <a:gd name="connsiteY116" fmla="*/ 4248057 h 5322018"/>
              <a:gd name="connsiteX117" fmla="*/ 2435589 w 7766407"/>
              <a:gd name="connsiteY117" fmla="*/ 4314608 h 5322018"/>
              <a:gd name="connsiteX118" fmla="*/ 2415553 w 7766407"/>
              <a:gd name="connsiteY118" fmla="*/ 4320982 h 5322018"/>
              <a:gd name="connsiteX119" fmla="*/ 2411954 w 7766407"/>
              <a:gd name="connsiteY119" fmla="*/ 4321914 h 5322018"/>
              <a:gd name="connsiteX120" fmla="*/ 2354125 w 7766407"/>
              <a:gd name="connsiteY120" fmla="*/ 4349531 h 5322018"/>
              <a:gd name="connsiteX121" fmla="*/ 2283738 w 7766407"/>
              <a:gd name="connsiteY121" fmla="*/ 4401913 h 5322018"/>
              <a:gd name="connsiteX122" fmla="*/ 2274639 w 7766407"/>
              <a:gd name="connsiteY122" fmla="*/ 4413265 h 5322018"/>
              <a:gd name="connsiteX123" fmla="*/ 2200361 w 7766407"/>
              <a:gd name="connsiteY123" fmla="*/ 4461969 h 5322018"/>
              <a:gd name="connsiteX124" fmla="*/ 2151385 w 7766407"/>
              <a:gd name="connsiteY124" fmla="*/ 4498639 h 5322018"/>
              <a:gd name="connsiteX125" fmla="*/ 2142612 w 7766407"/>
              <a:gd name="connsiteY125" fmla="*/ 4509639 h 5322018"/>
              <a:gd name="connsiteX126" fmla="*/ 2126867 w 7766407"/>
              <a:gd name="connsiteY126" fmla="*/ 4512135 h 5322018"/>
              <a:gd name="connsiteX127" fmla="*/ 2120592 w 7766407"/>
              <a:gd name="connsiteY127" fmla="*/ 4509890 h 5322018"/>
              <a:gd name="connsiteX128" fmla="*/ 2082302 w 7766407"/>
              <a:gd name="connsiteY128" fmla="*/ 4540317 h 5322018"/>
              <a:gd name="connsiteX129" fmla="*/ 2077252 w 7766407"/>
              <a:gd name="connsiteY129" fmla="*/ 4543206 h 5322018"/>
              <a:gd name="connsiteX130" fmla="*/ 2040915 w 7766407"/>
              <a:gd name="connsiteY130" fmla="*/ 4560268 h 5322018"/>
              <a:gd name="connsiteX131" fmla="*/ 1984507 w 7766407"/>
              <a:gd name="connsiteY131" fmla="*/ 4581220 h 5322018"/>
              <a:gd name="connsiteX132" fmla="*/ 1921726 w 7766407"/>
              <a:gd name="connsiteY132" fmla="*/ 4594994 h 5322018"/>
              <a:gd name="connsiteX133" fmla="*/ 1886796 w 7766407"/>
              <a:gd name="connsiteY133" fmla="*/ 4605417 h 5322018"/>
              <a:gd name="connsiteX134" fmla="*/ 1861080 w 7766407"/>
              <a:gd name="connsiteY134" fmla="*/ 4610008 h 5322018"/>
              <a:gd name="connsiteX135" fmla="*/ 1829217 w 7766407"/>
              <a:gd name="connsiteY135" fmla="*/ 4618611 h 5322018"/>
              <a:gd name="connsiteX136" fmla="*/ 1809298 w 7766407"/>
              <a:gd name="connsiteY136" fmla="*/ 4630561 h 5322018"/>
              <a:gd name="connsiteX137" fmla="*/ 1734333 w 7766407"/>
              <a:gd name="connsiteY137" fmla="*/ 4646342 h 5322018"/>
              <a:gd name="connsiteX138" fmla="*/ 1356409 w 7766407"/>
              <a:gd name="connsiteY138" fmla="*/ 4866278 h 5322018"/>
              <a:gd name="connsiteX139" fmla="*/ 1048676 w 7766407"/>
              <a:gd name="connsiteY139" fmla="*/ 4988133 h 5322018"/>
              <a:gd name="connsiteX140" fmla="*/ 862512 w 7766407"/>
              <a:gd name="connsiteY140" fmla="*/ 5095694 h 5322018"/>
              <a:gd name="connsiteX141" fmla="*/ 861635 w 7766407"/>
              <a:gd name="connsiteY141" fmla="*/ 5094880 h 5322018"/>
              <a:gd name="connsiteX142" fmla="*/ 850724 w 7766407"/>
              <a:gd name="connsiteY142" fmla="*/ 5095804 h 5322018"/>
              <a:gd name="connsiteX143" fmla="*/ 830865 w 7766407"/>
              <a:gd name="connsiteY143" fmla="*/ 5100063 h 5322018"/>
              <a:gd name="connsiteX144" fmla="*/ 779694 w 7766407"/>
              <a:gd name="connsiteY144" fmla="*/ 5096364 h 5322018"/>
              <a:gd name="connsiteX145" fmla="*/ 746322 w 7766407"/>
              <a:gd name="connsiteY145" fmla="*/ 5117315 h 5322018"/>
              <a:gd name="connsiteX146" fmla="*/ 739355 w 7766407"/>
              <a:gd name="connsiteY146" fmla="*/ 5120945 h 5322018"/>
              <a:gd name="connsiteX147" fmla="*/ 739112 w 7766407"/>
              <a:gd name="connsiteY147" fmla="*/ 5120776 h 5322018"/>
              <a:gd name="connsiteX148" fmla="*/ 731553 w 7766407"/>
              <a:gd name="connsiteY148" fmla="*/ 5124122 h 5322018"/>
              <a:gd name="connsiteX149" fmla="*/ 713129 w 7766407"/>
              <a:gd name="connsiteY149" fmla="*/ 5134606 h 5322018"/>
              <a:gd name="connsiteX150" fmla="*/ 707783 w 7766407"/>
              <a:gd name="connsiteY150" fmla="*/ 5135422 h 5322018"/>
              <a:gd name="connsiteX151" fmla="*/ 674773 w 7766407"/>
              <a:gd name="connsiteY151" fmla="*/ 5139365 h 5322018"/>
              <a:gd name="connsiteX152" fmla="*/ 580910 w 7766407"/>
              <a:gd name="connsiteY152" fmla="*/ 5175217 h 5322018"/>
              <a:gd name="connsiteX153" fmla="*/ 0 w 7766407"/>
              <a:gd name="connsiteY153" fmla="*/ 5322018 h 5322018"/>
              <a:gd name="connsiteX154" fmla="*/ 443847 w 7766407"/>
              <a:gd name="connsiteY154" fmla="*/ 346023 h 5322018"/>
              <a:gd name="connsiteX155" fmla="*/ 473895 w 7766407"/>
              <a:gd name="connsiteY155" fmla="*/ 0 h 5322018"/>
              <a:gd name="connsiteX0" fmla="*/ 473895 w 7766407"/>
              <a:gd name="connsiteY0" fmla="*/ 0 h 5322018"/>
              <a:gd name="connsiteX1" fmla="*/ 7766407 w 7766407"/>
              <a:gd name="connsiteY1" fmla="*/ 649356 h 5322018"/>
              <a:gd name="connsiteX2" fmla="*/ 7754419 w 7766407"/>
              <a:gd name="connsiteY2" fmla="*/ 656832 h 5322018"/>
              <a:gd name="connsiteX3" fmla="*/ 7674875 w 7766407"/>
              <a:gd name="connsiteY3" fmla="*/ 705925 h 5322018"/>
              <a:gd name="connsiteX4" fmla="*/ 7594593 w 7766407"/>
              <a:gd name="connsiteY4" fmla="*/ 715147 h 5322018"/>
              <a:gd name="connsiteX5" fmla="*/ 7522045 w 7766407"/>
              <a:gd name="connsiteY5" fmla="*/ 799587 h 5322018"/>
              <a:gd name="connsiteX6" fmla="*/ 7399327 w 7766407"/>
              <a:gd name="connsiteY6" fmla="*/ 845960 h 5322018"/>
              <a:gd name="connsiteX7" fmla="*/ 7322627 w 7766407"/>
              <a:gd name="connsiteY7" fmla="*/ 887773 h 5322018"/>
              <a:gd name="connsiteX8" fmla="*/ 7151262 w 7766407"/>
              <a:gd name="connsiteY8" fmla="*/ 984886 h 5322018"/>
              <a:gd name="connsiteX9" fmla="*/ 6756023 w 7766407"/>
              <a:gd name="connsiteY9" fmla="*/ 1188542 h 5322018"/>
              <a:gd name="connsiteX10" fmla="*/ 6712672 w 7766407"/>
              <a:gd name="connsiteY10" fmla="*/ 1246467 h 5322018"/>
              <a:gd name="connsiteX11" fmla="*/ 6687440 w 7766407"/>
              <a:gd name="connsiteY11" fmla="*/ 1260662 h 5322018"/>
              <a:gd name="connsiteX12" fmla="*/ 6641885 w 7766407"/>
              <a:gd name="connsiteY12" fmla="*/ 1309000 h 5322018"/>
              <a:gd name="connsiteX13" fmla="*/ 6489577 w 7766407"/>
              <a:gd name="connsiteY13" fmla="*/ 1398613 h 5322018"/>
              <a:gd name="connsiteX14" fmla="*/ 6384287 w 7766407"/>
              <a:gd name="connsiteY14" fmla="*/ 1451239 h 5322018"/>
              <a:gd name="connsiteX15" fmla="*/ 6220937 w 7766407"/>
              <a:gd name="connsiteY15" fmla="*/ 1540763 h 5322018"/>
              <a:gd name="connsiteX16" fmla="*/ 6109958 w 7766407"/>
              <a:gd name="connsiteY16" fmla="*/ 1601219 h 5322018"/>
              <a:gd name="connsiteX17" fmla="*/ 6014458 w 7766407"/>
              <a:gd name="connsiteY17" fmla="*/ 1670184 h 5322018"/>
              <a:gd name="connsiteX18" fmla="*/ 5839315 w 7766407"/>
              <a:gd name="connsiteY18" fmla="*/ 1841855 h 5322018"/>
              <a:gd name="connsiteX19" fmla="*/ 5810333 w 7766407"/>
              <a:gd name="connsiteY19" fmla="*/ 1879264 h 5322018"/>
              <a:gd name="connsiteX20" fmla="*/ 5796856 w 7766407"/>
              <a:gd name="connsiteY20" fmla="*/ 1903903 h 5322018"/>
              <a:gd name="connsiteX21" fmla="*/ 5776991 w 7766407"/>
              <a:gd name="connsiteY21" fmla="*/ 1913445 h 5322018"/>
              <a:gd name="connsiteX22" fmla="*/ 5768324 w 7766407"/>
              <a:gd name="connsiteY22" fmla="*/ 1930187 h 5322018"/>
              <a:gd name="connsiteX23" fmla="*/ 5746715 w 7766407"/>
              <a:gd name="connsiteY23" fmla="*/ 1935728 h 5322018"/>
              <a:gd name="connsiteX24" fmla="*/ 5730244 w 7766407"/>
              <a:gd name="connsiteY24" fmla="*/ 1946380 h 5322018"/>
              <a:gd name="connsiteX25" fmla="*/ 5551772 w 7766407"/>
              <a:gd name="connsiteY25" fmla="*/ 2005270 h 5322018"/>
              <a:gd name="connsiteX26" fmla="*/ 5246617 w 7766407"/>
              <a:gd name="connsiteY26" fmla="*/ 2162655 h 5322018"/>
              <a:gd name="connsiteX27" fmla="*/ 5108893 w 7766407"/>
              <a:gd name="connsiteY27" fmla="*/ 2264498 h 5322018"/>
              <a:gd name="connsiteX28" fmla="*/ 4972149 w 7766407"/>
              <a:gd name="connsiteY28" fmla="*/ 2387894 h 5322018"/>
              <a:gd name="connsiteX29" fmla="*/ 4933888 w 7766407"/>
              <a:gd name="connsiteY29" fmla="*/ 2412305 h 5322018"/>
              <a:gd name="connsiteX30" fmla="*/ 4886680 w 7766407"/>
              <a:gd name="connsiteY30" fmla="*/ 2435959 h 5322018"/>
              <a:gd name="connsiteX31" fmla="*/ 4858349 w 7766407"/>
              <a:gd name="connsiteY31" fmla="*/ 2449951 h 5322018"/>
              <a:gd name="connsiteX32" fmla="*/ 4790282 w 7766407"/>
              <a:gd name="connsiteY32" fmla="*/ 2498841 h 5322018"/>
              <a:gd name="connsiteX33" fmla="*/ 4695421 w 7766407"/>
              <a:gd name="connsiteY33" fmla="*/ 2608329 h 5322018"/>
              <a:gd name="connsiteX34" fmla="*/ 4660953 w 7766407"/>
              <a:gd name="connsiteY34" fmla="*/ 2633640 h 5322018"/>
              <a:gd name="connsiteX35" fmla="*/ 4617793 w 7766407"/>
              <a:gd name="connsiteY35" fmla="*/ 2682689 h 5322018"/>
              <a:gd name="connsiteX36" fmla="*/ 4540653 w 7766407"/>
              <a:gd name="connsiteY36" fmla="*/ 2726039 h 5322018"/>
              <a:gd name="connsiteX37" fmla="*/ 4478244 w 7766407"/>
              <a:gd name="connsiteY37" fmla="*/ 2754222 h 5322018"/>
              <a:gd name="connsiteX38" fmla="*/ 4445069 w 7766407"/>
              <a:gd name="connsiteY38" fmla="*/ 2771978 h 5322018"/>
              <a:gd name="connsiteX39" fmla="*/ 4418912 w 7766407"/>
              <a:gd name="connsiteY39" fmla="*/ 2782732 h 5322018"/>
              <a:gd name="connsiteX40" fmla="*/ 4363178 w 7766407"/>
              <a:gd name="connsiteY40" fmla="*/ 2821763 h 5322018"/>
              <a:gd name="connsiteX41" fmla="*/ 4275326 w 7766407"/>
              <a:gd name="connsiteY41" fmla="*/ 2891335 h 5322018"/>
              <a:gd name="connsiteX42" fmla="*/ 4255667 w 7766407"/>
              <a:gd name="connsiteY42" fmla="*/ 2905018 h 5322018"/>
              <a:gd name="connsiteX43" fmla="*/ 4234983 w 7766407"/>
              <a:gd name="connsiteY43" fmla="*/ 2912298 h 5322018"/>
              <a:gd name="connsiteX44" fmla="*/ 4226882 w 7766407"/>
              <a:gd name="connsiteY44" fmla="*/ 2910079 h 5322018"/>
              <a:gd name="connsiteX45" fmla="*/ 4215462 w 7766407"/>
              <a:gd name="connsiteY45" fmla="*/ 2916885 h 5322018"/>
              <a:gd name="connsiteX46" fmla="*/ 4211632 w 7766407"/>
              <a:gd name="connsiteY46" fmla="*/ 2917760 h 5322018"/>
              <a:gd name="connsiteX47" fmla="*/ 4190465 w 7766407"/>
              <a:gd name="connsiteY47" fmla="*/ 2923708 h 5322018"/>
              <a:gd name="connsiteX48" fmla="*/ 4164947 w 7766407"/>
              <a:gd name="connsiteY48" fmla="*/ 2959675 h 5322018"/>
              <a:gd name="connsiteX49" fmla="*/ 4117371 w 7766407"/>
              <a:gd name="connsiteY49" fmla="*/ 2984784 h 5322018"/>
              <a:gd name="connsiteX50" fmla="*/ 3904979 w 7766407"/>
              <a:gd name="connsiteY50" fmla="*/ 3091607 h 5322018"/>
              <a:gd name="connsiteX51" fmla="*/ 3778911 w 7766407"/>
              <a:gd name="connsiteY51" fmla="*/ 3255548 h 5322018"/>
              <a:gd name="connsiteX52" fmla="*/ 3728606 w 7766407"/>
              <a:gd name="connsiteY52" fmla="*/ 3295465 h 5322018"/>
              <a:gd name="connsiteX53" fmla="*/ 3718668 w 7766407"/>
              <a:gd name="connsiteY53" fmla="*/ 3304992 h 5322018"/>
              <a:gd name="connsiteX54" fmla="*/ 3717842 w 7766407"/>
              <a:gd name="connsiteY54" fmla="*/ 3305447 h 5322018"/>
              <a:gd name="connsiteX55" fmla="*/ 3718578 w 7766407"/>
              <a:gd name="connsiteY55" fmla="*/ 3308616 h 5322018"/>
              <a:gd name="connsiteX56" fmla="*/ 3712398 w 7766407"/>
              <a:gd name="connsiteY56" fmla="*/ 3318359 h 5322018"/>
              <a:gd name="connsiteX57" fmla="*/ 3702979 w 7766407"/>
              <a:gd name="connsiteY57" fmla="*/ 3338545 h 5322018"/>
              <a:gd name="connsiteX58" fmla="*/ 3698626 w 7766407"/>
              <a:gd name="connsiteY58" fmla="*/ 3341390 h 5322018"/>
              <a:gd name="connsiteX59" fmla="*/ 3680384 w 7766407"/>
              <a:gd name="connsiteY59" fmla="*/ 3370390 h 5322018"/>
              <a:gd name="connsiteX60" fmla="*/ 3678906 w 7766407"/>
              <a:gd name="connsiteY60" fmla="*/ 3370346 h 5322018"/>
              <a:gd name="connsiteX61" fmla="*/ 3668393 w 7766407"/>
              <a:gd name="connsiteY61" fmla="*/ 3376590 h 5322018"/>
              <a:gd name="connsiteX62" fmla="*/ 3661364 w 7766407"/>
              <a:gd name="connsiteY62" fmla="*/ 3371467 h 5322018"/>
              <a:gd name="connsiteX63" fmla="*/ 3658334 w 7766407"/>
              <a:gd name="connsiteY63" fmla="*/ 3373274 h 5322018"/>
              <a:gd name="connsiteX64" fmla="*/ 3657792 w 7766407"/>
              <a:gd name="connsiteY64" fmla="*/ 3373950 h 5322018"/>
              <a:gd name="connsiteX65" fmla="*/ 3651105 w 7766407"/>
              <a:gd name="connsiteY65" fmla="*/ 3389533 h 5322018"/>
              <a:gd name="connsiteX66" fmla="*/ 3648132 w 7766407"/>
              <a:gd name="connsiteY66" fmla="*/ 3388884 h 5322018"/>
              <a:gd name="connsiteX67" fmla="*/ 3643801 w 7766407"/>
              <a:gd name="connsiteY67" fmla="*/ 3396002 h 5322018"/>
              <a:gd name="connsiteX68" fmla="*/ 3639159 w 7766407"/>
              <a:gd name="connsiteY68" fmla="*/ 3398369 h 5322018"/>
              <a:gd name="connsiteX69" fmla="*/ 3617811 w 7766407"/>
              <a:gd name="connsiteY69" fmla="*/ 3425254 h 5322018"/>
              <a:gd name="connsiteX70" fmla="*/ 3616346 w 7766407"/>
              <a:gd name="connsiteY70" fmla="*/ 3425054 h 5322018"/>
              <a:gd name="connsiteX71" fmla="*/ 3605202 w 7766407"/>
              <a:gd name="connsiteY71" fmla="*/ 3430140 h 5322018"/>
              <a:gd name="connsiteX72" fmla="*/ 3586582 w 7766407"/>
              <a:gd name="connsiteY72" fmla="*/ 3441167 h 5322018"/>
              <a:gd name="connsiteX73" fmla="*/ 3580103 w 7766407"/>
              <a:gd name="connsiteY73" fmla="*/ 3439005 h 5322018"/>
              <a:gd name="connsiteX74" fmla="*/ 3576872 w 7766407"/>
              <a:gd name="connsiteY74" fmla="*/ 3444094 h 5322018"/>
              <a:gd name="connsiteX75" fmla="*/ 3572338 w 7766407"/>
              <a:gd name="connsiteY75" fmla="*/ 3449943 h 5322018"/>
              <a:gd name="connsiteX76" fmla="*/ 3571965 w 7766407"/>
              <a:gd name="connsiteY76" fmla="*/ 3449964 h 5322018"/>
              <a:gd name="connsiteX77" fmla="*/ 3566623 w 7766407"/>
              <a:gd name="connsiteY77" fmla="*/ 3455947 h 5322018"/>
              <a:gd name="connsiteX78" fmla="*/ 3564070 w 7766407"/>
              <a:gd name="connsiteY78" fmla="*/ 3460601 h 5322018"/>
              <a:gd name="connsiteX79" fmla="*/ 3526726 w 7766407"/>
              <a:gd name="connsiteY79" fmla="*/ 3463163 h 5322018"/>
              <a:gd name="connsiteX80" fmla="*/ 3525139 w 7766407"/>
              <a:gd name="connsiteY80" fmla="*/ 3464518 h 5322018"/>
              <a:gd name="connsiteX81" fmla="*/ 3506741 w 7766407"/>
              <a:gd name="connsiteY81" fmla="*/ 3487501 h 5322018"/>
              <a:gd name="connsiteX82" fmla="*/ 3501585 w 7766407"/>
              <a:gd name="connsiteY82" fmla="*/ 3492832 h 5322018"/>
              <a:gd name="connsiteX83" fmla="*/ 3501212 w 7766407"/>
              <a:gd name="connsiteY83" fmla="*/ 3492813 h 5322018"/>
              <a:gd name="connsiteX84" fmla="*/ 3495239 w 7766407"/>
              <a:gd name="connsiteY84" fmla="*/ 3498192 h 5322018"/>
              <a:gd name="connsiteX85" fmla="*/ 3492183 w 7766407"/>
              <a:gd name="connsiteY85" fmla="*/ 3502548 h 5322018"/>
              <a:gd name="connsiteX86" fmla="*/ 3476697 w 7766407"/>
              <a:gd name="connsiteY86" fmla="*/ 3501956 h 5322018"/>
              <a:gd name="connsiteX87" fmla="*/ 3469187 w 7766407"/>
              <a:gd name="connsiteY87" fmla="*/ 3506574 h 5322018"/>
              <a:gd name="connsiteX88" fmla="*/ 3408103 w 7766407"/>
              <a:gd name="connsiteY88" fmla="*/ 3549813 h 5322018"/>
              <a:gd name="connsiteX89" fmla="*/ 3326209 w 7766407"/>
              <a:gd name="connsiteY89" fmla="*/ 3609630 h 5322018"/>
              <a:gd name="connsiteX90" fmla="*/ 3297595 w 7766407"/>
              <a:gd name="connsiteY90" fmla="*/ 3632513 h 5322018"/>
              <a:gd name="connsiteX91" fmla="*/ 3242015 w 7766407"/>
              <a:gd name="connsiteY91" fmla="*/ 3667904 h 5322018"/>
              <a:gd name="connsiteX92" fmla="*/ 3213720 w 7766407"/>
              <a:gd name="connsiteY92" fmla="*/ 3680766 h 5322018"/>
              <a:gd name="connsiteX93" fmla="*/ 3212968 w 7766407"/>
              <a:gd name="connsiteY93" fmla="*/ 3681905 h 5322018"/>
              <a:gd name="connsiteX94" fmla="*/ 3208857 w 7766407"/>
              <a:gd name="connsiteY94" fmla="*/ 3681194 h 5322018"/>
              <a:gd name="connsiteX95" fmla="*/ 3203557 w 7766407"/>
              <a:gd name="connsiteY95" fmla="*/ 3683492 h 5322018"/>
              <a:gd name="connsiteX96" fmla="*/ 3192199 w 7766407"/>
              <a:gd name="connsiteY96" fmla="*/ 3693448 h 5322018"/>
              <a:gd name="connsiteX97" fmla="*/ 3188443 w 7766407"/>
              <a:gd name="connsiteY97" fmla="*/ 3697797 h 5322018"/>
              <a:gd name="connsiteX98" fmla="*/ 3181853 w 7766407"/>
              <a:gd name="connsiteY98" fmla="*/ 3702869 h 5322018"/>
              <a:gd name="connsiteX99" fmla="*/ 3181526 w 7766407"/>
              <a:gd name="connsiteY99" fmla="*/ 3702803 h 5322018"/>
              <a:gd name="connsiteX100" fmla="*/ 3175672 w 7766407"/>
              <a:gd name="connsiteY100" fmla="*/ 3707933 h 5322018"/>
              <a:gd name="connsiteX101" fmla="*/ 3149098 w 7766407"/>
              <a:gd name="connsiteY101" fmla="*/ 3735473 h 5322018"/>
              <a:gd name="connsiteX102" fmla="*/ 3093676 w 7766407"/>
              <a:gd name="connsiteY102" fmla="*/ 3747916 h 5322018"/>
              <a:gd name="connsiteX103" fmla="*/ 3074500 w 7766407"/>
              <a:gd name="connsiteY103" fmla="*/ 3757479 h 5322018"/>
              <a:gd name="connsiteX104" fmla="*/ 3063387 w 7766407"/>
              <a:gd name="connsiteY104" fmla="*/ 3761557 h 5322018"/>
              <a:gd name="connsiteX105" fmla="*/ 3062129 w 7766407"/>
              <a:gd name="connsiteY105" fmla="*/ 3761145 h 5322018"/>
              <a:gd name="connsiteX106" fmla="*/ 3036739 w 7766407"/>
              <a:gd name="connsiteY106" fmla="*/ 3787643 h 5322018"/>
              <a:gd name="connsiteX107" fmla="*/ 3032052 w 7766407"/>
              <a:gd name="connsiteY107" fmla="*/ 3789608 h 5322018"/>
              <a:gd name="connsiteX108" fmla="*/ 3017184 w 7766407"/>
              <a:gd name="connsiteY108" fmla="*/ 3808868 h 5322018"/>
              <a:gd name="connsiteX109" fmla="*/ 3008605 w 7766407"/>
              <a:gd name="connsiteY109" fmla="*/ 3817755 h 5322018"/>
              <a:gd name="connsiteX110" fmla="*/ 3008033 w 7766407"/>
              <a:gd name="connsiteY110" fmla="*/ 3822453 h 5322018"/>
              <a:gd name="connsiteX111" fmla="*/ 2994428 w 7766407"/>
              <a:gd name="connsiteY111" fmla="*/ 3834466 h 5322018"/>
              <a:gd name="connsiteX112" fmla="*/ 2992169 w 7766407"/>
              <a:gd name="connsiteY112" fmla="*/ 3835021 h 5322018"/>
              <a:gd name="connsiteX113" fmla="*/ 2983549 w 7766407"/>
              <a:gd name="connsiteY113" fmla="*/ 3847993 h 5322018"/>
              <a:gd name="connsiteX114" fmla="*/ 2853933 w 7766407"/>
              <a:gd name="connsiteY114" fmla="*/ 3953133 h 5322018"/>
              <a:gd name="connsiteX115" fmla="*/ 2700319 w 7766407"/>
              <a:gd name="connsiteY115" fmla="*/ 4113764 h 5322018"/>
              <a:gd name="connsiteX116" fmla="*/ 2510176 w 7766407"/>
              <a:gd name="connsiteY116" fmla="*/ 4248057 h 5322018"/>
              <a:gd name="connsiteX117" fmla="*/ 2435589 w 7766407"/>
              <a:gd name="connsiteY117" fmla="*/ 4314608 h 5322018"/>
              <a:gd name="connsiteX118" fmla="*/ 2415553 w 7766407"/>
              <a:gd name="connsiteY118" fmla="*/ 4320982 h 5322018"/>
              <a:gd name="connsiteX119" fmla="*/ 2411954 w 7766407"/>
              <a:gd name="connsiteY119" fmla="*/ 4321914 h 5322018"/>
              <a:gd name="connsiteX120" fmla="*/ 2354125 w 7766407"/>
              <a:gd name="connsiteY120" fmla="*/ 4349531 h 5322018"/>
              <a:gd name="connsiteX121" fmla="*/ 2283738 w 7766407"/>
              <a:gd name="connsiteY121" fmla="*/ 4401913 h 5322018"/>
              <a:gd name="connsiteX122" fmla="*/ 2274639 w 7766407"/>
              <a:gd name="connsiteY122" fmla="*/ 4413265 h 5322018"/>
              <a:gd name="connsiteX123" fmla="*/ 2200361 w 7766407"/>
              <a:gd name="connsiteY123" fmla="*/ 4461969 h 5322018"/>
              <a:gd name="connsiteX124" fmla="*/ 2151385 w 7766407"/>
              <a:gd name="connsiteY124" fmla="*/ 4498639 h 5322018"/>
              <a:gd name="connsiteX125" fmla="*/ 2142612 w 7766407"/>
              <a:gd name="connsiteY125" fmla="*/ 4509639 h 5322018"/>
              <a:gd name="connsiteX126" fmla="*/ 2126867 w 7766407"/>
              <a:gd name="connsiteY126" fmla="*/ 4512135 h 5322018"/>
              <a:gd name="connsiteX127" fmla="*/ 2120592 w 7766407"/>
              <a:gd name="connsiteY127" fmla="*/ 4509890 h 5322018"/>
              <a:gd name="connsiteX128" fmla="*/ 2082302 w 7766407"/>
              <a:gd name="connsiteY128" fmla="*/ 4540317 h 5322018"/>
              <a:gd name="connsiteX129" fmla="*/ 2077252 w 7766407"/>
              <a:gd name="connsiteY129" fmla="*/ 4543206 h 5322018"/>
              <a:gd name="connsiteX130" fmla="*/ 2040915 w 7766407"/>
              <a:gd name="connsiteY130" fmla="*/ 4560268 h 5322018"/>
              <a:gd name="connsiteX131" fmla="*/ 1984507 w 7766407"/>
              <a:gd name="connsiteY131" fmla="*/ 4581220 h 5322018"/>
              <a:gd name="connsiteX132" fmla="*/ 1921726 w 7766407"/>
              <a:gd name="connsiteY132" fmla="*/ 4594994 h 5322018"/>
              <a:gd name="connsiteX133" fmla="*/ 1886796 w 7766407"/>
              <a:gd name="connsiteY133" fmla="*/ 4605417 h 5322018"/>
              <a:gd name="connsiteX134" fmla="*/ 1861080 w 7766407"/>
              <a:gd name="connsiteY134" fmla="*/ 4610008 h 5322018"/>
              <a:gd name="connsiteX135" fmla="*/ 1829217 w 7766407"/>
              <a:gd name="connsiteY135" fmla="*/ 4618611 h 5322018"/>
              <a:gd name="connsiteX136" fmla="*/ 1809298 w 7766407"/>
              <a:gd name="connsiteY136" fmla="*/ 4630561 h 5322018"/>
              <a:gd name="connsiteX137" fmla="*/ 1734333 w 7766407"/>
              <a:gd name="connsiteY137" fmla="*/ 4646342 h 5322018"/>
              <a:gd name="connsiteX138" fmla="*/ 1356409 w 7766407"/>
              <a:gd name="connsiteY138" fmla="*/ 4866278 h 5322018"/>
              <a:gd name="connsiteX139" fmla="*/ 1048676 w 7766407"/>
              <a:gd name="connsiteY139" fmla="*/ 4988133 h 5322018"/>
              <a:gd name="connsiteX140" fmla="*/ 862512 w 7766407"/>
              <a:gd name="connsiteY140" fmla="*/ 5095694 h 5322018"/>
              <a:gd name="connsiteX141" fmla="*/ 861635 w 7766407"/>
              <a:gd name="connsiteY141" fmla="*/ 5094880 h 5322018"/>
              <a:gd name="connsiteX142" fmla="*/ 850724 w 7766407"/>
              <a:gd name="connsiteY142" fmla="*/ 5095804 h 5322018"/>
              <a:gd name="connsiteX143" fmla="*/ 830865 w 7766407"/>
              <a:gd name="connsiteY143" fmla="*/ 5100063 h 5322018"/>
              <a:gd name="connsiteX144" fmla="*/ 779694 w 7766407"/>
              <a:gd name="connsiteY144" fmla="*/ 5096364 h 5322018"/>
              <a:gd name="connsiteX145" fmla="*/ 746322 w 7766407"/>
              <a:gd name="connsiteY145" fmla="*/ 5117315 h 5322018"/>
              <a:gd name="connsiteX146" fmla="*/ 739355 w 7766407"/>
              <a:gd name="connsiteY146" fmla="*/ 5120945 h 5322018"/>
              <a:gd name="connsiteX147" fmla="*/ 739112 w 7766407"/>
              <a:gd name="connsiteY147" fmla="*/ 5120776 h 5322018"/>
              <a:gd name="connsiteX148" fmla="*/ 731553 w 7766407"/>
              <a:gd name="connsiteY148" fmla="*/ 5124122 h 5322018"/>
              <a:gd name="connsiteX149" fmla="*/ 713129 w 7766407"/>
              <a:gd name="connsiteY149" fmla="*/ 5134606 h 5322018"/>
              <a:gd name="connsiteX150" fmla="*/ 707783 w 7766407"/>
              <a:gd name="connsiteY150" fmla="*/ 5135422 h 5322018"/>
              <a:gd name="connsiteX151" fmla="*/ 674773 w 7766407"/>
              <a:gd name="connsiteY151" fmla="*/ 5139365 h 5322018"/>
              <a:gd name="connsiteX152" fmla="*/ 580910 w 7766407"/>
              <a:gd name="connsiteY152" fmla="*/ 5175217 h 5322018"/>
              <a:gd name="connsiteX153" fmla="*/ 0 w 7766407"/>
              <a:gd name="connsiteY153" fmla="*/ 5322018 h 5322018"/>
              <a:gd name="connsiteX154" fmla="*/ 473895 w 7766407"/>
              <a:gd name="connsiteY154" fmla="*/ 0 h 5322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l="l" t="t" r="r" b="b"/>
            <a:pathLst>
              <a:path w="7766407" h="5322018">
                <a:moveTo>
                  <a:pt x="473895" y="0"/>
                </a:moveTo>
                <a:lnTo>
                  <a:pt x="7766407" y="649356"/>
                </a:lnTo>
                <a:lnTo>
                  <a:pt x="7754419" y="656832"/>
                </a:lnTo>
                <a:cubicBezTo>
                  <a:pt x="7726474" y="677470"/>
                  <a:pt x="7696788" y="705576"/>
                  <a:pt x="7674875" y="705925"/>
                </a:cubicBezTo>
                <a:cubicBezTo>
                  <a:pt x="7659838" y="692337"/>
                  <a:pt x="7619354" y="711670"/>
                  <a:pt x="7594593" y="715147"/>
                </a:cubicBezTo>
                <a:cubicBezTo>
                  <a:pt x="7553036" y="756392"/>
                  <a:pt x="7553949" y="790366"/>
                  <a:pt x="7522045" y="799587"/>
                </a:cubicBezTo>
                <a:cubicBezTo>
                  <a:pt x="7499833" y="804948"/>
                  <a:pt x="7434970" y="857646"/>
                  <a:pt x="7399327" y="845960"/>
                </a:cubicBezTo>
                <a:cubicBezTo>
                  <a:pt x="7373461" y="881898"/>
                  <a:pt x="7346529" y="865787"/>
                  <a:pt x="7322627" y="887773"/>
                </a:cubicBezTo>
                <a:cubicBezTo>
                  <a:pt x="7261844" y="921968"/>
                  <a:pt x="7241893" y="963214"/>
                  <a:pt x="7151262" y="984886"/>
                </a:cubicBezTo>
                <a:cubicBezTo>
                  <a:pt x="7056829" y="1041135"/>
                  <a:pt x="6851604" y="1071499"/>
                  <a:pt x="6756023" y="1188542"/>
                </a:cubicBezTo>
                <a:cubicBezTo>
                  <a:pt x="6730515" y="1182883"/>
                  <a:pt x="6727803" y="1236044"/>
                  <a:pt x="6712672" y="1246467"/>
                </a:cubicBezTo>
                <a:cubicBezTo>
                  <a:pt x="6700674" y="1241234"/>
                  <a:pt x="6686914" y="1248210"/>
                  <a:pt x="6687440" y="1260662"/>
                </a:cubicBezTo>
                <a:cubicBezTo>
                  <a:pt x="6706387" y="1281105"/>
                  <a:pt x="6637089" y="1291049"/>
                  <a:pt x="6641885" y="1309000"/>
                </a:cubicBezTo>
                <a:cubicBezTo>
                  <a:pt x="6615428" y="1325541"/>
                  <a:pt x="6496868" y="1362901"/>
                  <a:pt x="6489577" y="1398613"/>
                </a:cubicBezTo>
                <a:cubicBezTo>
                  <a:pt x="6438934" y="1437557"/>
                  <a:pt x="6408150" y="1439216"/>
                  <a:pt x="6384287" y="1451239"/>
                </a:cubicBezTo>
                <a:cubicBezTo>
                  <a:pt x="6353231" y="1459670"/>
                  <a:pt x="6322480" y="1490139"/>
                  <a:pt x="6220937" y="1540763"/>
                </a:cubicBezTo>
                <a:cubicBezTo>
                  <a:pt x="6204693" y="1542635"/>
                  <a:pt x="6108072" y="1588639"/>
                  <a:pt x="6109958" y="1601219"/>
                </a:cubicBezTo>
                <a:cubicBezTo>
                  <a:pt x="6078993" y="1617872"/>
                  <a:pt x="6044057" y="1672908"/>
                  <a:pt x="6014458" y="1670184"/>
                </a:cubicBezTo>
                <a:cubicBezTo>
                  <a:pt x="5969352" y="1710290"/>
                  <a:pt x="5873335" y="1807008"/>
                  <a:pt x="5839315" y="1841855"/>
                </a:cubicBezTo>
                <a:cubicBezTo>
                  <a:pt x="5814714" y="1859136"/>
                  <a:pt x="5823315" y="1888532"/>
                  <a:pt x="5810333" y="1879264"/>
                </a:cubicBezTo>
                <a:cubicBezTo>
                  <a:pt x="5809847" y="1889703"/>
                  <a:pt x="5804854" y="1897596"/>
                  <a:pt x="5796856" y="1903903"/>
                </a:cubicBezTo>
                <a:lnTo>
                  <a:pt x="5776991" y="1913445"/>
                </a:lnTo>
                <a:lnTo>
                  <a:pt x="5768324" y="1930187"/>
                </a:lnTo>
                <a:cubicBezTo>
                  <a:pt x="5763604" y="1934681"/>
                  <a:pt x="5756862" y="1937046"/>
                  <a:pt x="5746715" y="1935728"/>
                </a:cubicBezTo>
                <a:cubicBezTo>
                  <a:pt x="5742675" y="1938108"/>
                  <a:pt x="5736889" y="1941888"/>
                  <a:pt x="5730244" y="1946380"/>
                </a:cubicBezTo>
                <a:lnTo>
                  <a:pt x="5551772" y="2005270"/>
                </a:lnTo>
                <a:cubicBezTo>
                  <a:pt x="5468669" y="2047436"/>
                  <a:pt x="5320429" y="2119450"/>
                  <a:pt x="5246617" y="2162655"/>
                </a:cubicBezTo>
                <a:lnTo>
                  <a:pt x="5108893" y="2264498"/>
                </a:lnTo>
                <a:lnTo>
                  <a:pt x="4972149" y="2387894"/>
                </a:lnTo>
                <a:cubicBezTo>
                  <a:pt x="4958199" y="2397068"/>
                  <a:pt x="4944146" y="2406292"/>
                  <a:pt x="4933888" y="2412305"/>
                </a:cubicBezTo>
                <a:cubicBezTo>
                  <a:pt x="4926031" y="2437683"/>
                  <a:pt x="4906397" y="2420081"/>
                  <a:pt x="4886680" y="2435959"/>
                </a:cubicBezTo>
                <a:cubicBezTo>
                  <a:pt x="4879505" y="2447520"/>
                  <a:pt x="4872446" y="2452218"/>
                  <a:pt x="4858349" y="2449951"/>
                </a:cubicBezTo>
                <a:cubicBezTo>
                  <a:pt x="4826189" y="2504934"/>
                  <a:pt x="4829559" y="2465158"/>
                  <a:pt x="4790282" y="2498841"/>
                </a:cubicBezTo>
                <a:cubicBezTo>
                  <a:pt x="4757654" y="2530220"/>
                  <a:pt x="4717406" y="2559468"/>
                  <a:pt x="4695421" y="2608329"/>
                </a:cubicBezTo>
                <a:cubicBezTo>
                  <a:pt x="4692985" y="2620404"/>
                  <a:pt x="4673890" y="2621247"/>
                  <a:pt x="4660953" y="2633640"/>
                </a:cubicBezTo>
                <a:cubicBezTo>
                  <a:pt x="4648016" y="2646033"/>
                  <a:pt x="4637843" y="2667289"/>
                  <a:pt x="4617793" y="2682689"/>
                </a:cubicBezTo>
                <a:cubicBezTo>
                  <a:pt x="4582940" y="2707208"/>
                  <a:pt x="4543392" y="2708552"/>
                  <a:pt x="4540653" y="2726039"/>
                </a:cubicBezTo>
                <a:cubicBezTo>
                  <a:pt x="4520518" y="2734895"/>
                  <a:pt x="4484610" y="2733666"/>
                  <a:pt x="4478244" y="2754222"/>
                </a:cubicBezTo>
                <a:cubicBezTo>
                  <a:pt x="4469356" y="2744308"/>
                  <a:pt x="4460963" y="2773581"/>
                  <a:pt x="4445069" y="2771978"/>
                </a:cubicBezTo>
                <a:cubicBezTo>
                  <a:pt x="4433079" y="2769658"/>
                  <a:pt x="4427736" y="2777998"/>
                  <a:pt x="4418912" y="2782732"/>
                </a:cubicBezTo>
                <a:cubicBezTo>
                  <a:pt x="4404355" y="2783300"/>
                  <a:pt x="4370000" y="2810533"/>
                  <a:pt x="4363178" y="2821763"/>
                </a:cubicBezTo>
                <a:cubicBezTo>
                  <a:pt x="4350513" y="2855639"/>
                  <a:pt x="4286603" y="2864646"/>
                  <a:pt x="4275326" y="2891335"/>
                </a:cubicBezTo>
                <a:cubicBezTo>
                  <a:pt x="4269304" y="2897284"/>
                  <a:pt x="4262661" y="2901653"/>
                  <a:pt x="4255667" y="2905018"/>
                </a:cubicBezTo>
                <a:lnTo>
                  <a:pt x="4234983" y="2912298"/>
                </a:lnTo>
                <a:lnTo>
                  <a:pt x="4226882" y="2910079"/>
                </a:lnTo>
                <a:lnTo>
                  <a:pt x="4215462" y="2916885"/>
                </a:lnTo>
                <a:lnTo>
                  <a:pt x="4211632" y="2917760"/>
                </a:lnTo>
                <a:lnTo>
                  <a:pt x="4190465" y="2923708"/>
                </a:lnTo>
                <a:cubicBezTo>
                  <a:pt x="4211448" y="2943977"/>
                  <a:pt x="4137000" y="2948398"/>
                  <a:pt x="4164947" y="2959675"/>
                </a:cubicBezTo>
                <a:cubicBezTo>
                  <a:pt x="4131823" y="2976992"/>
                  <a:pt x="4167115" y="2983181"/>
                  <a:pt x="4117371" y="2984784"/>
                </a:cubicBezTo>
                <a:cubicBezTo>
                  <a:pt x="4074961" y="3029115"/>
                  <a:pt x="3930684" y="3042351"/>
                  <a:pt x="3904979" y="3091607"/>
                </a:cubicBezTo>
                <a:cubicBezTo>
                  <a:pt x="3848569" y="3136734"/>
                  <a:pt x="3808307" y="3221571"/>
                  <a:pt x="3778911" y="3255548"/>
                </a:cubicBezTo>
                <a:lnTo>
                  <a:pt x="3728606" y="3295465"/>
                </a:lnTo>
                <a:lnTo>
                  <a:pt x="3718668" y="3304992"/>
                </a:lnTo>
                <a:lnTo>
                  <a:pt x="3717842" y="3305447"/>
                </a:lnTo>
                <a:lnTo>
                  <a:pt x="3718578" y="3308616"/>
                </a:lnTo>
                <a:lnTo>
                  <a:pt x="3712398" y="3318359"/>
                </a:lnTo>
                <a:lnTo>
                  <a:pt x="3702979" y="3338545"/>
                </a:lnTo>
                <a:lnTo>
                  <a:pt x="3698626" y="3341390"/>
                </a:lnTo>
                <a:lnTo>
                  <a:pt x="3680384" y="3370390"/>
                </a:lnTo>
                <a:lnTo>
                  <a:pt x="3678906" y="3370346"/>
                </a:lnTo>
                <a:cubicBezTo>
                  <a:pt x="3675169" y="3370915"/>
                  <a:pt x="3671627" y="3372581"/>
                  <a:pt x="3668393" y="3376590"/>
                </a:cubicBezTo>
                <a:cubicBezTo>
                  <a:pt x="3665128" y="3373435"/>
                  <a:pt x="3662941" y="3371857"/>
                  <a:pt x="3661364" y="3371467"/>
                </a:cubicBezTo>
                <a:lnTo>
                  <a:pt x="3658334" y="3373274"/>
                </a:lnTo>
                <a:lnTo>
                  <a:pt x="3657792" y="3373950"/>
                </a:lnTo>
                <a:lnTo>
                  <a:pt x="3651105" y="3389533"/>
                </a:lnTo>
                <a:lnTo>
                  <a:pt x="3648132" y="3388884"/>
                </a:lnTo>
                <a:lnTo>
                  <a:pt x="3643801" y="3396002"/>
                </a:lnTo>
                <a:lnTo>
                  <a:pt x="3639159" y="3398369"/>
                </a:lnTo>
                <a:lnTo>
                  <a:pt x="3617811" y="3425254"/>
                </a:lnTo>
                <a:lnTo>
                  <a:pt x="3616346" y="3425054"/>
                </a:lnTo>
                <a:cubicBezTo>
                  <a:pt x="3612568" y="3425220"/>
                  <a:pt x="3608861" y="3426500"/>
                  <a:pt x="3605202" y="3430140"/>
                </a:cubicBezTo>
                <a:cubicBezTo>
                  <a:pt x="3593624" y="3416203"/>
                  <a:pt x="3596350" y="3429196"/>
                  <a:pt x="3586582" y="3441167"/>
                </a:cubicBezTo>
                <a:lnTo>
                  <a:pt x="3580103" y="3439005"/>
                </a:lnTo>
                <a:lnTo>
                  <a:pt x="3576872" y="3444094"/>
                </a:lnTo>
                <a:lnTo>
                  <a:pt x="3572338" y="3449943"/>
                </a:lnTo>
                <a:lnTo>
                  <a:pt x="3571965" y="3449964"/>
                </a:lnTo>
                <a:cubicBezTo>
                  <a:pt x="3570381" y="3451036"/>
                  <a:pt x="3568666" y="3452883"/>
                  <a:pt x="3566623" y="3455947"/>
                </a:cubicBezTo>
                <a:lnTo>
                  <a:pt x="3564070" y="3460601"/>
                </a:lnTo>
                <a:lnTo>
                  <a:pt x="3526726" y="3463163"/>
                </a:lnTo>
                <a:lnTo>
                  <a:pt x="3525139" y="3464518"/>
                </a:lnTo>
                <a:lnTo>
                  <a:pt x="3506741" y="3487501"/>
                </a:lnTo>
                <a:lnTo>
                  <a:pt x="3501585" y="3492832"/>
                </a:lnTo>
                <a:lnTo>
                  <a:pt x="3501212" y="3492813"/>
                </a:lnTo>
                <a:cubicBezTo>
                  <a:pt x="3499519" y="3493712"/>
                  <a:pt x="3497607" y="3495365"/>
                  <a:pt x="3495239" y="3498192"/>
                </a:cubicBezTo>
                <a:lnTo>
                  <a:pt x="3492183" y="3502548"/>
                </a:lnTo>
                <a:lnTo>
                  <a:pt x="3476697" y="3501956"/>
                </a:lnTo>
                <a:lnTo>
                  <a:pt x="3469187" y="3506574"/>
                </a:lnTo>
                <a:cubicBezTo>
                  <a:pt x="3445645" y="3518609"/>
                  <a:pt x="3423473" y="3525406"/>
                  <a:pt x="3408103" y="3549813"/>
                </a:cubicBezTo>
                <a:cubicBezTo>
                  <a:pt x="3378281" y="3572305"/>
                  <a:pt x="3347536" y="3585981"/>
                  <a:pt x="3326209" y="3609630"/>
                </a:cubicBezTo>
                <a:cubicBezTo>
                  <a:pt x="3312029" y="3612732"/>
                  <a:pt x="3300832" y="3618217"/>
                  <a:pt x="3297595" y="3632513"/>
                </a:cubicBezTo>
                <a:cubicBezTo>
                  <a:pt x="3268034" y="3651465"/>
                  <a:pt x="3252747" y="3646464"/>
                  <a:pt x="3242015" y="3667904"/>
                </a:cubicBezTo>
                <a:cubicBezTo>
                  <a:pt x="3212592" y="3663443"/>
                  <a:pt x="3216999" y="3670428"/>
                  <a:pt x="3213720" y="3680766"/>
                </a:cubicBezTo>
                <a:lnTo>
                  <a:pt x="3212968" y="3681905"/>
                </a:lnTo>
                <a:lnTo>
                  <a:pt x="3208857" y="3681194"/>
                </a:lnTo>
                <a:lnTo>
                  <a:pt x="3203557" y="3683492"/>
                </a:lnTo>
                <a:lnTo>
                  <a:pt x="3192199" y="3693448"/>
                </a:lnTo>
                <a:lnTo>
                  <a:pt x="3188443" y="3697797"/>
                </a:lnTo>
                <a:cubicBezTo>
                  <a:pt x="3185664" y="3700566"/>
                  <a:pt x="3183571" y="3702117"/>
                  <a:pt x="3181853" y="3702869"/>
                </a:cubicBezTo>
                <a:lnTo>
                  <a:pt x="3181526" y="3702803"/>
                </a:lnTo>
                <a:lnTo>
                  <a:pt x="3175672" y="3707933"/>
                </a:lnTo>
                <a:cubicBezTo>
                  <a:pt x="3166167" y="3717032"/>
                  <a:pt x="3157275" y="3726303"/>
                  <a:pt x="3149098" y="3735473"/>
                </a:cubicBezTo>
                <a:cubicBezTo>
                  <a:pt x="3131805" y="3730982"/>
                  <a:pt x="3107037" y="3771274"/>
                  <a:pt x="3093676" y="3747916"/>
                </a:cubicBezTo>
                <a:cubicBezTo>
                  <a:pt x="3082134" y="3759681"/>
                  <a:pt x="3081445" y="3774208"/>
                  <a:pt x="3074500" y="3757479"/>
                </a:cubicBezTo>
                <a:cubicBezTo>
                  <a:pt x="3070379" y="3760967"/>
                  <a:pt x="3066780" y="3761874"/>
                  <a:pt x="3063387" y="3761557"/>
                </a:cubicBezTo>
                <a:lnTo>
                  <a:pt x="3062129" y="3761145"/>
                </a:lnTo>
                <a:lnTo>
                  <a:pt x="3036739" y="3787643"/>
                </a:lnTo>
                <a:lnTo>
                  <a:pt x="3032052" y="3789608"/>
                </a:lnTo>
                <a:lnTo>
                  <a:pt x="3017184" y="3808868"/>
                </a:lnTo>
                <a:lnTo>
                  <a:pt x="3008605" y="3817755"/>
                </a:lnTo>
                <a:cubicBezTo>
                  <a:pt x="3008414" y="3819321"/>
                  <a:pt x="3008224" y="3820887"/>
                  <a:pt x="3008033" y="3822453"/>
                </a:cubicBezTo>
                <a:cubicBezTo>
                  <a:pt x="3006391" y="3826310"/>
                  <a:pt x="3002705" y="3830278"/>
                  <a:pt x="2994428" y="3834466"/>
                </a:cubicBezTo>
                <a:lnTo>
                  <a:pt x="2992169" y="3835021"/>
                </a:lnTo>
                <a:lnTo>
                  <a:pt x="2983549" y="3847993"/>
                </a:lnTo>
                <a:cubicBezTo>
                  <a:pt x="2960510" y="3867678"/>
                  <a:pt x="2901138" y="3908837"/>
                  <a:pt x="2853933" y="3953133"/>
                </a:cubicBezTo>
                <a:cubicBezTo>
                  <a:pt x="2808033" y="3994677"/>
                  <a:pt x="2713619" y="4093809"/>
                  <a:pt x="2700319" y="4113764"/>
                </a:cubicBezTo>
                <a:cubicBezTo>
                  <a:pt x="2643027" y="4162918"/>
                  <a:pt x="2554297" y="4214583"/>
                  <a:pt x="2510176" y="4248057"/>
                </a:cubicBezTo>
                <a:cubicBezTo>
                  <a:pt x="2480008" y="4274910"/>
                  <a:pt x="2451360" y="4302454"/>
                  <a:pt x="2435589" y="4314608"/>
                </a:cubicBezTo>
                <a:cubicBezTo>
                  <a:pt x="2429170" y="4317312"/>
                  <a:pt x="2422437" y="4319228"/>
                  <a:pt x="2415553" y="4320982"/>
                </a:cubicBezTo>
                <a:lnTo>
                  <a:pt x="2411954" y="4321914"/>
                </a:lnTo>
                <a:lnTo>
                  <a:pt x="2354125" y="4349531"/>
                </a:lnTo>
                <a:cubicBezTo>
                  <a:pt x="2343772" y="4371461"/>
                  <a:pt x="2307824" y="4382236"/>
                  <a:pt x="2283738" y="4401913"/>
                </a:cubicBezTo>
                <a:lnTo>
                  <a:pt x="2274639" y="4413265"/>
                </a:lnTo>
                <a:lnTo>
                  <a:pt x="2200361" y="4461969"/>
                </a:lnTo>
                <a:lnTo>
                  <a:pt x="2151385" y="4498639"/>
                </a:lnTo>
                <a:lnTo>
                  <a:pt x="2142612" y="4509639"/>
                </a:lnTo>
                <a:lnTo>
                  <a:pt x="2126867" y="4512135"/>
                </a:lnTo>
                <a:cubicBezTo>
                  <a:pt x="2124531" y="4511693"/>
                  <a:pt x="2122418" y="4510934"/>
                  <a:pt x="2120592" y="4509890"/>
                </a:cubicBezTo>
                <a:lnTo>
                  <a:pt x="2082302" y="4540317"/>
                </a:lnTo>
                <a:lnTo>
                  <a:pt x="2077252" y="4543206"/>
                </a:lnTo>
                <a:lnTo>
                  <a:pt x="2040915" y="4560268"/>
                </a:lnTo>
                <a:lnTo>
                  <a:pt x="1984507" y="4581220"/>
                </a:lnTo>
                <a:cubicBezTo>
                  <a:pt x="1964384" y="4585398"/>
                  <a:pt x="1938044" y="4573840"/>
                  <a:pt x="1921726" y="4594994"/>
                </a:cubicBezTo>
                <a:cubicBezTo>
                  <a:pt x="1920592" y="4581396"/>
                  <a:pt x="1897862" y="4611715"/>
                  <a:pt x="1886796" y="4605417"/>
                </a:cubicBezTo>
                <a:cubicBezTo>
                  <a:pt x="1879070" y="4599422"/>
                  <a:pt x="1870376" y="4607222"/>
                  <a:pt x="1861080" y="4610008"/>
                </a:cubicBezTo>
                <a:cubicBezTo>
                  <a:pt x="1855441" y="4608259"/>
                  <a:pt x="1842338" y="4612554"/>
                  <a:pt x="1829217" y="4618611"/>
                </a:cubicBezTo>
                <a:lnTo>
                  <a:pt x="1809298" y="4630561"/>
                </a:lnTo>
                <a:lnTo>
                  <a:pt x="1734333" y="4646342"/>
                </a:lnTo>
                <a:cubicBezTo>
                  <a:pt x="1653444" y="4693579"/>
                  <a:pt x="1470685" y="4809313"/>
                  <a:pt x="1356409" y="4866278"/>
                </a:cubicBezTo>
                <a:cubicBezTo>
                  <a:pt x="1242133" y="4923243"/>
                  <a:pt x="1130993" y="4949897"/>
                  <a:pt x="1048676" y="4988133"/>
                </a:cubicBezTo>
                <a:lnTo>
                  <a:pt x="862512" y="5095694"/>
                </a:lnTo>
                <a:lnTo>
                  <a:pt x="861635" y="5094880"/>
                </a:lnTo>
                <a:cubicBezTo>
                  <a:pt x="858943" y="5093517"/>
                  <a:pt x="855583" y="5093379"/>
                  <a:pt x="850724" y="5095804"/>
                </a:cubicBezTo>
                <a:cubicBezTo>
                  <a:pt x="851804" y="5076077"/>
                  <a:pt x="845283" y="5091169"/>
                  <a:pt x="830865" y="5100063"/>
                </a:cubicBezTo>
                <a:cubicBezTo>
                  <a:pt x="829326" y="5071407"/>
                  <a:pt x="792234" y="5106340"/>
                  <a:pt x="779694" y="5096364"/>
                </a:cubicBezTo>
                <a:cubicBezTo>
                  <a:pt x="769141" y="5103544"/>
                  <a:pt x="757951" y="5110614"/>
                  <a:pt x="746322" y="5117315"/>
                </a:cubicBezTo>
                <a:lnTo>
                  <a:pt x="739355" y="5120945"/>
                </a:lnTo>
                <a:cubicBezTo>
                  <a:pt x="739274" y="5120887"/>
                  <a:pt x="739192" y="5120831"/>
                  <a:pt x="739112" y="5120776"/>
                </a:cubicBezTo>
                <a:cubicBezTo>
                  <a:pt x="737374" y="5121048"/>
                  <a:pt x="734997" y="5122048"/>
                  <a:pt x="731553" y="5124122"/>
                </a:cubicBezTo>
                <a:lnTo>
                  <a:pt x="713129" y="5134606"/>
                </a:lnTo>
                <a:lnTo>
                  <a:pt x="707783" y="5135422"/>
                </a:lnTo>
                <a:lnTo>
                  <a:pt x="674773" y="5139365"/>
                </a:lnTo>
                <a:cubicBezTo>
                  <a:pt x="654149" y="5146330"/>
                  <a:pt x="611984" y="5162878"/>
                  <a:pt x="580910" y="5175217"/>
                </a:cubicBezTo>
                <a:lnTo>
                  <a:pt x="0" y="5322018"/>
                </a:lnTo>
                <a:lnTo>
                  <a:pt x="473895"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4ED5273-4357-78C0-985C-D337462103BB}"/>
              </a:ext>
            </a:extLst>
          </p:cNvPr>
          <p:cNvSpPr>
            <a:spLocks noGrp="1"/>
          </p:cNvSpPr>
          <p:nvPr>
            <p:ph type="title"/>
          </p:nvPr>
        </p:nvSpPr>
        <p:spPr>
          <a:xfrm>
            <a:off x="812800" y="603623"/>
            <a:ext cx="5436925" cy="1786965"/>
          </a:xfrm>
        </p:spPr>
        <p:txBody>
          <a:bodyPr anchor="t">
            <a:normAutofit/>
          </a:bodyPr>
          <a:lstStyle/>
          <a:p>
            <a:r>
              <a:rPr lang="en-US" dirty="0"/>
              <a:t>CLAFLIN’S SMART HOME</a:t>
            </a:r>
          </a:p>
        </p:txBody>
      </p:sp>
      <p:sp>
        <p:nvSpPr>
          <p:cNvPr id="3" name="Content Placeholder 2">
            <a:extLst>
              <a:ext uri="{FF2B5EF4-FFF2-40B4-BE49-F238E27FC236}">
                <a16:creationId xmlns:a16="http://schemas.microsoft.com/office/drawing/2014/main" id="{B878C8D8-82A9-0231-A268-19CE09B78358}"/>
              </a:ext>
            </a:extLst>
          </p:cNvPr>
          <p:cNvSpPr>
            <a:spLocks noGrp="1"/>
          </p:cNvSpPr>
          <p:nvPr>
            <p:ph idx="1"/>
          </p:nvPr>
        </p:nvSpPr>
        <p:spPr>
          <a:xfrm>
            <a:off x="4667416" y="2496709"/>
            <a:ext cx="6297433" cy="3757667"/>
          </a:xfrm>
        </p:spPr>
        <p:txBody>
          <a:bodyPr anchor="ctr">
            <a:normAutofit/>
          </a:bodyPr>
          <a:lstStyle/>
          <a:p>
            <a:pPr marL="0" indent="0">
              <a:buNone/>
            </a:pPr>
            <a:r>
              <a:rPr lang="en-US" dirty="0"/>
              <a:t>	Claflin university is building a smart home that consists of all and more of the devices listed above. This smart home is controlled by a google assistant.</a:t>
            </a:r>
          </a:p>
        </p:txBody>
      </p:sp>
    </p:spTree>
    <p:extLst>
      <p:ext uri="{BB962C8B-B14F-4D97-AF65-F5344CB8AC3E}">
        <p14:creationId xmlns:p14="http://schemas.microsoft.com/office/powerpoint/2010/main" val="30933324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26" name="Ink 25">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26" name="Ink 25">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28" name="Rectangle 27">
            <a:extLst>
              <a:ext uri="{FF2B5EF4-FFF2-40B4-BE49-F238E27FC236}">
                <a16:creationId xmlns:a16="http://schemas.microsoft.com/office/drawing/2014/main" id="{0262E669-7774-4EAE-BBCE-F9FFE664D5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D0838CA9-6736-4868-BAC7-C020254B5B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7463" y="1144989"/>
            <a:ext cx="9677074" cy="4048564"/>
          </a:xfrm>
          <a:custGeom>
            <a:avLst/>
            <a:gdLst>
              <a:gd name="connsiteX0" fmla="*/ 0 w 8037833"/>
              <a:gd name="connsiteY0" fmla="*/ 0 h 3771414"/>
              <a:gd name="connsiteX1" fmla="*/ 8037833 w 8037833"/>
              <a:gd name="connsiteY1" fmla="*/ 702854 h 3771414"/>
              <a:gd name="connsiteX2" fmla="*/ 8037833 w 8037833"/>
              <a:gd name="connsiteY2" fmla="*/ 3110335 h 3771414"/>
              <a:gd name="connsiteX3" fmla="*/ 8034343 w 8037833"/>
              <a:gd name="connsiteY3" fmla="*/ 3109810 h 3771414"/>
              <a:gd name="connsiteX4" fmla="*/ 7877229 w 8037833"/>
              <a:gd name="connsiteY4" fmla="*/ 3131056 h 3771414"/>
              <a:gd name="connsiteX5" fmla="*/ 7807644 w 8037833"/>
              <a:gd name="connsiteY5" fmla="*/ 3086007 h 3771414"/>
              <a:gd name="connsiteX6" fmla="*/ 7607062 w 8037833"/>
              <a:gd name="connsiteY6" fmla="*/ 3074909 h 3771414"/>
              <a:gd name="connsiteX7" fmla="*/ 7351256 w 8037833"/>
              <a:gd name="connsiteY7" fmla="*/ 3263533 h 3771414"/>
              <a:gd name="connsiteX8" fmla="*/ 7241630 w 8037833"/>
              <a:gd name="connsiteY8" fmla="*/ 3245856 h 3771414"/>
              <a:gd name="connsiteX9" fmla="*/ 7197338 w 8037833"/>
              <a:gd name="connsiteY9" fmla="*/ 3211988 h 3771414"/>
              <a:gd name="connsiteX10" fmla="*/ 7180777 w 8037833"/>
              <a:gd name="connsiteY10" fmla="*/ 3210063 h 3771414"/>
              <a:gd name="connsiteX11" fmla="*/ 7146896 w 8037833"/>
              <a:gd name="connsiteY11" fmla="*/ 3244212 h 3771414"/>
              <a:gd name="connsiteX12" fmla="*/ 7101771 w 8037833"/>
              <a:gd name="connsiteY12" fmla="*/ 3244252 h 3771414"/>
              <a:gd name="connsiteX13" fmla="*/ 7047844 w 8037833"/>
              <a:gd name="connsiteY13" fmla="*/ 3291028 h 3771414"/>
              <a:gd name="connsiteX14" fmla="*/ 6869803 w 8037833"/>
              <a:gd name="connsiteY14" fmla="*/ 3307526 h 3771414"/>
              <a:gd name="connsiteX15" fmla="*/ 6819463 w 8037833"/>
              <a:gd name="connsiteY15" fmla="*/ 3355861 h 3771414"/>
              <a:gd name="connsiteX16" fmla="*/ 6797198 w 8037833"/>
              <a:gd name="connsiteY16" fmla="*/ 3365493 h 3771414"/>
              <a:gd name="connsiteX17" fmla="*/ 6760989 w 8037833"/>
              <a:gd name="connsiteY17" fmla="*/ 3411424 h 3771414"/>
              <a:gd name="connsiteX18" fmla="*/ 6633643 w 8037833"/>
              <a:gd name="connsiteY18" fmla="*/ 3335413 h 3771414"/>
              <a:gd name="connsiteX19" fmla="*/ 6462092 w 8037833"/>
              <a:gd name="connsiteY19" fmla="*/ 3360766 h 3771414"/>
              <a:gd name="connsiteX20" fmla="*/ 6303479 w 8037833"/>
              <a:gd name="connsiteY20" fmla="*/ 3307079 h 3771414"/>
              <a:gd name="connsiteX21" fmla="*/ 6210639 w 8037833"/>
              <a:gd name="connsiteY21" fmla="*/ 3322783 h 3771414"/>
              <a:gd name="connsiteX22" fmla="*/ 6184923 w 8037833"/>
              <a:gd name="connsiteY22" fmla="*/ 3365368 h 3771414"/>
              <a:gd name="connsiteX23" fmla="*/ 5949057 w 8037833"/>
              <a:gd name="connsiteY23" fmla="*/ 3366889 h 3771414"/>
              <a:gd name="connsiteX24" fmla="*/ 5891274 w 8037833"/>
              <a:gd name="connsiteY24" fmla="*/ 3384918 h 3771414"/>
              <a:gd name="connsiteX25" fmla="*/ 5835383 w 8037833"/>
              <a:gd name="connsiteY25" fmla="*/ 3364766 h 3771414"/>
              <a:gd name="connsiteX26" fmla="*/ 5746050 w 8037833"/>
              <a:gd name="connsiteY26" fmla="*/ 3413379 h 3771414"/>
              <a:gd name="connsiteX27" fmla="*/ 5613670 w 8037833"/>
              <a:gd name="connsiteY27" fmla="*/ 3415908 h 3771414"/>
              <a:gd name="connsiteX28" fmla="*/ 5535334 w 8037833"/>
              <a:gd name="connsiteY28" fmla="*/ 3424281 h 3771414"/>
              <a:gd name="connsiteX29" fmla="*/ 5506940 w 8037833"/>
              <a:gd name="connsiteY29" fmla="*/ 3438236 h 3771414"/>
              <a:gd name="connsiteX30" fmla="*/ 5466372 w 8037833"/>
              <a:gd name="connsiteY30" fmla="*/ 3450482 h 3771414"/>
              <a:gd name="connsiteX31" fmla="*/ 5395833 w 8037833"/>
              <a:gd name="connsiteY31" fmla="*/ 3480431 h 3771414"/>
              <a:gd name="connsiteX32" fmla="*/ 5299224 w 8037833"/>
              <a:gd name="connsiteY32" fmla="*/ 3506167 h 3771414"/>
              <a:gd name="connsiteX33" fmla="*/ 5223043 w 8037833"/>
              <a:gd name="connsiteY33" fmla="*/ 3478901 h 3771414"/>
              <a:gd name="connsiteX34" fmla="*/ 5217733 w 8037833"/>
              <a:gd name="connsiteY34" fmla="*/ 3487700 h 3771414"/>
              <a:gd name="connsiteX35" fmla="*/ 5167992 w 8037833"/>
              <a:gd name="connsiteY35" fmla="*/ 3491322 h 3771414"/>
              <a:gd name="connsiteX36" fmla="*/ 4987020 w 8037833"/>
              <a:gd name="connsiteY36" fmla="*/ 3448500 h 3771414"/>
              <a:gd name="connsiteX37" fmla="*/ 4890003 w 8037833"/>
              <a:gd name="connsiteY37" fmla="*/ 3457111 h 3771414"/>
              <a:gd name="connsiteX38" fmla="*/ 4856654 w 8037833"/>
              <a:gd name="connsiteY38" fmla="*/ 3469117 h 3771414"/>
              <a:gd name="connsiteX39" fmla="*/ 4800711 w 8037833"/>
              <a:gd name="connsiteY39" fmla="*/ 3488678 h 3771414"/>
              <a:gd name="connsiteX40" fmla="*/ 4761569 w 8037833"/>
              <a:gd name="connsiteY40" fmla="*/ 3525340 h 3771414"/>
              <a:gd name="connsiteX41" fmla="*/ 4713734 w 8037833"/>
              <a:gd name="connsiteY41" fmla="*/ 3532961 h 3771414"/>
              <a:gd name="connsiteX42" fmla="*/ 4699169 w 8037833"/>
              <a:gd name="connsiteY42" fmla="*/ 3506225 h 3771414"/>
              <a:gd name="connsiteX43" fmla="*/ 4649120 w 8037833"/>
              <a:gd name="connsiteY43" fmla="*/ 3523629 h 3771414"/>
              <a:gd name="connsiteX44" fmla="*/ 4573578 w 8037833"/>
              <a:gd name="connsiteY44" fmla="*/ 3553160 h 3771414"/>
              <a:gd name="connsiteX45" fmla="*/ 4529117 w 8037833"/>
              <a:gd name="connsiteY45" fmla="*/ 3562829 h 3771414"/>
              <a:gd name="connsiteX46" fmla="*/ 4408641 w 8037833"/>
              <a:gd name="connsiteY46" fmla="*/ 3597237 h 3771414"/>
              <a:gd name="connsiteX47" fmla="*/ 4288710 w 8037833"/>
              <a:gd name="connsiteY47" fmla="*/ 3637793 h 3771414"/>
              <a:gd name="connsiteX48" fmla="*/ 4234393 w 8037833"/>
              <a:gd name="connsiteY48" fmla="*/ 3691813 h 3771414"/>
              <a:gd name="connsiteX49" fmla="*/ 4227541 w 8037833"/>
              <a:gd name="connsiteY49" fmla="*/ 3694215 h 3771414"/>
              <a:gd name="connsiteX50" fmla="*/ 4208725 w 8037833"/>
              <a:gd name="connsiteY50" fmla="*/ 3692078 h 3771414"/>
              <a:gd name="connsiteX51" fmla="*/ 4201632 w 8037833"/>
              <a:gd name="connsiteY51" fmla="*/ 3689839 h 3771414"/>
              <a:gd name="connsiteX52" fmla="*/ 4191289 w 8037833"/>
              <a:gd name="connsiteY52" fmla="*/ 3689617 h 3771414"/>
              <a:gd name="connsiteX53" fmla="*/ 4191039 w 8037833"/>
              <a:gd name="connsiteY53" fmla="*/ 3690068 h 3771414"/>
              <a:gd name="connsiteX54" fmla="*/ 4181340 w 8037833"/>
              <a:gd name="connsiteY54" fmla="*/ 3688966 h 3771414"/>
              <a:gd name="connsiteX55" fmla="*/ 4133816 w 8037833"/>
              <a:gd name="connsiteY55" fmla="*/ 3677802 h 3771414"/>
              <a:gd name="connsiteX56" fmla="*/ 4071732 w 8037833"/>
              <a:gd name="connsiteY56" fmla="*/ 3719750 h 3771414"/>
              <a:gd name="connsiteX57" fmla="*/ 4045924 w 8037833"/>
              <a:gd name="connsiteY57" fmla="*/ 3726641 h 3771414"/>
              <a:gd name="connsiteX58" fmla="*/ 4032171 w 8037833"/>
              <a:gd name="connsiteY58" fmla="*/ 3732760 h 3771414"/>
              <a:gd name="connsiteX59" fmla="*/ 4031335 w 8037833"/>
              <a:gd name="connsiteY59" fmla="*/ 3734716 h 3771414"/>
              <a:gd name="connsiteX60" fmla="*/ 3985774 w 8037833"/>
              <a:gd name="connsiteY60" fmla="*/ 3723784 h 3771414"/>
              <a:gd name="connsiteX61" fmla="*/ 3979769 w 8037833"/>
              <a:gd name="connsiteY61" fmla="*/ 3726006 h 3771414"/>
              <a:gd name="connsiteX62" fmla="*/ 3950014 w 8037833"/>
              <a:gd name="connsiteY62" fmla="*/ 3714179 h 3771414"/>
              <a:gd name="connsiteX63" fmla="*/ 3934671 w 8037833"/>
              <a:gd name="connsiteY63" fmla="*/ 3710576 h 3771414"/>
              <a:gd name="connsiteX64" fmla="*/ 3930274 w 8037833"/>
              <a:gd name="connsiteY64" fmla="*/ 3704385 h 3771414"/>
              <a:gd name="connsiteX65" fmla="*/ 3907660 w 8037833"/>
              <a:gd name="connsiteY65" fmla="*/ 3701693 h 3771414"/>
              <a:gd name="connsiteX66" fmla="*/ 3905087 w 8037833"/>
              <a:gd name="connsiteY66" fmla="*/ 3703335 h 3771414"/>
              <a:gd name="connsiteX67" fmla="*/ 3886347 w 8037833"/>
              <a:gd name="connsiteY67" fmla="*/ 3693857 h 3771414"/>
              <a:gd name="connsiteX68" fmla="*/ 3870533 w 8037833"/>
              <a:gd name="connsiteY68" fmla="*/ 3677142 h 3771414"/>
              <a:gd name="connsiteX69" fmla="*/ 3678563 w 8037833"/>
              <a:gd name="connsiteY69" fmla="*/ 3681723 h 3771414"/>
              <a:gd name="connsiteX70" fmla="*/ 3511920 w 8037833"/>
              <a:gd name="connsiteY70" fmla="*/ 3609378 h 3771414"/>
              <a:gd name="connsiteX71" fmla="*/ 3407752 w 8037833"/>
              <a:gd name="connsiteY71" fmla="*/ 3613827 h 3771414"/>
              <a:gd name="connsiteX72" fmla="*/ 3373519 w 8037833"/>
              <a:gd name="connsiteY72" fmla="*/ 3653022 h 3771414"/>
              <a:gd name="connsiteX73" fmla="*/ 3114267 w 8037833"/>
              <a:gd name="connsiteY73" fmla="*/ 3626220 h 3771414"/>
              <a:gd name="connsiteX74" fmla="*/ 3048270 w 8037833"/>
              <a:gd name="connsiteY74" fmla="*/ 3637186 h 3771414"/>
              <a:gd name="connsiteX75" fmla="*/ 2989722 w 8037833"/>
              <a:gd name="connsiteY75" fmla="*/ 3610467 h 3771414"/>
              <a:gd name="connsiteX76" fmla="*/ 2965734 w 8037833"/>
              <a:gd name="connsiteY76" fmla="*/ 3622913 h 3771414"/>
              <a:gd name="connsiteX77" fmla="*/ 2961603 w 8037833"/>
              <a:gd name="connsiteY77" fmla="*/ 3625458 h 3771414"/>
              <a:gd name="connsiteX78" fmla="*/ 2944959 w 8037833"/>
              <a:gd name="connsiteY78" fmla="*/ 3626960 h 3771414"/>
              <a:gd name="connsiteX79" fmla="*/ 2940402 w 8037833"/>
              <a:gd name="connsiteY79" fmla="*/ 3638237 h 3771414"/>
              <a:gd name="connsiteX80" fmla="*/ 2915449 w 8037833"/>
              <a:gd name="connsiteY80" fmla="*/ 3648276 h 3771414"/>
              <a:gd name="connsiteX81" fmla="*/ 2884777 w 8037833"/>
              <a:gd name="connsiteY81" fmla="*/ 3648012 h 3771414"/>
              <a:gd name="connsiteX82" fmla="*/ 2739034 w 8037833"/>
              <a:gd name="connsiteY82" fmla="*/ 3634633 h 3771414"/>
              <a:gd name="connsiteX83" fmla="*/ 2651827 w 8037833"/>
              <a:gd name="connsiteY83" fmla="*/ 3633543 h 3771414"/>
              <a:gd name="connsiteX84" fmla="*/ 2618680 w 8037833"/>
              <a:gd name="connsiteY84" fmla="*/ 3643992 h 3771414"/>
              <a:gd name="connsiteX85" fmla="*/ 2572404 w 8037833"/>
              <a:gd name="connsiteY85" fmla="*/ 3651280 h 3771414"/>
              <a:gd name="connsiteX86" fmla="*/ 2490721 w 8037833"/>
              <a:gd name="connsiteY86" fmla="*/ 3672550 h 3771414"/>
              <a:gd name="connsiteX87" fmla="*/ 2381001 w 8037833"/>
              <a:gd name="connsiteY87" fmla="*/ 3686506 h 3771414"/>
              <a:gd name="connsiteX88" fmla="*/ 2301172 w 8037833"/>
              <a:gd name="connsiteY88" fmla="*/ 3650290 h 3771414"/>
              <a:gd name="connsiteX89" fmla="*/ 2294102 w 8037833"/>
              <a:gd name="connsiteY89" fmla="*/ 3658388 h 3771414"/>
              <a:gd name="connsiteX90" fmla="*/ 2238966 w 8037833"/>
              <a:gd name="connsiteY90" fmla="*/ 3656014 h 3771414"/>
              <a:gd name="connsiteX91" fmla="*/ 2046240 w 8037833"/>
              <a:gd name="connsiteY91" fmla="*/ 3591772 h 3771414"/>
              <a:gd name="connsiteX92" fmla="*/ 1938480 w 8037833"/>
              <a:gd name="connsiteY92" fmla="*/ 3588676 h 3771414"/>
              <a:gd name="connsiteX93" fmla="*/ 1900166 w 8037833"/>
              <a:gd name="connsiteY93" fmla="*/ 3596595 h 3771414"/>
              <a:gd name="connsiteX94" fmla="*/ 1835976 w 8037833"/>
              <a:gd name="connsiteY94" fmla="*/ 3609302 h 3771414"/>
              <a:gd name="connsiteX95" fmla="*/ 1787830 w 8037833"/>
              <a:gd name="connsiteY95" fmla="*/ 3641005 h 3771414"/>
              <a:gd name="connsiteX96" fmla="*/ 1734224 w 8037833"/>
              <a:gd name="connsiteY96" fmla="*/ 3642830 h 3771414"/>
              <a:gd name="connsiteX97" fmla="*/ 1721989 w 8037833"/>
              <a:gd name="connsiteY97" fmla="*/ 3614535 h 3771414"/>
              <a:gd name="connsiteX98" fmla="*/ 1664576 w 8037833"/>
              <a:gd name="connsiteY98" fmla="*/ 3625809 h 3771414"/>
              <a:gd name="connsiteX99" fmla="*/ 1577459 w 8037833"/>
              <a:gd name="connsiteY99" fmla="*/ 3646061 h 3771414"/>
              <a:gd name="connsiteX100" fmla="*/ 1527269 w 8037833"/>
              <a:gd name="connsiteY100" fmla="*/ 3650325 h 3771414"/>
              <a:gd name="connsiteX101" fmla="*/ 1390118 w 8037833"/>
              <a:gd name="connsiteY101" fmla="*/ 3670026 h 3771414"/>
              <a:gd name="connsiteX102" fmla="*/ 1252698 w 8037833"/>
              <a:gd name="connsiteY102" fmla="*/ 3695899 h 3771414"/>
              <a:gd name="connsiteX103" fmla="*/ 1171039 w 8037833"/>
              <a:gd name="connsiteY103" fmla="*/ 3745879 h 3771414"/>
              <a:gd name="connsiteX104" fmla="*/ 1058106 w 8037833"/>
              <a:gd name="connsiteY104" fmla="*/ 3763403 h 3771414"/>
              <a:gd name="connsiteX105" fmla="*/ 1039167 w 8037833"/>
              <a:gd name="connsiteY105" fmla="*/ 3771414 h 3771414"/>
              <a:gd name="connsiteX106" fmla="*/ 1012958 w 8037833"/>
              <a:gd name="connsiteY106" fmla="*/ 3766443 h 3771414"/>
              <a:gd name="connsiteX107" fmla="*/ 907906 w 8037833"/>
              <a:gd name="connsiteY107" fmla="*/ 3744915 h 3771414"/>
              <a:gd name="connsiteX108" fmla="*/ 825226 w 8037833"/>
              <a:gd name="connsiteY108" fmla="*/ 3713606 h 3771414"/>
              <a:gd name="connsiteX109" fmla="*/ 722264 w 8037833"/>
              <a:gd name="connsiteY109" fmla="*/ 3734849 h 3771414"/>
              <a:gd name="connsiteX110" fmla="*/ 659460 w 8037833"/>
              <a:gd name="connsiteY110" fmla="*/ 3727666 h 3771414"/>
              <a:gd name="connsiteX111" fmla="*/ 556552 w 8037833"/>
              <a:gd name="connsiteY111" fmla="*/ 3685171 h 3771414"/>
              <a:gd name="connsiteX112" fmla="*/ 421042 w 8037833"/>
              <a:gd name="connsiteY112" fmla="*/ 3697149 h 3771414"/>
              <a:gd name="connsiteX113" fmla="*/ 393295 w 8037833"/>
              <a:gd name="connsiteY113" fmla="*/ 3740334 h 3771414"/>
              <a:gd name="connsiteX114" fmla="*/ 355918 w 8037833"/>
              <a:gd name="connsiteY114" fmla="*/ 3766409 h 3771414"/>
              <a:gd name="connsiteX115" fmla="*/ 339711 w 8037833"/>
              <a:gd name="connsiteY115" fmla="*/ 3705479 h 3771414"/>
              <a:gd name="connsiteX116" fmla="*/ 222239 w 8037833"/>
              <a:gd name="connsiteY116" fmla="*/ 3659572 h 3771414"/>
              <a:gd name="connsiteX117" fmla="*/ 163578 w 8037833"/>
              <a:gd name="connsiteY117" fmla="*/ 3643529 h 3771414"/>
              <a:gd name="connsiteX118" fmla="*/ 72220 w 8037833"/>
              <a:gd name="connsiteY118" fmla="*/ 3632509 h 3771414"/>
              <a:gd name="connsiteX119" fmla="*/ 44395 w 8037833"/>
              <a:gd name="connsiteY119" fmla="*/ 3626692 h 3771414"/>
              <a:gd name="connsiteX120" fmla="*/ 1962 w 8037833"/>
              <a:gd name="connsiteY120" fmla="*/ 3623185 h 3771414"/>
              <a:gd name="connsiteX121" fmla="*/ 0 w 8037833"/>
              <a:gd name="connsiteY121" fmla="*/ 3622498 h 3771414"/>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84923 w 8037833"/>
              <a:gd name="connsiteY22" fmla="*/ 3378131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11920 w 8037833"/>
              <a:gd name="connsiteY70" fmla="*/ 3622141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381001 w 8037833"/>
              <a:gd name="connsiteY87" fmla="*/ 369926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84923 w 8037833"/>
              <a:gd name="connsiteY22" fmla="*/ 3378131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381001 w 8037833"/>
              <a:gd name="connsiteY87" fmla="*/ 369926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84923 w 8037833"/>
              <a:gd name="connsiteY22" fmla="*/ 3378131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381001 w 8037833"/>
              <a:gd name="connsiteY87" fmla="*/ 369926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84923 w 8037833"/>
              <a:gd name="connsiteY22" fmla="*/ 3378131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34393 w 8037833"/>
              <a:gd name="connsiteY47" fmla="*/ 3704576 h 3784177"/>
              <a:gd name="connsiteX48" fmla="*/ 4227541 w 8037833"/>
              <a:gd name="connsiteY48" fmla="*/ 3706978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697934 h 3784177"/>
              <a:gd name="connsiteX111" fmla="*/ 421042 w 8037833"/>
              <a:gd name="connsiteY111" fmla="*/ 3709912 h 3784177"/>
              <a:gd name="connsiteX112" fmla="*/ 393295 w 8037833"/>
              <a:gd name="connsiteY112" fmla="*/ 3753097 h 3784177"/>
              <a:gd name="connsiteX113" fmla="*/ 355918 w 8037833"/>
              <a:gd name="connsiteY113" fmla="*/ 3779172 h 3784177"/>
              <a:gd name="connsiteX114" fmla="*/ 339711 w 8037833"/>
              <a:gd name="connsiteY114" fmla="*/ 3718242 h 3784177"/>
              <a:gd name="connsiteX115" fmla="*/ 222239 w 8037833"/>
              <a:gd name="connsiteY115" fmla="*/ 3672335 h 3784177"/>
              <a:gd name="connsiteX116" fmla="*/ 163578 w 8037833"/>
              <a:gd name="connsiteY116" fmla="*/ 3656292 h 3784177"/>
              <a:gd name="connsiteX117" fmla="*/ 72220 w 8037833"/>
              <a:gd name="connsiteY117" fmla="*/ 3645272 h 3784177"/>
              <a:gd name="connsiteX118" fmla="*/ 44395 w 8037833"/>
              <a:gd name="connsiteY118" fmla="*/ 3639455 h 3784177"/>
              <a:gd name="connsiteX119" fmla="*/ 1962 w 8037833"/>
              <a:gd name="connsiteY119" fmla="*/ 3635948 h 3784177"/>
              <a:gd name="connsiteX120" fmla="*/ 0 w 8037833"/>
              <a:gd name="connsiteY120" fmla="*/ 3635261 h 3784177"/>
              <a:gd name="connsiteX121" fmla="*/ 0 w 8037833"/>
              <a:gd name="connsiteY121" fmla="*/ 12763 h 3784177"/>
              <a:gd name="connsiteX0" fmla="*/ 0 w 8037833"/>
              <a:gd name="connsiteY0" fmla="*/ 12763 h 3823683"/>
              <a:gd name="connsiteX1" fmla="*/ 8037833 w 8037833"/>
              <a:gd name="connsiteY1" fmla="*/ 0 h 3823683"/>
              <a:gd name="connsiteX2" fmla="*/ 8037833 w 8037833"/>
              <a:gd name="connsiteY2" fmla="*/ 3123098 h 3823683"/>
              <a:gd name="connsiteX3" fmla="*/ 8034343 w 8037833"/>
              <a:gd name="connsiteY3" fmla="*/ 3122573 h 3823683"/>
              <a:gd name="connsiteX4" fmla="*/ 7877229 w 8037833"/>
              <a:gd name="connsiteY4" fmla="*/ 3143819 h 3823683"/>
              <a:gd name="connsiteX5" fmla="*/ 7752740 w 8037833"/>
              <a:gd name="connsiteY5" fmla="*/ 3181149 h 3823683"/>
              <a:gd name="connsiteX6" fmla="*/ 7588760 w 8037833"/>
              <a:gd name="connsiteY6" fmla="*/ 3183782 h 3823683"/>
              <a:gd name="connsiteX7" fmla="*/ 7351256 w 8037833"/>
              <a:gd name="connsiteY7" fmla="*/ 3276296 h 3823683"/>
              <a:gd name="connsiteX8" fmla="*/ 7241630 w 8037833"/>
              <a:gd name="connsiteY8" fmla="*/ 3258619 h 3823683"/>
              <a:gd name="connsiteX9" fmla="*/ 7197338 w 8037833"/>
              <a:gd name="connsiteY9" fmla="*/ 3224751 h 3823683"/>
              <a:gd name="connsiteX10" fmla="*/ 7180777 w 8037833"/>
              <a:gd name="connsiteY10" fmla="*/ 3222826 h 3823683"/>
              <a:gd name="connsiteX11" fmla="*/ 7146896 w 8037833"/>
              <a:gd name="connsiteY11" fmla="*/ 3256975 h 3823683"/>
              <a:gd name="connsiteX12" fmla="*/ 7101771 w 8037833"/>
              <a:gd name="connsiteY12" fmla="*/ 3257015 h 3823683"/>
              <a:gd name="connsiteX13" fmla="*/ 7047844 w 8037833"/>
              <a:gd name="connsiteY13" fmla="*/ 3303791 h 3823683"/>
              <a:gd name="connsiteX14" fmla="*/ 6912506 w 8037833"/>
              <a:gd name="connsiteY14" fmla="*/ 3361478 h 3823683"/>
              <a:gd name="connsiteX15" fmla="*/ 6819463 w 8037833"/>
              <a:gd name="connsiteY15" fmla="*/ 3368624 h 3823683"/>
              <a:gd name="connsiteX16" fmla="*/ 6797198 w 8037833"/>
              <a:gd name="connsiteY16" fmla="*/ 3378256 h 3823683"/>
              <a:gd name="connsiteX17" fmla="*/ 6718286 w 8037833"/>
              <a:gd name="connsiteY17" fmla="*/ 3382997 h 3823683"/>
              <a:gd name="connsiteX18" fmla="*/ 6609242 w 8037833"/>
              <a:gd name="connsiteY18" fmla="*/ 3355040 h 3823683"/>
              <a:gd name="connsiteX19" fmla="*/ 6462092 w 8037833"/>
              <a:gd name="connsiteY19" fmla="*/ 3373529 h 3823683"/>
              <a:gd name="connsiteX20" fmla="*/ 6303479 w 8037833"/>
              <a:gd name="connsiteY20" fmla="*/ 3319842 h 3823683"/>
              <a:gd name="connsiteX21" fmla="*/ 6210639 w 8037833"/>
              <a:gd name="connsiteY21" fmla="*/ 3335546 h 3823683"/>
              <a:gd name="connsiteX22" fmla="*/ 6111718 w 8037833"/>
              <a:gd name="connsiteY22" fmla="*/ 3357536 h 3823683"/>
              <a:gd name="connsiteX23" fmla="*/ 5949057 w 8037833"/>
              <a:gd name="connsiteY23" fmla="*/ 3379652 h 3823683"/>
              <a:gd name="connsiteX24" fmla="*/ 5891274 w 8037833"/>
              <a:gd name="connsiteY24" fmla="*/ 3397681 h 3823683"/>
              <a:gd name="connsiteX25" fmla="*/ 5835383 w 8037833"/>
              <a:gd name="connsiteY25" fmla="*/ 3377529 h 3823683"/>
              <a:gd name="connsiteX26" fmla="*/ 5746050 w 8037833"/>
              <a:gd name="connsiteY26" fmla="*/ 3426142 h 3823683"/>
              <a:gd name="connsiteX27" fmla="*/ 5613670 w 8037833"/>
              <a:gd name="connsiteY27" fmla="*/ 3428671 h 3823683"/>
              <a:gd name="connsiteX28" fmla="*/ 5535334 w 8037833"/>
              <a:gd name="connsiteY28" fmla="*/ 3437044 h 3823683"/>
              <a:gd name="connsiteX29" fmla="*/ 5506940 w 8037833"/>
              <a:gd name="connsiteY29" fmla="*/ 3450999 h 3823683"/>
              <a:gd name="connsiteX30" fmla="*/ 5466372 w 8037833"/>
              <a:gd name="connsiteY30" fmla="*/ 3463245 h 3823683"/>
              <a:gd name="connsiteX31" fmla="*/ 5395833 w 8037833"/>
              <a:gd name="connsiteY31" fmla="*/ 3493194 h 3823683"/>
              <a:gd name="connsiteX32" fmla="*/ 5299224 w 8037833"/>
              <a:gd name="connsiteY32" fmla="*/ 3518930 h 3823683"/>
              <a:gd name="connsiteX33" fmla="*/ 5223043 w 8037833"/>
              <a:gd name="connsiteY33" fmla="*/ 3491664 h 3823683"/>
              <a:gd name="connsiteX34" fmla="*/ 5217733 w 8037833"/>
              <a:gd name="connsiteY34" fmla="*/ 3500463 h 3823683"/>
              <a:gd name="connsiteX35" fmla="*/ 5167992 w 8037833"/>
              <a:gd name="connsiteY35" fmla="*/ 3504085 h 3823683"/>
              <a:gd name="connsiteX36" fmla="*/ 4987020 w 8037833"/>
              <a:gd name="connsiteY36" fmla="*/ 3461263 h 3823683"/>
              <a:gd name="connsiteX37" fmla="*/ 4890003 w 8037833"/>
              <a:gd name="connsiteY37" fmla="*/ 3469874 h 3823683"/>
              <a:gd name="connsiteX38" fmla="*/ 4856654 w 8037833"/>
              <a:gd name="connsiteY38" fmla="*/ 3481880 h 3823683"/>
              <a:gd name="connsiteX39" fmla="*/ 4800711 w 8037833"/>
              <a:gd name="connsiteY39" fmla="*/ 3501441 h 3823683"/>
              <a:gd name="connsiteX40" fmla="*/ 4761569 w 8037833"/>
              <a:gd name="connsiteY40" fmla="*/ 3538103 h 3823683"/>
              <a:gd name="connsiteX41" fmla="*/ 4713734 w 8037833"/>
              <a:gd name="connsiteY41" fmla="*/ 3545724 h 3823683"/>
              <a:gd name="connsiteX42" fmla="*/ 4699169 w 8037833"/>
              <a:gd name="connsiteY42" fmla="*/ 3518988 h 3823683"/>
              <a:gd name="connsiteX43" fmla="*/ 4649120 w 8037833"/>
              <a:gd name="connsiteY43" fmla="*/ 3536392 h 3823683"/>
              <a:gd name="connsiteX44" fmla="*/ 4573578 w 8037833"/>
              <a:gd name="connsiteY44" fmla="*/ 3565923 h 3823683"/>
              <a:gd name="connsiteX45" fmla="*/ 4529117 w 8037833"/>
              <a:gd name="connsiteY45" fmla="*/ 3575592 h 3823683"/>
              <a:gd name="connsiteX46" fmla="*/ 4408641 w 8037833"/>
              <a:gd name="connsiteY46" fmla="*/ 3610000 h 3823683"/>
              <a:gd name="connsiteX47" fmla="*/ 4234393 w 8037833"/>
              <a:gd name="connsiteY47" fmla="*/ 3704576 h 3823683"/>
              <a:gd name="connsiteX48" fmla="*/ 4258044 w 8037833"/>
              <a:gd name="connsiteY48" fmla="*/ 3823683 h 3823683"/>
              <a:gd name="connsiteX49" fmla="*/ 4208725 w 8037833"/>
              <a:gd name="connsiteY49" fmla="*/ 3704841 h 3823683"/>
              <a:gd name="connsiteX50" fmla="*/ 4201632 w 8037833"/>
              <a:gd name="connsiteY50" fmla="*/ 3702602 h 3823683"/>
              <a:gd name="connsiteX51" fmla="*/ 4191289 w 8037833"/>
              <a:gd name="connsiteY51" fmla="*/ 3702380 h 3823683"/>
              <a:gd name="connsiteX52" fmla="*/ 4191039 w 8037833"/>
              <a:gd name="connsiteY52" fmla="*/ 3702831 h 3823683"/>
              <a:gd name="connsiteX53" fmla="*/ 4181340 w 8037833"/>
              <a:gd name="connsiteY53" fmla="*/ 3701729 h 3823683"/>
              <a:gd name="connsiteX54" fmla="*/ 4133816 w 8037833"/>
              <a:gd name="connsiteY54" fmla="*/ 3690565 h 3823683"/>
              <a:gd name="connsiteX55" fmla="*/ 4071732 w 8037833"/>
              <a:gd name="connsiteY55" fmla="*/ 3732513 h 3823683"/>
              <a:gd name="connsiteX56" fmla="*/ 4045924 w 8037833"/>
              <a:gd name="connsiteY56" fmla="*/ 3739404 h 3823683"/>
              <a:gd name="connsiteX57" fmla="*/ 4032171 w 8037833"/>
              <a:gd name="connsiteY57" fmla="*/ 3745523 h 3823683"/>
              <a:gd name="connsiteX58" fmla="*/ 4031335 w 8037833"/>
              <a:gd name="connsiteY58" fmla="*/ 3747479 h 3823683"/>
              <a:gd name="connsiteX59" fmla="*/ 3985774 w 8037833"/>
              <a:gd name="connsiteY59" fmla="*/ 3736547 h 3823683"/>
              <a:gd name="connsiteX60" fmla="*/ 3979769 w 8037833"/>
              <a:gd name="connsiteY60" fmla="*/ 3738769 h 3823683"/>
              <a:gd name="connsiteX61" fmla="*/ 3950014 w 8037833"/>
              <a:gd name="connsiteY61" fmla="*/ 3726942 h 3823683"/>
              <a:gd name="connsiteX62" fmla="*/ 3934671 w 8037833"/>
              <a:gd name="connsiteY62" fmla="*/ 3723339 h 3823683"/>
              <a:gd name="connsiteX63" fmla="*/ 3930274 w 8037833"/>
              <a:gd name="connsiteY63" fmla="*/ 3717148 h 3823683"/>
              <a:gd name="connsiteX64" fmla="*/ 3907660 w 8037833"/>
              <a:gd name="connsiteY64" fmla="*/ 3714456 h 3823683"/>
              <a:gd name="connsiteX65" fmla="*/ 3905087 w 8037833"/>
              <a:gd name="connsiteY65" fmla="*/ 3716098 h 3823683"/>
              <a:gd name="connsiteX66" fmla="*/ 3886347 w 8037833"/>
              <a:gd name="connsiteY66" fmla="*/ 3706620 h 3823683"/>
              <a:gd name="connsiteX67" fmla="*/ 3870533 w 8037833"/>
              <a:gd name="connsiteY67" fmla="*/ 3689905 h 3823683"/>
              <a:gd name="connsiteX68" fmla="*/ 3678563 w 8037833"/>
              <a:gd name="connsiteY68" fmla="*/ 3694486 h 3823683"/>
              <a:gd name="connsiteX69" fmla="*/ 3524121 w 8037833"/>
              <a:gd name="connsiteY69" fmla="*/ 3642736 h 3823683"/>
              <a:gd name="connsiteX70" fmla="*/ 3407752 w 8037833"/>
              <a:gd name="connsiteY70" fmla="*/ 3626590 h 3823683"/>
              <a:gd name="connsiteX71" fmla="*/ 3373519 w 8037833"/>
              <a:gd name="connsiteY71" fmla="*/ 3665785 h 3823683"/>
              <a:gd name="connsiteX72" fmla="*/ 3114267 w 8037833"/>
              <a:gd name="connsiteY72" fmla="*/ 3638983 h 3823683"/>
              <a:gd name="connsiteX73" fmla="*/ 3048270 w 8037833"/>
              <a:gd name="connsiteY73" fmla="*/ 3649949 h 3823683"/>
              <a:gd name="connsiteX74" fmla="*/ 2989722 w 8037833"/>
              <a:gd name="connsiteY74" fmla="*/ 3623230 h 3823683"/>
              <a:gd name="connsiteX75" fmla="*/ 2965734 w 8037833"/>
              <a:gd name="connsiteY75" fmla="*/ 3635676 h 3823683"/>
              <a:gd name="connsiteX76" fmla="*/ 2961603 w 8037833"/>
              <a:gd name="connsiteY76" fmla="*/ 3638221 h 3823683"/>
              <a:gd name="connsiteX77" fmla="*/ 2944959 w 8037833"/>
              <a:gd name="connsiteY77" fmla="*/ 3639723 h 3823683"/>
              <a:gd name="connsiteX78" fmla="*/ 2940402 w 8037833"/>
              <a:gd name="connsiteY78" fmla="*/ 3651000 h 3823683"/>
              <a:gd name="connsiteX79" fmla="*/ 2915449 w 8037833"/>
              <a:gd name="connsiteY79" fmla="*/ 3661039 h 3823683"/>
              <a:gd name="connsiteX80" fmla="*/ 2884777 w 8037833"/>
              <a:gd name="connsiteY80" fmla="*/ 3660775 h 3823683"/>
              <a:gd name="connsiteX81" fmla="*/ 2739034 w 8037833"/>
              <a:gd name="connsiteY81" fmla="*/ 3647396 h 3823683"/>
              <a:gd name="connsiteX82" fmla="*/ 2651827 w 8037833"/>
              <a:gd name="connsiteY82" fmla="*/ 3646306 h 3823683"/>
              <a:gd name="connsiteX83" fmla="*/ 2618680 w 8037833"/>
              <a:gd name="connsiteY83" fmla="*/ 3656755 h 3823683"/>
              <a:gd name="connsiteX84" fmla="*/ 2572404 w 8037833"/>
              <a:gd name="connsiteY84" fmla="*/ 3664043 h 3823683"/>
              <a:gd name="connsiteX85" fmla="*/ 2490721 w 8037833"/>
              <a:gd name="connsiteY85" fmla="*/ 3685313 h 3823683"/>
              <a:gd name="connsiteX86" fmla="*/ 2423704 w 8037833"/>
              <a:gd name="connsiteY86" fmla="*/ 3658079 h 3823683"/>
              <a:gd name="connsiteX87" fmla="*/ 2301172 w 8037833"/>
              <a:gd name="connsiteY87" fmla="*/ 3663053 h 3823683"/>
              <a:gd name="connsiteX88" fmla="*/ 2294102 w 8037833"/>
              <a:gd name="connsiteY88" fmla="*/ 3671151 h 3823683"/>
              <a:gd name="connsiteX89" fmla="*/ 2238966 w 8037833"/>
              <a:gd name="connsiteY89" fmla="*/ 3668777 h 3823683"/>
              <a:gd name="connsiteX90" fmla="*/ 2046240 w 8037833"/>
              <a:gd name="connsiteY90" fmla="*/ 3604535 h 3823683"/>
              <a:gd name="connsiteX91" fmla="*/ 1938480 w 8037833"/>
              <a:gd name="connsiteY91" fmla="*/ 3601439 h 3823683"/>
              <a:gd name="connsiteX92" fmla="*/ 1900166 w 8037833"/>
              <a:gd name="connsiteY92" fmla="*/ 3609358 h 3823683"/>
              <a:gd name="connsiteX93" fmla="*/ 1835976 w 8037833"/>
              <a:gd name="connsiteY93" fmla="*/ 3622065 h 3823683"/>
              <a:gd name="connsiteX94" fmla="*/ 1787830 w 8037833"/>
              <a:gd name="connsiteY94" fmla="*/ 3653768 h 3823683"/>
              <a:gd name="connsiteX95" fmla="*/ 1734224 w 8037833"/>
              <a:gd name="connsiteY95" fmla="*/ 3655593 h 3823683"/>
              <a:gd name="connsiteX96" fmla="*/ 1721989 w 8037833"/>
              <a:gd name="connsiteY96" fmla="*/ 3627298 h 3823683"/>
              <a:gd name="connsiteX97" fmla="*/ 1664576 w 8037833"/>
              <a:gd name="connsiteY97" fmla="*/ 3638572 h 3823683"/>
              <a:gd name="connsiteX98" fmla="*/ 1577459 w 8037833"/>
              <a:gd name="connsiteY98" fmla="*/ 3658824 h 3823683"/>
              <a:gd name="connsiteX99" fmla="*/ 1527269 w 8037833"/>
              <a:gd name="connsiteY99" fmla="*/ 3663088 h 3823683"/>
              <a:gd name="connsiteX100" fmla="*/ 1390118 w 8037833"/>
              <a:gd name="connsiteY100" fmla="*/ 3682789 h 3823683"/>
              <a:gd name="connsiteX101" fmla="*/ 1252698 w 8037833"/>
              <a:gd name="connsiteY101" fmla="*/ 3708662 h 3823683"/>
              <a:gd name="connsiteX102" fmla="*/ 1171039 w 8037833"/>
              <a:gd name="connsiteY102" fmla="*/ 3758642 h 3823683"/>
              <a:gd name="connsiteX103" fmla="*/ 1058106 w 8037833"/>
              <a:gd name="connsiteY103" fmla="*/ 3776166 h 3823683"/>
              <a:gd name="connsiteX104" fmla="*/ 1039167 w 8037833"/>
              <a:gd name="connsiteY104" fmla="*/ 3784177 h 3823683"/>
              <a:gd name="connsiteX105" fmla="*/ 1012958 w 8037833"/>
              <a:gd name="connsiteY105" fmla="*/ 3779206 h 3823683"/>
              <a:gd name="connsiteX106" fmla="*/ 907906 w 8037833"/>
              <a:gd name="connsiteY106" fmla="*/ 3757678 h 3823683"/>
              <a:gd name="connsiteX107" fmla="*/ 825226 w 8037833"/>
              <a:gd name="connsiteY107" fmla="*/ 3726369 h 3823683"/>
              <a:gd name="connsiteX108" fmla="*/ 722264 w 8037833"/>
              <a:gd name="connsiteY108" fmla="*/ 3747612 h 3823683"/>
              <a:gd name="connsiteX109" fmla="*/ 659460 w 8037833"/>
              <a:gd name="connsiteY109" fmla="*/ 3740429 h 3823683"/>
              <a:gd name="connsiteX110" fmla="*/ 556552 w 8037833"/>
              <a:gd name="connsiteY110" fmla="*/ 3697934 h 3823683"/>
              <a:gd name="connsiteX111" fmla="*/ 421042 w 8037833"/>
              <a:gd name="connsiteY111" fmla="*/ 3709912 h 3823683"/>
              <a:gd name="connsiteX112" fmla="*/ 393295 w 8037833"/>
              <a:gd name="connsiteY112" fmla="*/ 3753097 h 3823683"/>
              <a:gd name="connsiteX113" fmla="*/ 355918 w 8037833"/>
              <a:gd name="connsiteY113" fmla="*/ 3779172 h 3823683"/>
              <a:gd name="connsiteX114" fmla="*/ 339711 w 8037833"/>
              <a:gd name="connsiteY114" fmla="*/ 3718242 h 3823683"/>
              <a:gd name="connsiteX115" fmla="*/ 222239 w 8037833"/>
              <a:gd name="connsiteY115" fmla="*/ 3672335 h 3823683"/>
              <a:gd name="connsiteX116" fmla="*/ 163578 w 8037833"/>
              <a:gd name="connsiteY116" fmla="*/ 3656292 h 3823683"/>
              <a:gd name="connsiteX117" fmla="*/ 72220 w 8037833"/>
              <a:gd name="connsiteY117" fmla="*/ 3645272 h 3823683"/>
              <a:gd name="connsiteX118" fmla="*/ 44395 w 8037833"/>
              <a:gd name="connsiteY118" fmla="*/ 3639455 h 3823683"/>
              <a:gd name="connsiteX119" fmla="*/ 1962 w 8037833"/>
              <a:gd name="connsiteY119" fmla="*/ 3635948 h 3823683"/>
              <a:gd name="connsiteX120" fmla="*/ 0 w 8037833"/>
              <a:gd name="connsiteY120" fmla="*/ 3635261 h 3823683"/>
              <a:gd name="connsiteX121" fmla="*/ 0 w 8037833"/>
              <a:gd name="connsiteY121" fmla="*/ 12763 h 3823683"/>
              <a:gd name="connsiteX0" fmla="*/ 0 w 8037833"/>
              <a:gd name="connsiteY0" fmla="*/ 12763 h 3823683"/>
              <a:gd name="connsiteX1" fmla="*/ 8037833 w 8037833"/>
              <a:gd name="connsiteY1" fmla="*/ 0 h 3823683"/>
              <a:gd name="connsiteX2" fmla="*/ 8037833 w 8037833"/>
              <a:gd name="connsiteY2" fmla="*/ 3123098 h 3823683"/>
              <a:gd name="connsiteX3" fmla="*/ 8034343 w 8037833"/>
              <a:gd name="connsiteY3" fmla="*/ 3122573 h 3823683"/>
              <a:gd name="connsiteX4" fmla="*/ 7877229 w 8037833"/>
              <a:gd name="connsiteY4" fmla="*/ 3143819 h 3823683"/>
              <a:gd name="connsiteX5" fmla="*/ 7752740 w 8037833"/>
              <a:gd name="connsiteY5" fmla="*/ 3181149 h 3823683"/>
              <a:gd name="connsiteX6" fmla="*/ 7588760 w 8037833"/>
              <a:gd name="connsiteY6" fmla="*/ 3183782 h 3823683"/>
              <a:gd name="connsiteX7" fmla="*/ 7351256 w 8037833"/>
              <a:gd name="connsiteY7" fmla="*/ 3276296 h 3823683"/>
              <a:gd name="connsiteX8" fmla="*/ 7241630 w 8037833"/>
              <a:gd name="connsiteY8" fmla="*/ 3258619 h 3823683"/>
              <a:gd name="connsiteX9" fmla="*/ 7197338 w 8037833"/>
              <a:gd name="connsiteY9" fmla="*/ 3224751 h 3823683"/>
              <a:gd name="connsiteX10" fmla="*/ 7180777 w 8037833"/>
              <a:gd name="connsiteY10" fmla="*/ 3222826 h 3823683"/>
              <a:gd name="connsiteX11" fmla="*/ 7146896 w 8037833"/>
              <a:gd name="connsiteY11" fmla="*/ 3256975 h 3823683"/>
              <a:gd name="connsiteX12" fmla="*/ 7101771 w 8037833"/>
              <a:gd name="connsiteY12" fmla="*/ 3257015 h 3823683"/>
              <a:gd name="connsiteX13" fmla="*/ 7047844 w 8037833"/>
              <a:gd name="connsiteY13" fmla="*/ 3303791 h 3823683"/>
              <a:gd name="connsiteX14" fmla="*/ 6912506 w 8037833"/>
              <a:gd name="connsiteY14" fmla="*/ 3361478 h 3823683"/>
              <a:gd name="connsiteX15" fmla="*/ 6819463 w 8037833"/>
              <a:gd name="connsiteY15" fmla="*/ 3368624 h 3823683"/>
              <a:gd name="connsiteX16" fmla="*/ 6797198 w 8037833"/>
              <a:gd name="connsiteY16" fmla="*/ 3378256 h 3823683"/>
              <a:gd name="connsiteX17" fmla="*/ 6718286 w 8037833"/>
              <a:gd name="connsiteY17" fmla="*/ 3382997 h 3823683"/>
              <a:gd name="connsiteX18" fmla="*/ 6609242 w 8037833"/>
              <a:gd name="connsiteY18" fmla="*/ 3355040 h 3823683"/>
              <a:gd name="connsiteX19" fmla="*/ 6462092 w 8037833"/>
              <a:gd name="connsiteY19" fmla="*/ 3373529 h 3823683"/>
              <a:gd name="connsiteX20" fmla="*/ 6303479 w 8037833"/>
              <a:gd name="connsiteY20" fmla="*/ 3319842 h 3823683"/>
              <a:gd name="connsiteX21" fmla="*/ 6210639 w 8037833"/>
              <a:gd name="connsiteY21" fmla="*/ 3335546 h 3823683"/>
              <a:gd name="connsiteX22" fmla="*/ 6111718 w 8037833"/>
              <a:gd name="connsiteY22" fmla="*/ 3357536 h 3823683"/>
              <a:gd name="connsiteX23" fmla="*/ 5949057 w 8037833"/>
              <a:gd name="connsiteY23" fmla="*/ 3379652 h 3823683"/>
              <a:gd name="connsiteX24" fmla="*/ 5891274 w 8037833"/>
              <a:gd name="connsiteY24" fmla="*/ 3397681 h 3823683"/>
              <a:gd name="connsiteX25" fmla="*/ 5835383 w 8037833"/>
              <a:gd name="connsiteY25" fmla="*/ 3377529 h 3823683"/>
              <a:gd name="connsiteX26" fmla="*/ 5746050 w 8037833"/>
              <a:gd name="connsiteY26" fmla="*/ 3426142 h 3823683"/>
              <a:gd name="connsiteX27" fmla="*/ 5613670 w 8037833"/>
              <a:gd name="connsiteY27" fmla="*/ 3428671 h 3823683"/>
              <a:gd name="connsiteX28" fmla="*/ 5535334 w 8037833"/>
              <a:gd name="connsiteY28" fmla="*/ 3437044 h 3823683"/>
              <a:gd name="connsiteX29" fmla="*/ 5506940 w 8037833"/>
              <a:gd name="connsiteY29" fmla="*/ 3450999 h 3823683"/>
              <a:gd name="connsiteX30" fmla="*/ 5466372 w 8037833"/>
              <a:gd name="connsiteY30" fmla="*/ 3463245 h 3823683"/>
              <a:gd name="connsiteX31" fmla="*/ 5395833 w 8037833"/>
              <a:gd name="connsiteY31" fmla="*/ 3493194 h 3823683"/>
              <a:gd name="connsiteX32" fmla="*/ 5299224 w 8037833"/>
              <a:gd name="connsiteY32" fmla="*/ 3518930 h 3823683"/>
              <a:gd name="connsiteX33" fmla="*/ 5223043 w 8037833"/>
              <a:gd name="connsiteY33" fmla="*/ 3491664 h 3823683"/>
              <a:gd name="connsiteX34" fmla="*/ 5217733 w 8037833"/>
              <a:gd name="connsiteY34" fmla="*/ 3500463 h 3823683"/>
              <a:gd name="connsiteX35" fmla="*/ 5167992 w 8037833"/>
              <a:gd name="connsiteY35" fmla="*/ 3504085 h 3823683"/>
              <a:gd name="connsiteX36" fmla="*/ 4987020 w 8037833"/>
              <a:gd name="connsiteY36" fmla="*/ 3461263 h 3823683"/>
              <a:gd name="connsiteX37" fmla="*/ 4890003 w 8037833"/>
              <a:gd name="connsiteY37" fmla="*/ 3469874 h 3823683"/>
              <a:gd name="connsiteX38" fmla="*/ 4856654 w 8037833"/>
              <a:gd name="connsiteY38" fmla="*/ 3481880 h 3823683"/>
              <a:gd name="connsiteX39" fmla="*/ 4800711 w 8037833"/>
              <a:gd name="connsiteY39" fmla="*/ 3501441 h 3823683"/>
              <a:gd name="connsiteX40" fmla="*/ 4761569 w 8037833"/>
              <a:gd name="connsiteY40" fmla="*/ 3538103 h 3823683"/>
              <a:gd name="connsiteX41" fmla="*/ 4713734 w 8037833"/>
              <a:gd name="connsiteY41" fmla="*/ 3545724 h 3823683"/>
              <a:gd name="connsiteX42" fmla="*/ 4699169 w 8037833"/>
              <a:gd name="connsiteY42" fmla="*/ 3518988 h 3823683"/>
              <a:gd name="connsiteX43" fmla="*/ 4649120 w 8037833"/>
              <a:gd name="connsiteY43" fmla="*/ 3536392 h 3823683"/>
              <a:gd name="connsiteX44" fmla="*/ 4573578 w 8037833"/>
              <a:gd name="connsiteY44" fmla="*/ 3565923 h 3823683"/>
              <a:gd name="connsiteX45" fmla="*/ 4529117 w 8037833"/>
              <a:gd name="connsiteY45" fmla="*/ 3575592 h 3823683"/>
              <a:gd name="connsiteX46" fmla="*/ 4408641 w 8037833"/>
              <a:gd name="connsiteY46" fmla="*/ 3610000 h 3823683"/>
              <a:gd name="connsiteX47" fmla="*/ 4356402 w 8037833"/>
              <a:gd name="connsiteY47" fmla="*/ 3642792 h 3823683"/>
              <a:gd name="connsiteX48" fmla="*/ 4258044 w 8037833"/>
              <a:gd name="connsiteY48" fmla="*/ 3823683 h 3823683"/>
              <a:gd name="connsiteX49" fmla="*/ 4208725 w 8037833"/>
              <a:gd name="connsiteY49" fmla="*/ 3704841 h 3823683"/>
              <a:gd name="connsiteX50" fmla="*/ 4201632 w 8037833"/>
              <a:gd name="connsiteY50" fmla="*/ 3702602 h 3823683"/>
              <a:gd name="connsiteX51" fmla="*/ 4191289 w 8037833"/>
              <a:gd name="connsiteY51" fmla="*/ 3702380 h 3823683"/>
              <a:gd name="connsiteX52" fmla="*/ 4191039 w 8037833"/>
              <a:gd name="connsiteY52" fmla="*/ 3702831 h 3823683"/>
              <a:gd name="connsiteX53" fmla="*/ 4181340 w 8037833"/>
              <a:gd name="connsiteY53" fmla="*/ 3701729 h 3823683"/>
              <a:gd name="connsiteX54" fmla="*/ 4133816 w 8037833"/>
              <a:gd name="connsiteY54" fmla="*/ 3690565 h 3823683"/>
              <a:gd name="connsiteX55" fmla="*/ 4071732 w 8037833"/>
              <a:gd name="connsiteY55" fmla="*/ 3732513 h 3823683"/>
              <a:gd name="connsiteX56" fmla="*/ 4045924 w 8037833"/>
              <a:gd name="connsiteY56" fmla="*/ 3739404 h 3823683"/>
              <a:gd name="connsiteX57" fmla="*/ 4032171 w 8037833"/>
              <a:gd name="connsiteY57" fmla="*/ 3745523 h 3823683"/>
              <a:gd name="connsiteX58" fmla="*/ 4031335 w 8037833"/>
              <a:gd name="connsiteY58" fmla="*/ 3747479 h 3823683"/>
              <a:gd name="connsiteX59" fmla="*/ 3985774 w 8037833"/>
              <a:gd name="connsiteY59" fmla="*/ 3736547 h 3823683"/>
              <a:gd name="connsiteX60" fmla="*/ 3979769 w 8037833"/>
              <a:gd name="connsiteY60" fmla="*/ 3738769 h 3823683"/>
              <a:gd name="connsiteX61" fmla="*/ 3950014 w 8037833"/>
              <a:gd name="connsiteY61" fmla="*/ 3726942 h 3823683"/>
              <a:gd name="connsiteX62" fmla="*/ 3934671 w 8037833"/>
              <a:gd name="connsiteY62" fmla="*/ 3723339 h 3823683"/>
              <a:gd name="connsiteX63" fmla="*/ 3930274 w 8037833"/>
              <a:gd name="connsiteY63" fmla="*/ 3717148 h 3823683"/>
              <a:gd name="connsiteX64" fmla="*/ 3907660 w 8037833"/>
              <a:gd name="connsiteY64" fmla="*/ 3714456 h 3823683"/>
              <a:gd name="connsiteX65" fmla="*/ 3905087 w 8037833"/>
              <a:gd name="connsiteY65" fmla="*/ 3716098 h 3823683"/>
              <a:gd name="connsiteX66" fmla="*/ 3886347 w 8037833"/>
              <a:gd name="connsiteY66" fmla="*/ 3706620 h 3823683"/>
              <a:gd name="connsiteX67" fmla="*/ 3870533 w 8037833"/>
              <a:gd name="connsiteY67" fmla="*/ 3689905 h 3823683"/>
              <a:gd name="connsiteX68" fmla="*/ 3678563 w 8037833"/>
              <a:gd name="connsiteY68" fmla="*/ 3694486 h 3823683"/>
              <a:gd name="connsiteX69" fmla="*/ 3524121 w 8037833"/>
              <a:gd name="connsiteY69" fmla="*/ 3642736 h 3823683"/>
              <a:gd name="connsiteX70" fmla="*/ 3407752 w 8037833"/>
              <a:gd name="connsiteY70" fmla="*/ 3626590 h 3823683"/>
              <a:gd name="connsiteX71" fmla="*/ 3373519 w 8037833"/>
              <a:gd name="connsiteY71" fmla="*/ 3665785 h 3823683"/>
              <a:gd name="connsiteX72" fmla="*/ 3114267 w 8037833"/>
              <a:gd name="connsiteY72" fmla="*/ 3638983 h 3823683"/>
              <a:gd name="connsiteX73" fmla="*/ 3048270 w 8037833"/>
              <a:gd name="connsiteY73" fmla="*/ 3649949 h 3823683"/>
              <a:gd name="connsiteX74" fmla="*/ 2989722 w 8037833"/>
              <a:gd name="connsiteY74" fmla="*/ 3623230 h 3823683"/>
              <a:gd name="connsiteX75" fmla="*/ 2965734 w 8037833"/>
              <a:gd name="connsiteY75" fmla="*/ 3635676 h 3823683"/>
              <a:gd name="connsiteX76" fmla="*/ 2961603 w 8037833"/>
              <a:gd name="connsiteY76" fmla="*/ 3638221 h 3823683"/>
              <a:gd name="connsiteX77" fmla="*/ 2944959 w 8037833"/>
              <a:gd name="connsiteY77" fmla="*/ 3639723 h 3823683"/>
              <a:gd name="connsiteX78" fmla="*/ 2940402 w 8037833"/>
              <a:gd name="connsiteY78" fmla="*/ 3651000 h 3823683"/>
              <a:gd name="connsiteX79" fmla="*/ 2915449 w 8037833"/>
              <a:gd name="connsiteY79" fmla="*/ 3661039 h 3823683"/>
              <a:gd name="connsiteX80" fmla="*/ 2884777 w 8037833"/>
              <a:gd name="connsiteY80" fmla="*/ 3660775 h 3823683"/>
              <a:gd name="connsiteX81" fmla="*/ 2739034 w 8037833"/>
              <a:gd name="connsiteY81" fmla="*/ 3647396 h 3823683"/>
              <a:gd name="connsiteX82" fmla="*/ 2651827 w 8037833"/>
              <a:gd name="connsiteY82" fmla="*/ 3646306 h 3823683"/>
              <a:gd name="connsiteX83" fmla="*/ 2618680 w 8037833"/>
              <a:gd name="connsiteY83" fmla="*/ 3656755 h 3823683"/>
              <a:gd name="connsiteX84" fmla="*/ 2572404 w 8037833"/>
              <a:gd name="connsiteY84" fmla="*/ 3664043 h 3823683"/>
              <a:gd name="connsiteX85" fmla="*/ 2490721 w 8037833"/>
              <a:gd name="connsiteY85" fmla="*/ 3685313 h 3823683"/>
              <a:gd name="connsiteX86" fmla="*/ 2423704 w 8037833"/>
              <a:gd name="connsiteY86" fmla="*/ 3658079 h 3823683"/>
              <a:gd name="connsiteX87" fmla="*/ 2301172 w 8037833"/>
              <a:gd name="connsiteY87" fmla="*/ 3663053 h 3823683"/>
              <a:gd name="connsiteX88" fmla="*/ 2294102 w 8037833"/>
              <a:gd name="connsiteY88" fmla="*/ 3671151 h 3823683"/>
              <a:gd name="connsiteX89" fmla="*/ 2238966 w 8037833"/>
              <a:gd name="connsiteY89" fmla="*/ 3668777 h 3823683"/>
              <a:gd name="connsiteX90" fmla="*/ 2046240 w 8037833"/>
              <a:gd name="connsiteY90" fmla="*/ 3604535 h 3823683"/>
              <a:gd name="connsiteX91" fmla="*/ 1938480 w 8037833"/>
              <a:gd name="connsiteY91" fmla="*/ 3601439 h 3823683"/>
              <a:gd name="connsiteX92" fmla="*/ 1900166 w 8037833"/>
              <a:gd name="connsiteY92" fmla="*/ 3609358 h 3823683"/>
              <a:gd name="connsiteX93" fmla="*/ 1835976 w 8037833"/>
              <a:gd name="connsiteY93" fmla="*/ 3622065 h 3823683"/>
              <a:gd name="connsiteX94" fmla="*/ 1787830 w 8037833"/>
              <a:gd name="connsiteY94" fmla="*/ 3653768 h 3823683"/>
              <a:gd name="connsiteX95" fmla="*/ 1734224 w 8037833"/>
              <a:gd name="connsiteY95" fmla="*/ 3655593 h 3823683"/>
              <a:gd name="connsiteX96" fmla="*/ 1721989 w 8037833"/>
              <a:gd name="connsiteY96" fmla="*/ 3627298 h 3823683"/>
              <a:gd name="connsiteX97" fmla="*/ 1664576 w 8037833"/>
              <a:gd name="connsiteY97" fmla="*/ 3638572 h 3823683"/>
              <a:gd name="connsiteX98" fmla="*/ 1577459 w 8037833"/>
              <a:gd name="connsiteY98" fmla="*/ 3658824 h 3823683"/>
              <a:gd name="connsiteX99" fmla="*/ 1527269 w 8037833"/>
              <a:gd name="connsiteY99" fmla="*/ 3663088 h 3823683"/>
              <a:gd name="connsiteX100" fmla="*/ 1390118 w 8037833"/>
              <a:gd name="connsiteY100" fmla="*/ 3682789 h 3823683"/>
              <a:gd name="connsiteX101" fmla="*/ 1252698 w 8037833"/>
              <a:gd name="connsiteY101" fmla="*/ 3708662 h 3823683"/>
              <a:gd name="connsiteX102" fmla="*/ 1171039 w 8037833"/>
              <a:gd name="connsiteY102" fmla="*/ 3758642 h 3823683"/>
              <a:gd name="connsiteX103" fmla="*/ 1058106 w 8037833"/>
              <a:gd name="connsiteY103" fmla="*/ 3776166 h 3823683"/>
              <a:gd name="connsiteX104" fmla="*/ 1039167 w 8037833"/>
              <a:gd name="connsiteY104" fmla="*/ 3784177 h 3823683"/>
              <a:gd name="connsiteX105" fmla="*/ 1012958 w 8037833"/>
              <a:gd name="connsiteY105" fmla="*/ 3779206 h 3823683"/>
              <a:gd name="connsiteX106" fmla="*/ 907906 w 8037833"/>
              <a:gd name="connsiteY106" fmla="*/ 3757678 h 3823683"/>
              <a:gd name="connsiteX107" fmla="*/ 825226 w 8037833"/>
              <a:gd name="connsiteY107" fmla="*/ 3726369 h 3823683"/>
              <a:gd name="connsiteX108" fmla="*/ 722264 w 8037833"/>
              <a:gd name="connsiteY108" fmla="*/ 3747612 h 3823683"/>
              <a:gd name="connsiteX109" fmla="*/ 659460 w 8037833"/>
              <a:gd name="connsiteY109" fmla="*/ 3740429 h 3823683"/>
              <a:gd name="connsiteX110" fmla="*/ 556552 w 8037833"/>
              <a:gd name="connsiteY110" fmla="*/ 3697934 h 3823683"/>
              <a:gd name="connsiteX111" fmla="*/ 421042 w 8037833"/>
              <a:gd name="connsiteY111" fmla="*/ 3709912 h 3823683"/>
              <a:gd name="connsiteX112" fmla="*/ 393295 w 8037833"/>
              <a:gd name="connsiteY112" fmla="*/ 3753097 h 3823683"/>
              <a:gd name="connsiteX113" fmla="*/ 355918 w 8037833"/>
              <a:gd name="connsiteY113" fmla="*/ 3779172 h 3823683"/>
              <a:gd name="connsiteX114" fmla="*/ 339711 w 8037833"/>
              <a:gd name="connsiteY114" fmla="*/ 3718242 h 3823683"/>
              <a:gd name="connsiteX115" fmla="*/ 222239 w 8037833"/>
              <a:gd name="connsiteY115" fmla="*/ 3672335 h 3823683"/>
              <a:gd name="connsiteX116" fmla="*/ 163578 w 8037833"/>
              <a:gd name="connsiteY116" fmla="*/ 3656292 h 3823683"/>
              <a:gd name="connsiteX117" fmla="*/ 72220 w 8037833"/>
              <a:gd name="connsiteY117" fmla="*/ 3645272 h 3823683"/>
              <a:gd name="connsiteX118" fmla="*/ 44395 w 8037833"/>
              <a:gd name="connsiteY118" fmla="*/ 3639455 h 3823683"/>
              <a:gd name="connsiteX119" fmla="*/ 1962 w 8037833"/>
              <a:gd name="connsiteY119" fmla="*/ 3635948 h 3823683"/>
              <a:gd name="connsiteX120" fmla="*/ 0 w 8037833"/>
              <a:gd name="connsiteY120" fmla="*/ 3635261 h 3823683"/>
              <a:gd name="connsiteX121" fmla="*/ 0 w 8037833"/>
              <a:gd name="connsiteY121" fmla="*/ 12763 h 3823683"/>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697934 h 3784177"/>
              <a:gd name="connsiteX111" fmla="*/ 421042 w 8037833"/>
              <a:gd name="connsiteY111" fmla="*/ 3709912 h 3784177"/>
              <a:gd name="connsiteX112" fmla="*/ 393295 w 8037833"/>
              <a:gd name="connsiteY112" fmla="*/ 3753097 h 3784177"/>
              <a:gd name="connsiteX113" fmla="*/ 355918 w 8037833"/>
              <a:gd name="connsiteY113" fmla="*/ 3779172 h 3784177"/>
              <a:gd name="connsiteX114" fmla="*/ 339711 w 8037833"/>
              <a:gd name="connsiteY114" fmla="*/ 3718242 h 3784177"/>
              <a:gd name="connsiteX115" fmla="*/ 222239 w 8037833"/>
              <a:gd name="connsiteY115" fmla="*/ 3672335 h 3784177"/>
              <a:gd name="connsiteX116" fmla="*/ 163578 w 8037833"/>
              <a:gd name="connsiteY116" fmla="*/ 3656292 h 3784177"/>
              <a:gd name="connsiteX117" fmla="*/ 72220 w 8037833"/>
              <a:gd name="connsiteY117" fmla="*/ 3645272 h 3784177"/>
              <a:gd name="connsiteX118" fmla="*/ 44395 w 8037833"/>
              <a:gd name="connsiteY118" fmla="*/ 3639455 h 3784177"/>
              <a:gd name="connsiteX119" fmla="*/ 1962 w 8037833"/>
              <a:gd name="connsiteY119" fmla="*/ 3635948 h 3784177"/>
              <a:gd name="connsiteX120" fmla="*/ 0 w 8037833"/>
              <a:gd name="connsiteY120" fmla="*/ 3635261 h 3784177"/>
              <a:gd name="connsiteX121" fmla="*/ 0 w 8037833"/>
              <a:gd name="connsiteY121"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697934 h 3784177"/>
              <a:gd name="connsiteX111" fmla="*/ 421042 w 8037833"/>
              <a:gd name="connsiteY111" fmla="*/ 3709912 h 3784177"/>
              <a:gd name="connsiteX112" fmla="*/ 393295 w 8037833"/>
              <a:gd name="connsiteY112" fmla="*/ 3753097 h 3784177"/>
              <a:gd name="connsiteX113" fmla="*/ 355918 w 8037833"/>
              <a:gd name="connsiteY113" fmla="*/ 3779172 h 3784177"/>
              <a:gd name="connsiteX114" fmla="*/ 339711 w 8037833"/>
              <a:gd name="connsiteY114" fmla="*/ 3718242 h 3784177"/>
              <a:gd name="connsiteX115" fmla="*/ 222239 w 8037833"/>
              <a:gd name="connsiteY115" fmla="*/ 3672335 h 3784177"/>
              <a:gd name="connsiteX116" fmla="*/ 163578 w 8037833"/>
              <a:gd name="connsiteY116" fmla="*/ 3656292 h 3784177"/>
              <a:gd name="connsiteX117" fmla="*/ 72220 w 8037833"/>
              <a:gd name="connsiteY117" fmla="*/ 3645272 h 3784177"/>
              <a:gd name="connsiteX118" fmla="*/ 44395 w 8037833"/>
              <a:gd name="connsiteY118" fmla="*/ 3639455 h 3784177"/>
              <a:gd name="connsiteX119" fmla="*/ 1962 w 8037833"/>
              <a:gd name="connsiteY119" fmla="*/ 3635948 h 3784177"/>
              <a:gd name="connsiteX120" fmla="*/ 0 w 8037833"/>
              <a:gd name="connsiteY120" fmla="*/ 3635261 h 3784177"/>
              <a:gd name="connsiteX121" fmla="*/ 0 w 8037833"/>
              <a:gd name="connsiteY121"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697934 h 3784177"/>
              <a:gd name="connsiteX111" fmla="*/ 421042 w 8037833"/>
              <a:gd name="connsiteY111" fmla="*/ 3709912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21042 w 8037833"/>
              <a:gd name="connsiteY111" fmla="*/ 3709912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82844 w 8037833"/>
              <a:gd name="connsiteY90" fmla="*/ 3631994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82844 w 8037833"/>
              <a:gd name="connsiteY90" fmla="*/ 3631994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33173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32153 w 8037833"/>
              <a:gd name="connsiteY70" fmla="*/ 366778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82844 w 8037833"/>
              <a:gd name="connsiteY90" fmla="*/ 3631994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33173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32153 w 8037833"/>
              <a:gd name="connsiteY70" fmla="*/ 366778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82844 w 8037833"/>
              <a:gd name="connsiteY90" fmla="*/ 3631994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33173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111718 w 8037833"/>
              <a:gd name="connsiteY21" fmla="*/ 3357536 h 3784177"/>
              <a:gd name="connsiteX22" fmla="*/ 5949057 w 8037833"/>
              <a:gd name="connsiteY22" fmla="*/ 3379652 h 3784177"/>
              <a:gd name="connsiteX23" fmla="*/ 5891274 w 8037833"/>
              <a:gd name="connsiteY23" fmla="*/ 3397681 h 3784177"/>
              <a:gd name="connsiteX24" fmla="*/ 5835383 w 8037833"/>
              <a:gd name="connsiteY24" fmla="*/ 3377529 h 3784177"/>
              <a:gd name="connsiteX25" fmla="*/ 5746050 w 8037833"/>
              <a:gd name="connsiteY25" fmla="*/ 3426142 h 3784177"/>
              <a:gd name="connsiteX26" fmla="*/ 5613670 w 8037833"/>
              <a:gd name="connsiteY26" fmla="*/ 3428671 h 3784177"/>
              <a:gd name="connsiteX27" fmla="*/ 5535334 w 8037833"/>
              <a:gd name="connsiteY27" fmla="*/ 3437044 h 3784177"/>
              <a:gd name="connsiteX28" fmla="*/ 5506940 w 8037833"/>
              <a:gd name="connsiteY28" fmla="*/ 3450999 h 3784177"/>
              <a:gd name="connsiteX29" fmla="*/ 5466372 w 8037833"/>
              <a:gd name="connsiteY29" fmla="*/ 3463245 h 3784177"/>
              <a:gd name="connsiteX30" fmla="*/ 5395833 w 8037833"/>
              <a:gd name="connsiteY30" fmla="*/ 3493194 h 3784177"/>
              <a:gd name="connsiteX31" fmla="*/ 5305325 w 8037833"/>
              <a:gd name="connsiteY31" fmla="*/ 3505200 h 3784177"/>
              <a:gd name="connsiteX32" fmla="*/ 5223043 w 8037833"/>
              <a:gd name="connsiteY32" fmla="*/ 3491664 h 3784177"/>
              <a:gd name="connsiteX33" fmla="*/ 5217733 w 8037833"/>
              <a:gd name="connsiteY33" fmla="*/ 3500463 h 3784177"/>
              <a:gd name="connsiteX34" fmla="*/ 5167992 w 8037833"/>
              <a:gd name="connsiteY34" fmla="*/ 3504085 h 3784177"/>
              <a:gd name="connsiteX35" fmla="*/ 4987020 w 8037833"/>
              <a:gd name="connsiteY35" fmla="*/ 3461263 h 3784177"/>
              <a:gd name="connsiteX36" fmla="*/ 4890003 w 8037833"/>
              <a:gd name="connsiteY36" fmla="*/ 3469874 h 3784177"/>
              <a:gd name="connsiteX37" fmla="*/ 4856654 w 8037833"/>
              <a:gd name="connsiteY37" fmla="*/ 3481880 h 3784177"/>
              <a:gd name="connsiteX38" fmla="*/ 4800711 w 8037833"/>
              <a:gd name="connsiteY38" fmla="*/ 3501441 h 3784177"/>
              <a:gd name="connsiteX39" fmla="*/ 4761569 w 8037833"/>
              <a:gd name="connsiteY39" fmla="*/ 3538103 h 3784177"/>
              <a:gd name="connsiteX40" fmla="*/ 4713734 w 8037833"/>
              <a:gd name="connsiteY40" fmla="*/ 3545724 h 3784177"/>
              <a:gd name="connsiteX41" fmla="*/ 4699169 w 8037833"/>
              <a:gd name="connsiteY41" fmla="*/ 3518988 h 3784177"/>
              <a:gd name="connsiteX42" fmla="*/ 4649120 w 8037833"/>
              <a:gd name="connsiteY42" fmla="*/ 3536392 h 3784177"/>
              <a:gd name="connsiteX43" fmla="*/ 4573578 w 8037833"/>
              <a:gd name="connsiteY43" fmla="*/ 3565923 h 3784177"/>
              <a:gd name="connsiteX44" fmla="*/ 4529117 w 8037833"/>
              <a:gd name="connsiteY44" fmla="*/ 3575592 h 3784177"/>
              <a:gd name="connsiteX45" fmla="*/ 4408641 w 8037833"/>
              <a:gd name="connsiteY45" fmla="*/ 3610000 h 3784177"/>
              <a:gd name="connsiteX46" fmla="*/ 4356402 w 8037833"/>
              <a:gd name="connsiteY46" fmla="*/ 3642792 h 3784177"/>
              <a:gd name="connsiteX47" fmla="*/ 4270245 w 8037833"/>
              <a:gd name="connsiteY47" fmla="*/ 3665789 h 3784177"/>
              <a:gd name="connsiteX48" fmla="*/ 4208725 w 8037833"/>
              <a:gd name="connsiteY48" fmla="*/ 3704841 h 3784177"/>
              <a:gd name="connsiteX49" fmla="*/ 4201632 w 8037833"/>
              <a:gd name="connsiteY49" fmla="*/ 3702602 h 3784177"/>
              <a:gd name="connsiteX50" fmla="*/ 4191289 w 8037833"/>
              <a:gd name="connsiteY50" fmla="*/ 3702380 h 3784177"/>
              <a:gd name="connsiteX51" fmla="*/ 4191039 w 8037833"/>
              <a:gd name="connsiteY51" fmla="*/ 3702831 h 3784177"/>
              <a:gd name="connsiteX52" fmla="*/ 4181340 w 8037833"/>
              <a:gd name="connsiteY52" fmla="*/ 3701729 h 3784177"/>
              <a:gd name="connsiteX53" fmla="*/ 4133816 w 8037833"/>
              <a:gd name="connsiteY53" fmla="*/ 3690565 h 3784177"/>
              <a:gd name="connsiteX54" fmla="*/ 4071732 w 8037833"/>
              <a:gd name="connsiteY54" fmla="*/ 3732513 h 3784177"/>
              <a:gd name="connsiteX55" fmla="*/ 4045924 w 8037833"/>
              <a:gd name="connsiteY55" fmla="*/ 3739404 h 3784177"/>
              <a:gd name="connsiteX56" fmla="*/ 4032171 w 8037833"/>
              <a:gd name="connsiteY56" fmla="*/ 3745523 h 3784177"/>
              <a:gd name="connsiteX57" fmla="*/ 4031335 w 8037833"/>
              <a:gd name="connsiteY57" fmla="*/ 3747479 h 3784177"/>
              <a:gd name="connsiteX58" fmla="*/ 3985774 w 8037833"/>
              <a:gd name="connsiteY58" fmla="*/ 3736547 h 3784177"/>
              <a:gd name="connsiteX59" fmla="*/ 3979769 w 8037833"/>
              <a:gd name="connsiteY59" fmla="*/ 3738769 h 3784177"/>
              <a:gd name="connsiteX60" fmla="*/ 3950014 w 8037833"/>
              <a:gd name="connsiteY60" fmla="*/ 3726942 h 3784177"/>
              <a:gd name="connsiteX61" fmla="*/ 3934671 w 8037833"/>
              <a:gd name="connsiteY61" fmla="*/ 3723339 h 3784177"/>
              <a:gd name="connsiteX62" fmla="*/ 3930274 w 8037833"/>
              <a:gd name="connsiteY62" fmla="*/ 3717148 h 3784177"/>
              <a:gd name="connsiteX63" fmla="*/ 3907660 w 8037833"/>
              <a:gd name="connsiteY63" fmla="*/ 3714456 h 3784177"/>
              <a:gd name="connsiteX64" fmla="*/ 3905087 w 8037833"/>
              <a:gd name="connsiteY64" fmla="*/ 3716098 h 3784177"/>
              <a:gd name="connsiteX65" fmla="*/ 3886347 w 8037833"/>
              <a:gd name="connsiteY65" fmla="*/ 3706620 h 3784177"/>
              <a:gd name="connsiteX66" fmla="*/ 3870533 w 8037833"/>
              <a:gd name="connsiteY66" fmla="*/ 3689905 h 3784177"/>
              <a:gd name="connsiteX67" fmla="*/ 3678563 w 8037833"/>
              <a:gd name="connsiteY67" fmla="*/ 3694486 h 3784177"/>
              <a:gd name="connsiteX68" fmla="*/ 3524121 w 8037833"/>
              <a:gd name="connsiteY68" fmla="*/ 3642736 h 3784177"/>
              <a:gd name="connsiteX69" fmla="*/ 3432153 w 8037833"/>
              <a:gd name="connsiteY69" fmla="*/ 3667780 h 3784177"/>
              <a:gd name="connsiteX70" fmla="*/ 3373519 w 8037833"/>
              <a:gd name="connsiteY70" fmla="*/ 3665785 h 3784177"/>
              <a:gd name="connsiteX71" fmla="*/ 3114267 w 8037833"/>
              <a:gd name="connsiteY71" fmla="*/ 3638983 h 3784177"/>
              <a:gd name="connsiteX72" fmla="*/ 3048270 w 8037833"/>
              <a:gd name="connsiteY72" fmla="*/ 3649949 h 3784177"/>
              <a:gd name="connsiteX73" fmla="*/ 2989722 w 8037833"/>
              <a:gd name="connsiteY73" fmla="*/ 3623230 h 3784177"/>
              <a:gd name="connsiteX74" fmla="*/ 2965734 w 8037833"/>
              <a:gd name="connsiteY74" fmla="*/ 3635676 h 3784177"/>
              <a:gd name="connsiteX75" fmla="*/ 2961603 w 8037833"/>
              <a:gd name="connsiteY75" fmla="*/ 3638221 h 3784177"/>
              <a:gd name="connsiteX76" fmla="*/ 2944959 w 8037833"/>
              <a:gd name="connsiteY76" fmla="*/ 3639723 h 3784177"/>
              <a:gd name="connsiteX77" fmla="*/ 2940402 w 8037833"/>
              <a:gd name="connsiteY77" fmla="*/ 3651000 h 3784177"/>
              <a:gd name="connsiteX78" fmla="*/ 2915449 w 8037833"/>
              <a:gd name="connsiteY78" fmla="*/ 3661039 h 3784177"/>
              <a:gd name="connsiteX79" fmla="*/ 2884777 w 8037833"/>
              <a:gd name="connsiteY79" fmla="*/ 3660775 h 3784177"/>
              <a:gd name="connsiteX80" fmla="*/ 2739034 w 8037833"/>
              <a:gd name="connsiteY80" fmla="*/ 3647396 h 3784177"/>
              <a:gd name="connsiteX81" fmla="*/ 2651827 w 8037833"/>
              <a:gd name="connsiteY81" fmla="*/ 3646306 h 3784177"/>
              <a:gd name="connsiteX82" fmla="*/ 2618680 w 8037833"/>
              <a:gd name="connsiteY82" fmla="*/ 3656755 h 3784177"/>
              <a:gd name="connsiteX83" fmla="*/ 2572404 w 8037833"/>
              <a:gd name="connsiteY83" fmla="*/ 3664043 h 3784177"/>
              <a:gd name="connsiteX84" fmla="*/ 2490721 w 8037833"/>
              <a:gd name="connsiteY84" fmla="*/ 3685313 h 3784177"/>
              <a:gd name="connsiteX85" fmla="*/ 2423704 w 8037833"/>
              <a:gd name="connsiteY85" fmla="*/ 3658079 h 3784177"/>
              <a:gd name="connsiteX86" fmla="*/ 2301172 w 8037833"/>
              <a:gd name="connsiteY86" fmla="*/ 3663053 h 3784177"/>
              <a:gd name="connsiteX87" fmla="*/ 2294102 w 8037833"/>
              <a:gd name="connsiteY87" fmla="*/ 3671151 h 3784177"/>
              <a:gd name="connsiteX88" fmla="*/ 2238966 w 8037833"/>
              <a:gd name="connsiteY88" fmla="*/ 3668777 h 3784177"/>
              <a:gd name="connsiteX89" fmla="*/ 2082844 w 8037833"/>
              <a:gd name="connsiteY89" fmla="*/ 3631994 h 3784177"/>
              <a:gd name="connsiteX90" fmla="*/ 1938480 w 8037833"/>
              <a:gd name="connsiteY90" fmla="*/ 3601439 h 3784177"/>
              <a:gd name="connsiteX91" fmla="*/ 1900166 w 8037833"/>
              <a:gd name="connsiteY91" fmla="*/ 3609358 h 3784177"/>
              <a:gd name="connsiteX92" fmla="*/ 1835976 w 8037833"/>
              <a:gd name="connsiteY92" fmla="*/ 3622065 h 3784177"/>
              <a:gd name="connsiteX93" fmla="*/ 1787830 w 8037833"/>
              <a:gd name="connsiteY93" fmla="*/ 3633173 h 3784177"/>
              <a:gd name="connsiteX94" fmla="*/ 1734224 w 8037833"/>
              <a:gd name="connsiteY94" fmla="*/ 3655593 h 3784177"/>
              <a:gd name="connsiteX95" fmla="*/ 1721989 w 8037833"/>
              <a:gd name="connsiteY95" fmla="*/ 3627298 h 3784177"/>
              <a:gd name="connsiteX96" fmla="*/ 1664576 w 8037833"/>
              <a:gd name="connsiteY96" fmla="*/ 3638572 h 3784177"/>
              <a:gd name="connsiteX97" fmla="*/ 1577459 w 8037833"/>
              <a:gd name="connsiteY97" fmla="*/ 3658824 h 3784177"/>
              <a:gd name="connsiteX98" fmla="*/ 1527269 w 8037833"/>
              <a:gd name="connsiteY98" fmla="*/ 3663088 h 3784177"/>
              <a:gd name="connsiteX99" fmla="*/ 1390118 w 8037833"/>
              <a:gd name="connsiteY99" fmla="*/ 3682789 h 3784177"/>
              <a:gd name="connsiteX100" fmla="*/ 1252698 w 8037833"/>
              <a:gd name="connsiteY100" fmla="*/ 3708662 h 3784177"/>
              <a:gd name="connsiteX101" fmla="*/ 1171039 w 8037833"/>
              <a:gd name="connsiteY101" fmla="*/ 3758642 h 3784177"/>
              <a:gd name="connsiteX102" fmla="*/ 1058106 w 8037833"/>
              <a:gd name="connsiteY102" fmla="*/ 3776166 h 3784177"/>
              <a:gd name="connsiteX103" fmla="*/ 1039167 w 8037833"/>
              <a:gd name="connsiteY103" fmla="*/ 3784177 h 3784177"/>
              <a:gd name="connsiteX104" fmla="*/ 1012958 w 8037833"/>
              <a:gd name="connsiteY104" fmla="*/ 3779206 h 3784177"/>
              <a:gd name="connsiteX105" fmla="*/ 907906 w 8037833"/>
              <a:gd name="connsiteY105" fmla="*/ 3757678 h 3784177"/>
              <a:gd name="connsiteX106" fmla="*/ 825226 w 8037833"/>
              <a:gd name="connsiteY106" fmla="*/ 3726369 h 3784177"/>
              <a:gd name="connsiteX107" fmla="*/ 722264 w 8037833"/>
              <a:gd name="connsiteY107" fmla="*/ 3747612 h 3784177"/>
              <a:gd name="connsiteX108" fmla="*/ 659460 w 8037833"/>
              <a:gd name="connsiteY108" fmla="*/ 3740429 h 3784177"/>
              <a:gd name="connsiteX109" fmla="*/ 556552 w 8037833"/>
              <a:gd name="connsiteY109" fmla="*/ 3739124 h 3784177"/>
              <a:gd name="connsiteX110" fmla="*/ 445444 w 8037833"/>
              <a:gd name="connsiteY110" fmla="*/ 3764831 h 3784177"/>
              <a:gd name="connsiteX111" fmla="*/ 393295 w 8037833"/>
              <a:gd name="connsiteY111" fmla="*/ 3753097 h 3784177"/>
              <a:gd name="connsiteX112" fmla="*/ 339711 w 8037833"/>
              <a:gd name="connsiteY112" fmla="*/ 3718242 h 3784177"/>
              <a:gd name="connsiteX113" fmla="*/ 222239 w 8037833"/>
              <a:gd name="connsiteY113" fmla="*/ 3672335 h 3784177"/>
              <a:gd name="connsiteX114" fmla="*/ 163578 w 8037833"/>
              <a:gd name="connsiteY114" fmla="*/ 3656292 h 3784177"/>
              <a:gd name="connsiteX115" fmla="*/ 72220 w 8037833"/>
              <a:gd name="connsiteY115" fmla="*/ 3645272 h 3784177"/>
              <a:gd name="connsiteX116" fmla="*/ 44395 w 8037833"/>
              <a:gd name="connsiteY116" fmla="*/ 3639455 h 3784177"/>
              <a:gd name="connsiteX117" fmla="*/ 1962 w 8037833"/>
              <a:gd name="connsiteY117" fmla="*/ 3635948 h 3784177"/>
              <a:gd name="connsiteX118" fmla="*/ 0 w 8037833"/>
              <a:gd name="connsiteY118" fmla="*/ 3635261 h 3784177"/>
              <a:gd name="connsiteX119" fmla="*/ 0 w 8037833"/>
              <a:gd name="connsiteY11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52283 w 8037833"/>
              <a:gd name="connsiteY20" fmla="*/ 3374762 h 3784177"/>
              <a:gd name="connsiteX21" fmla="*/ 6111718 w 8037833"/>
              <a:gd name="connsiteY21" fmla="*/ 3357536 h 3784177"/>
              <a:gd name="connsiteX22" fmla="*/ 5949057 w 8037833"/>
              <a:gd name="connsiteY22" fmla="*/ 3379652 h 3784177"/>
              <a:gd name="connsiteX23" fmla="*/ 5891274 w 8037833"/>
              <a:gd name="connsiteY23" fmla="*/ 3397681 h 3784177"/>
              <a:gd name="connsiteX24" fmla="*/ 5835383 w 8037833"/>
              <a:gd name="connsiteY24" fmla="*/ 3377529 h 3784177"/>
              <a:gd name="connsiteX25" fmla="*/ 5746050 w 8037833"/>
              <a:gd name="connsiteY25" fmla="*/ 3426142 h 3784177"/>
              <a:gd name="connsiteX26" fmla="*/ 5613670 w 8037833"/>
              <a:gd name="connsiteY26" fmla="*/ 3428671 h 3784177"/>
              <a:gd name="connsiteX27" fmla="*/ 5535334 w 8037833"/>
              <a:gd name="connsiteY27" fmla="*/ 3437044 h 3784177"/>
              <a:gd name="connsiteX28" fmla="*/ 5506940 w 8037833"/>
              <a:gd name="connsiteY28" fmla="*/ 3450999 h 3784177"/>
              <a:gd name="connsiteX29" fmla="*/ 5466372 w 8037833"/>
              <a:gd name="connsiteY29" fmla="*/ 3463245 h 3784177"/>
              <a:gd name="connsiteX30" fmla="*/ 5395833 w 8037833"/>
              <a:gd name="connsiteY30" fmla="*/ 3493194 h 3784177"/>
              <a:gd name="connsiteX31" fmla="*/ 5305325 w 8037833"/>
              <a:gd name="connsiteY31" fmla="*/ 3505200 h 3784177"/>
              <a:gd name="connsiteX32" fmla="*/ 5223043 w 8037833"/>
              <a:gd name="connsiteY32" fmla="*/ 3491664 h 3784177"/>
              <a:gd name="connsiteX33" fmla="*/ 5217733 w 8037833"/>
              <a:gd name="connsiteY33" fmla="*/ 3500463 h 3784177"/>
              <a:gd name="connsiteX34" fmla="*/ 5167992 w 8037833"/>
              <a:gd name="connsiteY34" fmla="*/ 3504085 h 3784177"/>
              <a:gd name="connsiteX35" fmla="*/ 4987020 w 8037833"/>
              <a:gd name="connsiteY35" fmla="*/ 3461263 h 3784177"/>
              <a:gd name="connsiteX36" fmla="*/ 4890003 w 8037833"/>
              <a:gd name="connsiteY36" fmla="*/ 3469874 h 3784177"/>
              <a:gd name="connsiteX37" fmla="*/ 4856654 w 8037833"/>
              <a:gd name="connsiteY37" fmla="*/ 3481880 h 3784177"/>
              <a:gd name="connsiteX38" fmla="*/ 4800711 w 8037833"/>
              <a:gd name="connsiteY38" fmla="*/ 3501441 h 3784177"/>
              <a:gd name="connsiteX39" fmla="*/ 4761569 w 8037833"/>
              <a:gd name="connsiteY39" fmla="*/ 3538103 h 3784177"/>
              <a:gd name="connsiteX40" fmla="*/ 4713734 w 8037833"/>
              <a:gd name="connsiteY40" fmla="*/ 3545724 h 3784177"/>
              <a:gd name="connsiteX41" fmla="*/ 4699169 w 8037833"/>
              <a:gd name="connsiteY41" fmla="*/ 3518988 h 3784177"/>
              <a:gd name="connsiteX42" fmla="*/ 4649120 w 8037833"/>
              <a:gd name="connsiteY42" fmla="*/ 3536392 h 3784177"/>
              <a:gd name="connsiteX43" fmla="*/ 4573578 w 8037833"/>
              <a:gd name="connsiteY43" fmla="*/ 3565923 h 3784177"/>
              <a:gd name="connsiteX44" fmla="*/ 4529117 w 8037833"/>
              <a:gd name="connsiteY44" fmla="*/ 3575592 h 3784177"/>
              <a:gd name="connsiteX45" fmla="*/ 4408641 w 8037833"/>
              <a:gd name="connsiteY45" fmla="*/ 3610000 h 3784177"/>
              <a:gd name="connsiteX46" fmla="*/ 4356402 w 8037833"/>
              <a:gd name="connsiteY46" fmla="*/ 3642792 h 3784177"/>
              <a:gd name="connsiteX47" fmla="*/ 4270245 w 8037833"/>
              <a:gd name="connsiteY47" fmla="*/ 3665789 h 3784177"/>
              <a:gd name="connsiteX48" fmla="*/ 4208725 w 8037833"/>
              <a:gd name="connsiteY48" fmla="*/ 3704841 h 3784177"/>
              <a:gd name="connsiteX49" fmla="*/ 4201632 w 8037833"/>
              <a:gd name="connsiteY49" fmla="*/ 3702602 h 3784177"/>
              <a:gd name="connsiteX50" fmla="*/ 4191289 w 8037833"/>
              <a:gd name="connsiteY50" fmla="*/ 3702380 h 3784177"/>
              <a:gd name="connsiteX51" fmla="*/ 4191039 w 8037833"/>
              <a:gd name="connsiteY51" fmla="*/ 3702831 h 3784177"/>
              <a:gd name="connsiteX52" fmla="*/ 4181340 w 8037833"/>
              <a:gd name="connsiteY52" fmla="*/ 3701729 h 3784177"/>
              <a:gd name="connsiteX53" fmla="*/ 4133816 w 8037833"/>
              <a:gd name="connsiteY53" fmla="*/ 3690565 h 3784177"/>
              <a:gd name="connsiteX54" fmla="*/ 4071732 w 8037833"/>
              <a:gd name="connsiteY54" fmla="*/ 3732513 h 3784177"/>
              <a:gd name="connsiteX55" fmla="*/ 4045924 w 8037833"/>
              <a:gd name="connsiteY55" fmla="*/ 3739404 h 3784177"/>
              <a:gd name="connsiteX56" fmla="*/ 4032171 w 8037833"/>
              <a:gd name="connsiteY56" fmla="*/ 3745523 h 3784177"/>
              <a:gd name="connsiteX57" fmla="*/ 4031335 w 8037833"/>
              <a:gd name="connsiteY57" fmla="*/ 3747479 h 3784177"/>
              <a:gd name="connsiteX58" fmla="*/ 3985774 w 8037833"/>
              <a:gd name="connsiteY58" fmla="*/ 3736547 h 3784177"/>
              <a:gd name="connsiteX59" fmla="*/ 3979769 w 8037833"/>
              <a:gd name="connsiteY59" fmla="*/ 3738769 h 3784177"/>
              <a:gd name="connsiteX60" fmla="*/ 3950014 w 8037833"/>
              <a:gd name="connsiteY60" fmla="*/ 3726942 h 3784177"/>
              <a:gd name="connsiteX61" fmla="*/ 3934671 w 8037833"/>
              <a:gd name="connsiteY61" fmla="*/ 3723339 h 3784177"/>
              <a:gd name="connsiteX62" fmla="*/ 3930274 w 8037833"/>
              <a:gd name="connsiteY62" fmla="*/ 3717148 h 3784177"/>
              <a:gd name="connsiteX63" fmla="*/ 3907660 w 8037833"/>
              <a:gd name="connsiteY63" fmla="*/ 3714456 h 3784177"/>
              <a:gd name="connsiteX64" fmla="*/ 3905087 w 8037833"/>
              <a:gd name="connsiteY64" fmla="*/ 3716098 h 3784177"/>
              <a:gd name="connsiteX65" fmla="*/ 3886347 w 8037833"/>
              <a:gd name="connsiteY65" fmla="*/ 3706620 h 3784177"/>
              <a:gd name="connsiteX66" fmla="*/ 3870533 w 8037833"/>
              <a:gd name="connsiteY66" fmla="*/ 3689905 h 3784177"/>
              <a:gd name="connsiteX67" fmla="*/ 3678563 w 8037833"/>
              <a:gd name="connsiteY67" fmla="*/ 3694486 h 3784177"/>
              <a:gd name="connsiteX68" fmla="*/ 3524121 w 8037833"/>
              <a:gd name="connsiteY68" fmla="*/ 3642736 h 3784177"/>
              <a:gd name="connsiteX69" fmla="*/ 3432153 w 8037833"/>
              <a:gd name="connsiteY69" fmla="*/ 3667780 h 3784177"/>
              <a:gd name="connsiteX70" fmla="*/ 3373519 w 8037833"/>
              <a:gd name="connsiteY70" fmla="*/ 3665785 h 3784177"/>
              <a:gd name="connsiteX71" fmla="*/ 3114267 w 8037833"/>
              <a:gd name="connsiteY71" fmla="*/ 3638983 h 3784177"/>
              <a:gd name="connsiteX72" fmla="*/ 3048270 w 8037833"/>
              <a:gd name="connsiteY72" fmla="*/ 3649949 h 3784177"/>
              <a:gd name="connsiteX73" fmla="*/ 2989722 w 8037833"/>
              <a:gd name="connsiteY73" fmla="*/ 3623230 h 3784177"/>
              <a:gd name="connsiteX74" fmla="*/ 2965734 w 8037833"/>
              <a:gd name="connsiteY74" fmla="*/ 3635676 h 3784177"/>
              <a:gd name="connsiteX75" fmla="*/ 2961603 w 8037833"/>
              <a:gd name="connsiteY75" fmla="*/ 3638221 h 3784177"/>
              <a:gd name="connsiteX76" fmla="*/ 2944959 w 8037833"/>
              <a:gd name="connsiteY76" fmla="*/ 3639723 h 3784177"/>
              <a:gd name="connsiteX77" fmla="*/ 2940402 w 8037833"/>
              <a:gd name="connsiteY77" fmla="*/ 3651000 h 3784177"/>
              <a:gd name="connsiteX78" fmla="*/ 2915449 w 8037833"/>
              <a:gd name="connsiteY78" fmla="*/ 3661039 h 3784177"/>
              <a:gd name="connsiteX79" fmla="*/ 2884777 w 8037833"/>
              <a:gd name="connsiteY79" fmla="*/ 3660775 h 3784177"/>
              <a:gd name="connsiteX80" fmla="*/ 2739034 w 8037833"/>
              <a:gd name="connsiteY80" fmla="*/ 3647396 h 3784177"/>
              <a:gd name="connsiteX81" fmla="*/ 2651827 w 8037833"/>
              <a:gd name="connsiteY81" fmla="*/ 3646306 h 3784177"/>
              <a:gd name="connsiteX82" fmla="*/ 2618680 w 8037833"/>
              <a:gd name="connsiteY82" fmla="*/ 3656755 h 3784177"/>
              <a:gd name="connsiteX83" fmla="*/ 2572404 w 8037833"/>
              <a:gd name="connsiteY83" fmla="*/ 3664043 h 3784177"/>
              <a:gd name="connsiteX84" fmla="*/ 2490721 w 8037833"/>
              <a:gd name="connsiteY84" fmla="*/ 3685313 h 3784177"/>
              <a:gd name="connsiteX85" fmla="*/ 2423704 w 8037833"/>
              <a:gd name="connsiteY85" fmla="*/ 3658079 h 3784177"/>
              <a:gd name="connsiteX86" fmla="*/ 2301172 w 8037833"/>
              <a:gd name="connsiteY86" fmla="*/ 3663053 h 3784177"/>
              <a:gd name="connsiteX87" fmla="*/ 2294102 w 8037833"/>
              <a:gd name="connsiteY87" fmla="*/ 3671151 h 3784177"/>
              <a:gd name="connsiteX88" fmla="*/ 2238966 w 8037833"/>
              <a:gd name="connsiteY88" fmla="*/ 3668777 h 3784177"/>
              <a:gd name="connsiteX89" fmla="*/ 2082844 w 8037833"/>
              <a:gd name="connsiteY89" fmla="*/ 3631994 h 3784177"/>
              <a:gd name="connsiteX90" fmla="*/ 1938480 w 8037833"/>
              <a:gd name="connsiteY90" fmla="*/ 3601439 h 3784177"/>
              <a:gd name="connsiteX91" fmla="*/ 1900166 w 8037833"/>
              <a:gd name="connsiteY91" fmla="*/ 3609358 h 3784177"/>
              <a:gd name="connsiteX92" fmla="*/ 1835976 w 8037833"/>
              <a:gd name="connsiteY92" fmla="*/ 3622065 h 3784177"/>
              <a:gd name="connsiteX93" fmla="*/ 1787830 w 8037833"/>
              <a:gd name="connsiteY93" fmla="*/ 3633173 h 3784177"/>
              <a:gd name="connsiteX94" fmla="*/ 1734224 w 8037833"/>
              <a:gd name="connsiteY94" fmla="*/ 3655593 h 3784177"/>
              <a:gd name="connsiteX95" fmla="*/ 1721989 w 8037833"/>
              <a:gd name="connsiteY95" fmla="*/ 3627298 h 3784177"/>
              <a:gd name="connsiteX96" fmla="*/ 1664576 w 8037833"/>
              <a:gd name="connsiteY96" fmla="*/ 3638572 h 3784177"/>
              <a:gd name="connsiteX97" fmla="*/ 1577459 w 8037833"/>
              <a:gd name="connsiteY97" fmla="*/ 3658824 h 3784177"/>
              <a:gd name="connsiteX98" fmla="*/ 1527269 w 8037833"/>
              <a:gd name="connsiteY98" fmla="*/ 3663088 h 3784177"/>
              <a:gd name="connsiteX99" fmla="*/ 1390118 w 8037833"/>
              <a:gd name="connsiteY99" fmla="*/ 3682789 h 3784177"/>
              <a:gd name="connsiteX100" fmla="*/ 1252698 w 8037833"/>
              <a:gd name="connsiteY100" fmla="*/ 3708662 h 3784177"/>
              <a:gd name="connsiteX101" fmla="*/ 1171039 w 8037833"/>
              <a:gd name="connsiteY101" fmla="*/ 3758642 h 3784177"/>
              <a:gd name="connsiteX102" fmla="*/ 1058106 w 8037833"/>
              <a:gd name="connsiteY102" fmla="*/ 3776166 h 3784177"/>
              <a:gd name="connsiteX103" fmla="*/ 1039167 w 8037833"/>
              <a:gd name="connsiteY103" fmla="*/ 3784177 h 3784177"/>
              <a:gd name="connsiteX104" fmla="*/ 1012958 w 8037833"/>
              <a:gd name="connsiteY104" fmla="*/ 3779206 h 3784177"/>
              <a:gd name="connsiteX105" fmla="*/ 907906 w 8037833"/>
              <a:gd name="connsiteY105" fmla="*/ 3757678 h 3784177"/>
              <a:gd name="connsiteX106" fmla="*/ 825226 w 8037833"/>
              <a:gd name="connsiteY106" fmla="*/ 3726369 h 3784177"/>
              <a:gd name="connsiteX107" fmla="*/ 722264 w 8037833"/>
              <a:gd name="connsiteY107" fmla="*/ 3747612 h 3784177"/>
              <a:gd name="connsiteX108" fmla="*/ 659460 w 8037833"/>
              <a:gd name="connsiteY108" fmla="*/ 3740429 h 3784177"/>
              <a:gd name="connsiteX109" fmla="*/ 556552 w 8037833"/>
              <a:gd name="connsiteY109" fmla="*/ 3739124 h 3784177"/>
              <a:gd name="connsiteX110" fmla="*/ 445444 w 8037833"/>
              <a:gd name="connsiteY110" fmla="*/ 3764831 h 3784177"/>
              <a:gd name="connsiteX111" fmla="*/ 393295 w 8037833"/>
              <a:gd name="connsiteY111" fmla="*/ 3753097 h 3784177"/>
              <a:gd name="connsiteX112" fmla="*/ 339711 w 8037833"/>
              <a:gd name="connsiteY112" fmla="*/ 3718242 h 3784177"/>
              <a:gd name="connsiteX113" fmla="*/ 222239 w 8037833"/>
              <a:gd name="connsiteY113" fmla="*/ 3672335 h 3784177"/>
              <a:gd name="connsiteX114" fmla="*/ 163578 w 8037833"/>
              <a:gd name="connsiteY114" fmla="*/ 3656292 h 3784177"/>
              <a:gd name="connsiteX115" fmla="*/ 72220 w 8037833"/>
              <a:gd name="connsiteY115" fmla="*/ 3645272 h 3784177"/>
              <a:gd name="connsiteX116" fmla="*/ 44395 w 8037833"/>
              <a:gd name="connsiteY116" fmla="*/ 3639455 h 3784177"/>
              <a:gd name="connsiteX117" fmla="*/ 1962 w 8037833"/>
              <a:gd name="connsiteY117" fmla="*/ 3635948 h 3784177"/>
              <a:gd name="connsiteX118" fmla="*/ 0 w 8037833"/>
              <a:gd name="connsiteY118" fmla="*/ 3635261 h 3784177"/>
              <a:gd name="connsiteX119" fmla="*/ 0 w 8037833"/>
              <a:gd name="connsiteY11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52283 w 8037833"/>
              <a:gd name="connsiteY20" fmla="*/ 3374762 h 3784177"/>
              <a:gd name="connsiteX21" fmla="*/ 6111718 w 8037833"/>
              <a:gd name="connsiteY21" fmla="*/ 3357536 h 3784177"/>
              <a:gd name="connsiteX22" fmla="*/ 6022263 w 8037833"/>
              <a:gd name="connsiteY22" fmla="*/ 3359057 h 3784177"/>
              <a:gd name="connsiteX23" fmla="*/ 5891274 w 8037833"/>
              <a:gd name="connsiteY23" fmla="*/ 3397681 h 3784177"/>
              <a:gd name="connsiteX24" fmla="*/ 5835383 w 8037833"/>
              <a:gd name="connsiteY24" fmla="*/ 3377529 h 3784177"/>
              <a:gd name="connsiteX25" fmla="*/ 5746050 w 8037833"/>
              <a:gd name="connsiteY25" fmla="*/ 3426142 h 3784177"/>
              <a:gd name="connsiteX26" fmla="*/ 5613670 w 8037833"/>
              <a:gd name="connsiteY26" fmla="*/ 3428671 h 3784177"/>
              <a:gd name="connsiteX27" fmla="*/ 5535334 w 8037833"/>
              <a:gd name="connsiteY27" fmla="*/ 3437044 h 3784177"/>
              <a:gd name="connsiteX28" fmla="*/ 5506940 w 8037833"/>
              <a:gd name="connsiteY28" fmla="*/ 3450999 h 3784177"/>
              <a:gd name="connsiteX29" fmla="*/ 5466372 w 8037833"/>
              <a:gd name="connsiteY29" fmla="*/ 3463245 h 3784177"/>
              <a:gd name="connsiteX30" fmla="*/ 5395833 w 8037833"/>
              <a:gd name="connsiteY30" fmla="*/ 3493194 h 3784177"/>
              <a:gd name="connsiteX31" fmla="*/ 5305325 w 8037833"/>
              <a:gd name="connsiteY31" fmla="*/ 3505200 h 3784177"/>
              <a:gd name="connsiteX32" fmla="*/ 5223043 w 8037833"/>
              <a:gd name="connsiteY32" fmla="*/ 3491664 h 3784177"/>
              <a:gd name="connsiteX33" fmla="*/ 5217733 w 8037833"/>
              <a:gd name="connsiteY33" fmla="*/ 3500463 h 3784177"/>
              <a:gd name="connsiteX34" fmla="*/ 5167992 w 8037833"/>
              <a:gd name="connsiteY34" fmla="*/ 3504085 h 3784177"/>
              <a:gd name="connsiteX35" fmla="*/ 4987020 w 8037833"/>
              <a:gd name="connsiteY35" fmla="*/ 3461263 h 3784177"/>
              <a:gd name="connsiteX36" fmla="*/ 4890003 w 8037833"/>
              <a:gd name="connsiteY36" fmla="*/ 3469874 h 3784177"/>
              <a:gd name="connsiteX37" fmla="*/ 4856654 w 8037833"/>
              <a:gd name="connsiteY37" fmla="*/ 3481880 h 3784177"/>
              <a:gd name="connsiteX38" fmla="*/ 4800711 w 8037833"/>
              <a:gd name="connsiteY38" fmla="*/ 3501441 h 3784177"/>
              <a:gd name="connsiteX39" fmla="*/ 4761569 w 8037833"/>
              <a:gd name="connsiteY39" fmla="*/ 3538103 h 3784177"/>
              <a:gd name="connsiteX40" fmla="*/ 4713734 w 8037833"/>
              <a:gd name="connsiteY40" fmla="*/ 3545724 h 3784177"/>
              <a:gd name="connsiteX41" fmla="*/ 4699169 w 8037833"/>
              <a:gd name="connsiteY41" fmla="*/ 3518988 h 3784177"/>
              <a:gd name="connsiteX42" fmla="*/ 4649120 w 8037833"/>
              <a:gd name="connsiteY42" fmla="*/ 3536392 h 3784177"/>
              <a:gd name="connsiteX43" fmla="*/ 4573578 w 8037833"/>
              <a:gd name="connsiteY43" fmla="*/ 3565923 h 3784177"/>
              <a:gd name="connsiteX44" fmla="*/ 4529117 w 8037833"/>
              <a:gd name="connsiteY44" fmla="*/ 3575592 h 3784177"/>
              <a:gd name="connsiteX45" fmla="*/ 4408641 w 8037833"/>
              <a:gd name="connsiteY45" fmla="*/ 3610000 h 3784177"/>
              <a:gd name="connsiteX46" fmla="*/ 4356402 w 8037833"/>
              <a:gd name="connsiteY46" fmla="*/ 3642792 h 3784177"/>
              <a:gd name="connsiteX47" fmla="*/ 4270245 w 8037833"/>
              <a:gd name="connsiteY47" fmla="*/ 3665789 h 3784177"/>
              <a:gd name="connsiteX48" fmla="*/ 4208725 w 8037833"/>
              <a:gd name="connsiteY48" fmla="*/ 3704841 h 3784177"/>
              <a:gd name="connsiteX49" fmla="*/ 4201632 w 8037833"/>
              <a:gd name="connsiteY49" fmla="*/ 3702602 h 3784177"/>
              <a:gd name="connsiteX50" fmla="*/ 4191289 w 8037833"/>
              <a:gd name="connsiteY50" fmla="*/ 3702380 h 3784177"/>
              <a:gd name="connsiteX51" fmla="*/ 4191039 w 8037833"/>
              <a:gd name="connsiteY51" fmla="*/ 3702831 h 3784177"/>
              <a:gd name="connsiteX52" fmla="*/ 4181340 w 8037833"/>
              <a:gd name="connsiteY52" fmla="*/ 3701729 h 3784177"/>
              <a:gd name="connsiteX53" fmla="*/ 4133816 w 8037833"/>
              <a:gd name="connsiteY53" fmla="*/ 3690565 h 3784177"/>
              <a:gd name="connsiteX54" fmla="*/ 4071732 w 8037833"/>
              <a:gd name="connsiteY54" fmla="*/ 3732513 h 3784177"/>
              <a:gd name="connsiteX55" fmla="*/ 4045924 w 8037833"/>
              <a:gd name="connsiteY55" fmla="*/ 3739404 h 3784177"/>
              <a:gd name="connsiteX56" fmla="*/ 4032171 w 8037833"/>
              <a:gd name="connsiteY56" fmla="*/ 3745523 h 3784177"/>
              <a:gd name="connsiteX57" fmla="*/ 4031335 w 8037833"/>
              <a:gd name="connsiteY57" fmla="*/ 3747479 h 3784177"/>
              <a:gd name="connsiteX58" fmla="*/ 3985774 w 8037833"/>
              <a:gd name="connsiteY58" fmla="*/ 3736547 h 3784177"/>
              <a:gd name="connsiteX59" fmla="*/ 3979769 w 8037833"/>
              <a:gd name="connsiteY59" fmla="*/ 3738769 h 3784177"/>
              <a:gd name="connsiteX60" fmla="*/ 3950014 w 8037833"/>
              <a:gd name="connsiteY60" fmla="*/ 3726942 h 3784177"/>
              <a:gd name="connsiteX61" fmla="*/ 3934671 w 8037833"/>
              <a:gd name="connsiteY61" fmla="*/ 3723339 h 3784177"/>
              <a:gd name="connsiteX62" fmla="*/ 3930274 w 8037833"/>
              <a:gd name="connsiteY62" fmla="*/ 3717148 h 3784177"/>
              <a:gd name="connsiteX63" fmla="*/ 3907660 w 8037833"/>
              <a:gd name="connsiteY63" fmla="*/ 3714456 h 3784177"/>
              <a:gd name="connsiteX64" fmla="*/ 3905087 w 8037833"/>
              <a:gd name="connsiteY64" fmla="*/ 3716098 h 3784177"/>
              <a:gd name="connsiteX65" fmla="*/ 3886347 w 8037833"/>
              <a:gd name="connsiteY65" fmla="*/ 3706620 h 3784177"/>
              <a:gd name="connsiteX66" fmla="*/ 3870533 w 8037833"/>
              <a:gd name="connsiteY66" fmla="*/ 3689905 h 3784177"/>
              <a:gd name="connsiteX67" fmla="*/ 3678563 w 8037833"/>
              <a:gd name="connsiteY67" fmla="*/ 3694486 h 3784177"/>
              <a:gd name="connsiteX68" fmla="*/ 3524121 w 8037833"/>
              <a:gd name="connsiteY68" fmla="*/ 3642736 h 3784177"/>
              <a:gd name="connsiteX69" fmla="*/ 3432153 w 8037833"/>
              <a:gd name="connsiteY69" fmla="*/ 3667780 h 3784177"/>
              <a:gd name="connsiteX70" fmla="*/ 3373519 w 8037833"/>
              <a:gd name="connsiteY70" fmla="*/ 3665785 h 3784177"/>
              <a:gd name="connsiteX71" fmla="*/ 3114267 w 8037833"/>
              <a:gd name="connsiteY71" fmla="*/ 3638983 h 3784177"/>
              <a:gd name="connsiteX72" fmla="*/ 3048270 w 8037833"/>
              <a:gd name="connsiteY72" fmla="*/ 3649949 h 3784177"/>
              <a:gd name="connsiteX73" fmla="*/ 2989722 w 8037833"/>
              <a:gd name="connsiteY73" fmla="*/ 3623230 h 3784177"/>
              <a:gd name="connsiteX74" fmla="*/ 2965734 w 8037833"/>
              <a:gd name="connsiteY74" fmla="*/ 3635676 h 3784177"/>
              <a:gd name="connsiteX75" fmla="*/ 2961603 w 8037833"/>
              <a:gd name="connsiteY75" fmla="*/ 3638221 h 3784177"/>
              <a:gd name="connsiteX76" fmla="*/ 2944959 w 8037833"/>
              <a:gd name="connsiteY76" fmla="*/ 3639723 h 3784177"/>
              <a:gd name="connsiteX77" fmla="*/ 2940402 w 8037833"/>
              <a:gd name="connsiteY77" fmla="*/ 3651000 h 3784177"/>
              <a:gd name="connsiteX78" fmla="*/ 2915449 w 8037833"/>
              <a:gd name="connsiteY78" fmla="*/ 3661039 h 3784177"/>
              <a:gd name="connsiteX79" fmla="*/ 2884777 w 8037833"/>
              <a:gd name="connsiteY79" fmla="*/ 3660775 h 3784177"/>
              <a:gd name="connsiteX80" fmla="*/ 2739034 w 8037833"/>
              <a:gd name="connsiteY80" fmla="*/ 3647396 h 3784177"/>
              <a:gd name="connsiteX81" fmla="*/ 2651827 w 8037833"/>
              <a:gd name="connsiteY81" fmla="*/ 3646306 h 3784177"/>
              <a:gd name="connsiteX82" fmla="*/ 2618680 w 8037833"/>
              <a:gd name="connsiteY82" fmla="*/ 3656755 h 3784177"/>
              <a:gd name="connsiteX83" fmla="*/ 2572404 w 8037833"/>
              <a:gd name="connsiteY83" fmla="*/ 3664043 h 3784177"/>
              <a:gd name="connsiteX84" fmla="*/ 2490721 w 8037833"/>
              <a:gd name="connsiteY84" fmla="*/ 3685313 h 3784177"/>
              <a:gd name="connsiteX85" fmla="*/ 2423704 w 8037833"/>
              <a:gd name="connsiteY85" fmla="*/ 3658079 h 3784177"/>
              <a:gd name="connsiteX86" fmla="*/ 2301172 w 8037833"/>
              <a:gd name="connsiteY86" fmla="*/ 3663053 h 3784177"/>
              <a:gd name="connsiteX87" fmla="*/ 2294102 w 8037833"/>
              <a:gd name="connsiteY87" fmla="*/ 3671151 h 3784177"/>
              <a:gd name="connsiteX88" fmla="*/ 2238966 w 8037833"/>
              <a:gd name="connsiteY88" fmla="*/ 3668777 h 3784177"/>
              <a:gd name="connsiteX89" fmla="*/ 2082844 w 8037833"/>
              <a:gd name="connsiteY89" fmla="*/ 3631994 h 3784177"/>
              <a:gd name="connsiteX90" fmla="*/ 1938480 w 8037833"/>
              <a:gd name="connsiteY90" fmla="*/ 3601439 h 3784177"/>
              <a:gd name="connsiteX91" fmla="*/ 1900166 w 8037833"/>
              <a:gd name="connsiteY91" fmla="*/ 3609358 h 3784177"/>
              <a:gd name="connsiteX92" fmla="*/ 1835976 w 8037833"/>
              <a:gd name="connsiteY92" fmla="*/ 3622065 h 3784177"/>
              <a:gd name="connsiteX93" fmla="*/ 1787830 w 8037833"/>
              <a:gd name="connsiteY93" fmla="*/ 3633173 h 3784177"/>
              <a:gd name="connsiteX94" fmla="*/ 1734224 w 8037833"/>
              <a:gd name="connsiteY94" fmla="*/ 3655593 h 3784177"/>
              <a:gd name="connsiteX95" fmla="*/ 1721989 w 8037833"/>
              <a:gd name="connsiteY95" fmla="*/ 3627298 h 3784177"/>
              <a:gd name="connsiteX96" fmla="*/ 1664576 w 8037833"/>
              <a:gd name="connsiteY96" fmla="*/ 3638572 h 3784177"/>
              <a:gd name="connsiteX97" fmla="*/ 1577459 w 8037833"/>
              <a:gd name="connsiteY97" fmla="*/ 3658824 h 3784177"/>
              <a:gd name="connsiteX98" fmla="*/ 1527269 w 8037833"/>
              <a:gd name="connsiteY98" fmla="*/ 3663088 h 3784177"/>
              <a:gd name="connsiteX99" fmla="*/ 1390118 w 8037833"/>
              <a:gd name="connsiteY99" fmla="*/ 3682789 h 3784177"/>
              <a:gd name="connsiteX100" fmla="*/ 1252698 w 8037833"/>
              <a:gd name="connsiteY100" fmla="*/ 3708662 h 3784177"/>
              <a:gd name="connsiteX101" fmla="*/ 1171039 w 8037833"/>
              <a:gd name="connsiteY101" fmla="*/ 3758642 h 3784177"/>
              <a:gd name="connsiteX102" fmla="*/ 1058106 w 8037833"/>
              <a:gd name="connsiteY102" fmla="*/ 3776166 h 3784177"/>
              <a:gd name="connsiteX103" fmla="*/ 1039167 w 8037833"/>
              <a:gd name="connsiteY103" fmla="*/ 3784177 h 3784177"/>
              <a:gd name="connsiteX104" fmla="*/ 1012958 w 8037833"/>
              <a:gd name="connsiteY104" fmla="*/ 3779206 h 3784177"/>
              <a:gd name="connsiteX105" fmla="*/ 907906 w 8037833"/>
              <a:gd name="connsiteY105" fmla="*/ 3757678 h 3784177"/>
              <a:gd name="connsiteX106" fmla="*/ 825226 w 8037833"/>
              <a:gd name="connsiteY106" fmla="*/ 3726369 h 3784177"/>
              <a:gd name="connsiteX107" fmla="*/ 722264 w 8037833"/>
              <a:gd name="connsiteY107" fmla="*/ 3747612 h 3784177"/>
              <a:gd name="connsiteX108" fmla="*/ 659460 w 8037833"/>
              <a:gd name="connsiteY108" fmla="*/ 3740429 h 3784177"/>
              <a:gd name="connsiteX109" fmla="*/ 556552 w 8037833"/>
              <a:gd name="connsiteY109" fmla="*/ 3739124 h 3784177"/>
              <a:gd name="connsiteX110" fmla="*/ 445444 w 8037833"/>
              <a:gd name="connsiteY110" fmla="*/ 3764831 h 3784177"/>
              <a:gd name="connsiteX111" fmla="*/ 393295 w 8037833"/>
              <a:gd name="connsiteY111" fmla="*/ 3753097 h 3784177"/>
              <a:gd name="connsiteX112" fmla="*/ 339711 w 8037833"/>
              <a:gd name="connsiteY112" fmla="*/ 3718242 h 3784177"/>
              <a:gd name="connsiteX113" fmla="*/ 222239 w 8037833"/>
              <a:gd name="connsiteY113" fmla="*/ 3672335 h 3784177"/>
              <a:gd name="connsiteX114" fmla="*/ 163578 w 8037833"/>
              <a:gd name="connsiteY114" fmla="*/ 3656292 h 3784177"/>
              <a:gd name="connsiteX115" fmla="*/ 72220 w 8037833"/>
              <a:gd name="connsiteY115" fmla="*/ 3645272 h 3784177"/>
              <a:gd name="connsiteX116" fmla="*/ 44395 w 8037833"/>
              <a:gd name="connsiteY116" fmla="*/ 3639455 h 3784177"/>
              <a:gd name="connsiteX117" fmla="*/ 1962 w 8037833"/>
              <a:gd name="connsiteY117" fmla="*/ 3635948 h 3784177"/>
              <a:gd name="connsiteX118" fmla="*/ 0 w 8037833"/>
              <a:gd name="connsiteY118" fmla="*/ 3635261 h 3784177"/>
              <a:gd name="connsiteX119" fmla="*/ 0 w 8037833"/>
              <a:gd name="connsiteY11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835383 w 8037833"/>
              <a:gd name="connsiteY23" fmla="*/ 3377529 h 3784177"/>
              <a:gd name="connsiteX24" fmla="*/ 5746050 w 8037833"/>
              <a:gd name="connsiteY24" fmla="*/ 3426142 h 3784177"/>
              <a:gd name="connsiteX25" fmla="*/ 5613670 w 8037833"/>
              <a:gd name="connsiteY25" fmla="*/ 3428671 h 3784177"/>
              <a:gd name="connsiteX26" fmla="*/ 5535334 w 8037833"/>
              <a:gd name="connsiteY26" fmla="*/ 3437044 h 3784177"/>
              <a:gd name="connsiteX27" fmla="*/ 5506940 w 8037833"/>
              <a:gd name="connsiteY27" fmla="*/ 3450999 h 3784177"/>
              <a:gd name="connsiteX28" fmla="*/ 5466372 w 8037833"/>
              <a:gd name="connsiteY28" fmla="*/ 3463245 h 3784177"/>
              <a:gd name="connsiteX29" fmla="*/ 5395833 w 8037833"/>
              <a:gd name="connsiteY29" fmla="*/ 3493194 h 3784177"/>
              <a:gd name="connsiteX30" fmla="*/ 5305325 w 8037833"/>
              <a:gd name="connsiteY30" fmla="*/ 3505200 h 3784177"/>
              <a:gd name="connsiteX31" fmla="*/ 5223043 w 8037833"/>
              <a:gd name="connsiteY31" fmla="*/ 3491664 h 3784177"/>
              <a:gd name="connsiteX32" fmla="*/ 5217733 w 8037833"/>
              <a:gd name="connsiteY32" fmla="*/ 3500463 h 3784177"/>
              <a:gd name="connsiteX33" fmla="*/ 5167992 w 8037833"/>
              <a:gd name="connsiteY33" fmla="*/ 3504085 h 3784177"/>
              <a:gd name="connsiteX34" fmla="*/ 4987020 w 8037833"/>
              <a:gd name="connsiteY34" fmla="*/ 3461263 h 3784177"/>
              <a:gd name="connsiteX35" fmla="*/ 4890003 w 8037833"/>
              <a:gd name="connsiteY35" fmla="*/ 3469874 h 3784177"/>
              <a:gd name="connsiteX36" fmla="*/ 4856654 w 8037833"/>
              <a:gd name="connsiteY36" fmla="*/ 3481880 h 3784177"/>
              <a:gd name="connsiteX37" fmla="*/ 4800711 w 8037833"/>
              <a:gd name="connsiteY37" fmla="*/ 3501441 h 3784177"/>
              <a:gd name="connsiteX38" fmla="*/ 4761569 w 8037833"/>
              <a:gd name="connsiteY38" fmla="*/ 3538103 h 3784177"/>
              <a:gd name="connsiteX39" fmla="*/ 4713734 w 8037833"/>
              <a:gd name="connsiteY39" fmla="*/ 3545724 h 3784177"/>
              <a:gd name="connsiteX40" fmla="*/ 4699169 w 8037833"/>
              <a:gd name="connsiteY40" fmla="*/ 3518988 h 3784177"/>
              <a:gd name="connsiteX41" fmla="*/ 4649120 w 8037833"/>
              <a:gd name="connsiteY41" fmla="*/ 3536392 h 3784177"/>
              <a:gd name="connsiteX42" fmla="*/ 4573578 w 8037833"/>
              <a:gd name="connsiteY42" fmla="*/ 3565923 h 3784177"/>
              <a:gd name="connsiteX43" fmla="*/ 4529117 w 8037833"/>
              <a:gd name="connsiteY43" fmla="*/ 3575592 h 3784177"/>
              <a:gd name="connsiteX44" fmla="*/ 4408641 w 8037833"/>
              <a:gd name="connsiteY44" fmla="*/ 3610000 h 3784177"/>
              <a:gd name="connsiteX45" fmla="*/ 4356402 w 8037833"/>
              <a:gd name="connsiteY45" fmla="*/ 3642792 h 3784177"/>
              <a:gd name="connsiteX46" fmla="*/ 4270245 w 8037833"/>
              <a:gd name="connsiteY46" fmla="*/ 3665789 h 3784177"/>
              <a:gd name="connsiteX47" fmla="*/ 4208725 w 8037833"/>
              <a:gd name="connsiteY47" fmla="*/ 3704841 h 3784177"/>
              <a:gd name="connsiteX48" fmla="*/ 4201632 w 8037833"/>
              <a:gd name="connsiteY48" fmla="*/ 3702602 h 3784177"/>
              <a:gd name="connsiteX49" fmla="*/ 4191289 w 8037833"/>
              <a:gd name="connsiteY49" fmla="*/ 3702380 h 3784177"/>
              <a:gd name="connsiteX50" fmla="*/ 4191039 w 8037833"/>
              <a:gd name="connsiteY50" fmla="*/ 3702831 h 3784177"/>
              <a:gd name="connsiteX51" fmla="*/ 4181340 w 8037833"/>
              <a:gd name="connsiteY51" fmla="*/ 3701729 h 3784177"/>
              <a:gd name="connsiteX52" fmla="*/ 4133816 w 8037833"/>
              <a:gd name="connsiteY52" fmla="*/ 3690565 h 3784177"/>
              <a:gd name="connsiteX53" fmla="*/ 4071732 w 8037833"/>
              <a:gd name="connsiteY53" fmla="*/ 3732513 h 3784177"/>
              <a:gd name="connsiteX54" fmla="*/ 4045924 w 8037833"/>
              <a:gd name="connsiteY54" fmla="*/ 3739404 h 3784177"/>
              <a:gd name="connsiteX55" fmla="*/ 4032171 w 8037833"/>
              <a:gd name="connsiteY55" fmla="*/ 3745523 h 3784177"/>
              <a:gd name="connsiteX56" fmla="*/ 4031335 w 8037833"/>
              <a:gd name="connsiteY56" fmla="*/ 3747479 h 3784177"/>
              <a:gd name="connsiteX57" fmla="*/ 3985774 w 8037833"/>
              <a:gd name="connsiteY57" fmla="*/ 3736547 h 3784177"/>
              <a:gd name="connsiteX58" fmla="*/ 3979769 w 8037833"/>
              <a:gd name="connsiteY58" fmla="*/ 3738769 h 3784177"/>
              <a:gd name="connsiteX59" fmla="*/ 3950014 w 8037833"/>
              <a:gd name="connsiteY59" fmla="*/ 3726942 h 3784177"/>
              <a:gd name="connsiteX60" fmla="*/ 3934671 w 8037833"/>
              <a:gd name="connsiteY60" fmla="*/ 3723339 h 3784177"/>
              <a:gd name="connsiteX61" fmla="*/ 3930274 w 8037833"/>
              <a:gd name="connsiteY61" fmla="*/ 3717148 h 3784177"/>
              <a:gd name="connsiteX62" fmla="*/ 3907660 w 8037833"/>
              <a:gd name="connsiteY62" fmla="*/ 3714456 h 3784177"/>
              <a:gd name="connsiteX63" fmla="*/ 3905087 w 8037833"/>
              <a:gd name="connsiteY63" fmla="*/ 3716098 h 3784177"/>
              <a:gd name="connsiteX64" fmla="*/ 3886347 w 8037833"/>
              <a:gd name="connsiteY64" fmla="*/ 3706620 h 3784177"/>
              <a:gd name="connsiteX65" fmla="*/ 3870533 w 8037833"/>
              <a:gd name="connsiteY65" fmla="*/ 3689905 h 3784177"/>
              <a:gd name="connsiteX66" fmla="*/ 3678563 w 8037833"/>
              <a:gd name="connsiteY66" fmla="*/ 3694486 h 3784177"/>
              <a:gd name="connsiteX67" fmla="*/ 3524121 w 8037833"/>
              <a:gd name="connsiteY67" fmla="*/ 3642736 h 3784177"/>
              <a:gd name="connsiteX68" fmla="*/ 3432153 w 8037833"/>
              <a:gd name="connsiteY68" fmla="*/ 3667780 h 3784177"/>
              <a:gd name="connsiteX69" fmla="*/ 3373519 w 8037833"/>
              <a:gd name="connsiteY69" fmla="*/ 3665785 h 3784177"/>
              <a:gd name="connsiteX70" fmla="*/ 3114267 w 8037833"/>
              <a:gd name="connsiteY70" fmla="*/ 3638983 h 3784177"/>
              <a:gd name="connsiteX71" fmla="*/ 3048270 w 8037833"/>
              <a:gd name="connsiteY71" fmla="*/ 3649949 h 3784177"/>
              <a:gd name="connsiteX72" fmla="*/ 2989722 w 8037833"/>
              <a:gd name="connsiteY72" fmla="*/ 3623230 h 3784177"/>
              <a:gd name="connsiteX73" fmla="*/ 2965734 w 8037833"/>
              <a:gd name="connsiteY73" fmla="*/ 3635676 h 3784177"/>
              <a:gd name="connsiteX74" fmla="*/ 2961603 w 8037833"/>
              <a:gd name="connsiteY74" fmla="*/ 3638221 h 3784177"/>
              <a:gd name="connsiteX75" fmla="*/ 2944959 w 8037833"/>
              <a:gd name="connsiteY75" fmla="*/ 3639723 h 3784177"/>
              <a:gd name="connsiteX76" fmla="*/ 2940402 w 8037833"/>
              <a:gd name="connsiteY76" fmla="*/ 3651000 h 3784177"/>
              <a:gd name="connsiteX77" fmla="*/ 2915449 w 8037833"/>
              <a:gd name="connsiteY77" fmla="*/ 3661039 h 3784177"/>
              <a:gd name="connsiteX78" fmla="*/ 2884777 w 8037833"/>
              <a:gd name="connsiteY78" fmla="*/ 3660775 h 3784177"/>
              <a:gd name="connsiteX79" fmla="*/ 2739034 w 8037833"/>
              <a:gd name="connsiteY79" fmla="*/ 3647396 h 3784177"/>
              <a:gd name="connsiteX80" fmla="*/ 2651827 w 8037833"/>
              <a:gd name="connsiteY80" fmla="*/ 3646306 h 3784177"/>
              <a:gd name="connsiteX81" fmla="*/ 2618680 w 8037833"/>
              <a:gd name="connsiteY81" fmla="*/ 3656755 h 3784177"/>
              <a:gd name="connsiteX82" fmla="*/ 2572404 w 8037833"/>
              <a:gd name="connsiteY82" fmla="*/ 3664043 h 3784177"/>
              <a:gd name="connsiteX83" fmla="*/ 2490721 w 8037833"/>
              <a:gd name="connsiteY83" fmla="*/ 3685313 h 3784177"/>
              <a:gd name="connsiteX84" fmla="*/ 2423704 w 8037833"/>
              <a:gd name="connsiteY84" fmla="*/ 3658079 h 3784177"/>
              <a:gd name="connsiteX85" fmla="*/ 2301172 w 8037833"/>
              <a:gd name="connsiteY85" fmla="*/ 3663053 h 3784177"/>
              <a:gd name="connsiteX86" fmla="*/ 2294102 w 8037833"/>
              <a:gd name="connsiteY86" fmla="*/ 3671151 h 3784177"/>
              <a:gd name="connsiteX87" fmla="*/ 2238966 w 8037833"/>
              <a:gd name="connsiteY87" fmla="*/ 3668777 h 3784177"/>
              <a:gd name="connsiteX88" fmla="*/ 2082844 w 8037833"/>
              <a:gd name="connsiteY88" fmla="*/ 3631994 h 3784177"/>
              <a:gd name="connsiteX89" fmla="*/ 1938480 w 8037833"/>
              <a:gd name="connsiteY89" fmla="*/ 3601439 h 3784177"/>
              <a:gd name="connsiteX90" fmla="*/ 1900166 w 8037833"/>
              <a:gd name="connsiteY90" fmla="*/ 3609358 h 3784177"/>
              <a:gd name="connsiteX91" fmla="*/ 1835976 w 8037833"/>
              <a:gd name="connsiteY91" fmla="*/ 3622065 h 3784177"/>
              <a:gd name="connsiteX92" fmla="*/ 1787830 w 8037833"/>
              <a:gd name="connsiteY92" fmla="*/ 3633173 h 3784177"/>
              <a:gd name="connsiteX93" fmla="*/ 1734224 w 8037833"/>
              <a:gd name="connsiteY93" fmla="*/ 3655593 h 3784177"/>
              <a:gd name="connsiteX94" fmla="*/ 1721989 w 8037833"/>
              <a:gd name="connsiteY94" fmla="*/ 3627298 h 3784177"/>
              <a:gd name="connsiteX95" fmla="*/ 1664576 w 8037833"/>
              <a:gd name="connsiteY95" fmla="*/ 3638572 h 3784177"/>
              <a:gd name="connsiteX96" fmla="*/ 1577459 w 8037833"/>
              <a:gd name="connsiteY96" fmla="*/ 3658824 h 3784177"/>
              <a:gd name="connsiteX97" fmla="*/ 1527269 w 8037833"/>
              <a:gd name="connsiteY97" fmla="*/ 3663088 h 3784177"/>
              <a:gd name="connsiteX98" fmla="*/ 1390118 w 8037833"/>
              <a:gd name="connsiteY98" fmla="*/ 3682789 h 3784177"/>
              <a:gd name="connsiteX99" fmla="*/ 1252698 w 8037833"/>
              <a:gd name="connsiteY99" fmla="*/ 3708662 h 3784177"/>
              <a:gd name="connsiteX100" fmla="*/ 1171039 w 8037833"/>
              <a:gd name="connsiteY100" fmla="*/ 3758642 h 3784177"/>
              <a:gd name="connsiteX101" fmla="*/ 1058106 w 8037833"/>
              <a:gd name="connsiteY101" fmla="*/ 3776166 h 3784177"/>
              <a:gd name="connsiteX102" fmla="*/ 1039167 w 8037833"/>
              <a:gd name="connsiteY102" fmla="*/ 3784177 h 3784177"/>
              <a:gd name="connsiteX103" fmla="*/ 1012958 w 8037833"/>
              <a:gd name="connsiteY103" fmla="*/ 3779206 h 3784177"/>
              <a:gd name="connsiteX104" fmla="*/ 907906 w 8037833"/>
              <a:gd name="connsiteY104" fmla="*/ 3757678 h 3784177"/>
              <a:gd name="connsiteX105" fmla="*/ 825226 w 8037833"/>
              <a:gd name="connsiteY105" fmla="*/ 3726369 h 3784177"/>
              <a:gd name="connsiteX106" fmla="*/ 722264 w 8037833"/>
              <a:gd name="connsiteY106" fmla="*/ 3747612 h 3784177"/>
              <a:gd name="connsiteX107" fmla="*/ 659460 w 8037833"/>
              <a:gd name="connsiteY107" fmla="*/ 3740429 h 3784177"/>
              <a:gd name="connsiteX108" fmla="*/ 556552 w 8037833"/>
              <a:gd name="connsiteY108" fmla="*/ 3739124 h 3784177"/>
              <a:gd name="connsiteX109" fmla="*/ 445444 w 8037833"/>
              <a:gd name="connsiteY109" fmla="*/ 3764831 h 3784177"/>
              <a:gd name="connsiteX110" fmla="*/ 393295 w 8037833"/>
              <a:gd name="connsiteY110" fmla="*/ 3753097 h 3784177"/>
              <a:gd name="connsiteX111" fmla="*/ 339711 w 8037833"/>
              <a:gd name="connsiteY111" fmla="*/ 3718242 h 3784177"/>
              <a:gd name="connsiteX112" fmla="*/ 222239 w 8037833"/>
              <a:gd name="connsiteY112" fmla="*/ 3672335 h 3784177"/>
              <a:gd name="connsiteX113" fmla="*/ 163578 w 8037833"/>
              <a:gd name="connsiteY113" fmla="*/ 3656292 h 3784177"/>
              <a:gd name="connsiteX114" fmla="*/ 72220 w 8037833"/>
              <a:gd name="connsiteY114" fmla="*/ 3645272 h 3784177"/>
              <a:gd name="connsiteX115" fmla="*/ 44395 w 8037833"/>
              <a:gd name="connsiteY115" fmla="*/ 3639455 h 3784177"/>
              <a:gd name="connsiteX116" fmla="*/ 1962 w 8037833"/>
              <a:gd name="connsiteY116" fmla="*/ 3635948 h 3784177"/>
              <a:gd name="connsiteX117" fmla="*/ 0 w 8037833"/>
              <a:gd name="connsiteY117" fmla="*/ 3635261 h 3784177"/>
              <a:gd name="connsiteX118" fmla="*/ 0 w 8037833"/>
              <a:gd name="connsiteY11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835383 w 8037833"/>
              <a:gd name="connsiteY23" fmla="*/ 3377529 h 3784177"/>
              <a:gd name="connsiteX24" fmla="*/ 5746050 w 8037833"/>
              <a:gd name="connsiteY24" fmla="*/ 3426142 h 3784177"/>
              <a:gd name="connsiteX25" fmla="*/ 5613670 w 8037833"/>
              <a:gd name="connsiteY25" fmla="*/ 3428671 h 3784177"/>
              <a:gd name="connsiteX26" fmla="*/ 5535334 w 8037833"/>
              <a:gd name="connsiteY26" fmla="*/ 3437044 h 3784177"/>
              <a:gd name="connsiteX27" fmla="*/ 5506940 w 8037833"/>
              <a:gd name="connsiteY27" fmla="*/ 3450999 h 3784177"/>
              <a:gd name="connsiteX28" fmla="*/ 5466372 w 8037833"/>
              <a:gd name="connsiteY28" fmla="*/ 3463245 h 3784177"/>
              <a:gd name="connsiteX29" fmla="*/ 5395833 w 8037833"/>
              <a:gd name="connsiteY29" fmla="*/ 3493194 h 3784177"/>
              <a:gd name="connsiteX30" fmla="*/ 5305325 w 8037833"/>
              <a:gd name="connsiteY30" fmla="*/ 3505200 h 3784177"/>
              <a:gd name="connsiteX31" fmla="*/ 5223043 w 8037833"/>
              <a:gd name="connsiteY31" fmla="*/ 3491664 h 3784177"/>
              <a:gd name="connsiteX32" fmla="*/ 5217733 w 8037833"/>
              <a:gd name="connsiteY32" fmla="*/ 3500463 h 3784177"/>
              <a:gd name="connsiteX33" fmla="*/ 5167992 w 8037833"/>
              <a:gd name="connsiteY33" fmla="*/ 3504085 h 3784177"/>
              <a:gd name="connsiteX34" fmla="*/ 4987020 w 8037833"/>
              <a:gd name="connsiteY34" fmla="*/ 3461263 h 3784177"/>
              <a:gd name="connsiteX35" fmla="*/ 4890003 w 8037833"/>
              <a:gd name="connsiteY35" fmla="*/ 3469874 h 3784177"/>
              <a:gd name="connsiteX36" fmla="*/ 4856654 w 8037833"/>
              <a:gd name="connsiteY36" fmla="*/ 3481880 h 3784177"/>
              <a:gd name="connsiteX37" fmla="*/ 4800711 w 8037833"/>
              <a:gd name="connsiteY37" fmla="*/ 3501441 h 3784177"/>
              <a:gd name="connsiteX38" fmla="*/ 4761569 w 8037833"/>
              <a:gd name="connsiteY38" fmla="*/ 3538103 h 3784177"/>
              <a:gd name="connsiteX39" fmla="*/ 4713734 w 8037833"/>
              <a:gd name="connsiteY39" fmla="*/ 3545724 h 3784177"/>
              <a:gd name="connsiteX40" fmla="*/ 4699169 w 8037833"/>
              <a:gd name="connsiteY40" fmla="*/ 3518988 h 3784177"/>
              <a:gd name="connsiteX41" fmla="*/ 4649120 w 8037833"/>
              <a:gd name="connsiteY41" fmla="*/ 3536392 h 3784177"/>
              <a:gd name="connsiteX42" fmla="*/ 4573578 w 8037833"/>
              <a:gd name="connsiteY42" fmla="*/ 3565923 h 3784177"/>
              <a:gd name="connsiteX43" fmla="*/ 4529117 w 8037833"/>
              <a:gd name="connsiteY43" fmla="*/ 3575592 h 3784177"/>
              <a:gd name="connsiteX44" fmla="*/ 4408641 w 8037833"/>
              <a:gd name="connsiteY44" fmla="*/ 3610000 h 3784177"/>
              <a:gd name="connsiteX45" fmla="*/ 4356402 w 8037833"/>
              <a:gd name="connsiteY45" fmla="*/ 3642792 h 3784177"/>
              <a:gd name="connsiteX46" fmla="*/ 4270245 w 8037833"/>
              <a:gd name="connsiteY46" fmla="*/ 3665789 h 3784177"/>
              <a:gd name="connsiteX47" fmla="*/ 4208725 w 8037833"/>
              <a:gd name="connsiteY47" fmla="*/ 3704841 h 3784177"/>
              <a:gd name="connsiteX48" fmla="*/ 4201632 w 8037833"/>
              <a:gd name="connsiteY48" fmla="*/ 3702602 h 3784177"/>
              <a:gd name="connsiteX49" fmla="*/ 4191289 w 8037833"/>
              <a:gd name="connsiteY49" fmla="*/ 3702380 h 3784177"/>
              <a:gd name="connsiteX50" fmla="*/ 4191039 w 8037833"/>
              <a:gd name="connsiteY50" fmla="*/ 3702831 h 3784177"/>
              <a:gd name="connsiteX51" fmla="*/ 4181340 w 8037833"/>
              <a:gd name="connsiteY51" fmla="*/ 3701729 h 3784177"/>
              <a:gd name="connsiteX52" fmla="*/ 4133816 w 8037833"/>
              <a:gd name="connsiteY52" fmla="*/ 3690565 h 3784177"/>
              <a:gd name="connsiteX53" fmla="*/ 4071732 w 8037833"/>
              <a:gd name="connsiteY53" fmla="*/ 3732513 h 3784177"/>
              <a:gd name="connsiteX54" fmla="*/ 4045924 w 8037833"/>
              <a:gd name="connsiteY54" fmla="*/ 3739404 h 3784177"/>
              <a:gd name="connsiteX55" fmla="*/ 4032171 w 8037833"/>
              <a:gd name="connsiteY55" fmla="*/ 3745523 h 3784177"/>
              <a:gd name="connsiteX56" fmla="*/ 4031335 w 8037833"/>
              <a:gd name="connsiteY56" fmla="*/ 3747479 h 3784177"/>
              <a:gd name="connsiteX57" fmla="*/ 3985774 w 8037833"/>
              <a:gd name="connsiteY57" fmla="*/ 3736547 h 3784177"/>
              <a:gd name="connsiteX58" fmla="*/ 3979769 w 8037833"/>
              <a:gd name="connsiteY58" fmla="*/ 3738769 h 3784177"/>
              <a:gd name="connsiteX59" fmla="*/ 3950014 w 8037833"/>
              <a:gd name="connsiteY59" fmla="*/ 3726942 h 3784177"/>
              <a:gd name="connsiteX60" fmla="*/ 3934671 w 8037833"/>
              <a:gd name="connsiteY60" fmla="*/ 3723339 h 3784177"/>
              <a:gd name="connsiteX61" fmla="*/ 3930274 w 8037833"/>
              <a:gd name="connsiteY61" fmla="*/ 3717148 h 3784177"/>
              <a:gd name="connsiteX62" fmla="*/ 3907660 w 8037833"/>
              <a:gd name="connsiteY62" fmla="*/ 3714456 h 3784177"/>
              <a:gd name="connsiteX63" fmla="*/ 3905087 w 8037833"/>
              <a:gd name="connsiteY63" fmla="*/ 3716098 h 3784177"/>
              <a:gd name="connsiteX64" fmla="*/ 3886347 w 8037833"/>
              <a:gd name="connsiteY64" fmla="*/ 3706620 h 3784177"/>
              <a:gd name="connsiteX65" fmla="*/ 3870533 w 8037833"/>
              <a:gd name="connsiteY65" fmla="*/ 3689905 h 3784177"/>
              <a:gd name="connsiteX66" fmla="*/ 3678563 w 8037833"/>
              <a:gd name="connsiteY66" fmla="*/ 3694486 h 3784177"/>
              <a:gd name="connsiteX67" fmla="*/ 3524121 w 8037833"/>
              <a:gd name="connsiteY67" fmla="*/ 3642736 h 3784177"/>
              <a:gd name="connsiteX68" fmla="*/ 3432153 w 8037833"/>
              <a:gd name="connsiteY68" fmla="*/ 3667780 h 3784177"/>
              <a:gd name="connsiteX69" fmla="*/ 3373519 w 8037833"/>
              <a:gd name="connsiteY69" fmla="*/ 3665785 h 3784177"/>
              <a:gd name="connsiteX70" fmla="*/ 3114267 w 8037833"/>
              <a:gd name="connsiteY70" fmla="*/ 3638983 h 3784177"/>
              <a:gd name="connsiteX71" fmla="*/ 3048270 w 8037833"/>
              <a:gd name="connsiteY71" fmla="*/ 3649949 h 3784177"/>
              <a:gd name="connsiteX72" fmla="*/ 2989722 w 8037833"/>
              <a:gd name="connsiteY72" fmla="*/ 3623230 h 3784177"/>
              <a:gd name="connsiteX73" fmla="*/ 2965734 w 8037833"/>
              <a:gd name="connsiteY73" fmla="*/ 3635676 h 3784177"/>
              <a:gd name="connsiteX74" fmla="*/ 2961603 w 8037833"/>
              <a:gd name="connsiteY74" fmla="*/ 3638221 h 3784177"/>
              <a:gd name="connsiteX75" fmla="*/ 2944959 w 8037833"/>
              <a:gd name="connsiteY75" fmla="*/ 3639723 h 3784177"/>
              <a:gd name="connsiteX76" fmla="*/ 2940402 w 8037833"/>
              <a:gd name="connsiteY76" fmla="*/ 3651000 h 3784177"/>
              <a:gd name="connsiteX77" fmla="*/ 2915449 w 8037833"/>
              <a:gd name="connsiteY77" fmla="*/ 3661039 h 3784177"/>
              <a:gd name="connsiteX78" fmla="*/ 2884777 w 8037833"/>
              <a:gd name="connsiteY78" fmla="*/ 3660775 h 3784177"/>
              <a:gd name="connsiteX79" fmla="*/ 2739034 w 8037833"/>
              <a:gd name="connsiteY79" fmla="*/ 3647396 h 3784177"/>
              <a:gd name="connsiteX80" fmla="*/ 2651827 w 8037833"/>
              <a:gd name="connsiteY80" fmla="*/ 3646306 h 3784177"/>
              <a:gd name="connsiteX81" fmla="*/ 2618680 w 8037833"/>
              <a:gd name="connsiteY81" fmla="*/ 3656755 h 3784177"/>
              <a:gd name="connsiteX82" fmla="*/ 2572404 w 8037833"/>
              <a:gd name="connsiteY82" fmla="*/ 3664043 h 3784177"/>
              <a:gd name="connsiteX83" fmla="*/ 2490721 w 8037833"/>
              <a:gd name="connsiteY83" fmla="*/ 3685313 h 3784177"/>
              <a:gd name="connsiteX84" fmla="*/ 2423704 w 8037833"/>
              <a:gd name="connsiteY84" fmla="*/ 3658079 h 3784177"/>
              <a:gd name="connsiteX85" fmla="*/ 2301172 w 8037833"/>
              <a:gd name="connsiteY85" fmla="*/ 3663053 h 3784177"/>
              <a:gd name="connsiteX86" fmla="*/ 2294102 w 8037833"/>
              <a:gd name="connsiteY86" fmla="*/ 3671151 h 3784177"/>
              <a:gd name="connsiteX87" fmla="*/ 2238966 w 8037833"/>
              <a:gd name="connsiteY87" fmla="*/ 3668777 h 3784177"/>
              <a:gd name="connsiteX88" fmla="*/ 2082844 w 8037833"/>
              <a:gd name="connsiteY88" fmla="*/ 3631994 h 3784177"/>
              <a:gd name="connsiteX89" fmla="*/ 1938480 w 8037833"/>
              <a:gd name="connsiteY89" fmla="*/ 3601439 h 3784177"/>
              <a:gd name="connsiteX90" fmla="*/ 1900166 w 8037833"/>
              <a:gd name="connsiteY90" fmla="*/ 3609358 h 3784177"/>
              <a:gd name="connsiteX91" fmla="*/ 1835976 w 8037833"/>
              <a:gd name="connsiteY91" fmla="*/ 3622065 h 3784177"/>
              <a:gd name="connsiteX92" fmla="*/ 1787830 w 8037833"/>
              <a:gd name="connsiteY92" fmla="*/ 3633173 h 3784177"/>
              <a:gd name="connsiteX93" fmla="*/ 1734224 w 8037833"/>
              <a:gd name="connsiteY93" fmla="*/ 3655593 h 3784177"/>
              <a:gd name="connsiteX94" fmla="*/ 1721989 w 8037833"/>
              <a:gd name="connsiteY94" fmla="*/ 3627298 h 3784177"/>
              <a:gd name="connsiteX95" fmla="*/ 1664576 w 8037833"/>
              <a:gd name="connsiteY95" fmla="*/ 3638572 h 3784177"/>
              <a:gd name="connsiteX96" fmla="*/ 1577459 w 8037833"/>
              <a:gd name="connsiteY96" fmla="*/ 3658824 h 3784177"/>
              <a:gd name="connsiteX97" fmla="*/ 1527269 w 8037833"/>
              <a:gd name="connsiteY97" fmla="*/ 3663088 h 3784177"/>
              <a:gd name="connsiteX98" fmla="*/ 1390118 w 8037833"/>
              <a:gd name="connsiteY98" fmla="*/ 3682789 h 3784177"/>
              <a:gd name="connsiteX99" fmla="*/ 1252698 w 8037833"/>
              <a:gd name="connsiteY99" fmla="*/ 3708662 h 3784177"/>
              <a:gd name="connsiteX100" fmla="*/ 1171039 w 8037833"/>
              <a:gd name="connsiteY100" fmla="*/ 3758642 h 3784177"/>
              <a:gd name="connsiteX101" fmla="*/ 1058106 w 8037833"/>
              <a:gd name="connsiteY101" fmla="*/ 3776166 h 3784177"/>
              <a:gd name="connsiteX102" fmla="*/ 1039167 w 8037833"/>
              <a:gd name="connsiteY102" fmla="*/ 3784177 h 3784177"/>
              <a:gd name="connsiteX103" fmla="*/ 1012958 w 8037833"/>
              <a:gd name="connsiteY103" fmla="*/ 3779206 h 3784177"/>
              <a:gd name="connsiteX104" fmla="*/ 907906 w 8037833"/>
              <a:gd name="connsiteY104" fmla="*/ 3757678 h 3784177"/>
              <a:gd name="connsiteX105" fmla="*/ 825226 w 8037833"/>
              <a:gd name="connsiteY105" fmla="*/ 3726369 h 3784177"/>
              <a:gd name="connsiteX106" fmla="*/ 722264 w 8037833"/>
              <a:gd name="connsiteY106" fmla="*/ 3747612 h 3784177"/>
              <a:gd name="connsiteX107" fmla="*/ 659460 w 8037833"/>
              <a:gd name="connsiteY107" fmla="*/ 3740429 h 3784177"/>
              <a:gd name="connsiteX108" fmla="*/ 556552 w 8037833"/>
              <a:gd name="connsiteY108" fmla="*/ 3739124 h 3784177"/>
              <a:gd name="connsiteX109" fmla="*/ 445444 w 8037833"/>
              <a:gd name="connsiteY109" fmla="*/ 3764831 h 3784177"/>
              <a:gd name="connsiteX110" fmla="*/ 393295 w 8037833"/>
              <a:gd name="connsiteY110" fmla="*/ 3753097 h 3784177"/>
              <a:gd name="connsiteX111" fmla="*/ 339711 w 8037833"/>
              <a:gd name="connsiteY111" fmla="*/ 3718242 h 3784177"/>
              <a:gd name="connsiteX112" fmla="*/ 222239 w 8037833"/>
              <a:gd name="connsiteY112" fmla="*/ 3672335 h 3784177"/>
              <a:gd name="connsiteX113" fmla="*/ 163578 w 8037833"/>
              <a:gd name="connsiteY113" fmla="*/ 3656292 h 3784177"/>
              <a:gd name="connsiteX114" fmla="*/ 72220 w 8037833"/>
              <a:gd name="connsiteY114" fmla="*/ 3645272 h 3784177"/>
              <a:gd name="connsiteX115" fmla="*/ 44395 w 8037833"/>
              <a:gd name="connsiteY115" fmla="*/ 3639455 h 3784177"/>
              <a:gd name="connsiteX116" fmla="*/ 1962 w 8037833"/>
              <a:gd name="connsiteY116" fmla="*/ 3635948 h 3784177"/>
              <a:gd name="connsiteX117" fmla="*/ 0 w 8037833"/>
              <a:gd name="connsiteY117" fmla="*/ 3635261 h 3784177"/>
              <a:gd name="connsiteX118" fmla="*/ 0 w 8037833"/>
              <a:gd name="connsiteY11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835383 w 8037833"/>
              <a:gd name="connsiteY23" fmla="*/ 3377529 h 3784177"/>
              <a:gd name="connsiteX24" fmla="*/ 5746050 w 8037833"/>
              <a:gd name="connsiteY24" fmla="*/ 3426142 h 3784177"/>
              <a:gd name="connsiteX25" fmla="*/ 5613670 w 8037833"/>
              <a:gd name="connsiteY25" fmla="*/ 3428671 h 3784177"/>
              <a:gd name="connsiteX26" fmla="*/ 5535334 w 8037833"/>
              <a:gd name="connsiteY26" fmla="*/ 3437044 h 3784177"/>
              <a:gd name="connsiteX27" fmla="*/ 5506940 w 8037833"/>
              <a:gd name="connsiteY27" fmla="*/ 3450999 h 3784177"/>
              <a:gd name="connsiteX28" fmla="*/ 5466372 w 8037833"/>
              <a:gd name="connsiteY28" fmla="*/ 3463245 h 3784177"/>
              <a:gd name="connsiteX29" fmla="*/ 5395833 w 8037833"/>
              <a:gd name="connsiteY29" fmla="*/ 3493194 h 3784177"/>
              <a:gd name="connsiteX30" fmla="*/ 5305325 w 8037833"/>
              <a:gd name="connsiteY30" fmla="*/ 3505200 h 3784177"/>
              <a:gd name="connsiteX31" fmla="*/ 5223043 w 8037833"/>
              <a:gd name="connsiteY31" fmla="*/ 3491664 h 3784177"/>
              <a:gd name="connsiteX32" fmla="*/ 5217733 w 8037833"/>
              <a:gd name="connsiteY32" fmla="*/ 3500463 h 3784177"/>
              <a:gd name="connsiteX33" fmla="*/ 5167992 w 8037833"/>
              <a:gd name="connsiteY33" fmla="*/ 3504085 h 3784177"/>
              <a:gd name="connsiteX34" fmla="*/ 4987020 w 8037833"/>
              <a:gd name="connsiteY34" fmla="*/ 3461263 h 3784177"/>
              <a:gd name="connsiteX35" fmla="*/ 4890003 w 8037833"/>
              <a:gd name="connsiteY35" fmla="*/ 3469874 h 3784177"/>
              <a:gd name="connsiteX36" fmla="*/ 4856654 w 8037833"/>
              <a:gd name="connsiteY36" fmla="*/ 3481880 h 3784177"/>
              <a:gd name="connsiteX37" fmla="*/ 4800711 w 8037833"/>
              <a:gd name="connsiteY37" fmla="*/ 3501441 h 3784177"/>
              <a:gd name="connsiteX38" fmla="*/ 4761569 w 8037833"/>
              <a:gd name="connsiteY38" fmla="*/ 3538103 h 3784177"/>
              <a:gd name="connsiteX39" fmla="*/ 4713734 w 8037833"/>
              <a:gd name="connsiteY39" fmla="*/ 3545724 h 3784177"/>
              <a:gd name="connsiteX40" fmla="*/ 4699169 w 8037833"/>
              <a:gd name="connsiteY40" fmla="*/ 3518988 h 3784177"/>
              <a:gd name="connsiteX41" fmla="*/ 4649120 w 8037833"/>
              <a:gd name="connsiteY41" fmla="*/ 3536392 h 3784177"/>
              <a:gd name="connsiteX42" fmla="*/ 4573578 w 8037833"/>
              <a:gd name="connsiteY42" fmla="*/ 3565923 h 3784177"/>
              <a:gd name="connsiteX43" fmla="*/ 4529117 w 8037833"/>
              <a:gd name="connsiteY43" fmla="*/ 3575592 h 3784177"/>
              <a:gd name="connsiteX44" fmla="*/ 4408641 w 8037833"/>
              <a:gd name="connsiteY44" fmla="*/ 3610000 h 3784177"/>
              <a:gd name="connsiteX45" fmla="*/ 4356402 w 8037833"/>
              <a:gd name="connsiteY45" fmla="*/ 3642792 h 3784177"/>
              <a:gd name="connsiteX46" fmla="*/ 4270245 w 8037833"/>
              <a:gd name="connsiteY46" fmla="*/ 3665789 h 3784177"/>
              <a:gd name="connsiteX47" fmla="*/ 4208725 w 8037833"/>
              <a:gd name="connsiteY47" fmla="*/ 3704841 h 3784177"/>
              <a:gd name="connsiteX48" fmla="*/ 4201632 w 8037833"/>
              <a:gd name="connsiteY48" fmla="*/ 3702602 h 3784177"/>
              <a:gd name="connsiteX49" fmla="*/ 4191289 w 8037833"/>
              <a:gd name="connsiteY49" fmla="*/ 3702380 h 3784177"/>
              <a:gd name="connsiteX50" fmla="*/ 4191039 w 8037833"/>
              <a:gd name="connsiteY50" fmla="*/ 3702831 h 3784177"/>
              <a:gd name="connsiteX51" fmla="*/ 4181340 w 8037833"/>
              <a:gd name="connsiteY51" fmla="*/ 3701729 h 3784177"/>
              <a:gd name="connsiteX52" fmla="*/ 4133816 w 8037833"/>
              <a:gd name="connsiteY52" fmla="*/ 3690565 h 3784177"/>
              <a:gd name="connsiteX53" fmla="*/ 4071732 w 8037833"/>
              <a:gd name="connsiteY53" fmla="*/ 3732513 h 3784177"/>
              <a:gd name="connsiteX54" fmla="*/ 4045924 w 8037833"/>
              <a:gd name="connsiteY54" fmla="*/ 3739404 h 3784177"/>
              <a:gd name="connsiteX55" fmla="*/ 4032171 w 8037833"/>
              <a:gd name="connsiteY55" fmla="*/ 3745523 h 3784177"/>
              <a:gd name="connsiteX56" fmla="*/ 4031335 w 8037833"/>
              <a:gd name="connsiteY56" fmla="*/ 3747479 h 3784177"/>
              <a:gd name="connsiteX57" fmla="*/ 3985774 w 8037833"/>
              <a:gd name="connsiteY57" fmla="*/ 3736547 h 3784177"/>
              <a:gd name="connsiteX58" fmla="*/ 3979769 w 8037833"/>
              <a:gd name="connsiteY58" fmla="*/ 3738769 h 3784177"/>
              <a:gd name="connsiteX59" fmla="*/ 3950014 w 8037833"/>
              <a:gd name="connsiteY59" fmla="*/ 3726942 h 3784177"/>
              <a:gd name="connsiteX60" fmla="*/ 3934671 w 8037833"/>
              <a:gd name="connsiteY60" fmla="*/ 3723339 h 3784177"/>
              <a:gd name="connsiteX61" fmla="*/ 3930274 w 8037833"/>
              <a:gd name="connsiteY61" fmla="*/ 3717148 h 3784177"/>
              <a:gd name="connsiteX62" fmla="*/ 3907660 w 8037833"/>
              <a:gd name="connsiteY62" fmla="*/ 3714456 h 3784177"/>
              <a:gd name="connsiteX63" fmla="*/ 3905087 w 8037833"/>
              <a:gd name="connsiteY63" fmla="*/ 3716098 h 3784177"/>
              <a:gd name="connsiteX64" fmla="*/ 3886347 w 8037833"/>
              <a:gd name="connsiteY64" fmla="*/ 3706620 h 3784177"/>
              <a:gd name="connsiteX65" fmla="*/ 3870533 w 8037833"/>
              <a:gd name="connsiteY65" fmla="*/ 3689905 h 3784177"/>
              <a:gd name="connsiteX66" fmla="*/ 3678563 w 8037833"/>
              <a:gd name="connsiteY66" fmla="*/ 3694486 h 3784177"/>
              <a:gd name="connsiteX67" fmla="*/ 3524121 w 8037833"/>
              <a:gd name="connsiteY67" fmla="*/ 3642736 h 3784177"/>
              <a:gd name="connsiteX68" fmla="*/ 3432153 w 8037833"/>
              <a:gd name="connsiteY68" fmla="*/ 3667780 h 3784177"/>
              <a:gd name="connsiteX69" fmla="*/ 3373519 w 8037833"/>
              <a:gd name="connsiteY69" fmla="*/ 3665785 h 3784177"/>
              <a:gd name="connsiteX70" fmla="*/ 3114267 w 8037833"/>
              <a:gd name="connsiteY70" fmla="*/ 3638983 h 3784177"/>
              <a:gd name="connsiteX71" fmla="*/ 3048270 w 8037833"/>
              <a:gd name="connsiteY71" fmla="*/ 3649949 h 3784177"/>
              <a:gd name="connsiteX72" fmla="*/ 2989722 w 8037833"/>
              <a:gd name="connsiteY72" fmla="*/ 3623230 h 3784177"/>
              <a:gd name="connsiteX73" fmla="*/ 2965734 w 8037833"/>
              <a:gd name="connsiteY73" fmla="*/ 3635676 h 3784177"/>
              <a:gd name="connsiteX74" fmla="*/ 2961603 w 8037833"/>
              <a:gd name="connsiteY74" fmla="*/ 3638221 h 3784177"/>
              <a:gd name="connsiteX75" fmla="*/ 2944959 w 8037833"/>
              <a:gd name="connsiteY75" fmla="*/ 3639723 h 3784177"/>
              <a:gd name="connsiteX76" fmla="*/ 2940402 w 8037833"/>
              <a:gd name="connsiteY76" fmla="*/ 3651000 h 3784177"/>
              <a:gd name="connsiteX77" fmla="*/ 2915449 w 8037833"/>
              <a:gd name="connsiteY77" fmla="*/ 3661039 h 3784177"/>
              <a:gd name="connsiteX78" fmla="*/ 2884777 w 8037833"/>
              <a:gd name="connsiteY78" fmla="*/ 3660775 h 3784177"/>
              <a:gd name="connsiteX79" fmla="*/ 2739034 w 8037833"/>
              <a:gd name="connsiteY79" fmla="*/ 3647396 h 3784177"/>
              <a:gd name="connsiteX80" fmla="*/ 2651827 w 8037833"/>
              <a:gd name="connsiteY80" fmla="*/ 3646306 h 3784177"/>
              <a:gd name="connsiteX81" fmla="*/ 2618680 w 8037833"/>
              <a:gd name="connsiteY81" fmla="*/ 3656755 h 3784177"/>
              <a:gd name="connsiteX82" fmla="*/ 2572404 w 8037833"/>
              <a:gd name="connsiteY82" fmla="*/ 3664043 h 3784177"/>
              <a:gd name="connsiteX83" fmla="*/ 2490721 w 8037833"/>
              <a:gd name="connsiteY83" fmla="*/ 3685313 h 3784177"/>
              <a:gd name="connsiteX84" fmla="*/ 2423704 w 8037833"/>
              <a:gd name="connsiteY84" fmla="*/ 3658079 h 3784177"/>
              <a:gd name="connsiteX85" fmla="*/ 2301172 w 8037833"/>
              <a:gd name="connsiteY85" fmla="*/ 3663053 h 3784177"/>
              <a:gd name="connsiteX86" fmla="*/ 2294102 w 8037833"/>
              <a:gd name="connsiteY86" fmla="*/ 3671151 h 3784177"/>
              <a:gd name="connsiteX87" fmla="*/ 2238966 w 8037833"/>
              <a:gd name="connsiteY87" fmla="*/ 3668777 h 3784177"/>
              <a:gd name="connsiteX88" fmla="*/ 2082844 w 8037833"/>
              <a:gd name="connsiteY88" fmla="*/ 3631994 h 3784177"/>
              <a:gd name="connsiteX89" fmla="*/ 1938480 w 8037833"/>
              <a:gd name="connsiteY89" fmla="*/ 3601439 h 3784177"/>
              <a:gd name="connsiteX90" fmla="*/ 1900166 w 8037833"/>
              <a:gd name="connsiteY90" fmla="*/ 3609358 h 3784177"/>
              <a:gd name="connsiteX91" fmla="*/ 1835976 w 8037833"/>
              <a:gd name="connsiteY91" fmla="*/ 3622065 h 3784177"/>
              <a:gd name="connsiteX92" fmla="*/ 1787830 w 8037833"/>
              <a:gd name="connsiteY92" fmla="*/ 3633173 h 3784177"/>
              <a:gd name="connsiteX93" fmla="*/ 1734224 w 8037833"/>
              <a:gd name="connsiteY93" fmla="*/ 3655593 h 3784177"/>
              <a:gd name="connsiteX94" fmla="*/ 1721989 w 8037833"/>
              <a:gd name="connsiteY94" fmla="*/ 3627298 h 3784177"/>
              <a:gd name="connsiteX95" fmla="*/ 1664576 w 8037833"/>
              <a:gd name="connsiteY95" fmla="*/ 3638572 h 3784177"/>
              <a:gd name="connsiteX96" fmla="*/ 1577459 w 8037833"/>
              <a:gd name="connsiteY96" fmla="*/ 3658824 h 3784177"/>
              <a:gd name="connsiteX97" fmla="*/ 1527269 w 8037833"/>
              <a:gd name="connsiteY97" fmla="*/ 3663088 h 3784177"/>
              <a:gd name="connsiteX98" fmla="*/ 1390118 w 8037833"/>
              <a:gd name="connsiteY98" fmla="*/ 3682789 h 3784177"/>
              <a:gd name="connsiteX99" fmla="*/ 1252698 w 8037833"/>
              <a:gd name="connsiteY99" fmla="*/ 3708662 h 3784177"/>
              <a:gd name="connsiteX100" fmla="*/ 1171039 w 8037833"/>
              <a:gd name="connsiteY100" fmla="*/ 3758642 h 3784177"/>
              <a:gd name="connsiteX101" fmla="*/ 1058106 w 8037833"/>
              <a:gd name="connsiteY101" fmla="*/ 3776166 h 3784177"/>
              <a:gd name="connsiteX102" fmla="*/ 1039167 w 8037833"/>
              <a:gd name="connsiteY102" fmla="*/ 3784177 h 3784177"/>
              <a:gd name="connsiteX103" fmla="*/ 1012958 w 8037833"/>
              <a:gd name="connsiteY103" fmla="*/ 3779206 h 3784177"/>
              <a:gd name="connsiteX104" fmla="*/ 907906 w 8037833"/>
              <a:gd name="connsiteY104" fmla="*/ 3757678 h 3784177"/>
              <a:gd name="connsiteX105" fmla="*/ 825226 w 8037833"/>
              <a:gd name="connsiteY105" fmla="*/ 3726369 h 3784177"/>
              <a:gd name="connsiteX106" fmla="*/ 722264 w 8037833"/>
              <a:gd name="connsiteY106" fmla="*/ 3747612 h 3784177"/>
              <a:gd name="connsiteX107" fmla="*/ 659460 w 8037833"/>
              <a:gd name="connsiteY107" fmla="*/ 3740429 h 3784177"/>
              <a:gd name="connsiteX108" fmla="*/ 556552 w 8037833"/>
              <a:gd name="connsiteY108" fmla="*/ 3739124 h 3784177"/>
              <a:gd name="connsiteX109" fmla="*/ 445444 w 8037833"/>
              <a:gd name="connsiteY109" fmla="*/ 3764831 h 3784177"/>
              <a:gd name="connsiteX110" fmla="*/ 393295 w 8037833"/>
              <a:gd name="connsiteY110" fmla="*/ 3753097 h 3784177"/>
              <a:gd name="connsiteX111" fmla="*/ 339711 w 8037833"/>
              <a:gd name="connsiteY111" fmla="*/ 3718242 h 3784177"/>
              <a:gd name="connsiteX112" fmla="*/ 222239 w 8037833"/>
              <a:gd name="connsiteY112" fmla="*/ 3672335 h 3784177"/>
              <a:gd name="connsiteX113" fmla="*/ 163578 w 8037833"/>
              <a:gd name="connsiteY113" fmla="*/ 3656292 h 3784177"/>
              <a:gd name="connsiteX114" fmla="*/ 72220 w 8037833"/>
              <a:gd name="connsiteY114" fmla="*/ 3645272 h 3784177"/>
              <a:gd name="connsiteX115" fmla="*/ 44395 w 8037833"/>
              <a:gd name="connsiteY115" fmla="*/ 3639455 h 3784177"/>
              <a:gd name="connsiteX116" fmla="*/ 1962 w 8037833"/>
              <a:gd name="connsiteY116" fmla="*/ 3635948 h 3784177"/>
              <a:gd name="connsiteX117" fmla="*/ 0 w 8037833"/>
              <a:gd name="connsiteY117" fmla="*/ 3635261 h 3784177"/>
              <a:gd name="connsiteX118" fmla="*/ 0 w 8037833"/>
              <a:gd name="connsiteY11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835383 w 8037833"/>
              <a:gd name="connsiteY23" fmla="*/ 3377529 h 3784177"/>
              <a:gd name="connsiteX24" fmla="*/ 5746050 w 8037833"/>
              <a:gd name="connsiteY24" fmla="*/ 3426142 h 3784177"/>
              <a:gd name="connsiteX25" fmla="*/ 5613670 w 8037833"/>
              <a:gd name="connsiteY25" fmla="*/ 3428671 h 3784177"/>
              <a:gd name="connsiteX26" fmla="*/ 5535334 w 8037833"/>
              <a:gd name="connsiteY26" fmla="*/ 3437044 h 3784177"/>
              <a:gd name="connsiteX27" fmla="*/ 5506940 w 8037833"/>
              <a:gd name="connsiteY27" fmla="*/ 3450999 h 3784177"/>
              <a:gd name="connsiteX28" fmla="*/ 5466372 w 8037833"/>
              <a:gd name="connsiteY28" fmla="*/ 3463245 h 3784177"/>
              <a:gd name="connsiteX29" fmla="*/ 5395833 w 8037833"/>
              <a:gd name="connsiteY29" fmla="*/ 3493194 h 3784177"/>
              <a:gd name="connsiteX30" fmla="*/ 5305325 w 8037833"/>
              <a:gd name="connsiteY30" fmla="*/ 3505200 h 3784177"/>
              <a:gd name="connsiteX31" fmla="*/ 5223043 w 8037833"/>
              <a:gd name="connsiteY31" fmla="*/ 3491664 h 3784177"/>
              <a:gd name="connsiteX32" fmla="*/ 5217733 w 8037833"/>
              <a:gd name="connsiteY32" fmla="*/ 3500463 h 3784177"/>
              <a:gd name="connsiteX33" fmla="*/ 5167992 w 8037833"/>
              <a:gd name="connsiteY33" fmla="*/ 3504085 h 3784177"/>
              <a:gd name="connsiteX34" fmla="*/ 4987020 w 8037833"/>
              <a:gd name="connsiteY34" fmla="*/ 3461263 h 3784177"/>
              <a:gd name="connsiteX35" fmla="*/ 4890003 w 8037833"/>
              <a:gd name="connsiteY35" fmla="*/ 3469874 h 3784177"/>
              <a:gd name="connsiteX36" fmla="*/ 4856654 w 8037833"/>
              <a:gd name="connsiteY36" fmla="*/ 3481880 h 3784177"/>
              <a:gd name="connsiteX37" fmla="*/ 4800711 w 8037833"/>
              <a:gd name="connsiteY37" fmla="*/ 3501441 h 3784177"/>
              <a:gd name="connsiteX38" fmla="*/ 4761569 w 8037833"/>
              <a:gd name="connsiteY38" fmla="*/ 3538103 h 3784177"/>
              <a:gd name="connsiteX39" fmla="*/ 4713734 w 8037833"/>
              <a:gd name="connsiteY39" fmla="*/ 3545724 h 3784177"/>
              <a:gd name="connsiteX40" fmla="*/ 4699169 w 8037833"/>
              <a:gd name="connsiteY40" fmla="*/ 3518988 h 3784177"/>
              <a:gd name="connsiteX41" fmla="*/ 4649120 w 8037833"/>
              <a:gd name="connsiteY41" fmla="*/ 3536392 h 3784177"/>
              <a:gd name="connsiteX42" fmla="*/ 4573578 w 8037833"/>
              <a:gd name="connsiteY42" fmla="*/ 3565923 h 3784177"/>
              <a:gd name="connsiteX43" fmla="*/ 4529117 w 8037833"/>
              <a:gd name="connsiteY43" fmla="*/ 3575592 h 3784177"/>
              <a:gd name="connsiteX44" fmla="*/ 4408641 w 8037833"/>
              <a:gd name="connsiteY44" fmla="*/ 3610000 h 3784177"/>
              <a:gd name="connsiteX45" fmla="*/ 4356402 w 8037833"/>
              <a:gd name="connsiteY45" fmla="*/ 3642792 h 3784177"/>
              <a:gd name="connsiteX46" fmla="*/ 4270245 w 8037833"/>
              <a:gd name="connsiteY46" fmla="*/ 3665789 h 3784177"/>
              <a:gd name="connsiteX47" fmla="*/ 4208725 w 8037833"/>
              <a:gd name="connsiteY47" fmla="*/ 3704841 h 3784177"/>
              <a:gd name="connsiteX48" fmla="*/ 4201632 w 8037833"/>
              <a:gd name="connsiteY48" fmla="*/ 3702602 h 3784177"/>
              <a:gd name="connsiteX49" fmla="*/ 4191289 w 8037833"/>
              <a:gd name="connsiteY49" fmla="*/ 3702380 h 3784177"/>
              <a:gd name="connsiteX50" fmla="*/ 4191039 w 8037833"/>
              <a:gd name="connsiteY50" fmla="*/ 3702831 h 3784177"/>
              <a:gd name="connsiteX51" fmla="*/ 4181340 w 8037833"/>
              <a:gd name="connsiteY51" fmla="*/ 3701729 h 3784177"/>
              <a:gd name="connsiteX52" fmla="*/ 4133816 w 8037833"/>
              <a:gd name="connsiteY52" fmla="*/ 3690565 h 3784177"/>
              <a:gd name="connsiteX53" fmla="*/ 4071732 w 8037833"/>
              <a:gd name="connsiteY53" fmla="*/ 3732513 h 3784177"/>
              <a:gd name="connsiteX54" fmla="*/ 4045924 w 8037833"/>
              <a:gd name="connsiteY54" fmla="*/ 3739404 h 3784177"/>
              <a:gd name="connsiteX55" fmla="*/ 4032171 w 8037833"/>
              <a:gd name="connsiteY55" fmla="*/ 3745523 h 3784177"/>
              <a:gd name="connsiteX56" fmla="*/ 4031335 w 8037833"/>
              <a:gd name="connsiteY56" fmla="*/ 3747479 h 3784177"/>
              <a:gd name="connsiteX57" fmla="*/ 3985774 w 8037833"/>
              <a:gd name="connsiteY57" fmla="*/ 3736547 h 3784177"/>
              <a:gd name="connsiteX58" fmla="*/ 3979769 w 8037833"/>
              <a:gd name="connsiteY58" fmla="*/ 3738769 h 3784177"/>
              <a:gd name="connsiteX59" fmla="*/ 3950014 w 8037833"/>
              <a:gd name="connsiteY59" fmla="*/ 3726942 h 3784177"/>
              <a:gd name="connsiteX60" fmla="*/ 3934671 w 8037833"/>
              <a:gd name="connsiteY60" fmla="*/ 3723339 h 3784177"/>
              <a:gd name="connsiteX61" fmla="*/ 3930274 w 8037833"/>
              <a:gd name="connsiteY61" fmla="*/ 3717148 h 3784177"/>
              <a:gd name="connsiteX62" fmla="*/ 3907660 w 8037833"/>
              <a:gd name="connsiteY62" fmla="*/ 3714456 h 3784177"/>
              <a:gd name="connsiteX63" fmla="*/ 3905087 w 8037833"/>
              <a:gd name="connsiteY63" fmla="*/ 3716098 h 3784177"/>
              <a:gd name="connsiteX64" fmla="*/ 3886347 w 8037833"/>
              <a:gd name="connsiteY64" fmla="*/ 3706620 h 3784177"/>
              <a:gd name="connsiteX65" fmla="*/ 3870533 w 8037833"/>
              <a:gd name="connsiteY65" fmla="*/ 3689905 h 3784177"/>
              <a:gd name="connsiteX66" fmla="*/ 3678563 w 8037833"/>
              <a:gd name="connsiteY66" fmla="*/ 3694486 h 3784177"/>
              <a:gd name="connsiteX67" fmla="*/ 3524121 w 8037833"/>
              <a:gd name="connsiteY67" fmla="*/ 3642736 h 3784177"/>
              <a:gd name="connsiteX68" fmla="*/ 3432153 w 8037833"/>
              <a:gd name="connsiteY68" fmla="*/ 3667780 h 3784177"/>
              <a:gd name="connsiteX69" fmla="*/ 3373519 w 8037833"/>
              <a:gd name="connsiteY69" fmla="*/ 3665785 h 3784177"/>
              <a:gd name="connsiteX70" fmla="*/ 3114267 w 8037833"/>
              <a:gd name="connsiteY70" fmla="*/ 3638983 h 3784177"/>
              <a:gd name="connsiteX71" fmla="*/ 3048270 w 8037833"/>
              <a:gd name="connsiteY71" fmla="*/ 3649949 h 3784177"/>
              <a:gd name="connsiteX72" fmla="*/ 2989722 w 8037833"/>
              <a:gd name="connsiteY72" fmla="*/ 3623230 h 3784177"/>
              <a:gd name="connsiteX73" fmla="*/ 2965734 w 8037833"/>
              <a:gd name="connsiteY73" fmla="*/ 3635676 h 3784177"/>
              <a:gd name="connsiteX74" fmla="*/ 2961603 w 8037833"/>
              <a:gd name="connsiteY74" fmla="*/ 3638221 h 3784177"/>
              <a:gd name="connsiteX75" fmla="*/ 2944959 w 8037833"/>
              <a:gd name="connsiteY75" fmla="*/ 3639723 h 3784177"/>
              <a:gd name="connsiteX76" fmla="*/ 2940402 w 8037833"/>
              <a:gd name="connsiteY76" fmla="*/ 3651000 h 3784177"/>
              <a:gd name="connsiteX77" fmla="*/ 2915449 w 8037833"/>
              <a:gd name="connsiteY77" fmla="*/ 3661039 h 3784177"/>
              <a:gd name="connsiteX78" fmla="*/ 2884777 w 8037833"/>
              <a:gd name="connsiteY78" fmla="*/ 3660775 h 3784177"/>
              <a:gd name="connsiteX79" fmla="*/ 2739034 w 8037833"/>
              <a:gd name="connsiteY79" fmla="*/ 3647396 h 3784177"/>
              <a:gd name="connsiteX80" fmla="*/ 2651827 w 8037833"/>
              <a:gd name="connsiteY80" fmla="*/ 3646306 h 3784177"/>
              <a:gd name="connsiteX81" fmla="*/ 2618680 w 8037833"/>
              <a:gd name="connsiteY81" fmla="*/ 3656755 h 3784177"/>
              <a:gd name="connsiteX82" fmla="*/ 2572404 w 8037833"/>
              <a:gd name="connsiteY82" fmla="*/ 3664043 h 3784177"/>
              <a:gd name="connsiteX83" fmla="*/ 2490721 w 8037833"/>
              <a:gd name="connsiteY83" fmla="*/ 3685313 h 3784177"/>
              <a:gd name="connsiteX84" fmla="*/ 2423704 w 8037833"/>
              <a:gd name="connsiteY84" fmla="*/ 3658079 h 3784177"/>
              <a:gd name="connsiteX85" fmla="*/ 2301172 w 8037833"/>
              <a:gd name="connsiteY85" fmla="*/ 3663053 h 3784177"/>
              <a:gd name="connsiteX86" fmla="*/ 2294102 w 8037833"/>
              <a:gd name="connsiteY86" fmla="*/ 3671151 h 3784177"/>
              <a:gd name="connsiteX87" fmla="*/ 2238966 w 8037833"/>
              <a:gd name="connsiteY87" fmla="*/ 3668777 h 3784177"/>
              <a:gd name="connsiteX88" fmla="*/ 2082844 w 8037833"/>
              <a:gd name="connsiteY88" fmla="*/ 3631994 h 3784177"/>
              <a:gd name="connsiteX89" fmla="*/ 1938480 w 8037833"/>
              <a:gd name="connsiteY89" fmla="*/ 3601439 h 3784177"/>
              <a:gd name="connsiteX90" fmla="*/ 1900166 w 8037833"/>
              <a:gd name="connsiteY90" fmla="*/ 3609358 h 3784177"/>
              <a:gd name="connsiteX91" fmla="*/ 1835976 w 8037833"/>
              <a:gd name="connsiteY91" fmla="*/ 3622065 h 3784177"/>
              <a:gd name="connsiteX92" fmla="*/ 1787830 w 8037833"/>
              <a:gd name="connsiteY92" fmla="*/ 3633173 h 3784177"/>
              <a:gd name="connsiteX93" fmla="*/ 1734224 w 8037833"/>
              <a:gd name="connsiteY93" fmla="*/ 3655593 h 3784177"/>
              <a:gd name="connsiteX94" fmla="*/ 1721989 w 8037833"/>
              <a:gd name="connsiteY94" fmla="*/ 3627298 h 3784177"/>
              <a:gd name="connsiteX95" fmla="*/ 1664576 w 8037833"/>
              <a:gd name="connsiteY95" fmla="*/ 3638572 h 3784177"/>
              <a:gd name="connsiteX96" fmla="*/ 1577459 w 8037833"/>
              <a:gd name="connsiteY96" fmla="*/ 3658824 h 3784177"/>
              <a:gd name="connsiteX97" fmla="*/ 1527269 w 8037833"/>
              <a:gd name="connsiteY97" fmla="*/ 3663088 h 3784177"/>
              <a:gd name="connsiteX98" fmla="*/ 1390118 w 8037833"/>
              <a:gd name="connsiteY98" fmla="*/ 3682789 h 3784177"/>
              <a:gd name="connsiteX99" fmla="*/ 1252698 w 8037833"/>
              <a:gd name="connsiteY99" fmla="*/ 3708662 h 3784177"/>
              <a:gd name="connsiteX100" fmla="*/ 1171039 w 8037833"/>
              <a:gd name="connsiteY100" fmla="*/ 3758642 h 3784177"/>
              <a:gd name="connsiteX101" fmla="*/ 1058106 w 8037833"/>
              <a:gd name="connsiteY101" fmla="*/ 3776166 h 3784177"/>
              <a:gd name="connsiteX102" fmla="*/ 1039167 w 8037833"/>
              <a:gd name="connsiteY102" fmla="*/ 3784177 h 3784177"/>
              <a:gd name="connsiteX103" fmla="*/ 1012958 w 8037833"/>
              <a:gd name="connsiteY103" fmla="*/ 3779206 h 3784177"/>
              <a:gd name="connsiteX104" fmla="*/ 907906 w 8037833"/>
              <a:gd name="connsiteY104" fmla="*/ 3757678 h 3784177"/>
              <a:gd name="connsiteX105" fmla="*/ 825226 w 8037833"/>
              <a:gd name="connsiteY105" fmla="*/ 3726369 h 3784177"/>
              <a:gd name="connsiteX106" fmla="*/ 722264 w 8037833"/>
              <a:gd name="connsiteY106" fmla="*/ 3747612 h 3784177"/>
              <a:gd name="connsiteX107" fmla="*/ 659460 w 8037833"/>
              <a:gd name="connsiteY107" fmla="*/ 3740429 h 3784177"/>
              <a:gd name="connsiteX108" fmla="*/ 556552 w 8037833"/>
              <a:gd name="connsiteY108" fmla="*/ 3739124 h 3784177"/>
              <a:gd name="connsiteX109" fmla="*/ 445444 w 8037833"/>
              <a:gd name="connsiteY109" fmla="*/ 3764831 h 3784177"/>
              <a:gd name="connsiteX110" fmla="*/ 393295 w 8037833"/>
              <a:gd name="connsiteY110" fmla="*/ 3753097 h 3784177"/>
              <a:gd name="connsiteX111" fmla="*/ 339711 w 8037833"/>
              <a:gd name="connsiteY111" fmla="*/ 3718242 h 3784177"/>
              <a:gd name="connsiteX112" fmla="*/ 222239 w 8037833"/>
              <a:gd name="connsiteY112" fmla="*/ 3672335 h 3784177"/>
              <a:gd name="connsiteX113" fmla="*/ 163578 w 8037833"/>
              <a:gd name="connsiteY113" fmla="*/ 3656292 h 3784177"/>
              <a:gd name="connsiteX114" fmla="*/ 72220 w 8037833"/>
              <a:gd name="connsiteY114" fmla="*/ 3645272 h 3784177"/>
              <a:gd name="connsiteX115" fmla="*/ 44395 w 8037833"/>
              <a:gd name="connsiteY115" fmla="*/ 3639455 h 3784177"/>
              <a:gd name="connsiteX116" fmla="*/ 1962 w 8037833"/>
              <a:gd name="connsiteY116" fmla="*/ 3635948 h 3784177"/>
              <a:gd name="connsiteX117" fmla="*/ 0 w 8037833"/>
              <a:gd name="connsiteY117" fmla="*/ 3635261 h 3784177"/>
              <a:gd name="connsiteX118" fmla="*/ 0 w 8037833"/>
              <a:gd name="connsiteY11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835383 w 8037833"/>
              <a:gd name="connsiteY23" fmla="*/ 3377529 h 3784177"/>
              <a:gd name="connsiteX24" fmla="*/ 5746050 w 8037833"/>
              <a:gd name="connsiteY24" fmla="*/ 3426142 h 3784177"/>
              <a:gd name="connsiteX25" fmla="*/ 5613670 w 8037833"/>
              <a:gd name="connsiteY25" fmla="*/ 3428671 h 3784177"/>
              <a:gd name="connsiteX26" fmla="*/ 5535334 w 8037833"/>
              <a:gd name="connsiteY26" fmla="*/ 3437044 h 3784177"/>
              <a:gd name="connsiteX27" fmla="*/ 5506940 w 8037833"/>
              <a:gd name="connsiteY27" fmla="*/ 3450999 h 3784177"/>
              <a:gd name="connsiteX28" fmla="*/ 5466372 w 8037833"/>
              <a:gd name="connsiteY28" fmla="*/ 3463245 h 3784177"/>
              <a:gd name="connsiteX29" fmla="*/ 5395833 w 8037833"/>
              <a:gd name="connsiteY29" fmla="*/ 3493194 h 3784177"/>
              <a:gd name="connsiteX30" fmla="*/ 5305325 w 8037833"/>
              <a:gd name="connsiteY30" fmla="*/ 3505200 h 3784177"/>
              <a:gd name="connsiteX31" fmla="*/ 5223043 w 8037833"/>
              <a:gd name="connsiteY31" fmla="*/ 3491664 h 3784177"/>
              <a:gd name="connsiteX32" fmla="*/ 5217733 w 8037833"/>
              <a:gd name="connsiteY32" fmla="*/ 3500463 h 3784177"/>
              <a:gd name="connsiteX33" fmla="*/ 5167992 w 8037833"/>
              <a:gd name="connsiteY33" fmla="*/ 3504085 h 3784177"/>
              <a:gd name="connsiteX34" fmla="*/ 4987020 w 8037833"/>
              <a:gd name="connsiteY34" fmla="*/ 3461263 h 3784177"/>
              <a:gd name="connsiteX35" fmla="*/ 4890003 w 8037833"/>
              <a:gd name="connsiteY35" fmla="*/ 3469874 h 3784177"/>
              <a:gd name="connsiteX36" fmla="*/ 4856654 w 8037833"/>
              <a:gd name="connsiteY36" fmla="*/ 3481880 h 3784177"/>
              <a:gd name="connsiteX37" fmla="*/ 4800711 w 8037833"/>
              <a:gd name="connsiteY37" fmla="*/ 3501441 h 3784177"/>
              <a:gd name="connsiteX38" fmla="*/ 4761569 w 8037833"/>
              <a:gd name="connsiteY38" fmla="*/ 3538103 h 3784177"/>
              <a:gd name="connsiteX39" fmla="*/ 4713734 w 8037833"/>
              <a:gd name="connsiteY39" fmla="*/ 3545724 h 3784177"/>
              <a:gd name="connsiteX40" fmla="*/ 4699169 w 8037833"/>
              <a:gd name="connsiteY40" fmla="*/ 3518988 h 3784177"/>
              <a:gd name="connsiteX41" fmla="*/ 4649120 w 8037833"/>
              <a:gd name="connsiteY41" fmla="*/ 3536392 h 3784177"/>
              <a:gd name="connsiteX42" fmla="*/ 4573578 w 8037833"/>
              <a:gd name="connsiteY42" fmla="*/ 3565923 h 3784177"/>
              <a:gd name="connsiteX43" fmla="*/ 4529117 w 8037833"/>
              <a:gd name="connsiteY43" fmla="*/ 3575592 h 3784177"/>
              <a:gd name="connsiteX44" fmla="*/ 4408641 w 8037833"/>
              <a:gd name="connsiteY44" fmla="*/ 3610000 h 3784177"/>
              <a:gd name="connsiteX45" fmla="*/ 4356402 w 8037833"/>
              <a:gd name="connsiteY45" fmla="*/ 3642792 h 3784177"/>
              <a:gd name="connsiteX46" fmla="*/ 4270245 w 8037833"/>
              <a:gd name="connsiteY46" fmla="*/ 3665789 h 3784177"/>
              <a:gd name="connsiteX47" fmla="*/ 4208725 w 8037833"/>
              <a:gd name="connsiteY47" fmla="*/ 3704841 h 3784177"/>
              <a:gd name="connsiteX48" fmla="*/ 4201632 w 8037833"/>
              <a:gd name="connsiteY48" fmla="*/ 3702602 h 3784177"/>
              <a:gd name="connsiteX49" fmla="*/ 4191289 w 8037833"/>
              <a:gd name="connsiteY49" fmla="*/ 3702380 h 3784177"/>
              <a:gd name="connsiteX50" fmla="*/ 4191039 w 8037833"/>
              <a:gd name="connsiteY50" fmla="*/ 3702831 h 3784177"/>
              <a:gd name="connsiteX51" fmla="*/ 4181340 w 8037833"/>
              <a:gd name="connsiteY51" fmla="*/ 3701729 h 3784177"/>
              <a:gd name="connsiteX52" fmla="*/ 4133816 w 8037833"/>
              <a:gd name="connsiteY52" fmla="*/ 3690565 h 3784177"/>
              <a:gd name="connsiteX53" fmla="*/ 4071732 w 8037833"/>
              <a:gd name="connsiteY53" fmla="*/ 3732513 h 3784177"/>
              <a:gd name="connsiteX54" fmla="*/ 4045924 w 8037833"/>
              <a:gd name="connsiteY54" fmla="*/ 3739404 h 3784177"/>
              <a:gd name="connsiteX55" fmla="*/ 4032171 w 8037833"/>
              <a:gd name="connsiteY55" fmla="*/ 3745523 h 3784177"/>
              <a:gd name="connsiteX56" fmla="*/ 4031335 w 8037833"/>
              <a:gd name="connsiteY56" fmla="*/ 3747479 h 3784177"/>
              <a:gd name="connsiteX57" fmla="*/ 3985774 w 8037833"/>
              <a:gd name="connsiteY57" fmla="*/ 3736547 h 3784177"/>
              <a:gd name="connsiteX58" fmla="*/ 3979769 w 8037833"/>
              <a:gd name="connsiteY58" fmla="*/ 3738769 h 3784177"/>
              <a:gd name="connsiteX59" fmla="*/ 3950014 w 8037833"/>
              <a:gd name="connsiteY59" fmla="*/ 3726942 h 3784177"/>
              <a:gd name="connsiteX60" fmla="*/ 3934671 w 8037833"/>
              <a:gd name="connsiteY60" fmla="*/ 3723339 h 3784177"/>
              <a:gd name="connsiteX61" fmla="*/ 3930274 w 8037833"/>
              <a:gd name="connsiteY61" fmla="*/ 3717148 h 3784177"/>
              <a:gd name="connsiteX62" fmla="*/ 3907660 w 8037833"/>
              <a:gd name="connsiteY62" fmla="*/ 3714456 h 3784177"/>
              <a:gd name="connsiteX63" fmla="*/ 3905087 w 8037833"/>
              <a:gd name="connsiteY63" fmla="*/ 3716098 h 3784177"/>
              <a:gd name="connsiteX64" fmla="*/ 3886347 w 8037833"/>
              <a:gd name="connsiteY64" fmla="*/ 3706620 h 3784177"/>
              <a:gd name="connsiteX65" fmla="*/ 3870533 w 8037833"/>
              <a:gd name="connsiteY65" fmla="*/ 3689905 h 3784177"/>
              <a:gd name="connsiteX66" fmla="*/ 3678563 w 8037833"/>
              <a:gd name="connsiteY66" fmla="*/ 3694486 h 3784177"/>
              <a:gd name="connsiteX67" fmla="*/ 3524121 w 8037833"/>
              <a:gd name="connsiteY67" fmla="*/ 3642736 h 3784177"/>
              <a:gd name="connsiteX68" fmla="*/ 3432153 w 8037833"/>
              <a:gd name="connsiteY68" fmla="*/ 3667780 h 3784177"/>
              <a:gd name="connsiteX69" fmla="*/ 3373519 w 8037833"/>
              <a:gd name="connsiteY69" fmla="*/ 3665785 h 3784177"/>
              <a:gd name="connsiteX70" fmla="*/ 3114267 w 8037833"/>
              <a:gd name="connsiteY70" fmla="*/ 3638983 h 3784177"/>
              <a:gd name="connsiteX71" fmla="*/ 2989722 w 8037833"/>
              <a:gd name="connsiteY71" fmla="*/ 3623230 h 3784177"/>
              <a:gd name="connsiteX72" fmla="*/ 2965734 w 8037833"/>
              <a:gd name="connsiteY72" fmla="*/ 3635676 h 3784177"/>
              <a:gd name="connsiteX73" fmla="*/ 2961603 w 8037833"/>
              <a:gd name="connsiteY73" fmla="*/ 3638221 h 3784177"/>
              <a:gd name="connsiteX74" fmla="*/ 2944959 w 8037833"/>
              <a:gd name="connsiteY74" fmla="*/ 3639723 h 3784177"/>
              <a:gd name="connsiteX75" fmla="*/ 2940402 w 8037833"/>
              <a:gd name="connsiteY75" fmla="*/ 3651000 h 3784177"/>
              <a:gd name="connsiteX76" fmla="*/ 2915449 w 8037833"/>
              <a:gd name="connsiteY76" fmla="*/ 3661039 h 3784177"/>
              <a:gd name="connsiteX77" fmla="*/ 2884777 w 8037833"/>
              <a:gd name="connsiteY77" fmla="*/ 3660775 h 3784177"/>
              <a:gd name="connsiteX78" fmla="*/ 2739034 w 8037833"/>
              <a:gd name="connsiteY78" fmla="*/ 3647396 h 3784177"/>
              <a:gd name="connsiteX79" fmla="*/ 2651827 w 8037833"/>
              <a:gd name="connsiteY79" fmla="*/ 3646306 h 3784177"/>
              <a:gd name="connsiteX80" fmla="*/ 2618680 w 8037833"/>
              <a:gd name="connsiteY80" fmla="*/ 3656755 h 3784177"/>
              <a:gd name="connsiteX81" fmla="*/ 2572404 w 8037833"/>
              <a:gd name="connsiteY81" fmla="*/ 3664043 h 3784177"/>
              <a:gd name="connsiteX82" fmla="*/ 2490721 w 8037833"/>
              <a:gd name="connsiteY82" fmla="*/ 3685313 h 3784177"/>
              <a:gd name="connsiteX83" fmla="*/ 2423704 w 8037833"/>
              <a:gd name="connsiteY83" fmla="*/ 3658079 h 3784177"/>
              <a:gd name="connsiteX84" fmla="*/ 2301172 w 8037833"/>
              <a:gd name="connsiteY84" fmla="*/ 3663053 h 3784177"/>
              <a:gd name="connsiteX85" fmla="*/ 2294102 w 8037833"/>
              <a:gd name="connsiteY85" fmla="*/ 3671151 h 3784177"/>
              <a:gd name="connsiteX86" fmla="*/ 2238966 w 8037833"/>
              <a:gd name="connsiteY86" fmla="*/ 3668777 h 3784177"/>
              <a:gd name="connsiteX87" fmla="*/ 2082844 w 8037833"/>
              <a:gd name="connsiteY87" fmla="*/ 3631994 h 3784177"/>
              <a:gd name="connsiteX88" fmla="*/ 1938480 w 8037833"/>
              <a:gd name="connsiteY88" fmla="*/ 3601439 h 3784177"/>
              <a:gd name="connsiteX89" fmla="*/ 1900166 w 8037833"/>
              <a:gd name="connsiteY89" fmla="*/ 3609358 h 3784177"/>
              <a:gd name="connsiteX90" fmla="*/ 1835976 w 8037833"/>
              <a:gd name="connsiteY90" fmla="*/ 3622065 h 3784177"/>
              <a:gd name="connsiteX91" fmla="*/ 1787830 w 8037833"/>
              <a:gd name="connsiteY91" fmla="*/ 3633173 h 3784177"/>
              <a:gd name="connsiteX92" fmla="*/ 1734224 w 8037833"/>
              <a:gd name="connsiteY92" fmla="*/ 3655593 h 3784177"/>
              <a:gd name="connsiteX93" fmla="*/ 1721989 w 8037833"/>
              <a:gd name="connsiteY93" fmla="*/ 3627298 h 3784177"/>
              <a:gd name="connsiteX94" fmla="*/ 1664576 w 8037833"/>
              <a:gd name="connsiteY94" fmla="*/ 3638572 h 3784177"/>
              <a:gd name="connsiteX95" fmla="*/ 1577459 w 8037833"/>
              <a:gd name="connsiteY95" fmla="*/ 3658824 h 3784177"/>
              <a:gd name="connsiteX96" fmla="*/ 1527269 w 8037833"/>
              <a:gd name="connsiteY96" fmla="*/ 3663088 h 3784177"/>
              <a:gd name="connsiteX97" fmla="*/ 1390118 w 8037833"/>
              <a:gd name="connsiteY97" fmla="*/ 3682789 h 3784177"/>
              <a:gd name="connsiteX98" fmla="*/ 1252698 w 8037833"/>
              <a:gd name="connsiteY98" fmla="*/ 3708662 h 3784177"/>
              <a:gd name="connsiteX99" fmla="*/ 1171039 w 8037833"/>
              <a:gd name="connsiteY99" fmla="*/ 3758642 h 3784177"/>
              <a:gd name="connsiteX100" fmla="*/ 1058106 w 8037833"/>
              <a:gd name="connsiteY100" fmla="*/ 3776166 h 3784177"/>
              <a:gd name="connsiteX101" fmla="*/ 1039167 w 8037833"/>
              <a:gd name="connsiteY101" fmla="*/ 3784177 h 3784177"/>
              <a:gd name="connsiteX102" fmla="*/ 1012958 w 8037833"/>
              <a:gd name="connsiteY102" fmla="*/ 3779206 h 3784177"/>
              <a:gd name="connsiteX103" fmla="*/ 907906 w 8037833"/>
              <a:gd name="connsiteY103" fmla="*/ 3757678 h 3784177"/>
              <a:gd name="connsiteX104" fmla="*/ 825226 w 8037833"/>
              <a:gd name="connsiteY104" fmla="*/ 3726369 h 3784177"/>
              <a:gd name="connsiteX105" fmla="*/ 722264 w 8037833"/>
              <a:gd name="connsiteY105" fmla="*/ 3747612 h 3784177"/>
              <a:gd name="connsiteX106" fmla="*/ 659460 w 8037833"/>
              <a:gd name="connsiteY106" fmla="*/ 3740429 h 3784177"/>
              <a:gd name="connsiteX107" fmla="*/ 556552 w 8037833"/>
              <a:gd name="connsiteY107" fmla="*/ 3739124 h 3784177"/>
              <a:gd name="connsiteX108" fmla="*/ 445444 w 8037833"/>
              <a:gd name="connsiteY108" fmla="*/ 3764831 h 3784177"/>
              <a:gd name="connsiteX109" fmla="*/ 393295 w 8037833"/>
              <a:gd name="connsiteY109" fmla="*/ 3753097 h 3784177"/>
              <a:gd name="connsiteX110" fmla="*/ 339711 w 8037833"/>
              <a:gd name="connsiteY110" fmla="*/ 3718242 h 3784177"/>
              <a:gd name="connsiteX111" fmla="*/ 222239 w 8037833"/>
              <a:gd name="connsiteY111" fmla="*/ 3672335 h 3784177"/>
              <a:gd name="connsiteX112" fmla="*/ 163578 w 8037833"/>
              <a:gd name="connsiteY112" fmla="*/ 3656292 h 3784177"/>
              <a:gd name="connsiteX113" fmla="*/ 72220 w 8037833"/>
              <a:gd name="connsiteY113" fmla="*/ 3645272 h 3784177"/>
              <a:gd name="connsiteX114" fmla="*/ 44395 w 8037833"/>
              <a:gd name="connsiteY114" fmla="*/ 3639455 h 3784177"/>
              <a:gd name="connsiteX115" fmla="*/ 1962 w 8037833"/>
              <a:gd name="connsiteY115" fmla="*/ 3635948 h 3784177"/>
              <a:gd name="connsiteX116" fmla="*/ 0 w 8037833"/>
              <a:gd name="connsiteY116" fmla="*/ 3635261 h 3784177"/>
              <a:gd name="connsiteX117" fmla="*/ 0 w 8037833"/>
              <a:gd name="connsiteY117"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99169 w 8037833"/>
              <a:gd name="connsiteY39" fmla="*/ 3518988 h 3784177"/>
              <a:gd name="connsiteX40" fmla="*/ 4649120 w 8037833"/>
              <a:gd name="connsiteY40" fmla="*/ 3536392 h 3784177"/>
              <a:gd name="connsiteX41" fmla="*/ 4573578 w 8037833"/>
              <a:gd name="connsiteY41" fmla="*/ 3565923 h 3784177"/>
              <a:gd name="connsiteX42" fmla="*/ 4529117 w 8037833"/>
              <a:gd name="connsiteY42" fmla="*/ 3575592 h 3784177"/>
              <a:gd name="connsiteX43" fmla="*/ 4408641 w 8037833"/>
              <a:gd name="connsiteY43" fmla="*/ 3610000 h 3784177"/>
              <a:gd name="connsiteX44" fmla="*/ 4356402 w 8037833"/>
              <a:gd name="connsiteY44" fmla="*/ 3642792 h 3784177"/>
              <a:gd name="connsiteX45" fmla="*/ 4270245 w 8037833"/>
              <a:gd name="connsiteY45" fmla="*/ 3665789 h 3784177"/>
              <a:gd name="connsiteX46" fmla="*/ 4208725 w 8037833"/>
              <a:gd name="connsiteY46" fmla="*/ 3704841 h 3784177"/>
              <a:gd name="connsiteX47" fmla="*/ 4201632 w 8037833"/>
              <a:gd name="connsiteY47" fmla="*/ 3702602 h 3784177"/>
              <a:gd name="connsiteX48" fmla="*/ 4191289 w 8037833"/>
              <a:gd name="connsiteY48" fmla="*/ 3702380 h 3784177"/>
              <a:gd name="connsiteX49" fmla="*/ 4191039 w 8037833"/>
              <a:gd name="connsiteY49" fmla="*/ 3702831 h 3784177"/>
              <a:gd name="connsiteX50" fmla="*/ 4181340 w 8037833"/>
              <a:gd name="connsiteY50" fmla="*/ 3701729 h 3784177"/>
              <a:gd name="connsiteX51" fmla="*/ 4133816 w 8037833"/>
              <a:gd name="connsiteY51" fmla="*/ 3690565 h 3784177"/>
              <a:gd name="connsiteX52" fmla="*/ 4071732 w 8037833"/>
              <a:gd name="connsiteY52" fmla="*/ 3732513 h 3784177"/>
              <a:gd name="connsiteX53" fmla="*/ 4045924 w 8037833"/>
              <a:gd name="connsiteY53" fmla="*/ 3739404 h 3784177"/>
              <a:gd name="connsiteX54" fmla="*/ 4032171 w 8037833"/>
              <a:gd name="connsiteY54" fmla="*/ 3745523 h 3784177"/>
              <a:gd name="connsiteX55" fmla="*/ 4031335 w 8037833"/>
              <a:gd name="connsiteY55" fmla="*/ 3747479 h 3784177"/>
              <a:gd name="connsiteX56" fmla="*/ 3985774 w 8037833"/>
              <a:gd name="connsiteY56" fmla="*/ 3736547 h 3784177"/>
              <a:gd name="connsiteX57" fmla="*/ 3979769 w 8037833"/>
              <a:gd name="connsiteY57" fmla="*/ 3738769 h 3784177"/>
              <a:gd name="connsiteX58" fmla="*/ 3950014 w 8037833"/>
              <a:gd name="connsiteY58" fmla="*/ 3726942 h 3784177"/>
              <a:gd name="connsiteX59" fmla="*/ 3934671 w 8037833"/>
              <a:gd name="connsiteY59" fmla="*/ 3723339 h 3784177"/>
              <a:gd name="connsiteX60" fmla="*/ 3930274 w 8037833"/>
              <a:gd name="connsiteY60" fmla="*/ 3717148 h 3784177"/>
              <a:gd name="connsiteX61" fmla="*/ 3907660 w 8037833"/>
              <a:gd name="connsiteY61" fmla="*/ 3714456 h 3784177"/>
              <a:gd name="connsiteX62" fmla="*/ 3905087 w 8037833"/>
              <a:gd name="connsiteY62" fmla="*/ 3716098 h 3784177"/>
              <a:gd name="connsiteX63" fmla="*/ 3886347 w 8037833"/>
              <a:gd name="connsiteY63" fmla="*/ 3706620 h 3784177"/>
              <a:gd name="connsiteX64" fmla="*/ 3870533 w 8037833"/>
              <a:gd name="connsiteY64" fmla="*/ 3689905 h 3784177"/>
              <a:gd name="connsiteX65" fmla="*/ 3678563 w 8037833"/>
              <a:gd name="connsiteY65" fmla="*/ 3694486 h 3784177"/>
              <a:gd name="connsiteX66" fmla="*/ 3524121 w 8037833"/>
              <a:gd name="connsiteY66" fmla="*/ 3642736 h 3784177"/>
              <a:gd name="connsiteX67" fmla="*/ 3432153 w 8037833"/>
              <a:gd name="connsiteY67" fmla="*/ 3667780 h 3784177"/>
              <a:gd name="connsiteX68" fmla="*/ 3373519 w 8037833"/>
              <a:gd name="connsiteY68" fmla="*/ 3665785 h 3784177"/>
              <a:gd name="connsiteX69" fmla="*/ 3114267 w 8037833"/>
              <a:gd name="connsiteY69" fmla="*/ 3638983 h 3784177"/>
              <a:gd name="connsiteX70" fmla="*/ 2989722 w 8037833"/>
              <a:gd name="connsiteY70" fmla="*/ 3623230 h 3784177"/>
              <a:gd name="connsiteX71" fmla="*/ 2965734 w 8037833"/>
              <a:gd name="connsiteY71" fmla="*/ 3635676 h 3784177"/>
              <a:gd name="connsiteX72" fmla="*/ 2961603 w 8037833"/>
              <a:gd name="connsiteY72" fmla="*/ 3638221 h 3784177"/>
              <a:gd name="connsiteX73" fmla="*/ 2944959 w 8037833"/>
              <a:gd name="connsiteY73" fmla="*/ 3639723 h 3784177"/>
              <a:gd name="connsiteX74" fmla="*/ 2940402 w 8037833"/>
              <a:gd name="connsiteY74" fmla="*/ 3651000 h 3784177"/>
              <a:gd name="connsiteX75" fmla="*/ 2915449 w 8037833"/>
              <a:gd name="connsiteY75" fmla="*/ 3661039 h 3784177"/>
              <a:gd name="connsiteX76" fmla="*/ 2884777 w 8037833"/>
              <a:gd name="connsiteY76" fmla="*/ 3660775 h 3784177"/>
              <a:gd name="connsiteX77" fmla="*/ 2739034 w 8037833"/>
              <a:gd name="connsiteY77" fmla="*/ 3647396 h 3784177"/>
              <a:gd name="connsiteX78" fmla="*/ 2651827 w 8037833"/>
              <a:gd name="connsiteY78" fmla="*/ 3646306 h 3784177"/>
              <a:gd name="connsiteX79" fmla="*/ 2618680 w 8037833"/>
              <a:gd name="connsiteY79" fmla="*/ 3656755 h 3784177"/>
              <a:gd name="connsiteX80" fmla="*/ 2572404 w 8037833"/>
              <a:gd name="connsiteY80" fmla="*/ 3664043 h 3784177"/>
              <a:gd name="connsiteX81" fmla="*/ 2490721 w 8037833"/>
              <a:gd name="connsiteY81" fmla="*/ 3685313 h 3784177"/>
              <a:gd name="connsiteX82" fmla="*/ 2423704 w 8037833"/>
              <a:gd name="connsiteY82" fmla="*/ 3658079 h 3784177"/>
              <a:gd name="connsiteX83" fmla="*/ 2301172 w 8037833"/>
              <a:gd name="connsiteY83" fmla="*/ 3663053 h 3784177"/>
              <a:gd name="connsiteX84" fmla="*/ 2294102 w 8037833"/>
              <a:gd name="connsiteY84" fmla="*/ 3671151 h 3784177"/>
              <a:gd name="connsiteX85" fmla="*/ 2238966 w 8037833"/>
              <a:gd name="connsiteY85" fmla="*/ 3668777 h 3784177"/>
              <a:gd name="connsiteX86" fmla="*/ 2082844 w 8037833"/>
              <a:gd name="connsiteY86" fmla="*/ 3631994 h 3784177"/>
              <a:gd name="connsiteX87" fmla="*/ 1938480 w 8037833"/>
              <a:gd name="connsiteY87" fmla="*/ 3601439 h 3784177"/>
              <a:gd name="connsiteX88" fmla="*/ 1900166 w 8037833"/>
              <a:gd name="connsiteY88" fmla="*/ 3609358 h 3784177"/>
              <a:gd name="connsiteX89" fmla="*/ 1835976 w 8037833"/>
              <a:gd name="connsiteY89" fmla="*/ 3622065 h 3784177"/>
              <a:gd name="connsiteX90" fmla="*/ 1787830 w 8037833"/>
              <a:gd name="connsiteY90" fmla="*/ 3633173 h 3784177"/>
              <a:gd name="connsiteX91" fmla="*/ 1734224 w 8037833"/>
              <a:gd name="connsiteY91" fmla="*/ 3655593 h 3784177"/>
              <a:gd name="connsiteX92" fmla="*/ 1721989 w 8037833"/>
              <a:gd name="connsiteY92" fmla="*/ 3627298 h 3784177"/>
              <a:gd name="connsiteX93" fmla="*/ 1664576 w 8037833"/>
              <a:gd name="connsiteY93" fmla="*/ 3638572 h 3784177"/>
              <a:gd name="connsiteX94" fmla="*/ 1577459 w 8037833"/>
              <a:gd name="connsiteY94" fmla="*/ 3658824 h 3784177"/>
              <a:gd name="connsiteX95" fmla="*/ 1527269 w 8037833"/>
              <a:gd name="connsiteY95" fmla="*/ 3663088 h 3784177"/>
              <a:gd name="connsiteX96" fmla="*/ 1390118 w 8037833"/>
              <a:gd name="connsiteY96" fmla="*/ 3682789 h 3784177"/>
              <a:gd name="connsiteX97" fmla="*/ 1252698 w 8037833"/>
              <a:gd name="connsiteY97" fmla="*/ 3708662 h 3784177"/>
              <a:gd name="connsiteX98" fmla="*/ 1171039 w 8037833"/>
              <a:gd name="connsiteY98" fmla="*/ 3758642 h 3784177"/>
              <a:gd name="connsiteX99" fmla="*/ 1058106 w 8037833"/>
              <a:gd name="connsiteY99" fmla="*/ 3776166 h 3784177"/>
              <a:gd name="connsiteX100" fmla="*/ 1039167 w 8037833"/>
              <a:gd name="connsiteY100" fmla="*/ 3784177 h 3784177"/>
              <a:gd name="connsiteX101" fmla="*/ 1012958 w 8037833"/>
              <a:gd name="connsiteY101" fmla="*/ 3779206 h 3784177"/>
              <a:gd name="connsiteX102" fmla="*/ 907906 w 8037833"/>
              <a:gd name="connsiteY102" fmla="*/ 3757678 h 3784177"/>
              <a:gd name="connsiteX103" fmla="*/ 825226 w 8037833"/>
              <a:gd name="connsiteY103" fmla="*/ 3726369 h 3784177"/>
              <a:gd name="connsiteX104" fmla="*/ 722264 w 8037833"/>
              <a:gd name="connsiteY104" fmla="*/ 3747612 h 3784177"/>
              <a:gd name="connsiteX105" fmla="*/ 659460 w 8037833"/>
              <a:gd name="connsiteY105" fmla="*/ 3740429 h 3784177"/>
              <a:gd name="connsiteX106" fmla="*/ 556552 w 8037833"/>
              <a:gd name="connsiteY106" fmla="*/ 3739124 h 3784177"/>
              <a:gd name="connsiteX107" fmla="*/ 445444 w 8037833"/>
              <a:gd name="connsiteY107" fmla="*/ 3764831 h 3784177"/>
              <a:gd name="connsiteX108" fmla="*/ 393295 w 8037833"/>
              <a:gd name="connsiteY108" fmla="*/ 3753097 h 3784177"/>
              <a:gd name="connsiteX109" fmla="*/ 339711 w 8037833"/>
              <a:gd name="connsiteY109" fmla="*/ 3718242 h 3784177"/>
              <a:gd name="connsiteX110" fmla="*/ 222239 w 8037833"/>
              <a:gd name="connsiteY110" fmla="*/ 3672335 h 3784177"/>
              <a:gd name="connsiteX111" fmla="*/ 163578 w 8037833"/>
              <a:gd name="connsiteY111" fmla="*/ 3656292 h 3784177"/>
              <a:gd name="connsiteX112" fmla="*/ 72220 w 8037833"/>
              <a:gd name="connsiteY112" fmla="*/ 3645272 h 3784177"/>
              <a:gd name="connsiteX113" fmla="*/ 44395 w 8037833"/>
              <a:gd name="connsiteY113" fmla="*/ 3639455 h 3784177"/>
              <a:gd name="connsiteX114" fmla="*/ 1962 w 8037833"/>
              <a:gd name="connsiteY114" fmla="*/ 3635948 h 3784177"/>
              <a:gd name="connsiteX115" fmla="*/ 0 w 8037833"/>
              <a:gd name="connsiteY115" fmla="*/ 3635261 h 3784177"/>
              <a:gd name="connsiteX116" fmla="*/ 0 w 8037833"/>
              <a:gd name="connsiteY11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432153 w 8037833"/>
              <a:gd name="connsiteY66" fmla="*/ 3667780 h 3784177"/>
              <a:gd name="connsiteX67" fmla="*/ 3373519 w 8037833"/>
              <a:gd name="connsiteY67" fmla="*/ 3665785 h 3784177"/>
              <a:gd name="connsiteX68" fmla="*/ 3114267 w 8037833"/>
              <a:gd name="connsiteY68" fmla="*/ 3638983 h 3784177"/>
              <a:gd name="connsiteX69" fmla="*/ 2989722 w 8037833"/>
              <a:gd name="connsiteY69" fmla="*/ 3623230 h 3784177"/>
              <a:gd name="connsiteX70" fmla="*/ 2965734 w 8037833"/>
              <a:gd name="connsiteY70" fmla="*/ 3635676 h 3784177"/>
              <a:gd name="connsiteX71" fmla="*/ 2961603 w 8037833"/>
              <a:gd name="connsiteY71" fmla="*/ 3638221 h 3784177"/>
              <a:gd name="connsiteX72" fmla="*/ 2944959 w 8037833"/>
              <a:gd name="connsiteY72" fmla="*/ 3639723 h 3784177"/>
              <a:gd name="connsiteX73" fmla="*/ 2940402 w 8037833"/>
              <a:gd name="connsiteY73" fmla="*/ 3651000 h 3784177"/>
              <a:gd name="connsiteX74" fmla="*/ 2915449 w 8037833"/>
              <a:gd name="connsiteY74" fmla="*/ 3661039 h 3784177"/>
              <a:gd name="connsiteX75" fmla="*/ 2884777 w 8037833"/>
              <a:gd name="connsiteY75" fmla="*/ 3660775 h 3784177"/>
              <a:gd name="connsiteX76" fmla="*/ 2739034 w 8037833"/>
              <a:gd name="connsiteY76" fmla="*/ 3647396 h 3784177"/>
              <a:gd name="connsiteX77" fmla="*/ 2651827 w 8037833"/>
              <a:gd name="connsiteY77" fmla="*/ 3646306 h 3784177"/>
              <a:gd name="connsiteX78" fmla="*/ 2618680 w 8037833"/>
              <a:gd name="connsiteY78" fmla="*/ 3656755 h 3784177"/>
              <a:gd name="connsiteX79" fmla="*/ 2572404 w 8037833"/>
              <a:gd name="connsiteY79" fmla="*/ 3664043 h 3784177"/>
              <a:gd name="connsiteX80" fmla="*/ 2490721 w 8037833"/>
              <a:gd name="connsiteY80" fmla="*/ 3685313 h 3784177"/>
              <a:gd name="connsiteX81" fmla="*/ 2423704 w 8037833"/>
              <a:gd name="connsiteY81" fmla="*/ 3658079 h 3784177"/>
              <a:gd name="connsiteX82" fmla="*/ 2301172 w 8037833"/>
              <a:gd name="connsiteY82" fmla="*/ 3663053 h 3784177"/>
              <a:gd name="connsiteX83" fmla="*/ 2294102 w 8037833"/>
              <a:gd name="connsiteY83" fmla="*/ 3671151 h 3784177"/>
              <a:gd name="connsiteX84" fmla="*/ 2238966 w 8037833"/>
              <a:gd name="connsiteY84" fmla="*/ 3668777 h 3784177"/>
              <a:gd name="connsiteX85" fmla="*/ 2082844 w 8037833"/>
              <a:gd name="connsiteY85" fmla="*/ 3631994 h 3784177"/>
              <a:gd name="connsiteX86" fmla="*/ 1938480 w 8037833"/>
              <a:gd name="connsiteY86" fmla="*/ 3601439 h 3784177"/>
              <a:gd name="connsiteX87" fmla="*/ 1900166 w 8037833"/>
              <a:gd name="connsiteY87" fmla="*/ 3609358 h 3784177"/>
              <a:gd name="connsiteX88" fmla="*/ 1835976 w 8037833"/>
              <a:gd name="connsiteY88" fmla="*/ 3622065 h 3784177"/>
              <a:gd name="connsiteX89" fmla="*/ 1787830 w 8037833"/>
              <a:gd name="connsiteY89" fmla="*/ 3633173 h 3784177"/>
              <a:gd name="connsiteX90" fmla="*/ 1734224 w 8037833"/>
              <a:gd name="connsiteY90" fmla="*/ 3655593 h 3784177"/>
              <a:gd name="connsiteX91" fmla="*/ 1721989 w 8037833"/>
              <a:gd name="connsiteY91" fmla="*/ 3627298 h 3784177"/>
              <a:gd name="connsiteX92" fmla="*/ 1664576 w 8037833"/>
              <a:gd name="connsiteY92" fmla="*/ 3638572 h 3784177"/>
              <a:gd name="connsiteX93" fmla="*/ 1577459 w 8037833"/>
              <a:gd name="connsiteY93" fmla="*/ 3658824 h 3784177"/>
              <a:gd name="connsiteX94" fmla="*/ 1527269 w 8037833"/>
              <a:gd name="connsiteY94" fmla="*/ 3663088 h 3784177"/>
              <a:gd name="connsiteX95" fmla="*/ 1390118 w 8037833"/>
              <a:gd name="connsiteY95" fmla="*/ 3682789 h 3784177"/>
              <a:gd name="connsiteX96" fmla="*/ 1252698 w 8037833"/>
              <a:gd name="connsiteY96" fmla="*/ 3708662 h 3784177"/>
              <a:gd name="connsiteX97" fmla="*/ 1171039 w 8037833"/>
              <a:gd name="connsiteY97" fmla="*/ 3758642 h 3784177"/>
              <a:gd name="connsiteX98" fmla="*/ 1058106 w 8037833"/>
              <a:gd name="connsiteY98" fmla="*/ 3776166 h 3784177"/>
              <a:gd name="connsiteX99" fmla="*/ 1039167 w 8037833"/>
              <a:gd name="connsiteY99" fmla="*/ 3784177 h 3784177"/>
              <a:gd name="connsiteX100" fmla="*/ 1012958 w 8037833"/>
              <a:gd name="connsiteY100" fmla="*/ 3779206 h 3784177"/>
              <a:gd name="connsiteX101" fmla="*/ 907906 w 8037833"/>
              <a:gd name="connsiteY101" fmla="*/ 3757678 h 3784177"/>
              <a:gd name="connsiteX102" fmla="*/ 825226 w 8037833"/>
              <a:gd name="connsiteY102" fmla="*/ 3726369 h 3784177"/>
              <a:gd name="connsiteX103" fmla="*/ 722264 w 8037833"/>
              <a:gd name="connsiteY103" fmla="*/ 3747612 h 3784177"/>
              <a:gd name="connsiteX104" fmla="*/ 659460 w 8037833"/>
              <a:gd name="connsiteY104" fmla="*/ 3740429 h 3784177"/>
              <a:gd name="connsiteX105" fmla="*/ 556552 w 8037833"/>
              <a:gd name="connsiteY105" fmla="*/ 3739124 h 3784177"/>
              <a:gd name="connsiteX106" fmla="*/ 445444 w 8037833"/>
              <a:gd name="connsiteY106" fmla="*/ 3764831 h 3784177"/>
              <a:gd name="connsiteX107" fmla="*/ 393295 w 8037833"/>
              <a:gd name="connsiteY107" fmla="*/ 3753097 h 3784177"/>
              <a:gd name="connsiteX108" fmla="*/ 339711 w 8037833"/>
              <a:gd name="connsiteY108" fmla="*/ 3718242 h 3784177"/>
              <a:gd name="connsiteX109" fmla="*/ 222239 w 8037833"/>
              <a:gd name="connsiteY109" fmla="*/ 3672335 h 3784177"/>
              <a:gd name="connsiteX110" fmla="*/ 163578 w 8037833"/>
              <a:gd name="connsiteY110" fmla="*/ 3656292 h 3784177"/>
              <a:gd name="connsiteX111" fmla="*/ 72220 w 8037833"/>
              <a:gd name="connsiteY111" fmla="*/ 3645272 h 3784177"/>
              <a:gd name="connsiteX112" fmla="*/ 44395 w 8037833"/>
              <a:gd name="connsiteY112" fmla="*/ 3639455 h 3784177"/>
              <a:gd name="connsiteX113" fmla="*/ 1962 w 8037833"/>
              <a:gd name="connsiteY113" fmla="*/ 3635948 h 3784177"/>
              <a:gd name="connsiteX114" fmla="*/ 0 w 8037833"/>
              <a:gd name="connsiteY114" fmla="*/ 3635261 h 3784177"/>
              <a:gd name="connsiteX115" fmla="*/ 0 w 8037833"/>
              <a:gd name="connsiteY115"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432153 w 8037833"/>
              <a:gd name="connsiteY66" fmla="*/ 3667780 h 3784177"/>
              <a:gd name="connsiteX67" fmla="*/ 3373519 w 8037833"/>
              <a:gd name="connsiteY67" fmla="*/ 3665785 h 3784177"/>
              <a:gd name="connsiteX68" fmla="*/ 3114267 w 8037833"/>
              <a:gd name="connsiteY68" fmla="*/ 3638983 h 3784177"/>
              <a:gd name="connsiteX69" fmla="*/ 2989722 w 8037833"/>
              <a:gd name="connsiteY69" fmla="*/ 3623230 h 3784177"/>
              <a:gd name="connsiteX70" fmla="*/ 2965734 w 8037833"/>
              <a:gd name="connsiteY70" fmla="*/ 3635676 h 3784177"/>
              <a:gd name="connsiteX71" fmla="*/ 2961603 w 8037833"/>
              <a:gd name="connsiteY71" fmla="*/ 3638221 h 3784177"/>
              <a:gd name="connsiteX72" fmla="*/ 2944959 w 8037833"/>
              <a:gd name="connsiteY72" fmla="*/ 3639723 h 3784177"/>
              <a:gd name="connsiteX73" fmla="*/ 2940402 w 8037833"/>
              <a:gd name="connsiteY73" fmla="*/ 3651000 h 3784177"/>
              <a:gd name="connsiteX74" fmla="*/ 2915449 w 8037833"/>
              <a:gd name="connsiteY74" fmla="*/ 3661039 h 3784177"/>
              <a:gd name="connsiteX75" fmla="*/ 2884777 w 8037833"/>
              <a:gd name="connsiteY75" fmla="*/ 3660775 h 3784177"/>
              <a:gd name="connsiteX76" fmla="*/ 2739034 w 8037833"/>
              <a:gd name="connsiteY76" fmla="*/ 3647396 h 3784177"/>
              <a:gd name="connsiteX77" fmla="*/ 2651827 w 8037833"/>
              <a:gd name="connsiteY77" fmla="*/ 3646306 h 3784177"/>
              <a:gd name="connsiteX78" fmla="*/ 2618680 w 8037833"/>
              <a:gd name="connsiteY78" fmla="*/ 3656755 h 3784177"/>
              <a:gd name="connsiteX79" fmla="*/ 2572404 w 8037833"/>
              <a:gd name="connsiteY79" fmla="*/ 3664043 h 3784177"/>
              <a:gd name="connsiteX80" fmla="*/ 2423704 w 8037833"/>
              <a:gd name="connsiteY80" fmla="*/ 3658079 h 3784177"/>
              <a:gd name="connsiteX81" fmla="*/ 2301172 w 8037833"/>
              <a:gd name="connsiteY81" fmla="*/ 3663053 h 3784177"/>
              <a:gd name="connsiteX82" fmla="*/ 2294102 w 8037833"/>
              <a:gd name="connsiteY82" fmla="*/ 3671151 h 3784177"/>
              <a:gd name="connsiteX83" fmla="*/ 2238966 w 8037833"/>
              <a:gd name="connsiteY83" fmla="*/ 3668777 h 3784177"/>
              <a:gd name="connsiteX84" fmla="*/ 2082844 w 8037833"/>
              <a:gd name="connsiteY84" fmla="*/ 3631994 h 3784177"/>
              <a:gd name="connsiteX85" fmla="*/ 1938480 w 8037833"/>
              <a:gd name="connsiteY85" fmla="*/ 3601439 h 3784177"/>
              <a:gd name="connsiteX86" fmla="*/ 1900166 w 8037833"/>
              <a:gd name="connsiteY86" fmla="*/ 3609358 h 3784177"/>
              <a:gd name="connsiteX87" fmla="*/ 1835976 w 8037833"/>
              <a:gd name="connsiteY87" fmla="*/ 3622065 h 3784177"/>
              <a:gd name="connsiteX88" fmla="*/ 1787830 w 8037833"/>
              <a:gd name="connsiteY88" fmla="*/ 3633173 h 3784177"/>
              <a:gd name="connsiteX89" fmla="*/ 1734224 w 8037833"/>
              <a:gd name="connsiteY89" fmla="*/ 3655593 h 3784177"/>
              <a:gd name="connsiteX90" fmla="*/ 1721989 w 8037833"/>
              <a:gd name="connsiteY90" fmla="*/ 3627298 h 3784177"/>
              <a:gd name="connsiteX91" fmla="*/ 1664576 w 8037833"/>
              <a:gd name="connsiteY91" fmla="*/ 3638572 h 3784177"/>
              <a:gd name="connsiteX92" fmla="*/ 1577459 w 8037833"/>
              <a:gd name="connsiteY92" fmla="*/ 3658824 h 3784177"/>
              <a:gd name="connsiteX93" fmla="*/ 1527269 w 8037833"/>
              <a:gd name="connsiteY93" fmla="*/ 3663088 h 3784177"/>
              <a:gd name="connsiteX94" fmla="*/ 1390118 w 8037833"/>
              <a:gd name="connsiteY94" fmla="*/ 3682789 h 3784177"/>
              <a:gd name="connsiteX95" fmla="*/ 1252698 w 8037833"/>
              <a:gd name="connsiteY95" fmla="*/ 3708662 h 3784177"/>
              <a:gd name="connsiteX96" fmla="*/ 1171039 w 8037833"/>
              <a:gd name="connsiteY96" fmla="*/ 3758642 h 3784177"/>
              <a:gd name="connsiteX97" fmla="*/ 1058106 w 8037833"/>
              <a:gd name="connsiteY97" fmla="*/ 3776166 h 3784177"/>
              <a:gd name="connsiteX98" fmla="*/ 1039167 w 8037833"/>
              <a:gd name="connsiteY98" fmla="*/ 3784177 h 3784177"/>
              <a:gd name="connsiteX99" fmla="*/ 1012958 w 8037833"/>
              <a:gd name="connsiteY99" fmla="*/ 3779206 h 3784177"/>
              <a:gd name="connsiteX100" fmla="*/ 907906 w 8037833"/>
              <a:gd name="connsiteY100" fmla="*/ 3757678 h 3784177"/>
              <a:gd name="connsiteX101" fmla="*/ 825226 w 8037833"/>
              <a:gd name="connsiteY101" fmla="*/ 3726369 h 3784177"/>
              <a:gd name="connsiteX102" fmla="*/ 722264 w 8037833"/>
              <a:gd name="connsiteY102" fmla="*/ 3747612 h 3784177"/>
              <a:gd name="connsiteX103" fmla="*/ 659460 w 8037833"/>
              <a:gd name="connsiteY103" fmla="*/ 3740429 h 3784177"/>
              <a:gd name="connsiteX104" fmla="*/ 556552 w 8037833"/>
              <a:gd name="connsiteY104" fmla="*/ 3739124 h 3784177"/>
              <a:gd name="connsiteX105" fmla="*/ 445444 w 8037833"/>
              <a:gd name="connsiteY105" fmla="*/ 3764831 h 3784177"/>
              <a:gd name="connsiteX106" fmla="*/ 393295 w 8037833"/>
              <a:gd name="connsiteY106" fmla="*/ 3753097 h 3784177"/>
              <a:gd name="connsiteX107" fmla="*/ 339711 w 8037833"/>
              <a:gd name="connsiteY107" fmla="*/ 3718242 h 3784177"/>
              <a:gd name="connsiteX108" fmla="*/ 222239 w 8037833"/>
              <a:gd name="connsiteY108" fmla="*/ 3672335 h 3784177"/>
              <a:gd name="connsiteX109" fmla="*/ 163578 w 8037833"/>
              <a:gd name="connsiteY109" fmla="*/ 3656292 h 3784177"/>
              <a:gd name="connsiteX110" fmla="*/ 72220 w 8037833"/>
              <a:gd name="connsiteY110" fmla="*/ 3645272 h 3784177"/>
              <a:gd name="connsiteX111" fmla="*/ 44395 w 8037833"/>
              <a:gd name="connsiteY111" fmla="*/ 3639455 h 3784177"/>
              <a:gd name="connsiteX112" fmla="*/ 1962 w 8037833"/>
              <a:gd name="connsiteY112" fmla="*/ 3635948 h 3784177"/>
              <a:gd name="connsiteX113" fmla="*/ 0 w 8037833"/>
              <a:gd name="connsiteY113" fmla="*/ 3635261 h 3784177"/>
              <a:gd name="connsiteX114" fmla="*/ 0 w 8037833"/>
              <a:gd name="connsiteY114"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432153 w 8037833"/>
              <a:gd name="connsiteY66" fmla="*/ 3667780 h 3784177"/>
              <a:gd name="connsiteX67" fmla="*/ 3373519 w 8037833"/>
              <a:gd name="connsiteY67" fmla="*/ 3665785 h 3784177"/>
              <a:gd name="connsiteX68" fmla="*/ 3114267 w 8037833"/>
              <a:gd name="connsiteY68" fmla="*/ 3638983 h 3784177"/>
              <a:gd name="connsiteX69" fmla="*/ 2989722 w 8037833"/>
              <a:gd name="connsiteY69" fmla="*/ 3623230 h 3784177"/>
              <a:gd name="connsiteX70" fmla="*/ 2965734 w 8037833"/>
              <a:gd name="connsiteY70" fmla="*/ 3635676 h 3784177"/>
              <a:gd name="connsiteX71" fmla="*/ 2961603 w 8037833"/>
              <a:gd name="connsiteY71" fmla="*/ 3638221 h 3784177"/>
              <a:gd name="connsiteX72" fmla="*/ 2944959 w 8037833"/>
              <a:gd name="connsiteY72" fmla="*/ 3639723 h 3784177"/>
              <a:gd name="connsiteX73" fmla="*/ 2940402 w 8037833"/>
              <a:gd name="connsiteY73" fmla="*/ 3651000 h 3784177"/>
              <a:gd name="connsiteX74" fmla="*/ 2915449 w 8037833"/>
              <a:gd name="connsiteY74" fmla="*/ 3661039 h 3784177"/>
              <a:gd name="connsiteX75" fmla="*/ 2884777 w 8037833"/>
              <a:gd name="connsiteY75" fmla="*/ 3660775 h 3784177"/>
              <a:gd name="connsiteX76" fmla="*/ 2739034 w 8037833"/>
              <a:gd name="connsiteY76" fmla="*/ 3647396 h 3784177"/>
              <a:gd name="connsiteX77" fmla="*/ 2651827 w 8037833"/>
              <a:gd name="connsiteY77" fmla="*/ 3646306 h 3784177"/>
              <a:gd name="connsiteX78" fmla="*/ 2618680 w 8037833"/>
              <a:gd name="connsiteY78" fmla="*/ 3656755 h 3784177"/>
              <a:gd name="connsiteX79" fmla="*/ 2572404 w 8037833"/>
              <a:gd name="connsiteY79" fmla="*/ 3664043 h 3784177"/>
              <a:gd name="connsiteX80" fmla="*/ 2423704 w 8037833"/>
              <a:gd name="connsiteY80" fmla="*/ 3658079 h 3784177"/>
              <a:gd name="connsiteX81" fmla="*/ 2301172 w 8037833"/>
              <a:gd name="connsiteY81" fmla="*/ 3663053 h 3784177"/>
              <a:gd name="connsiteX82" fmla="*/ 2294102 w 8037833"/>
              <a:gd name="connsiteY82" fmla="*/ 3671151 h 3784177"/>
              <a:gd name="connsiteX83" fmla="*/ 2238966 w 8037833"/>
              <a:gd name="connsiteY83" fmla="*/ 3668777 h 3784177"/>
              <a:gd name="connsiteX84" fmla="*/ 2082844 w 8037833"/>
              <a:gd name="connsiteY84" fmla="*/ 3631994 h 3784177"/>
              <a:gd name="connsiteX85" fmla="*/ 1938480 w 8037833"/>
              <a:gd name="connsiteY85" fmla="*/ 3601439 h 3784177"/>
              <a:gd name="connsiteX86" fmla="*/ 1900166 w 8037833"/>
              <a:gd name="connsiteY86" fmla="*/ 3609358 h 3784177"/>
              <a:gd name="connsiteX87" fmla="*/ 1835976 w 8037833"/>
              <a:gd name="connsiteY87" fmla="*/ 3622065 h 3784177"/>
              <a:gd name="connsiteX88" fmla="*/ 1787830 w 8037833"/>
              <a:gd name="connsiteY88" fmla="*/ 3633173 h 3784177"/>
              <a:gd name="connsiteX89" fmla="*/ 1734224 w 8037833"/>
              <a:gd name="connsiteY89" fmla="*/ 3655593 h 3784177"/>
              <a:gd name="connsiteX90" fmla="*/ 1664576 w 8037833"/>
              <a:gd name="connsiteY90" fmla="*/ 3638572 h 3784177"/>
              <a:gd name="connsiteX91" fmla="*/ 1577459 w 8037833"/>
              <a:gd name="connsiteY91" fmla="*/ 3658824 h 3784177"/>
              <a:gd name="connsiteX92" fmla="*/ 1527269 w 8037833"/>
              <a:gd name="connsiteY92" fmla="*/ 3663088 h 3784177"/>
              <a:gd name="connsiteX93" fmla="*/ 1390118 w 8037833"/>
              <a:gd name="connsiteY93" fmla="*/ 3682789 h 3784177"/>
              <a:gd name="connsiteX94" fmla="*/ 1252698 w 8037833"/>
              <a:gd name="connsiteY94" fmla="*/ 3708662 h 3784177"/>
              <a:gd name="connsiteX95" fmla="*/ 1171039 w 8037833"/>
              <a:gd name="connsiteY95" fmla="*/ 3758642 h 3784177"/>
              <a:gd name="connsiteX96" fmla="*/ 1058106 w 8037833"/>
              <a:gd name="connsiteY96" fmla="*/ 3776166 h 3784177"/>
              <a:gd name="connsiteX97" fmla="*/ 1039167 w 8037833"/>
              <a:gd name="connsiteY97" fmla="*/ 3784177 h 3784177"/>
              <a:gd name="connsiteX98" fmla="*/ 1012958 w 8037833"/>
              <a:gd name="connsiteY98" fmla="*/ 3779206 h 3784177"/>
              <a:gd name="connsiteX99" fmla="*/ 907906 w 8037833"/>
              <a:gd name="connsiteY99" fmla="*/ 3757678 h 3784177"/>
              <a:gd name="connsiteX100" fmla="*/ 825226 w 8037833"/>
              <a:gd name="connsiteY100" fmla="*/ 3726369 h 3784177"/>
              <a:gd name="connsiteX101" fmla="*/ 722264 w 8037833"/>
              <a:gd name="connsiteY101" fmla="*/ 3747612 h 3784177"/>
              <a:gd name="connsiteX102" fmla="*/ 659460 w 8037833"/>
              <a:gd name="connsiteY102" fmla="*/ 3740429 h 3784177"/>
              <a:gd name="connsiteX103" fmla="*/ 556552 w 8037833"/>
              <a:gd name="connsiteY103" fmla="*/ 3739124 h 3784177"/>
              <a:gd name="connsiteX104" fmla="*/ 445444 w 8037833"/>
              <a:gd name="connsiteY104" fmla="*/ 3764831 h 3784177"/>
              <a:gd name="connsiteX105" fmla="*/ 393295 w 8037833"/>
              <a:gd name="connsiteY105" fmla="*/ 3753097 h 3784177"/>
              <a:gd name="connsiteX106" fmla="*/ 339711 w 8037833"/>
              <a:gd name="connsiteY106" fmla="*/ 3718242 h 3784177"/>
              <a:gd name="connsiteX107" fmla="*/ 222239 w 8037833"/>
              <a:gd name="connsiteY107" fmla="*/ 3672335 h 3784177"/>
              <a:gd name="connsiteX108" fmla="*/ 163578 w 8037833"/>
              <a:gd name="connsiteY108" fmla="*/ 3656292 h 3784177"/>
              <a:gd name="connsiteX109" fmla="*/ 72220 w 8037833"/>
              <a:gd name="connsiteY109" fmla="*/ 3645272 h 3784177"/>
              <a:gd name="connsiteX110" fmla="*/ 44395 w 8037833"/>
              <a:gd name="connsiteY110" fmla="*/ 3639455 h 3784177"/>
              <a:gd name="connsiteX111" fmla="*/ 1962 w 8037833"/>
              <a:gd name="connsiteY111" fmla="*/ 3635948 h 3784177"/>
              <a:gd name="connsiteX112" fmla="*/ 0 w 8037833"/>
              <a:gd name="connsiteY112" fmla="*/ 3635261 h 3784177"/>
              <a:gd name="connsiteX113" fmla="*/ 0 w 8037833"/>
              <a:gd name="connsiteY113"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432153 w 8037833"/>
              <a:gd name="connsiteY66" fmla="*/ 3667780 h 3784177"/>
              <a:gd name="connsiteX67" fmla="*/ 3373519 w 8037833"/>
              <a:gd name="connsiteY67" fmla="*/ 3665785 h 3784177"/>
              <a:gd name="connsiteX68" fmla="*/ 3114267 w 8037833"/>
              <a:gd name="connsiteY68" fmla="*/ 3638983 h 3784177"/>
              <a:gd name="connsiteX69" fmla="*/ 2989722 w 8037833"/>
              <a:gd name="connsiteY69" fmla="*/ 3623230 h 3784177"/>
              <a:gd name="connsiteX70" fmla="*/ 2965734 w 8037833"/>
              <a:gd name="connsiteY70" fmla="*/ 3635676 h 3784177"/>
              <a:gd name="connsiteX71" fmla="*/ 2961603 w 8037833"/>
              <a:gd name="connsiteY71" fmla="*/ 3638221 h 3784177"/>
              <a:gd name="connsiteX72" fmla="*/ 2944959 w 8037833"/>
              <a:gd name="connsiteY72" fmla="*/ 3639723 h 3784177"/>
              <a:gd name="connsiteX73" fmla="*/ 2940402 w 8037833"/>
              <a:gd name="connsiteY73" fmla="*/ 3651000 h 3784177"/>
              <a:gd name="connsiteX74" fmla="*/ 2915449 w 8037833"/>
              <a:gd name="connsiteY74" fmla="*/ 3661039 h 3784177"/>
              <a:gd name="connsiteX75" fmla="*/ 2884777 w 8037833"/>
              <a:gd name="connsiteY75" fmla="*/ 3660775 h 3784177"/>
              <a:gd name="connsiteX76" fmla="*/ 2739034 w 8037833"/>
              <a:gd name="connsiteY76" fmla="*/ 3647396 h 3784177"/>
              <a:gd name="connsiteX77" fmla="*/ 2651827 w 8037833"/>
              <a:gd name="connsiteY77" fmla="*/ 3646306 h 3784177"/>
              <a:gd name="connsiteX78" fmla="*/ 2618680 w 8037833"/>
              <a:gd name="connsiteY78" fmla="*/ 3656755 h 3784177"/>
              <a:gd name="connsiteX79" fmla="*/ 2572404 w 8037833"/>
              <a:gd name="connsiteY79" fmla="*/ 3664043 h 3784177"/>
              <a:gd name="connsiteX80" fmla="*/ 2423704 w 8037833"/>
              <a:gd name="connsiteY80" fmla="*/ 3658079 h 3784177"/>
              <a:gd name="connsiteX81" fmla="*/ 2301172 w 8037833"/>
              <a:gd name="connsiteY81" fmla="*/ 3663053 h 3784177"/>
              <a:gd name="connsiteX82" fmla="*/ 2294102 w 8037833"/>
              <a:gd name="connsiteY82" fmla="*/ 3671151 h 3784177"/>
              <a:gd name="connsiteX83" fmla="*/ 2238966 w 8037833"/>
              <a:gd name="connsiteY83" fmla="*/ 3668777 h 3784177"/>
              <a:gd name="connsiteX84" fmla="*/ 2082844 w 8037833"/>
              <a:gd name="connsiteY84" fmla="*/ 3631994 h 3784177"/>
              <a:gd name="connsiteX85" fmla="*/ 1938480 w 8037833"/>
              <a:gd name="connsiteY85" fmla="*/ 3601439 h 3784177"/>
              <a:gd name="connsiteX86" fmla="*/ 1900166 w 8037833"/>
              <a:gd name="connsiteY86" fmla="*/ 3609358 h 3784177"/>
              <a:gd name="connsiteX87" fmla="*/ 1787830 w 8037833"/>
              <a:gd name="connsiteY87" fmla="*/ 3633173 h 3784177"/>
              <a:gd name="connsiteX88" fmla="*/ 1734224 w 8037833"/>
              <a:gd name="connsiteY88" fmla="*/ 3655593 h 3784177"/>
              <a:gd name="connsiteX89" fmla="*/ 1664576 w 8037833"/>
              <a:gd name="connsiteY89" fmla="*/ 3638572 h 3784177"/>
              <a:gd name="connsiteX90" fmla="*/ 1577459 w 8037833"/>
              <a:gd name="connsiteY90" fmla="*/ 3658824 h 3784177"/>
              <a:gd name="connsiteX91" fmla="*/ 1527269 w 8037833"/>
              <a:gd name="connsiteY91" fmla="*/ 3663088 h 3784177"/>
              <a:gd name="connsiteX92" fmla="*/ 1390118 w 8037833"/>
              <a:gd name="connsiteY92" fmla="*/ 3682789 h 3784177"/>
              <a:gd name="connsiteX93" fmla="*/ 1252698 w 8037833"/>
              <a:gd name="connsiteY93" fmla="*/ 3708662 h 3784177"/>
              <a:gd name="connsiteX94" fmla="*/ 1171039 w 8037833"/>
              <a:gd name="connsiteY94" fmla="*/ 3758642 h 3784177"/>
              <a:gd name="connsiteX95" fmla="*/ 1058106 w 8037833"/>
              <a:gd name="connsiteY95" fmla="*/ 3776166 h 3784177"/>
              <a:gd name="connsiteX96" fmla="*/ 1039167 w 8037833"/>
              <a:gd name="connsiteY96" fmla="*/ 3784177 h 3784177"/>
              <a:gd name="connsiteX97" fmla="*/ 1012958 w 8037833"/>
              <a:gd name="connsiteY97" fmla="*/ 3779206 h 3784177"/>
              <a:gd name="connsiteX98" fmla="*/ 907906 w 8037833"/>
              <a:gd name="connsiteY98" fmla="*/ 3757678 h 3784177"/>
              <a:gd name="connsiteX99" fmla="*/ 825226 w 8037833"/>
              <a:gd name="connsiteY99" fmla="*/ 3726369 h 3784177"/>
              <a:gd name="connsiteX100" fmla="*/ 722264 w 8037833"/>
              <a:gd name="connsiteY100" fmla="*/ 3747612 h 3784177"/>
              <a:gd name="connsiteX101" fmla="*/ 659460 w 8037833"/>
              <a:gd name="connsiteY101" fmla="*/ 3740429 h 3784177"/>
              <a:gd name="connsiteX102" fmla="*/ 556552 w 8037833"/>
              <a:gd name="connsiteY102" fmla="*/ 3739124 h 3784177"/>
              <a:gd name="connsiteX103" fmla="*/ 445444 w 8037833"/>
              <a:gd name="connsiteY103" fmla="*/ 3764831 h 3784177"/>
              <a:gd name="connsiteX104" fmla="*/ 393295 w 8037833"/>
              <a:gd name="connsiteY104" fmla="*/ 3753097 h 3784177"/>
              <a:gd name="connsiteX105" fmla="*/ 339711 w 8037833"/>
              <a:gd name="connsiteY105" fmla="*/ 3718242 h 3784177"/>
              <a:gd name="connsiteX106" fmla="*/ 222239 w 8037833"/>
              <a:gd name="connsiteY106" fmla="*/ 3672335 h 3784177"/>
              <a:gd name="connsiteX107" fmla="*/ 163578 w 8037833"/>
              <a:gd name="connsiteY107" fmla="*/ 3656292 h 3784177"/>
              <a:gd name="connsiteX108" fmla="*/ 72220 w 8037833"/>
              <a:gd name="connsiteY108" fmla="*/ 3645272 h 3784177"/>
              <a:gd name="connsiteX109" fmla="*/ 44395 w 8037833"/>
              <a:gd name="connsiteY109" fmla="*/ 3639455 h 3784177"/>
              <a:gd name="connsiteX110" fmla="*/ 1962 w 8037833"/>
              <a:gd name="connsiteY110" fmla="*/ 3635948 h 3784177"/>
              <a:gd name="connsiteX111" fmla="*/ 0 w 8037833"/>
              <a:gd name="connsiteY111" fmla="*/ 3635261 h 3784177"/>
              <a:gd name="connsiteX112" fmla="*/ 0 w 8037833"/>
              <a:gd name="connsiteY11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94102 w 8037833"/>
              <a:gd name="connsiteY81" fmla="*/ 3671151 h 3784177"/>
              <a:gd name="connsiteX82" fmla="*/ 2238966 w 8037833"/>
              <a:gd name="connsiteY82" fmla="*/ 3668777 h 3784177"/>
              <a:gd name="connsiteX83" fmla="*/ 2082844 w 8037833"/>
              <a:gd name="connsiteY83" fmla="*/ 3631994 h 3784177"/>
              <a:gd name="connsiteX84" fmla="*/ 1938480 w 8037833"/>
              <a:gd name="connsiteY84" fmla="*/ 3601439 h 3784177"/>
              <a:gd name="connsiteX85" fmla="*/ 1900166 w 8037833"/>
              <a:gd name="connsiteY85" fmla="*/ 3609358 h 3784177"/>
              <a:gd name="connsiteX86" fmla="*/ 1787830 w 8037833"/>
              <a:gd name="connsiteY86" fmla="*/ 3633173 h 3784177"/>
              <a:gd name="connsiteX87" fmla="*/ 1734224 w 8037833"/>
              <a:gd name="connsiteY87" fmla="*/ 3655593 h 3784177"/>
              <a:gd name="connsiteX88" fmla="*/ 1664576 w 8037833"/>
              <a:gd name="connsiteY88" fmla="*/ 3638572 h 3784177"/>
              <a:gd name="connsiteX89" fmla="*/ 1577459 w 8037833"/>
              <a:gd name="connsiteY89" fmla="*/ 3658824 h 3784177"/>
              <a:gd name="connsiteX90" fmla="*/ 1527269 w 8037833"/>
              <a:gd name="connsiteY90" fmla="*/ 3663088 h 3784177"/>
              <a:gd name="connsiteX91" fmla="*/ 1390118 w 8037833"/>
              <a:gd name="connsiteY91" fmla="*/ 3682789 h 3784177"/>
              <a:gd name="connsiteX92" fmla="*/ 1252698 w 8037833"/>
              <a:gd name="connsiteY92" fmla="*/ 3708662 h 3784177"/>
              <a:gd name="connsiteX93" fmla="*/ 1171039 w 8037833"/>
              <a:gd name="connsiteY93" fmla="*/ 3758642 h 3784177"/>
              <a:gd name="connsiteX94" fmla="*/ 1058106 w 8037833"/>
              <a:gd name="connsiteY94" fmla="*/ 3776166 h 3784177"/>
              <a:gd name="connsiteX95" fmla="*/ 1039167 w 8037833"/>
              <a:gd name="connsiteY95" fmla="*/ 3784177 h 3784177"/>
              <a:gd name="connsiteX96" fmla="*/ 1012958 w 8037833"/>
              <a:gd name="connsiteY96" fmla="*/ 3779206 h 3784177"/>
              <a:gd name="connsiteX97" fmla="*/ 907906 w 8037833"/>
              <a:gd name="connsiteY97" fmla="*/ 3757678 h 3784177"/>
              <a:gd name="connsiteX98" fmla="*/ 825226 w 8037833"/>
              <a:gd name="connsiteY98" fmla="*/ 3726369 h 3784177"/>
              <a:gd name="connsiteX99" fmla="*/ 722264 w 8037833"/>
              <a:gd name="connsiteY99" fmla="*/ 3747612 h 3784177"/>
              <a:gd name="connsiteX100" fmla="*/ 659460 w 8037833"/>
              <a:gd name="connsiteY100" fmla="*/ 3740429 h 3784177"/>
              <a:gd name="connsiteX101" fmla="*/ 556552 w 8037833"/>
              <a:gd name="connsiteY101" fmla="*/ 3739124 h 3784177"/>
              <a:gd name="connsiteX102" fmla="*/ 445444 w 8037833"/>
              <a:gd name="connsiteY102" fmla="*/ 3764831 h 3784177"/>
              <a:gd name="connsiteX103" fmla="*/ 393295 w 8037833"/>
              <a:gd name="connsiteY103" fmla="*/ 3753097 h 3784177"/>
              <a:gd name="connsiteX104" fmla="*/ 339711 w 8037833"/>
              <a:gd name="connsiteY104" fmla="*/ 3718242 h 3784177"/>
              <a:gd name="connsiteX105" fmla="*/ 222239 w 8037833"/>
              <a:gd name="connsiteY105" fmla="*/ 3672335 h 3784177"/>
              <a:gd name="connsiteX106" fmla="*/ 163578 w 8037833"/>
              <a:gd name="connsiteY106" fmla="*/ 3656292 h 3784177"/>
              <a:gd name="connsiteX107" fmla="*/ 72220 w 8037833"/>
              <a:gd name="connsiteY107" fmla="*/ 3645272 h 3784177"/>
              <a:gd name="connsiteX108" fmla="*/ 44395 w 8037833"/>
              <a:gd name="connsiteY108" fmla="*/ 3639455 h 3784177"/>
              <a:gd name="connsiteX109" fmla="*/ 1962 w 8037833"/>
              <a:gd name="connsiteY109" fmla="*/ 3635948 h 3784177"/>
              <a:gd name="connsiteX110" fmla="*/ 0 w 8037833"/>
              <a:gd name="connsiteY110" fmla="*/ 3635261 h 3784177"/>
              <a:gd name="connsiteX111" fmla="*/ 0 w 8037833"/>
              <a:gd name="connsiteY111"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1012958 w 8037833"/>
              <a:gd name="connsiteY95" fmla="*/ 3779206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445444 w 8037833"/>
              <a:gd name="connsiteY101" fmla="*/ 3764831 h 3784177"/>
              <a:gd name="connsiteX102" fmla="*/ 393295 w 8037833"/>
              <a:gd name="connsiteY102" fmla="*/ 3753097 h 3784177"/>
              <a:gd name="connsiteX103" fmla="*/ 339711 w 8037833"/>
              <a:gd name="connsiteY103" fmla="*/ 3718242 h 3784177"/>
              <a:gd name="connsiteX104" fmla="*/ 222239 w 8037833"/>
              <a:gd name="connsiteY104" fmla="*/ 3672335 h 3784177"/>
              <a:gd name="connsiteX105" fmla="*/ 163578 w 8037833"/>
              <a:gd name="connsiteY105" fmla="*/ 3656292 h 3784177"/>
              <a:gd name="connsiteX106" fmla="*/ 72220 w 8037833"/>
              <a:gd name="connsiteY106" fmla="*/ 3645272 h 3784177"/>
              <a:gd name="connsiteX107" fmla="*/ 44395 w 8037833"/>
              <a:gd name="connsiteY107" fmla="*/ 3639455 h 3784177"/>
              <a:gd name="connsiteX108" fmla="*/ 1962 w 8037833"/>
              <a:gd name="connsiteY108" fmla="*/ 3635948 h 3784177"/>
              <a:gd name="connsiteX109" fmla="*/ 0 w 8037833"/>
              <a:gd name="connsiteY109" fmla="*/ 3635261 h 3784177"/>
              <a:gd name="connsiteX110" fmla="*/ 0 w 8037833"/>
              <a:gd name="connsiteY11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1012958 w 8037833"/>
              <a:gd name="connsiteY95" fmla="*/ 3779206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445444 w 8037833"/>
              <a:gd name="connsiteY101" fmla="*/ 3764831 h 3784177"/>
              <a:gd name="connsiteX102" fmla="*/ 393295 w 8037833"/>
              <a:gd name="connsiteY102" fmla="*/ 3753097 h 3784177"/>
              <a:gd name="connsiteX103" fmla="*/ 339711 w 8037833"/>
              <a:gd name="connsiteY103" fmla="*/ 3718242 h 3784177"/>
              <a:gd name="connsiteX104" fmla="*/ 222239 w 8037833"/>
              <a:gd name="connsiteY104" fmla="*/ 3672335 h 3784177"/>
              <a:gd name="connsiteX105" fmla="*/ 163578 w 8037833"/>
              <a:gd name="connsiteY105" fmla="*/ 3656292 h 3784177"/>
              <a:gd name="connsiteX106" fmla="*/ 72220 w 8037833"/>
              <a:gd name="connsiteY106" fmla="*/ 3645272 h 3784177"/>
              <a:gd name="connsiteX107" fmla="*/ 44395 w 8037833"/>
              <a:gd name="connsiteY107" fmla="*/ 3639455 h 3784177"/>
              <a:gd name="connsiteX108" fmla="*/ 1962 w 8037833"/>
              <a:gd name="connsiteY108" fmla="*/ 3635948 h 3784177"/>
              <a:gd name="connsiteX109" fmla="*/ 0 w 8037833"/>
              <a:gd name="connsiteY109" fmla="*/ 3635261 h 3784177"/>
              <a:gd name="connsiteX110" fmla="*/ 0 w 8037833"/>
              <a:gd name="connsiteY11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1012958 w 8037833"/>
              <a:gd name="connsiteY95" fmla="*/ 3779206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393295 w 8037833"/>
              <a:gd name="connsiteY101" fmla="*/ 3753097 h 3784177"/>
              <a:gd name="connsiteX102" fmla="*/ 339711 w 8037833"/>
              <a:gd name="connsiteY102" fmla="*/ 3718242 h 3784177"/>
              <a:gd name="connsiteX103" fmla="*/ 222239 w 8037833"/>
              <a:gd name="connsiteY103" fmla="*/ 3672335 h 3784177"/>
              <a:gd name="connsiteX104" fmla="*/ 163578 w 8037833"/>
              <a:gd name="connsiteY104" fmla="*/ 3656292 h 3784177"/>
              <a:gd name="connsiteX105" fmla="*/ 72220 w 8037833"/>
              <a:gd name="connsiteY105" fmla="*/ 3645272 h 3784177"/>
              <a:gd name="connsiteX106" fmla="*/ 44395 w 8037833"/>
              <a:gd name="connsiteY106" fmla="*/ 3639455 h 3784177"/>
              <a:gd name="connsiteX107" fmla="*/ 1962 w 8037833"/>
              <a:gd name="connsiteY107" fmla="*/ 3635948 h 3784177"/>
              <a:gd name="connsiteX108" fmla="*/ 0 w 8037833"/>
              <a:gd name="connsiteY108" fmla="*/ 3635261 h 3784177"/>
              <a:gd name="connsiteX109" fmla="*/ 0 w 8037833"/>
              <a:gd name="connsiteY10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1012958 w 8037833"/>
              <a:gd name="connsiteY95" fmla="*/ 3779206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393295 w 8037833"/>
              <a:gd name="connsiteY101" fmla="*/ 3753097 h 3784177"/>
              <a:gd name="connsiteX102" fmla="*/ 339711 w 8037833"/>
              <a:gd name="connsiteY102" fmla="*/ 3718242 h 3784177"/>
              <a:gd name="connsiteX103" fmla="*/ 222239 w 8037833"/>
              <a:gd name="connsiteY103" fmla="*/ 3672335 h 3784177"/>
              <a:gd name="connsiteX104" fmla="*/ 163578 w 8037833"/>
              <a:gd name="connsiteY104" fmla="*/ 3656292 h 3784177"/>
              <a:gd name="connsiteX105" fmla="*/ 72220 w 8037833"/>
              <a:gd name="connsiteY105" fmla="*/ 3645272 h 3784177"/>
              <a:gd name="connsiteX106" fmla="*/ 44395 w 8037833"/>
              <a:gd name="connsiteY106" fmla="*/ 3639455 h 3784177"/>
              <a:gd name="connsiteX107" fmla="*/ 1962 w 8037833"/>
              <a:gd name="connsiteY107" fmla="*/ 3635948 h 3784177"/>
              <a:gd name="connsiteX108" fmla="*/ 0 w 8037833"/>
              <a:gd name="connsiteY108" fmla="*/ 3635261 h 3784177"/>
              <a:gd name="connsiteX109" fmla="*/ 0 w 8037833"/>
              <a:gd name="connsiteY10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989223 w 8037833"/>
              <a:gd name="connsiteY95" fmla="*/ 3770303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393295 w 8037833"/>
              <a:gd name="connsiteY101" fmla="*/ 3753097 h 3784177"/>
              <a:gd name="connsiteX102" fmla="*/ 339711 w 8037833"/>
              <a:gd name="connsiteY102" fmla="*/ 3718242 h 3784177"/>
              <a:gd name="connsiteX103" fmla="*/ 222239 w 8037833"/>
              <a:gd name="connsiteY103" fmla="*/ 3672335 h 3784177"/>
              <a:gd name="connsiteX104" fmla="*/ 163578 w 8037833"/>
              <a:gd name="connsiteY104" fmla="*/ 3656292 h 3784177"/>
              <a:gd name="connsiteX105" fmla="*/ 72220 w 8037833"/>
              <a:gd name="connsiteY105" fmla="*/ 3645272 h 3784177"/>
              <a:gd name="connsiteX106" fmla="*/ 44395 w 8037833"/>
              <a:gd name="connsiteY106" fmla="*/ 3639455 h 3784177"/>
              <a:gd name="connsiteX107" fmla="*/ 1962 w 8037833"/>
              <a:gd name="connsiteY107" fmla="*/ 3635948 h 3784177"/>
              <a:gd name="connsiteX108" fmla="*/ 0 w 8037833"/>
              <a:gd name="connsiteY108" fmla="*/ 3635261 h 3784177"/>
              <a:gd name="connsiteX109" fmla="*/ 0 w 8037833"/>
              <a:gd name="connsiteY10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989223 w 8037833"/>
              <a:gd name="connsiteY95" fmla="*/ 3770303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385384 w 8037833"/>
              <a:gd name="connsiteY101" fmla="*/ 3726388 h 3784177"/>
              <a:gd name="connsiteX102" fmla="*/ 339711 w 8037833"/>
              <a:gd name="connsiteY102" fmla="*/ 3718242 h 3784177"/>
              <a:gd name="connsiteX103" fmla="*/ 222239 w 8037833"/>
              <a:gd name="connsiteY103" fmla="*/ 3672335 h 3784177"/>
              <a:gd name="connsiteX104" fmla="*/ 163578 w 8037833"/>
              <a:gd name="connsiteY104" fmla="*/ 3656292 h 3784177"/>
              <a:gd name="connsiteX105" fmla="*/ 72220 w 8037833"/>
              <a:gd name="connsiteY105" fmla="*/ 3645272 h 3784177"/>
              <a:gd name="connsiteX106" fmla="*/ 44395 w 8037833"/>
              <a:gd name="connsiteY106" fmla="*/ 3639455 h 3784177"/>
              <a:gd name="connsiteX107" fmla="*/ 1962 w 8037833"/>
              <a:gd name="connsiteY107" fmla="*/ 3635948 h 3784177"/>
              <a:gd name="connsiteX108" fmla="*/ 0 w 8037833"/>
              <a:gd name="connsiteY108" fmla="*/ 3635261 h 3784177"/>
              <a:gd name="connsiteX109" fmla="*/ 0 w 8037833"/>
              <a:gd name="connsiteY10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504085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201632 w 8037833"/>
              <a:gd name="connsiteY45" fmla="*/ 3702602 h 3784177"/>
              <a:gd name="connsiteX46" fmla="*/ 4191289 w 8037833"/>
              <a:gd name="connsiteY46" fmla="*/ 3702380 h 3784177"/>
              <a:gd name="connsiteX47" fmla="*/ 4191039 w 8037833"/>
              <a:gd name="connsiteY47" fmla="*/ 3702831 h 3784177"/>
              <a:gd name="connsiteX48" fmla="*/ 4181340 w 8037833"/>
              <a:gd name="connsiteY48" fmla="*/ 3701729 h 3784177"/>
              <a:gd name="connsiteX49" fmla="*/ 4133816 w 8037833"/>
              <a:gd name="connsiteY49" fmla="*/ 3690565 h 3784177"/>
              <a:gd name="connsiteX50" fmla="*/ 4071732 w 8037833"/>
              <a:gd name="connsiteY50" fmla="*/ 3732513 h 3784177"/>
              <a:gd name="connsiteX51" fmla="*/ 4045924 w 8037833"/>
              <a:gd name="connsiteY51" fmla="*/ 3739404 h 3784177"/>
              <a:gd name="connsiteX52" fmla="*/ 4032171 w 8037833"/>
              <a:gd name="connsiteY52" fmla="*/ 3745523 h 3784177"/>
              <a:gd name="connsiteX53" fmla="*/ 4031335 w 8037833"/>
              <a:gd name="connsiteY53" fmla="*/ 3747479 h 3784177"/>
              <a:gd name="connsiteX54" fmla="*/ 3985774 w 8037833"/>
              <a:gd name="connsiteY54" fmla="*/ 3736547 h 3784177"/>
              <a:gd name="connsiteX55" fmla="*/ 3979769 w 8037833"/>
              <a:gd name="connsiteY55" fmla="*/ 3738769 h 3784177"/>
              <a:gd name="connsiteX56" fmla="*/ 3950014 w 8037833"/>
              <a:gd name="connsiteY56" fmla="*/ 3726942 h 3784177"/>
              <a:gd name="connsiteX57" fmla="*/ 3934671 w 8037833"/>
              <a:gd name="connsiteY57" fmla="*/ 3723339 h 3784177"/>
              <a:gd name="connsiteX58" fmla="*/ 3930274 w 8037833"/>
              <a:gd name="connsiteY58" fmla="*/ 3717148 h 3784177"/>
              <a:gd name="connsiteX59" fmla="*/ 3907660 w 8037833"/>
              <a:gd name="connsiteY59" fmla="*/ 3714456 h 3784177"/>
              <a:gd name="connsiteX60" fmla="*/ 3905087 w 8037833"/>
              <a:gd name="connsiteY60" fmla="*/ 3716098 h 3784177"/>
              <a:gd name="connsiteX61" fmla="*/ 3886347 w 8037833"/>
              <a:gd name="connsiteY61" fmla="*/ 3706620 h 3784177"/>
              <a:gd name="connsiteX62" fmla="*/ 3870533 w 8037833"/>
              <a:gd name="connsiteY62" fmla="*/ 3689905 h 3784177"/>
              <a:gd name="connsiteX63" fmla="*/ 3678563 w 8037833"/>
              <a:gd name="connsiteY63" fmla="*/ 3694486 h 3784177"/>
              <a:gd name="connsiteX64" fmla="*/ 3524121 w 8037833"/>
              <a:gd name="connsiteY64" fmla="*/ 3642736 h 3784177"/>
              <a:gd name="connsiteX65" fmla="*/ 3373519 w 8037833"/>
              <a:gd name="connsiteY65" fmla="*/ 3665785 h 3784177"/>
              <a:gd name="connsiteX66" fmla="*/ 3114267 w 8037833"/>
              <a:gd name="connsiteY66" fmla="*/ 3638983 h 3784177"/>
              <a:gd name="connsiteX67" fmla="*/ 2989722 w 8037833"/>
              <a:gd name="connsiteY67" fmla="*/ 3623230 h 3784177"/>
              <a:gd name="connsiteX68" fmla="*/ 2965734 w 8037833"/>
              <a:gd name="connsiteY68" fmla="*/ 3635676 h 3784177"/>
              <a:gd name="connsiteX69" fmla="*/ 2961603 w 8037833"/>
              <a:gd name="connsiteY69" fmla="*/ 3638221 h 3784177"/>
              <a:gd name="connsiteX70" fmla="*/ 2944959 w 8037833"/>
              <a:gd name="connsiteY70" fmla="*/ 3639723 h 3784177"/>
              <a:gd name="connsiteX71" fmla="*/ 2940402 w 8037833"/>
              <a:gd name="connsiteY71" fmla="*/ 3651000 h 3784177"/>
              <a:gd name="connsiteX72" fmla="*/ 2915449 w 8037833"/>
              <a:gd name="connsiteY72" fmla="*/ 3661039 h 3784177"/>
              <a:gd name="connsiteX73" fmla="*/ 2884777 w 8037833"/>
              <a:gd name="connsiteY73" fmla="*/ 3660775 h 3784177"/>
              <a:gd name="connsiteX74" fmla="*/ 2739034 w 8037833"/>
              <a:gd name="connsiteY74" fmla="*/ 3647396 h 3784177"/>
              <a:gd name="connsiteX75" fmla="*/ 2651827 w 8037833"/>
              <a:gd name="connsiteY75" fmla="*/ 3646306 h 3784177"/>
              <a:gd name="connsiteX76" fmla="*/ 2618680 w 8037833"/>
              <a:gd name="connsiteY76" fmla="*/ 3656755 h 3784177"/>
              <a:gd name="connsiteX77" fmla="*/ 2572404 w 8037833"/>
              <a:gd name="connsiteY77" fmla="*/ 3664043 h 3784177"/>
              <a:gd name="connsiteX78" fmla="*/ 2423704 w 8037833"/>
              <a:gd name="connsiteY78" fmla="*/ 3658079 h 3784177"/>
              <a:gd name="connsiteX79" fmla="*/ 2301172 w 8037833"/>
              <a:gd name="connsiteY79" fmla="*/ 3663053 h 3784177"/>
              <a:gd name="connsiteX80" fmla="*/ 2238966 w 8037833"/>
              <a:gd name="connsiteY80" fmla="*/ 3668777 h 3784177"/>
              <a:gd name="connsiteX81" fmla="*/ 2082844 w 8037833"/>
              <a:gd name="connsiteY81" fmla="*/ 3631994 h 3784177"/>
              <a:gd name="connsiteX82" fmla="*/ 1938480 w 8037833"/>
              <a:gd name="connsiteY82" fmla="*/ 3601439 h 3784177"/>
              <a:gd name="connsiteX83" fmla="*/ 1900166 w 8037833"/>
              <a:gd name="connsiteY83" fmla="*/ 3609358 h 3784177"/>
              <a:gd name="connsiteX84" fmla="*/ 1787830 w 8037833"/>
              <a:gd name="connsiteY84" fmla="*/ 3633173 h 3784177"/>
              <a:gd name="connsiteX85" fmla="*/ 1734224 w 8037833"/>
              <a:gd name="connsiteY85" fmla="*/ 3655593 h 3784177"/>
              <a:gd name="connsiteX86" fmla="*/ 1664576 w 8037833"/>
              <a:gd name="connsiteY86" fmla="*/ 3638572 h 3784177"/>
              <a:gd name="connsiteX87" fmla="*/ 1577459 w 8037833"/>
              <a:gd name="connsiteY87" fmla="*/ 3658824 h 3784177"/>
              <a:gd name="connsiteX88" fmla="*/ 1527269 w 8037833"/>
              <a:gd name="connsiteY88" fmla="*/ 3663088 h 3784177"/>
              <a:gd name="connsiteX89" fmla="*/ 1390118 w 8037833"/>
              <a:gd name="connsiteY89" fmla="*/ 3682789 h 3784177"/>
              <a:gd name="connsiteX90" fmla="*/ 1252698 w 8037833"/>
              <a:gd name="connsiteY90" fmla="*/ 3708662 h 3784177"/>
              <a:gd name="connsiteX91" fmla="*/ 1171039 w 8037833"/>
              <a:gd name="connsiteY91" fmla="*/ 3758642 h 3784177"/>
              <a:gd name="connsiteX92" fmla="*/ 1058106 w 8037833"/>
              <a:gd name="connsiteY92" fmla="*/ 3776166 h 3784177"/>
              <a:gd name="connsiteX93" fmla="*/ 1039167 w 8037833"/>
              <a:gd name="connsiteY93" fmla="*/ 3784177 h 3784177"/>
              <a:gd name="connsiteX94" fmla="*/ 989223 w 8037833"/>
              <a:gd name="connsiteY94" fmla="*/ 3770303 h 3784177"/>
              <a:gd name="connsiteX95" fmla="*/ 907906 w 8037833"/>
              <a:gd name="connsiteY95" fmla="*/ 3757678 h 3784177"/>
              <a:gd name="connsiteX96" fmla="*/ 825226 w 8037833"/>
              <a:gd name="connsiteY96" fmla="*/ 3726369 h 3784177"/>
              <a:gd name="connsiteX97" fmla="*/ 722264 w 8037833"/>
              <a:gd name="connsiteY97" fmla="*/ 3747612 h 3784177"/>
              <a:gd name="connsiteX98" fmla="*/ 659460 w 8037833"/>
              <a:gd name="connsiteY98" fmla="*/ 3740429 h 3784177"/>
              <a:gd name="connsiteX99" fmla="*/ 556552 w 8037833"/>
              <a:gd name="connsiteY99" fmla="*/ 3739124 h 3784177"/>
              <a:gd name="connsiteX100" fmla="*/ 385384 w 8037833"/>
              <a:gd name="connsiteY100" fmla="*/ 3726388 h 3784177"/>
              <a:gd name="connsiteX101" fmla="*/ 339711 w 8037833"/>
              <a:gd name="connsiteY101" fmla="*/ 3718242 h 3784177"/>
              <a:gd name="connsiteX102" fmla="*/ 222239 w 8037833"/>
              <a:gd name="connsiteY102" fmla="*/ 3672335 h 3784177"/>
              <a:gd name="connsiteX103" fmla="*/ 163578 w 8037833"/>
              <a:gd name="connsiteY103" fmla="*/ 3656292 h 3784177"/>
              <a:gd name="connsiteX104" fmla="*/ 72220 w 8037833"/>
              <a:gd name="connsiteY104" fmla="*/ 3645272 h 3784177"/>
              <a:gd name="connsiteX105" fmla="*/ 44395 w 8037833"/>
              <a:gd name="connsiteY105" fmla="*/ 3639455 h 3784177"/>
              <a:gd name="connsiteX106" fmla="*/ 1962 w 8037833"/>
              <a:gd name="connsiteY106" fmla="*/ 3635948 h 3784177"/>
              <a:gd name="connsiteX107" fmla="*/ 0 w 8037833"/>
              <a:gd name="connsiteY107" fmla="*/ 3635261 h 3784177"/>
              <a:gd name="connsiteX108" fmla="*/ 0 w 8037833"/>
              <a:gd name="connsiteY10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201632 w 8037833"/>
              <a:gd name="connsiteY45" fmla="*/ 3702602 h 3784177"/>
              <a:gd name="connsiteX46" fmla="*/ 4191289 w 8037833"/>
              <a:gd name="connsiteY46" fmla="*/ 3702380 h 3784177"/>
              <a:gd name="connsiteX47" fmla="*/ 4191039 w 8037833"/>
              <a:gd name="connsiteY47" fmla="*/ 3702831 h 3784177"/>
              <a:gd name="connsiteX48" fmla="*/ 4181340 w 8037833"/>
              <a:gd name="connsiteY48" fmla="*/ 3701729 h 3784177"/>
              <a:gd name="connsiteX49" fmla="*/ 4133816 w 8037833"/>
              <a:gd name="connsiteY49" fmla="*/ 3690565 h 3784177"/>
              <a:gd name="connsiteX50" fmla="*/ 4071732 w 8037833"/>
              <a:gd name="connsiteY50" fmla="*/ 3732513 h 3784177"/>
              <a:gd name="connsiteX51" fmla="*/ 4045924 w 8037833"/>
              <a:gd name="connsiteY51" fmla="*/ 3739404 h 3784177"/>
              <a:gd name="connsiteX52" fmla="*/ 4032171 w 8037833"/>
              <a:gd name="connsiteY52" fmla="*/ 3745523 h 3784177"/>
              <a:gd name="connsiteX53" fmla="*/ 4031335 w 8037833"/>
              <a:gd name="connsiteY53" fmla="*/ 3747479 h 3784177"/>
              <a:gd name="connsiteX54" fmla="*/ 3985774 w 8037833"/>
              <a:gd name="connsiteY54" fmla="*/ 3736547 h 3784177"/>
              <a:gd name="connsiteX55" fmla="*/ 3979769 w 8037833"/>
              <a:gd name="connsiteY55" fmla="*/ 3738769 h 3784177"/>
              <a:gd name="connsiteX56" fmla="*/ 3950014 w 8037833"/>
              <a:gd name="connsiteY56" fmla="*/ 3726942 h 3784177"/>
              <a:gd name="connsiteX57" fmla="*/ 3934671 w 8037833"/>
              <a:gd name="connsiteY57" fmla="*/ 3723339 h 3784177"/>
              <a:gd name="connsiteX58" fmla="*/ 3930274 w 8037833"/>
              <a:gd name="connsiteY58" fmla="*/ 3717148 h 3784177"/>
              <a:gd name="connsiteX59" fmla="*/ 3907660 w 8037833"/>
              <a:gd name="connsiteY59" fmla="*/ 3714456 h 3784177"/>
              <a:gd name="connsiteX60" fmla="*/ 3905087 w 8037833"/>
              <a:gd name="connsiteY60" fmla="*/ 3716098 h 3784177"/>
              <a:gd name="connsiteX61" fmla="*/ 3886347 w 8037833"/>
              <a:gd name="connsiteY61" fmla="*/ 3706620 h 3784177"/>
              <a:gd name="connsiteX62" fmla="*/ 3870533 w 8037833"/>
              <a:gd name="connsiteY62" fmla="*/ 3689905 h 3784177"/>
              <a:gd name="connsiteX63" fmla="*/ 3678563 w 8037833"/>
              <a:gd name="connsiteY63" fmla="*/ 3694486 h 3784177"/>
              <a:gd name="connsiteX64" fmla="*/ 3524121 w 8037833"/>
              <a:gd name="connsiteY64" fmla="*/ 3642736 h 3784177"/>
              <a:gd name="connsiteX65" fmla="*/ 3373519 w 8037833"/>
              <a:gd name="connsiteY65" fmla="*/ 3665785 h 3784177"/>
              <a:gd name="connsiteX66" fmla="*/ 3114267 w 8037833"/>
              <a:gd name="connsiteY66" fmla="*/ 3638983 h 3784177"/>
              <a:gd name="connsiteX67" fmla="*/ 2989722 w 8037833"/>
              <a:gd name="connsiteY67" fmla="*/ 3623230 h 3784177"/>
              <a:gd name="connsiteX68" fmla="*/ 2965734 w 8037833"/>
              <a:gd name="connsiteY68" fmla="*/ 3635676 h 3784177"/>
              <a:gd name="connsiteX69" fmla="*/ 2961603 w 8037833"/>
              <a:gd name="connsiteY69" fmla="*/ 3638221 h 3784177"/>
              <a:gd name="connsiteX70" fmla="*/ 2944959 w 8037833"/>
              <a:gd name="connsiteY70" fmla="*/ 3639723 h 3784177"/>
              <a:gd name="connsiteX71" fmla="*/ 2940402 w 8037833"/>
              <a:gd name="connsiteY71" fmla="*/ 3651000 h 3784177"/>
              <a:gd name="connsiteX72" fmla="*/ 2915449 w 8037833"/>
              <a:gd name="connsiteY72" fmla="*/ 3661039 h 3784177"/>
              <a:gd name="connsiteX73" fmla="*/ 2884777 w 8037833"/>
              <a:gd name="connsiteY73" fmla="*/ 3660775 h 3784177"/>
              <a:gd name="connsiteX74" fmla="*/ 2739034 w 8037833"/>
              <a:gd name="connsiteY74" fmla="*/ 3647396 h 3784177"/>
              <a:gd name="connsiteX75" fmla="*/ 2651827 w 8037833"/>
              <a:gd name="connsiteY75" fmla="*/ 3646306 h 3784177"/>
              <a:gd name="connsiteX76" fmla="*/ 2618680 w 8037833"/>
              <a:gd name="connsiteY76" fmla="*/ 3656755 h 3784177"/>
              <a:gd name="connsiteX77" fmla="*/ 2572404 w 8037833"/>
              <a:gd name="connsiteY77" fmla="*/ 3664043 h 3784177"/>
              <a:gd name="connsiteX78" fmla="*/ 2423704 w 8037833"/>
              <a:gd name="connsiteY78" fmla="*/ 3658079 h 3784177"/>
              <a:gd name="connsiteX79" fmla="*/ 2301172 w 8037833"/>
              <a:gd name="connsiteY79" fmla="*/ 3663053 h 3784177"/>
              <a:gd name="connsiteX80" fmla="*/ 2238966 w 8037833"/>
              <a:gd name="connsiteY80" fmla="*/ 3668777 h 3784177"/>
              <a:gd name="connsiteX81" fmla="*/ 2082844 w 8037833"/>
              <a:gd name="connsiteY81" fmla="*/ 3631994 h 3784177"/>
              <a:gd name="connsiteX82" fmla="*/ 1938480 w 8037833"/>
              <a:gd name="connsiteY82" fmla="*/ 3601439 h 3784177"/>
              <a:gd name="connsiteX83" fmla="*/ 1900166 w 8037833"/>
              <a:gd name="connsiteY83" fmla="*/ 3609358 h 3784177"/>
              <a:gd name="connsiteX84" fmla="*/ 1787830 w 8037833"/>
              <a:gd name="connsiteY84" fmla="*/ 3633173 h 3784177"/>
              <a:gd name="connsiteX85" fmla="*/ 1734224 w 8037833"/>
              <a:gd name="connsiteY85" fmla="*/ 3655593 h 3784177"/>
              <a:gd name="connsiteX86" fmla="*/ 1664576 w 8037833"/>
              <a:gd name="connsiteY86" fmla="*/ 3638572 h 3784177"/>
              <a:gd name="connsiteX87" fmla="*/ 1577459 w 8037833"/>
              <a:gd name="connsiteY87" fmla="*/ 3658824 h 3784177"/>
              <a:gd name="connsiteX88" fmla="*/ 1527269 w 8037833"/>
              <a:gd name="connsiteY88" fmla="*/ 3663088 h 3784177"/>
              <a:gd name="connsiteX89" fmla="*/ 1390118 w 8037833"/>
              <a:gd name="connsiteY89" fmla="*/ 3682789 h 3784177"/>
              <a:gd name="connsiteX90" fmla="*/ 1252698 w 8037833"/>
              <a:gd name="connsiteY90" fmla="*/ 3708662 h 3784177"/>
              <a:gd name="connsiteX91" fmla="*/ 1171039 w 8037833"/>
              <a:gd name="connsiteY91" fmla="*/ 3758642 h 3784177"/>
              <a:gd name="connsiteX92" fmla="*/ 1058106 w 8037833"/>
              <a:gd name="connsiteY92" fmla="*/ 3776166 h 3784177"/>
              <a:gd name="connsiteX93" fmla="*/ 1039167 w 8037833"/>
              <a:gd name="connsiteY93" fmla="*/ 3784177 h 3784177"/>
              <a:gd name="connsiteX94" fmla="*/ 989223 w 8037833"/>
              <a:gd name="connsiteY94" fmla="*/ 3770303 h 3784177"/>
              <a:gd name="connsiteX95" fmla="*/ 907906 w 8037833"/>
              <a:gd name="connsiteY95" fmla="*/ 3757678 h 3784177"/>
              <a:gd name="connsiteX96" fmla="*/ 825226 w 8037833"/>
              <a:gd name="connsiteY96" fmla="*/ 3726369 h 3784177"/>
              <a:gd name="connsiteX97" fmla="*/ 722264 w 8037833"/>
              <a:gd name="connsiteY97" fmla="*/ 3747612 h 3784177"/>
              <a:gd name="connsiteX98" fmla="*/ 659460 w 8037833"/>
              <a:gd name="connsiteY98" fmla="*/ 3740429 h 3784177"/>
              <a:gd name="connsiteX99" fmla="*/ 556552 w 8037833"/>
              <a:gd name="connsiteY99" fmla="*/ 3739124 h 3784177"/>
              <a:gd name="connsiteX100" fmla="*/ 385384 w 8037833"/>
              <a:gd name="connsiteY100" fmla="*/ 3726388 h 3784177"/>
              <a:gd name="connsiteX101" fmla="*/ 339711 w 8037833"/>
              <a:gd name="connsiteY101" fmla="*/ 3718242 h 3784177"/>
              <a:gd name="connsiteX102" fmla="*/ 222239 w 8037833"/>
              <a:gd name="connsiteY102" fmla="*/ 3672335 h 3784177"/>
              <a:gd name="connsiteX103" fmla="*/ 163578 w 8037833"/>
              <a:gd name="connsiteY103" fmla="*/ 3656292 h 3784177"/>
              <a:gd name="connsiteX104" fmla="*/ 72220 w 8037833"/>
              <a:gd name="connsiteY104" fmla="*/ 3645272 h 3784177"/>
              <a:gd name="connsiteX105" fmla="*/ 44395 w 8037833"/>
              <a:gd name="connsiteY105" fmla="*/ 3639455 h 3784177"/>
              <a:gd name="connsiteX106" fmla="*/ 1962 w 8037833"/>
              <a:gd name="connsiteY106" fmla="*/ 3635948 h 3784177"/>
              <a:gd name="connsiteX107" fmla="*/ 0 w 8037833"/>
              <a:gd name="connsiteY107" fmla="*/ 3635261 h 3784177"/>
              <a:gd name="connsiteX108" fmla="*/ 0 w 8037833"/>
              <a:gd name="connsiteY10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201632 w 8037833"/>
              <a:gd name="connsiteY45" fmla="*/ 3702602 h 3784177"/>
              <a:gd name="connsiteX46" fmla="*/ 4191289 w 8037833"/>
              <a:gd name="connsiteY46" fmla="*/ 3702380 h 3784177"/>
              <a:gd name="connsiteX47" fmla="*/ 4191039 w 8037833"/>
              <a:gd name="connsiteY47" fmla="*/ 3702831 h 3784177"/>
              <a:gd name="connsiteX48" fmla="*/ 4181340 w 8037833"/>
              <a:gd name="connsiteY48" fmla="*/ 3701729 h 3784177"/>
              <a:gd name="connsiteX49" fmla="*/ 4133816 w 8037833"/>
              <a:gd name="connsiteY49" fmla="*/ 3690565 h 3784177"/>
              <a:gd name="connsiteX50" fmla="*/ 4071732 w 8037833"/>
              <a:gd name="connsiteY50" fmla="*/ 3732513 h 3784177"/>
              <a:gd name="connsiteX51" fmla="*/ 4045924 w 8037833"/>
              <a:gd name="connsiteY51" fmla="*/ 3739404 h 3784177"/>
              <a:gd name="connsiteX52" fmla="*/ 4032171 w 8037833"/>
              <a:gd name="connsiteY52" fmla="*/ 3745523 h 3784177"/>
              <a:gd name="connsiteX53" fmla="*/ 4031335 w 8037833"/>
              <a:gd name="connsiteY53" fmla="*/ 3747479 h 3784177"/>
              <a:gd name="connsiteX54" fmla="*/ 3985774 w 8037833"/>
              <a:gd name="connsiteY54" fmla="*/ 3736547 h 3784177"/>
              <a:gd name="connsiteX55" fmla="*/ 3979769 w 8037833"/>
              <a:gd name="connsiteY55" fmla="*/ 3738769 h 3784177"/>
              <a:gd name="connsiteX56" fmla="*/ 3950014 w 8037833"/>
              <a:gd name="connsiteY56" fmla="*/ 3726942 h 3784177"/>
              <a:gd name="connsiteX57" fmla="*/ 3934671 w 8037833"/>
              <a:gd name="connsiteY57" fmla="*/ 3723339 h 3784177"/>
              <a:gd name="connsiteX58" fmla="*/ 3930274 w 8037833"/>
              <a:gd name="connsiteY58" fmla="*/ 3717148 h 3784177"/>
              <a:gd name="connsiteX59" fmla="*/ 3907660 w 8037833"/>
              <a:gd name="connsiteY59" fmla="*/ 3714456 h 3784177"/>
              <a:gd name="connsiteX60" fmla="*/ 3905087 w 8037833"/>
              <a:gd name="connsiteY60" fmla="*/ 3716098 h 3784177"/>
              <a:gd name="connsiteX61" fmla="*/ 3886347 w 8037833"/>
              <a:gd name="connsiteY61" fmla="*/ 3706620 h 3784177"/>
              <a:gd name="connsiteX62" fmla="*/ 3870533 w 8037833"/>
              <a:gd name="connsiteY62" fmla="*/ 3689905 h 3784177"/>
              <a:gd name="connsiteX63" fmla="*/ 3678563 w 8037833"/>
              <a:gd name="connsiteY63" fmla="*/ 3694486 h 3784177"/>
              <a:gd name="connsiteX64" fmla="*/ 3524121 w 8037833"/>
              <a:gd name="connsiteY64" fmla="*/ 3642736 h 3784177"/>
              <a:gd name="connsiteX65" fmla="*/ 3373519 w 8037833"/>
              <a:gd name="connsiteY65" fmla="*/ 3665785 h 3784177"/>
              <a:gd name="connsiteX66" fmla="*/ 3114267 w 8037833"/>
              <a:gd name="connsiteY66" fmla="*/ 3638983 h 3784177"/>
              <a:gd name="connsiteX67" fmla="*/ 2989722 w 8037833"/>
              <a:gd name="connsiteY67" fmla="*/ 3623230 h 3784177"/>
              <a:gd name="connsiteX68" fmla="*/ 2965734 w 8037833"/>
              <a:gd name="connsiteY68" fmla="*/ 3635676 h 3784177"/>
              <a:gd name="connsiteX69" fmla="*/ 2961603 w 8037833"/>
              <a:gd name="connsiteY69" fmla="*/ 3638221 h 3784177"/>
              <a:gd name="connsiteX70" fmla="*/ 2944959 w 8037833"/>
              <a:gd name="connsiteY70" fmla="*/ 3639723 h 3784177"/>
              <a:gd name="connsiteX71" fmla="*/ 2940402 w 8037833"/>
              <a:gd name="connsiteY71" fmla="*/ 3651000 h 3784177"/>
              <a:gd name="connsiteX72" fmla="*/ 2915449 w 8037833"/>
              <a:gd name="connsiteY72" fmla="*/ 3661039 h 3784177"/>
              <a:gd name="connsiteX73" fmla="*/ 2884777 w 8037833"/>
              <a:gd name="connsiteY73" fmla="*/ 3660775 h 3784177"/>
              <a:gd name="connsiteX74" fmla="*/ 2739034 w 8037833"/>
              <a:gd name="connsiteY74" fmla="*/ 3647396 h 3784177"/>
              <a:gd name="connsiteX75" fmla="*/ 2651827 w 8037833"/>
              <a:gd name="connsiteY75" fmla="*/ 3646306 h 3784177"/>
              <a:gd name="connsiteX76" fmla="*/ 2618680 w 8037833"/>
              <a:gd name="connsiteY76" fmla="*/ 3656755 h 3784177"/>
              <a:gd name="connsiteX77" fmla="*/ 2572404 w 8037833"/>
              <a:gd name="connsiteY77" fmla="*/ 3664043 h 3784177"/>
              <a:gd name="connsiteX78" fmla="*/ 2423704 w 8037833"/>
              <a:gd name="connsiteY78" fmla="*/ 3658079 h 3784177"/>
              <a:gd name="connsiteX79" fmla="*/ 2301172 w 8037833"/>
              <a:gd name="connsiteY79" fmla="*/ 3663053 h 3784177"/>
              <a:gd name="connsiteX80" fmla="*/ 2238966 w 8037833"/>
              <a:gd name="connsiteY80" fmla="*/ 3668777 h 3784177"/>
              <a:gd name="connsiteX81" fmla="*/ 2082844 w 8037833"/>
              <a:gd name="connsiteY81" fmla="*/ 3631994 h 3784177"/>
              <a:gd name="connsiteX82" fmla="*/ 1938480 w 8037833"/>
              <a:gd name="connsiteY82" fmla="*/ 3601439 h 3784177"/>
              <a:gd name="connsiteX83" fmla="*/ 1900166 w 8037833"/>
              <a:gd name="connsiteY83" fmla="*/ 3609358 h 3784177"/>
              <a:gd name="connsiteX84" fmla="*/ 1787830 w 8037833"/>
              <a:gd name="connsiteY84" fmla="*/ 3633173 h 3784177"/>
              <a:gd name="connsiteX85" fmla="*/ 1734224 w 8037833"/>
              <a:gd name="connsiteY85" fmla="*/ 3655593 h 3784177"/>
              <a:gd name="connsiteX86" fmla="*/ 1664576 w 8037833"/>
              <a:gd name="connsiteY86" fmla="*/ 3638572 h 3784177"/>
              <a:gd name="connsiteX87" fmla="*/ 1577459 w 8037833"/>
              <a:gd name="connsiteY87" fmla="*/ 3658824 h 3784177"/>
              <a:gd name="connsiteX88" fmla="*/ 1527269 w 8037833"/>
              <a:gd name="connsiteY88" fmla="*/ 3663088 h 3784177"/>
              <a:gd name="connsiteX89" fmla="*/ 1390118 w 8037833"/>
              <a:gd name="connsiteY89" fmla="*/ 3682789 h 3784177"/>
              <a:gd name="connsiteX90" fmla="*/ 1252698 w 8037833"/>
              <a:gd name="connsiteY90" fmla="*/ 3708662 h 3784177"/>
              <a:gd name="connsiteX91" fmla="*/ 1171039 w 8037833"/>
              <a:gd name="connsiteY91" fmla="*/ 3758642 h 3784177"/>
              <a:gd name="connsiteX92" fmla="*/ 1058106 w 8037833"/>
              <a:gd name="connsiteY92" fmla="*/ 3776166 h 3784177"/>
              <a:gd name="connsiteX93" fmla="*/ 1039167 w 8037833"/>
              <a:gd name="connsiteY93" fmla="*/ 3784177 h 3784177"/>
              <a:gd name="connsiteX94" fmla="*/ 989223 w 8037833"/>
              <a:gd name="connsiteY94" fmla="*/ 3770303 h 3784177"/>
              <a:gd name="connsiteX95" fmla="*/ 907906 w 8037833"/>
              <a:gd name="connsiteY95" fmla="*/ 3757678 h 3784177"/>
              <a:gd name="connsiteX96" fmla="*/ 825226 w 8037833"/>
              <a:gd name="connsiteY96" fmla="*/ 3726369 h 3784177"/>
              <a:gd name="connsiteX97" fmla="*/ 722264 w 8037833"/>
              <a:gd name="connsiteY97" fmla="*/ 3747612 h 3784177"/>
              <a:gd name="connsiteX98" fmla="*/ 659460 w 8037833"/>
              <a:gd name="connsiteY98" fmla="*/ 3740429 h 3784177"/>
              <a:gd name="connsiteX99" fmla="*/ 556552 w 8037833"/>
              <a:gd name="connsiteY99" fmla="*/ 3739124 h 3784177"/>
              <a:gd name="connsiteX100" fmla="*/ 385384 w 8037833"/>
              <a:gd name="connsiteY100" fmla="*/ 3726388 h 3784177"/>
              <a:gd name="connsiteX101" fmla="*/ 339711 w 8037833"/>
              <a:gd name="connsiteY101" fmla="*/ 3718242 h 3784177"/>
              <a:gd name="connsiteX102" fmla="*/ 222239 w 8037833"/>
              <a:gd name="connsiteY102" fmla="*/ 3672335 h 3784177"/>
              <a:gd name="connsiteX103" fmla="*/ 163578 w 8037833"/>
              <a:gd name="connsiteY103" fmla="*/ 3656292 h 3784177"/>
              <a:gd name="connsiteX104" fmla="*/ 72220 w 8037833"/>
              <a:gd name="connsiteY104" fmla="*/ 3645272 h 3784177"/>
              <a:gd name="connsiteX105" fmla="*/ 44395 w 8037833"/>
              <a:gd name="connsiteY105" fmla="*/ 3639455 h 3784177"/>
              <a:gd name="connsiteX106" fmla="*/ 1962 w 8037833"/>
              <a:gd name="connsiteY106" fmla="*/ 3635948 h 3784177"/>
              <a:gd name="connsiteX107" fmla="*/ 0 w 8037833"/>
              <a:gd name="connsiteY107" fmla="*/ 3635261 h 3784177"/>
              <a:gd name="connsiteX108" fmla="*/ 0 w 8037833"/>
              <a:gd name="connsiteY10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201632 w 8037833"/>
              <a:gd name="connsiteY45" fmla="*/ 3702602 h 3784177"/>
              <a:gd name="connsiteX46" fmla="*/ 4191289 w 8037833"/>
              <a:gd name="connsiteY46" fmla="*/ 3702380 h 3784177"/>
              <a:gd name="connsiteX47" fmla="*/ 4191039 w 8037833"/>
              <a:gd name="connsiteY47" fmla="*/ 3702831 h 3784177"/>
              <a:gd name="connsiteX48" fmla="*/ 4181340 w 8037833"/>
              <a:gd name="connsiteY48" fmla="*/ 3701729 h 3784177"/>
              <a:gd name="connsiteX49" fmla="*/ 4133816 w 8037833"/>
              <a:gd name="connsiteY49" fmla="*/ 3690565 h 3784177"/>
              <a:gd name="connsiteX50" fmla="*/ 4071732 w 8037833"/>
              <a:gd name="connsiteY50" fmla="*/ 3732513 h 3784177"/>
              <a:gd name="connsiteX51" fmla="*/ 4045924 w 8037833"/>
              <a:gd name="connsiteY51" fmla="*/ 3739404 h 3784177"/>
              <a:gd name="connsiteX52" fmla="*/ 4032171 w 8037833"/>
              <a:gd name="connsiteY52" fmla="*/ 3745523 h 3784177"/>
              <a:gd name="connsiteX53" fmla="*/ 4031335 w 8037833"/>
              <a:gd name="connsiteY53" fmla="*/ 3747479 h 3784177"/>
              <a:gd name="connsiteX54" fmla="*/ 3985774 w 8037833"/>
              <a:gd name="connsiteY54" fmla="*/ 3736547 h 3784177"/>
              <a:gd name="connsiteX55" fmla="*/ 3979769 w 8037833"/>
              <a:gd name="connsiteY55" fmla="*/ 3738769 h 3784177"/>
              <a:gd name="connsiteX56" fmla="*/ 3950014 w 8037833"/>
              <a:gd name="connsiteY56" fmla="*/ 3726942 h 3784177"/>
              <a:gd name="connsiteX57" fmla="*/ 3934671 w 8037833"/>
              <a:gd name="connsiteY57" fmla="*/ 3723339 h 3784177"/>
              <a:gd name="connsiteX58" fmla="*/ 3930274 w 8037833"/>
              <a:gd name="connsiteY58" fmla="*/ 3717148 h 3784177"/>
              <a:gd name="connsiteX59" fmla="*/ 3907660 w 8037833"/>
              <a:gd name="connsiteY59" fmla="*/ 3714456 h 3784177"/>
              <a:gd name="connsiteX60" fmla="*/ 3905087 w 8037833"/>
              <a:gd name="connsiteY60" fmla="*/ 3716098 h 3784177"/>
              <a:gd name="connsiteX61" fmla="*/ 3886347 w 8037833"/>
              <a:gd name="connsiteY61" fmla="*/ 3706620 h 3784177"/>
              <a:gd name="connsiteX62" fmla="*/ 3870533 w 8037833"/>
              <a:gd name="connsiteY62" fmla="*/ 3689905 h 3784177"/>
              <a:gd name="connsiteX63" fmla="*/ 3678563 w 8037833"/>
              <a:gd name="connsiteY63" fmla="*/ 3694486 h 3784177"/>
              <a:gd name="connsiteX64" fmla="*/ 3524121 w 8037833"/>
              <a:gd name="connsiteY64" fmla="*/ 3642736 h 3784177"/>
              <a:gd name="connsiteX65" fmla="*/ 3373519 w 8037833"/>
              <a:gd name="connsiteY65" fmla="*/ 3665785 h 3784177"/>
              <a:gd name="connsiteX66" fmla="*/ 3114267 w 8037833"/>
              <a:gd name="connsiteY66" fmla="*/ 3638983 h 3784177"/>
              <a:gd name="connsiteX67" fmla="*/ 2989722 w 8037833"/>
              <a:gd name="connsiteY67" fmla="*/ 3623230 h 3784177"/>
              <a:gd name="connsiteX68" fmla="*/ 2965734 w 8037833"/>
              <a:gd name="connsiteY68" fmla="*/ 3635676 h 3784177"/>
              <a:gd name="connsiteX69" fmla="*/ 2961603 w 8037833"/>
              <a:gd name="connsiteY69" fmla="*/ 3638221 h 3784177"/>
              <a:gd name="connsiteX70" fmla="*/ 2944959 w 8037833"/>
              <a:gd name="connsiteY70" fmla="*/ 3639723 h 3784177"/>
              <a:gd name="connsiteX71" fmla="*/ 2940402 w 8037833"/>
              <a:gd name="connsiteY71" fmla="*/ 3651000 h 3784177"/>
              <a:gd name="connsiteX72" fmla="*/ 2884777 w 8037833"/>
              <a:gd name="connsiteY72" fmla="*/ 3660775 h 3784177"/>
              <a:gd name="connsiteX73" fmla="*/ 2739034 w 8037833"/>
              <a:gd name="connsiteY73" fmla="*/ 3647396 h 3784177"/>
              <a:gd name="connsiteX74" fmla="*/ 2651827 w 8037833"/>
              <a:gd name="connsiteY74" fmla="*/ 3646306 h 3784177"/>
              <a:gd name="connsiteX75" fmla="*/ 2618680 w 8037833"/>
              <a:gd name="connsiteY75" fmla="*/ 3656755 h 3784177"/>
              <a:gd name="connsiteX76" fmla="*/ 2572404 w 8037833"/>
              <a:gd name="connsiteY76" fmla="*/ 3664043 h 3784177"/>
              <a:gd name="connsiteX77" fmla="*/ 2423704 w 8037833"/>
              <a:gd name="connsiteY77" fmla="*/ 3658079 h 3784177"/>
              <a:gd name="connsiteX78" fmla="*/ 2301172 w 8037833"/>
              <a:gd name="connsiteY78" fmla="*/ 3663053 h 3784177"/>
              <a:gd name="connsiteX79" fmla="*/ 2238966 w 8037833"/>
              <a:gd name="connsiteY79" fmla="*/ 3668777 h 3784177"/>
              <a:gd name="connsiteX80" fmla="*/ 2082844 w 8037833"/>
              <a:gd name="connsiteY80" fmla="*/ 3631994 h 3784177"/>
              <a:gd name="connsiteX81" fmla="*/ 1938480 w 8037833"/>
              <a:gd name="connsiteY81" fmla="*/ 3601439 h 3784177"/>
              <a:gd name="connsiteX82" fmla="*/ 1900166 w 8037833"/>
              <a:gd name="connsiteY82" fmla="*/ 3609358 h 3784177"/>
              <a:gd name="connsiteX83" fmla="*/ 1787830 w 8037833"/>
              <a:gd name="connsiteY83" fmla="*/ 3633173 h 3784177"/>
              <a:gd name="connsiteX84" fmla="*/ 1734224 w 8037833"/>
              <a:gd name="connsiteY84" fmla="*/ 3655593 h 3784177"/>
              <a:gd name="connsiteX85" fmla="*/ 1664576 w 8037833"/>
              <a:gd name="connsiteY85" fmla="*/ 3638572 h 3784177"/>
              <a:gd name="connsiteX86" fmla="*/ 1577459 w 8037833"/>
              <a:gd name="connsiteY86" fmla="*/ 3658824 h 3784177"/>
              <a:gd name="connsiteX87" fmla="*/ 1527269 w 8037833"/>
              <a:gd name="connsiteY87" fmla="*/ 3663088 h 3784177"/>
              <a:gd name="connsiteX88" fmla="*/ 1390118 w 8037833"/>
              <a:gd name="connsiteY88" fmla="*/ 3682789 h 3784177"/>
              <a:gd name="connsiteX89" fmla="*/ 1252698 w 8037833"/>
              <a:gd name="connsiteY89" fmla="*/ 3708662 h 3784177"/>
              <a:gd name="connsiteX90" fmla="*/ 1171039 w 8037833"/>
              <a:gd name="connsiteY90" fmla="*/ 3758642 h 3784177"/>
              <a:gd name="connsiteX91" fmla="*/ 1058106 w 8037833"/>
              <a:gd name="connsiteY91" fmla="*/ 3776166 h 3784177"/>
              <a:gd name="connsiteX92" fmla="*/ 1039167 w 8037833"/>
              <a:gd name="connsiteY92" fmla="*/ 3784177 h 3784177"/>
              <a:gd name="connsiteX93" fmla="*/ 989223 w 8037833"/>
              <a:gd name="connsiteY93" fmla="*/ 3770303 h 3784177"/>
              <a:gd name="connsiteX94" fmla="*/ 907906 w 8037833"/>
              <a:gd name="connsiteY94" fmla="*/ 3757678 h 3784177"/>
              <a:gd name="connsiteX95" fmla="*/ 825226 w 8037833"/>
              <a:gd name="connsiteY95" fmla="*/ 3726369 h 3784177"/>
              <a:gd name="connsiteX96" fmla="*/ 722264 w 8037833"/>
              <a:gd name="connsiteY96" fmla="*/ 3747612 h 3784177"/>
              <a:gd name="connsiteX97" fmla="*/ 659460 w 8037833"/>
              <a:gd name="connsiteY97" fmla="*/ 3740429 h 3784177"/>
              <a:gd name="connsiteX98" fmla="*/ 556552 w 8037833"/>
              <a:gd name="connsiteY98" fmla="*/ 3739124 h 3784177"/>
              <a:gd name="connsiteX99" fmla="*/ 385384 w 8037833"/>
              <a:gd name="connsiteY99" fmla="*/ 3726388 h 3784177"/>
              <a:gd name="connsiteX100" fmla="*/ 339711 w 8037833"/>
              <a:gd name="connsiteY100" fmla="*/ 3718242 h 3784177"/>
              <a:gd name="connsiteX101" fmla="*/ 222239 w 8037833"/>
              <a:gd name="connsiteY101" fmla="*/ 3672335 h 3784177"/>
              <a:gd name="connsiteX102" fmla="*/ 163578 w 8037833"/>
              <a:gd name="connsiteY102" fmla="*/ 3656292 h 3784177"/>
              <a:gd name="connsiteX103" fmla="*/ 72220 w 8037833"/>
              <a:gd name="connsiteY103" fmla="*/ 3645272 h 3784177"/>
              <a:gd name="connsiteX104" fmla="*/ 44395 w 8037833"/>
              <a:gd name="connsiteY104" fmla="*/ 3639455 h 3784177"/>
              <a:gd name="connsiteX105" fmla="*/ 1962 w 8037833"/>
              <a:gd name="connsiteY105" fmla="*/ 3635948 h 3784177"/>
              <a:gd name="connsiteX106" fmla="*/ 0 w 8037833"/>
              <a:gd name="connsiteY106" fmla="*/ 3635261 h 3784177"/>
              <a:gd name="connsiteX107" fmla="*/ 0 w 8037833"/>
              <a:gd name="connsiteY107"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201632 w 8037833"/>
              <a:gd name="connsiteY45" fmla="*/ 3702602 h 3784177"/>
              <a:gd name="connsiteX46" fmla="*/ 4191289 w 8037833"/>
              <a:gd name="connsiteY46" fmla="*/ 3702380 h 3784177"/>
              <a:gd name="connsiteX47" fmla="*/ 4191039 w 8037833"/>
              <a:gd name="connsiteY47" fmla="*/ 3702831 h 3784177"/>
              <a:gd name="connsiteX48" fmla="*/ 4181340 w 8037833"/>
              <a:gd name="connsiteY48" fmla="*/ 3701729 h 3784177"/>
              <a:gd name="connsiteX49" fmla="*/ 4133816 w 8037833"/>
              <a:gd name="connsiteY49" fmla="*/ 3690565 h 3784177"/>
              <a:gd name="connsiteX50" fmla="*/ 4071732 w 8037833"/>
              <a:gd name="connsiteY50" fmla="*/ 3732513 h 3784177"/>
              <a:gd name="connsiteX51" fmla="*/ 4045924 w 8037833"/>
              <a:gd name="connsiteY51" fmla="*/ 3739404 h 3784177"/>
              <a:gd name="connsiteX52" fmla="*/ 4032171 w 8037833"/>
              <a:gd name="connsiteY52" fmla="*/ 3745523 h 3784177"/>
              <a:gd name="connsiteX53" fmla="*/ 4011556 w 8037833"/>
              <a:gd name="connsiteY53" fmla="*/ 3729673 h 3784177"/>
              <a:gd name="connsiteX54" fmla="*/ 3985774 w 8037833"/>
              <a:gd name="connsiteY54" fmla="*/ 3736547 h 3784177"/>
              <a:gd name="connsiteX55" fmla="*/ 3979769 w 8037833"/>
              <a:gd name="connsiteY55" fmla="*/ 3738769 h 3784177"/>
              <a:gd name="connsiteX56" fmla="*/ 3950014 w 8037833"/>
              <a:gd name="connsiteY56" fmla="*/ 3726942 h 3784177"/>
              <a:gd name="connsiteX57" fmla="*/ 3934671 w 8037833"/>
              <a:gd name="connsiteY57" fmla="*/ 3723339 h 3784177"/>
              <a:gd name="connsiteX58" fmla="*/ 3930274 w 8037833"/>
              <a:gd name="connsiteY58" fmla="*/ 3717148 h 3784177"/>
              <a:gd name="connsiteX59" fmla="*/ 3907660 w 8037833"/>
              <a:gd name="connsiteY59" fmla="*/ 3714456 h 3784177"/>
              <a:gd name="connsiteX60" fmla="*/ 3905087 w 8037833"/>
              <a:gd name="connsiteY60" fmla="*/ 3716098 h 3784177"/>
              <a:gd name="connsiteX61" fmla="*/ 3886347 w 8037833"/>
              <a:gd name="connsiteY61" fmla="*/ 3706620 h 3784177"/>
              <a:gd name="connsiteX62" fmla="*/ 3870533 w 8037833"/>
              <a:gd name="connsiteY62" fmla="*/ 3689905 h 3784177"/>
              <a:gd name="connsiteX63" fmla="*/ 3678563 w 8037833"/>
              <a:gd name="connsiteY63" fmla="*/ 3694486 h 3784177"/>
              <a:gd name="connsiteX64" fmla="*/ 3524121 w 8037833"/>
              <a:gd name="connsiteY64" fmla="*/ 3642736 h 3784177"/>
              <a:gd name="connsiteX65" fmla="*/ 3373519 w 8037833"/>
              <a:gd name="connsiteY65" fmla="*/ 3665785 h 3784177"/>
              <a:gd name="connsiteX66" fmla="*/ 3114267 w 8037833"/>
              <a:gd name="connsiteY66" fmla="*/ 3638983 h 3784177"/>
              <a:gd name="connsiteX67" fmla="*/ 2989722 w 8037833"/>
              <a:gd name="connsiteY67" fmla="*/ 3623230 h 3784177"/>
              <a:gd name="connsiteX68" fmla="*/ 2965734 w 8037833"/>
              <a:gd name="connsiteY68" fmla="*/ 3635676 h 3784177"/>
              <a:gd name="connsiteX69" fmla="*/ 2961603 w 8037833"/>
              <a:gd name="connsiteY69" fmla="*/ 3638221 h 3784177"/>
              <a:gd name="connsiteX70" fmla="*/ 2944959 w 8037833"/>
              <a:gd name="connsiteY70" fmla="*/ 3639723 h 3784177"/>
              <a:gd name="connsiteX71" fmla="*/ 2940402 w 8037833"/>
              <a:gd name="connsiteY71" fmla="*/ 3651000 h 3784177"/>
              <a:gd name="connsiteX72" fmla="*/ 2884777 w 8037833"/>
              <a:gd name="connsiteY72" fmla="*/ 3660775 h 3784177"/>
              <a:gd name="connsiteX73" fmla="*/ 2739034 w 8037833"/>
              <a:gd name="connsiteY73" fmla="*/ 3647396 h 3784177"/>
              <a:gd name="connsiteX74" fmla="*/ 2651827 w 8037833"/>
              <a:gd name="connsiteY74" fmla="*/ 3646306 h 3784177"/>
              <a:gd name="connsiteX75" fmla="*/ 2618680 w 8037833"/>
              <a:gd name="connsiteY75" fmla="*/ 3656755 h 3784177"/>
              <a:gd name="connsiteX76" fmla="*/ 2572404 w 8037833"/>
              <a:gd name="connsiteY76" fmla="*/ 3664043 h 3784177"/>
              <a:gd name="connsiteX77" fmla="*/ 2423704 w 8037833"/>
              <a:gd name="connsiteY77" fmla="*/ 3658079 h 3784177"/>
              <a:gd name="connsiteX78" fmla="*/ 2301172 w 8037833"/>
              <a:gd name="connsiteY78" fmla="*/ 3663053 h 3784177"/>
              <a:gd name="connsiteX79" fmla="*/ 2238966 w 8037833"/>
              <a:gd name="connsiteY79" fmla="*/ 3668777 h 3784177"/>
              <a:gd name="connsiteX80" fmla="*/ 2082844 w 8037833"/>
              <a:gd name="connsiteY80" fmla="*/ 3631994 h 3784177"/>
              <a:gd name="connsiteX81" fmla="*/ 1938480 w 8037833"/>
              <a:gd name="connsiteY81" fmla="*/ 3601439 h 3784177"/>
              <a:gd name="connsiteX82" fmla="*/ 1900166 w 8037833"/>
              <a:gd name="connsiteY82" fmla="*/ 3609358 h 3784177"/>
              <a:gd name="connsiteX83" fmla="*/ 1787830 w 8037833"/>
              <a:gd name="connsiteY83" fmla="*/ 3633173 h 3784177"/>
              <a:gd name="connsiteX84" fmla="*/ 1734224 w 8037833"/>
              <a:gd name="connsiteY84" fmla="*/ 3655593 h 3784177"/>
              <a:gd name="connsiteX85" fmla="*/ 1664576 w 8037833"/>
              <a:gd name="connsiteY85" fmla="*/ 3638572 h 3784177"/>
              <a:gd name="connsiteX86" fmla="*/ 1577459 w 8037833"/>
              <a:gd name="connsiteY86" fmla="*/ 3658824 h 3784177"/>
              <a:gd name="connsiteX87" fmla="*/ 1527269 w 8037833"/>
              <a:gd name="connsiteY87" fmla="*/ 3663088 h 3784177"/>
              <a:gd name="connsiteX88" fmla="*/ 1390118 w 8037833"/>
              <a:gd name="connsiteY88" fmla="*/ 3682789 h 3784177"/>
              <a:gd name="connsiteX89" fmla="*/ 1252698 w 8037833"/>
              <a:gd name="connsiteY89" fmla="*/ 3708662 h 3784177"/>
              <a:gd name="connsiteX90" fmla="*/ 1171039 w 8037833"/>
              <a:gd name="connsiteY90" fmla="*/ 3758642 h 3784177"/>
              <a:gd name="connsiteX91" fmla="*/ 1058106 w 8037833"/>
              <a:gd name="connsiteY91" fmla="*/ 3776166 h 3784177"/>
              <a:gd name="connsiteX92" fmla="*/ 1039167 w 8037833"/>
              <a:gd name="connsiteY92" fmla="*/ 3784177 h 3784177"/>
              <a:gd name="connsiteX93" fmla="*/ 989223 w 8037833"/>
              <a:gd name="connsiteY93" fmla="*/ 3770303 h 3784177"/>
              <a:gd name="connsiteX94" fmla="*/ 907906 w 8037833"/>
              <a:gd name="connsiteY94" fmla="*/ 3757678 h 3784177"/>
              <a:gd name="connsiteX95" fmla="*/ 825226 w 8037833"/>
              <a:gd name="connsiteY95" fmla="*/ 3726369 h 3784177"/>
              <a:gd name="connsiteX96" fmla="*/ 722264 w 8037833"/>
              <a:gd name="connsiteY96" fmla="*/ 3747612 h 3784177"/>
              <a:gd name="connsiteX97" fmla="*/ 659460 w 8037833"/>
              <a:gd name="connsiteY97" fmla="*/ 3740429 h 3784177"/>
              <a:gd name="connsiteX98" fmla="*/ 556552 w 8037833"/>
              <a:gd name="connsiteY98" fmla="*/ 3739124 h 3784177"/>
              <a:gd name="connsiteX99" fmla="*/ 385384 w 8037833"/>
              <a:gd name="connsiteY99" fmla="*/ 3726388 h 3784177"/>
              <a:gd name="connsiteX100" fmla="*/ 339711 w 8037833"/>
              <a:gd name="connsiteY100" fmla="*/ 3718242 h 3784177"/>
              <a:gd name="connsiteX101" fmla="*/ 222239 w 8037833"/>
              <a:gd name="connsiteY101" fmla="*/ 3672335 h 3784177"/>
              <a:gd name="connsiteX102" fmla="*/ 163578 w 8037833"/>
              <a:gd name="connsiteY102" fmla="*/ 3656292 h 3784177"/>
              <a:gd name="connsiteX103" fmla="*/ 72220 w 8037833"/>
              <a:gd name="connsiteY103" fmla="*/ 3645272 h 3784177"/>
              <a:gd name="connsiteX104" fmla="*/ 44395 w 8037833"/>
              <a:gd name="connsiteY104" fmla="*/ 3639455 h 3784177"/>
              <a:gd name="connsiteX105" fmla="*/ 1962 w 8037833"/>
              <a:gd name="connsiteY105" fmla="*/ 3635948 h 3784177"/>
              <a:gd name="connsiteX106" fmla="*/ 0 w 8037833"/>
              <a:gd name="connsiteY106" fmla="*/ 3635261 h 3784177"/>
              <a:gd name="connsiteX107" fmla="*/ 0 w 8037833"/>
              <a:gd name="connsiteY107"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38966 w 8037833"/>
              <a:gd name="connsiteY78" fmla="*/ 3668777 h 3784177"/>
              <a:gd name="connsiteX79" fmla="*/ 2082844 w 8037833"/>
              <a:gd name="connsiteY79" fmla="*/ 3631994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734224 w 8037833"/>
              <a:gd name="connsiteY83" fmla="*/ 3655593 h 3784177"/>
              <a:gd name="connsiteX84" fmla="*/ 1664576 w 8037833"/>
              <a:gd name="connsiteY84" fmla="*/ 3638572 h 3784177"/>
              <a:gd name="connsiteX85" fmla="*/ 1577459 w 8037833"/>
              <a:gd name="connsiteY85" fmla="*/ 3658824 h 3784177"/>
              <a:gd name="connsiteX86" fmla="*/ 1527269 w 8037833"/>
              <a:gd name="connsiteY86" fmla="*/ 3663088 h 3784177"/>
              <a:gd name="connsiteX87" fmla="*/ 1390118 w 8037833"/>
              <a:gd name="connsiteY87" fmla="*/ 3682789 h 3784177"/>
              <a:gd name="connsiteX88" fmla="*/ 1252698 w 8037833"/>
              <a:gd name="connsiteY88" fmla="*/ 3708662 h 3784177"/>
              <a:gd name="connsiteX89" fmla="*/ 1171039 w 8037833"/>
              <a:gd name="connsiteY89" fmla="*/ 3758642 h 3784177"/>
              <a:gd name="connsiteX90" fmla="*/ 1058106 w 8037833"/>
              <a:gd name="connsiteY90" fmla="*/ 3776166 h 3784177"/>
              <a:gd name="connsiteX91" fmla="*/ 1039167 w 8037833"/>
              <a:gd name="connsiteY91" fmla="*/ 3784177 h 3784177"/>
              <a:gd name="connsiteX92" fmla="*/ 989223 w 8037833"/>
              <a:gd name="connsiteY92" fmla="*/ 3770303 h 3784177"/>
              <a:gd name="connsiteX93" fmla="*/ 907906 w 8037833"/>
              <a:gd name="connsiteY93" fmla="*/ 3757678 h 3784177"/>
              <a:gd name="connsiteX94" fmla="*/ 825226 w 8037833"/>
              <a:gd name="connsiteY94" fmla="*/ 3726369 h 3784177"/>
              <a:gd name="connsiteX95" fmla="*/ 722264 w 8037833"/>
              <a:gd name="connsiteY95" fmla="*/ 3747612 h 3784177"/>
              <a:gd name="connsiteX96" fmla="*/ 659460 w 8037833"/>
              <a:gd name="connsiteY96" fmla="*/ 3740429 h 3784177"/>
              <a:gd name="connsiteX97" fmla="*/ 556552 w 8037833"/>
              <a:gd name="connsiteY97" fmla="*/ 3739124 h 3784177"/>
              <a:gd name="connsiteX98" fmla="*/ 385384 w 8037833"/>
              <a:gd name="connsiteY98" fmla="*/ 3726388 h 3784177"/>
              <a:gd name="connsiteX99" fmla="*/ 339711 w 8037833"/>
              <a:gd name="connsiteY99" fmla="*/ 3718242 h 3784177"/>
              <a:gd name="connsiteX100" fmla="*/ 222239 w 8037833"/>
              <a:gd name="connsiteY100" fmla="*/ 3672335 h 3784177"/>
              <a:gd name="connsiteX101" fmla="*/ 163578 w 8037833"/>
              <a:gd name="connsiteY101" fmla="*/ 3656292 h 3784177"/>
              <a:gd name="connsiteX102" fmla="*/ 72220 w 8037833"/>
              <a:gd name="connsiteY102" fmla="*/ 3645272 h 3784177"/>
              <a:gd name="connsiteX103" fmla="*/ 44395 w 8037833"/>
              <a:gd name="connsiteY103" fmla="*/ 3639455 h 3784177"/>
              <a:gd name="connsiteX104" fmla="*/ 1962 w 8037833"/>
              <a:gd name="connsiteY104" fmla="*/ 3635948 h 3784177"/>
              <a:gd name="connsiteX105" fmla="*/ 0 w 8037833"/>
              <a:gd name="connsiteY105" fmla="*/ 3635261 h 3784177"/>
              <a:gd name="connsiteX106" fmla="*/ 0 w 8037833"/>
              <a:gd name="connsiteY10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38966 w 8037833"/>
              <a:gd name="connsiteY78" fmla="*/ 3668777 h 3784177"/>
              <a:gd name="connsiteX79" fmla="*/ 2082844 w 8037833"/>
              <a:gd name="connsiteY79" fmla="*/ 3631994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734224 w 8037833"/>
              <a:gd name="connsiteY83" fmla="*/ 3655593 h 3784177"/>
              <a:gd name="connsiteX84" fmla="*/ 1664576 w 8037833"/>
              <a:gd name="connsiteY84" fmla="*/ 3638572 h 3784177"/>
              <a:gd name="connsiteX85" fmla="*/ 1577459 w 8037833"/>
              <a:gd name="connsiteY85" fmla="*/ 3658824 h 3784177"/>
              <a:gd name="connsiteX86" fmla="*/ 1527269 w 8037833"/>
              <a:gd name="connsiteY86" fmla="*/ 3663088 h 3784177"/>
              <a:gd name="connsiteX87" fmla="*/ 1390118 w 8037833"/>
              <a:gd name="connsiteY87" fmla="*/ 3682789 h 3784177"/>
              <a:gd name="connsiteX88" fmla="*/ 1252698 w 8037833"/>
              <a:gd name="connsiteY88" fmla="*/ 3708662 h 3784177"/>
              <a:gd name="connsiteX89" fmla="*/ 1171039 w 8037833"/>
              <a:gd name="connsiteY89" fmla="*/ 3758642 h 3784177"/>
              <a:gd name="connsiteX90" fmla="*/ 1058106 w 8037833"/>
              <a:gd name="connsiteY90" fmla="*/ 3776166 h 3784177"/>
              <a:gd name="connsiteX91" fmla="*/ 1039167 w 8037833"/>
              <a:gd name="connsiteY91" fmla="*/ 3784177 h 3784177"/>
              <a:gd name="connsiteX92" fmla="*/ 989223 w 8037833"/>
              <a:gd name="connsiteY92" fmla="*/ 3770303 h 3784177"/>
              <a:gd name="connsiteX93" fmla="*/ 907906 w 8037833"/>
              <a:gd name="connsiteY93" fmla="*/ 3757678 h 3784177"/>
              <a:gd name="connsiteX94" fmla="*/ 825226 w 8037833"/>
              <a:gd name="connsiteY94" fmla="*/ 3726369 h 3784177"/>
              <a:gd name="connsiteX95" fmla="*/ 722264 w 8037833"/>
              <a:gd name="connsiteY95" fmla="*/ 3747612 h 3784177"/>
              <a:gd name="connsiteX96" fmla="*/ 659460 w 8037833"/>
              <a:gd name="connsiteY96" fmla="*/ 3740429 h 3784177"/>
              <a:gd name="connsiteX97" fmla="*/ 556552 w 8037833"/>
              <a:gd name="connsiteY97" fmla="*/ 3739124 h 3784177"/>
              <a:gd name="connsiteX98" fmla="*/ 385384 w 8037833"/>
              <a:gd name="connsiteY98" fmla="*/ 3726388 h 3784177"/>
              <a:gd name="connsiteX99" fmla="*/ 339711 w 8037833"/>
              <a:gd name="connsiteY99" fmla="*/ 3718242 h 3784177"/>
              <a:gd name="connsiteX100" fmla="*/ 222239 w 8037833"/>
              <a:gd name="connsiteY100" fmla="*/ 3672335 h 3784177"/>
              <a:gd name="connsiteX101" fmla="*/ 163578 w 8037833"/>
              <a:gd name="connsiteY101" fmla="*/ 3656292 h 3784177"/>
              <a:gd name="connsiteX102" fmla="*/ 72220 w 8037833"/>
              <a:gd name="connsiteY102" fmla="*/ 3645272 h 3784177"/>
              <a:gd name="connsiteX103" fmla="*/ 44395 w 8037833"/>
              <a:gd name="connsiteY103" fmla="*/ 3639455 h 3784177"/>
              <a:gd name="connsiteX104" fmla="*/ 1962 w 8037833"/>
              <a:gd name="connsiteY104" fmla="*/ 3635948 h 3784177"/>
              <a:gd name="connsiteX105" fmla="*/ 0 w 8037833"/>
              <a:gd name="connsiteY105" fmla="*/ 3635261 h 3784177"/>
              <a:gd name="connsiteX106" fmla="*/ 0 w 8037833"/>
              <a:gd name="connsiteY10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38966 w 8037833"/>
              <a:gd name="connsiteY78" fmla="*/ 3668777 h 3784177"/>
              <a:gd name="connsiteX79" fmla="*/ 2082844 w 8037833"/>
              <a:gd name="connsiteY79" fmla="*/ 3645349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734224 w 8037833"/>
              <a:gd name="connsiteY83" fmla="*/ 3655593 h 3784177"/>
              <a:gd name="connsiteX84" fmla="*/ 1664576 w 8037833"/>
              <a:gd name="connsiteY84" fmla="*/ 3638572 h 3784177"/>
              <a:gd name="connsiteX85" fmla="*/ 1577459 w 8037833"/>
              <a:gd name="connsiteY85" fmla="*/ 3658824 h 3784177"/>
              <a:gd name="connsiteX86" fmla="*/ 1527269 w 8037833"/>
              <a:gd name="connsiteY86" fmla="*/ 3663088 h 3784177"/>
              <a:gd name="connsiteX87" fmla="*/ 1390118 w 8037833"/>
              <a:gd name="connsiteY87" fmla="*/ 3682789 h 3784177"/>
              <a:gd name="connsiteX88" fmla="*/ 1252698 w 8037833"/>
              <a:gd name="connsiteY88" fmla="*/ 3708662 h 3784177"/>
              <a:gd name="connsiteX89" fmla="*/ 1171039 w 8037833"/>
              <a:gd name="connsiteY89" fmla="*/ 3758642 h 3784177"/>
              <a:gd name="connsiteX90" fmla="*/ 1058106 w 8037833"/>
              <a:gd name="connsiteY90" fmla="*/ 3776166 h 3784177"/>
              <a:gd name="connsiteX91" fmla="*/ 1039167 w 8037833"/>
              <a:gd name="connsiteY91" fmla="*/ 3784177 h 3784177"/>
              <a:gd name="connsiteX92" fmla="*/ 989223 w 8037833"/>
              <a:gd name="connsiteY92" fmla="*/ 3770303 h 3784177"/>
              <a:gd name="connsiteX93" fmla="*/ 907906 w 8037833"/>
              <a:gd name="connsiteY93" fmla="*/ 3757678 h 3784177"/>
              <a:gd name="connsiteX94" fmla="*/ 825226 w 8037833"/>
              <a:gd name="connsiteY94" fmla="*/ 3726369 h 3784177"/>
              <a:gd name="connsiteX95" fmla="*/ 722264 w 8037833"/>
              <a:gd name="connsiteY95" fmla="*/ 3747612 h 3784177"/>
              <a:gd name="connsiteX96" fmla="*/ 659460 w 8037833"/>
              <a:gd name="connsiteY96" fmla="*/ 3740429 h 3784177"/>
              <a:gd name="connsiteX97" fmla="*/ 556552 w 8037833"/>
              <a:gd name="connsiteY97" fmla="*/ 3739124 h 3784177"/>
              <a:gd name="connsiteX98" fmla="*/ 385384 w 8037833"/>
              <a:gd name="connsiteY98" fmla="*/ 3726388 h 3784177"/>
              <a:gd name="connsiteX99" fmla="*/ 339711 w 8037833"/>
              <a:gd name="connsiteY99" fmla="*/ 3718242 h 3784177"/>
              <a:gd name="connsiteX100" fmla="*/ 222239 w 8037833"/>
              <a:gd name="connsiteY100" fmla="*/ 3672335 h 3784177"/>
              <a:gd name="connsiteX101" fmla="*/ 163578 w 8037833"/>
              <a:gd name="connsiteY101" fmla="*/ 3656292 h 3784177"/>
              <a:gd name="connsiteX102" fmla="*/ 72220 w 8037833"/>
              <a:gd name="connsiteY102" fmla="*/ 3645272 h 3784177"/>
              <a:gd name="connsiteX103" fmla="*/ 44395 w 8037833"/>
              <a:gd name="connsiteY103" fmla="*/ 3639455 h 3784177"/>
              <a:gd name="connsiteX104" fmla="*/ 1962 w 8037833"/>
              <a:gd name="connsiteY104" fmla="*/ 3635948 h 3784177"/>
              <a:gd name="connsiteX105" fmla="*/ 0 w 8037833"/>
              <a:gd name="connsiteY105" fmla="*/ 3635261 h 3784177"/>
              <a:gd name="connsiteX106" fmla="*/ 0 w 8037833"/>
              <a:gd name="connsiteY10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58745 w 8037833"/>
              <a:gd name="connsiteY78" fmla="*/ 3673229 h 3784177"/>
              <a:gd name="connsiteX79" fmla="*/ 2082844 w 8037833"/>
              <a:gd name="connsiteY79" fmla="*/ 3645349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734224 w 8037833"/>
              <a:gd name="connsiteY83" fmla="*/ 3655593 h 3784177"/>
              <a:gd name="connsiteX84" fmla="*/ 1664576 w 8037833"/>
              <a:gd name="connsiteY84" fmla="*/ 3638572 h 3784177"/>
              <a:gd name="connsiteX85" fmla="*/ 1577459 w 8037833"/>
              <a:gd name="connsiteY85" fmla="*/ 3658824 h 3784177"/>
              <a:gd name="connsiteX86" fmla="*/ 1527269 w 8037833"/>
              <a:gd name="connsiteY86" fmla="*/ 3663088 h 3784177"/>
              <a:gd name="connsiteX87" fmla="*/ 1390118 w 8037833"/>
              <a:gd name="connsiteY87" fmla="*/ 3682789 h 3784177"/>
              <a:gd name="connsiteX88" fmla="*/ 1252698 w 8037833"/>
              <a:gd name="connsiteY88" fmla="*/ 3708662 h 3784177"/>
              <a:gd name="connsiteX89" fmla="*/ 1171039 w 8037833"/>
              <a:gd name="connsiteY89" fmla="*/ 3758642 h 3784177"/>
              <a:gd name="connsiteX90" fmla="*/ 1058106 w 8037833"/>
              <a:gd name="connsiteY90" fmla="*/ 3776166 h 3784177"/>
              <a:gd name="connsiteX91" fmla="*/ 1039167 w 8037833"/>
              <a:gd name="connsiteY91" fmla="*/ 3784177 h 3784177"/>
              <a:gd name="connsiteX92" fmla="*/ 989223 w 8037833"/>
              <a:gd name="connsiteY92" fmla="*/ 3770303 h 3784177"/>
              <a:gd name="connsiteX93" fmla="*/ 907906 w 8037833"/>
              <a:gd name="connsiteY93" fmla="*/ 3757678 h 3784177"/>
              <a:gd name="connsiteX94" fmla="*/ 825226 w 8037833"/>
              <a:gd name="connsiteY94" fmla="*/ 3726369 h 3784177"/>
              <a:gd name="connsiteX95" fmla="*/ 722264 w 8037833"/>
              <a:gd name="connsiteY95" fmla="*/ 3747612 h 3784177"/>
              <a:gd name="connsiteX96" fmla="*/ 659460 w 8037833"/>
              <a:gd name="connsiteY96" fmla="*/ 3740429 h 3784177"/>
              <a:gd name="connsiteX97" fmla="*/ 556552 w 8037833"/>
              <a:gd name="connsiteY97" fmla="*/ 3739124 h 3784177"/>
              <a:gd name="connsiteX98" fmla="*/ 385384 w 8037833"/>
              <a:gd name="connsiteY98" fmla="*/ 3726388 h 3784177"/>
              <a:gd name="connsiteX99" fmla="*/ 339711 w 8037833"/>
              <a:gd name="connsiteY99" fmla="*/ 3718242 h 3784177"/>
              <a:gd name="connsiteX100" fmla="*/ 222239 w 8037833"/>
              <a:gd name="connsiteY100" fmla="*/ 3672335 h 3784177"/>
              <a:gd name="connsiteX101" fmla="*/ 163578 w 8037833"/>
              <a:gd name="connsiteY101" fmla="*/ 3656292 h 3784177"/>
              <a:gd name="connsiteX102" fmla="*/ 72220 w 8037833"/>
              <a:gd name="connsiteY102" fmla="*/ 3645272 h 3784177"/>
              <a:gd name="connsiteX103" fmla="*/ 44395 w 8037833"/>
              <a:gd name="connsiteY103" fmla="*/ 3639455 h 3784177"/>
              <a:gd name="connsiteX104" fmla="*/ 1962 w 8037833"/>
              <a:gd name="connsiteY104" fmla="*/ 3635948 h 3784177"/>
              <a:gd name="connsiteX105" fmla="*/ 0 w 8037833"/>
              <a:gd name="connsiteY105" fmla="*/ 3635261 h 3784177"/>
              <a:gd name="connsiteX106" fmla="*/ 0 w 8037833"/>
              <a:gd name="connsiteY10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58745 w 8037833"/>
              <a:gd name="connsiteY78" fmla="*/ 3673229 h 3784177"/>
              <a:gd name="connsiteX79" fmla="*/ 2082844 w 8037833"/>
              <a:gd name="connsiteY79" fmla="*/ 3645349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734224 w 8037833"/>
              <a:gd name="connsiteY83" fmla="*/ 3655593 h 3784177"/>
              <a:gd name="connsiteX84" fmla="*/ 1664576 w 8037833"/>
              <a:gd name="connsiteY84" fmla="*/ 3638572 h 3784177"/>
              <a:gd name="connsiteX85" fmla="*/ 1577459 w 8037833"/>
              <a:gd name="connsiteY85" fmla="*/ 3658824 h 3784177"/>
              <a:gd name="connsiteX86" fmla="*/ 1527269 w 8037833"/>
              <a:gd name="connsiteY86" fmla="*/ 3663088 h 3784177"/>
              <a:gd name="connsiteX87" fmla="*/ 1390118 w 8037833"/>
              <a:gd name="connsiteY87" fmla="*/ 3682789 h 3784177"/>
              <a:gd name="connsiteX88" fmla="*/ 1252698 w 8037833"/>
              <a:gd name="connsiteY88" fmla="*/ 3708662 h 3784177"/>
              <a:gd name="connsiteX89" fmla="*/ 1206642 w 8037833"/>
              <a:gd name="connsiteY89" fmla="*/ 3736384 h 3784177"/>
              <a:gd name="connsiteX90" fmla="*/ 1058106 w 8037833"/>
              <a:gd name="connsiteY90" fmla="*/ 3776166 h 3784177"/>
              <a:gd name="connsiteX91" fmla="*/ 1039167 w 8037833"/>
              <a:gd name="connsiteY91" fmla="*/ 3784177 h 3784177"/>
              <a:gd name="connsiteX92" fmla="*/ 989223 w 8037833"/>
              <a:gd name="connsiteY92" fmla="*/ 3770303 h 3784177"/>
              <a:gd name="connsiteX93" fmla="*/ 907906 w 8037833"/>
              <a:gd name="connsiteY93" fmla="*/ 3757678 h 3784177"/>
              <a:gd name="connsiteX94" fmla="*/ 825226 w 8037833"/>
              <a:gd name="connsiteY94" fmla="*/ 3726369 h 3784177"/>
              <a:gd name="connsiteX95" fmla="*/ 722264 w 8037833"/>
              <a:gd name="connsiteY95" fmla="*/ 3747612 h 3784177"/>
              <a:gd name="connsiteX96" fmla="*/ 659460 w 8037833"/>
              <a:gd name="connsiteY96" fmla="*/ 3740429 h 3784177"/>
              <a:gd name="connsiteX97" fmla="*/ 556552 w 8037833"/>
              <a:gd name="connsiteY97" fmla="*/ 3739124 h 3784177"/>
              <a:gd name="connsiteX98" fmla="*/ 385384 w 8037833"/>
              <a:gd name="connsiteY98" fmla="*/ 3726388 h 3784177"/>
              <a:gd name="connsiteX99" fmla="*/ 339711 w 8037833"/>
              <a:gd name="connsiteY99" fmla="*/ 3718242 h 3784177"/>
              <a:gd name="connsiteX100" fmla="*/ 222239 w 8037833"/>
              <a:gd name="connsiteY100" fmla="*/ 3672335 h 3784177"/>
              <a:gd name="connsiteX101" fmla="*/ 163578 w 8037833"/>
              <a:gd name="connsiteY101" fmla="*/ 3656292 h 3784177"/>
              <a:gd name="connsiteX102" fmla="*/ 72220 w 8037833"/>
              <a:gd name="connsiteY102" fmla="*/ 3645272 h 3784177"/>
              <a:gd name="connsiteX103" fmla="*/ 44395 w 8037833"/>
              <a:gd name="connsiteY103" fmla="*/ 3639455 h 3784177"/>
              <a:gd name="connsiteX104" fmla="*/ 1962 w 8037833"/>
              <a:gd name="connsiteY104" fmla="*/ 3635948 h 3784177"/>
              <a:gd name="connsiteX105" fmla="*/ 0 w 8037833"/>
              <a:gd name="connsiteY105" fmla="*/ 3635261 h 3784177"/>
              <a:gd name="connsiteX106" fmla="*/ 0 w 8037833"/>
              <a:gd name="connsiteY10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58745 w 8037833"/>
              <a:gd name="connsiteY78" fmla="*/ 3673229 h 3784177"/>
              <a:gd name="connsiteX79" fmla="*/ 2082844 w 8037833"/>
              <a:gd name="connsiteY79" fmla="*/ 3645349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664576 w 8037833"/>
              <a:gd name="connsiteY83" fmla="*/ 3638572 h 3784177"/>
              <a:gd name="connsiteX84" fmla="*/ 1577459 w 8037833"/>
              <a:gd name="connsiteY84" fmla="*/ 3658824 h 3784177"/>
              <a:gd name="connsiteX85" fmla="*/ 1527269 w 8037833"/>
              <a:gd name="connsiteY85" fmla="*/ 3663088 h 3784177"/>
              <a:gd name="connsiteX86" fmla="*/ 1390118 w 8037833"/>
              <a:gd name="connsiteY86" fmla="*/ 3682789 h 3784177"/>
              <a:gd name="connsiteX87" fmla="*/ 1252698 w 8037833"/>
              <a:gd name="connsiteY87" fmla="*/ 3708662 h 3784177"/>
              <a:gd name="connsiteX88" fmla="*/ 1206642 w 8037833"/>
              <a:gd name="connsiteY88" fmla="*/ 3736384 h 3784177"/>
              <a:gd name="connsiteX89" fmla="*/ 1058106 w 8037833"/>
              <a:gd name="connsiteY89" fmla="*/ 3776166 h 3784177"/>
              <a:gd name="connsiteX90" fmla="*/ 1039167 w 8037833"/>
              <a:gd name="connsiteY90" fmla="*/ 3784177 h 3784177"/>
              <a:gd name="connsiteX91" fmla="*/ 989223 w 8037833"/>
              <a:gd name="connsiteY91" fmla="*/ 3770303 h 3784177"/>
              <a:gd name="connsiteX92" fmla="*/ 907906 w 8037833"/>
              <a:gd name="connsiteY92" fmla="*/ 3757678 h 3784177"/>
              <a:gd name="connsiteX93" fmla="*/ 825226 w 8037833"/>
              <a:gd name="connsiteY93" fmla="*/ 3726369 h 3784177"/>
              <a:gd name="connsiteX94" fmla="*/ 722264 w 8037833"/>
              <a:gd name="connsiteY94" fmla="*/ 3747612 h 3784177"/>
              <a:gd name="connsiteX95" fmla="*/ 659460 w 8037833"/>
              <a:gd name="connsiteY95" fmla="*/ 3740429 h 3784177"/>
              <a:gd name="connsiteX96" fmla="*/ 556552 w 8037833"/>
              <a:gd name="connsiteY96" fmla="*/ 3739124 h 3784177"/>
              <a:gd name="connsiteX97" fmla="*/ 385384 w 8037833"/>
              <a:gd name="connsiteY97" fmla="*/ 3726388 h 3784177"/>
              <a:gd name="connsiteX98" fmla="*/ 339711 w 8037833"/>
              <a:gd name="connsiteY98" fmla="*/ 3718242 h 3784177"/>
              <a:gd name="connsiteX99" fmla="*/ 222239 w 8037833"/>
              <a:gd name="connsiteY99" fmla="*/ 3672335 h 3784177"/>
              <a:gd name="connsiteX100" fmla="*/ 163578 w 8037833"/>
              <a:gd name="connsiteY100" fmla="*/ 3656292 h 3784177"/>
              <a:gd name="connsiteX101" fmla="*/ 72220 w 8037833"/>
              <a:gd name="connsiteY101" fmla="*/ 3645272 h 3784177"/>
              <a:gd name="connsiteX102" fmla="*/ 44395 w 8037833"/>
              <a:gd name="connsiteY102" fmla="*/ 3639455 h 3784177"/>
              <a:gd name="connsiteX103" fmla="*/ 1962 w 8037833"/>
              <a:gd name="connsiteY103" fmla="*/ 3635948 h 3784177"/>
              <a:gd name="connsiteX104" fmla="*/ 0 w 8037833"/>
              <a:gd name="connsiteY104" fmla="*/ 3635261 h 3784177"/>
              <a:gd name="connsiteX105" fmla="*/ 0 w 8037833"/>
              <a:gd name="connsiteY105"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58745 w 8037833"/>
              <a:gd name="connsiteY78" fmla="*/ 3673229 h 3784177"/>
              <a:gd name="connsiteX79" fmla="*/ 2082844 w 8037833"/>
              <a:gd name="connsiteY79" fmla="*/ 3645349 h 3784177"/>
              <a:gd name="connsiteX80" fmla="*/ 1938480 w 8037833"/>
              <a:gd name="connsiteY80" fmla="*/ 3601439 h 3784177"/>
              <a:gd name="connsiteX81" fmla="*/ 1900166 w 8037833"/>
              <a:gd name="connsiteY81" fmla="*/ 3609358 h 3784177"/>
              <a:gd name="connsiteX82" fmla="*/ 1704758 w 8037833"/>
              <a:gd name="connsiteY82" fmla="*/ 3637625 h 3784177"/>
              <a:gd name="connsiteX83" fmla="*/ 1664576 w 8037833"/>
              <a:gd name="connsiteY83" fmla="*/ 3638572 h 3784177"/>
              <a:gd name="connsiteX84" fmla="*/ 1577459 w 8037833"/>
              <a:gd name="connsiteY84" fmla="*/ 3658824 h 3784177"/>
              <a:gd name="connsiteX85" fmla="*/ 1527269 w 8037833"/>
              <a:gd name="connsiteY85" fmla="*/ 3663088 h 3784177"/>
              <a:gd name="connsiteX86" fmla="*/ 1390118 w 8037833"/>
              <a:gd name="connsiteY86" fmla="*/ 3682789 h 3784177"/>
              <a:gd name="connsiteX87" fmla="*/ 1252698 w 8037833"/>
              <a:gd name="connsiteY87" fmla="*/ 3708662 h 3784177"/>
              <a:gd name="connsiteX88" fmla="*/ 1206642 w 8037833"/>
              <a:gd name="connsiteY88" fmla="*/ 3736384 h 3784177"/>
              <a:gd name="connsiteX89" fmla="*/ 1058106 w 8037833"/>
              <a:gd name="connsiteY89" fmla="*/ 3776166 h 3784177"/>
              <a:gd name="connsiteX90" fmla="*/ 1039167 w 8037833"/>
              <a:gd name="connsiteY90" fmla="*/ 3784177 h 3784177"/>
              <a:gd name="connsiteX91" fmla="*/ 989223 w 8037833"/>
              <a:gd name="connsiteY91" fmla="*/ 3770303 h 3784177"/>
              <a:gd name="connsiteX92" fmla="*/ 907906 w 8037833"/>
              <a:gd name="connsiteY92" fmla="*/ 3757678 h 3784177"/>
              <a:gd name="connsiteX93" fmla="*/ 825226 w 8037833"/>
              <a:gd name="connsiteY93" fmla="*/ 3726369 h 3784177"/>
              <a:gd name="connsiteX94" fmla="*/ 722264 w 8037833"/>
              <a:gd name="connsiteY94" fmla="*/ 3747612 h 3784177"/>
              <a:gd name="connsiteX95" fmla="*/ 659460 w 8037833"/>
              <a:gd name="connsiteY95" fmla="*/ 3740429 h 3784177"/>
              <a:gd name="connsiteX96" fmla="*/ 556552 w 8037833"/>
              <a:gd name="connsiteY96" fmla="*/ 3739124 h 3784177"/>
              <a:gd name="connsiteX97" fmla="*/ 385384 w 8037833"/>
              <a:gd name="connsiteY97" fmla="*/ 3726388 h 3784177"/>
              <a:gd name="connsiteX98" fmla="*/ 339711 w 8037833"/>
              <a:gd name="connsiteY98" fmla="*/ 3718242 h 3784177"/>
              <a:gd name="connsiteX99" fmla="*/ 222239 w 8037833"/>
              <a:gd name="connsiteY99" fmla="*/ 3672335 h 3784177"/>
              <a:gd name="connsiteX100" fmla="*/ 163578 w 8037833"/>
              <a:gd name="connsiteY100" fmla="*/ 3656292 h 3784177"/>
              <a:gd name="connsiteX101" fmla="*/ 72220 w 8037833"/>
              <a:gd name="connsiteY101" fmla="*/ 3645272 h 3784177"/>
              <a:gd name="connsiteX102" fmla="*/ 44395 w 8037833"/>
              <a:gd name="connsiteY102" fmla="*/ 3639455 h 3784177"/>
              <a:gd name="connsiteX103" fmla="*/ 1962 w 8037833"/>
              <a:gd name="connsiteY103" fmla="*/ 3635948 h 3784177"/>
              <a:gd name="connsiteX104" fmla="*/ 0 w 8037833"/>
              <a:gd name="connsiteY104" fmla="*/ 3635261 h 3784177"/>
              <a:gd name="connsiteX105" fmla="*/ 0 w 8037833"/>
              <a:gd name="connsiteY105" fmla="*/ 12763 h 3784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8037833" h="3784177">
                <a:moveTo>
                  <a:pt x="0" y="12763"/>
                </a:moveTo>
                <a:lnTo>
                  <a:pt x="8037833" y="0"/>
                </a:lnTo>
                <a:lnTo>
                  <a:pt x="8037833" y="3123098"/>
                </a:lnTo>
                <a:lnTo>
                  <a:pt x="8034343" y="3122573"/>
                </a:lnTo>
                <a:cubicBezTo>
                  <a:pt x="7983474" y="3121603"/>
                  <a:pt x="7958686" y="3166517"/>
                  <a:pt x="7877229" y="3143819"/>
                </a:cubicBezTo>
                <a:cubicBezTo>
                  <a:pt x="7902982" y="3130590"/>
                  <a:pt x="7764195" y="3161981"/>
                  <a:pt x="7752740" y="3181149"/>
                </a:cubicBezTo>
                <a:cubicBezTo>
                  <a:pt x="7676202" y="3198058"/>
                  <a:pt x="7659123" y="3129063"/>
                  <a:pt x="7588760" y="3183782"/>
                </a:cubicBezTo>
                <a:cubicBezTo>
                  <a:pt x="7551891" y="3215463"/>
                  <a:pt x="7426365" y="3228579"/>
                  <a:pt x="7351256" y="3276296"/>
                </a:cubicBezTo>
                <a:cubicBezTo>
                  <a:pt x="7314255" y="3274736"/>
                  <a:pt x="7277479" y="3268807"/>
                  <a:pt x="7241630" y="3258619"/>
                </a:cubicBezTo>
                <a:cubicBezTo>
                  <a:pt x="7225774" y="3249278"/>
                  <a:pt x="7215938" y="3250389"/>
                  <a:pt x="7197338" y="3224751"/>
                </a:cubicBezTo>
                <a:cubicBezTo>
                  <a:pt x="7195955" y="3243380"/>
                  <a:pt x="7188542" y="3231477"/>
                  <a:pt x="7180777" y="3222826"/>
                </a:cubicBezTo>
                <a:cubicBezTo>
                  <a:pt x="7171770" y="3230955"/>
                  <a:pt x="7156637" y="3256184"/>
                  <a:pt x="7146896" y="3256975"/>
                </a:cubicBezTo>
                <a:cubicBezTo>
                  <a:pt x="7127629" y="3216232"/>
                  <a:pt x="7125488" y="3280164"/>
                  <a:pt x="7101771" y="3257015"/>
                </a:cubicBezTo>
                <a:cubicBezTo>
                  <a:pt x="7091351" y="3270846"/>
                  <a:pt x="7071846" y="3326895"/>
                  <a:pt x="7047844" y="3303791"/>
                </a:cubicBezTo>
                <a:cubicBezTo>
                  <a:pt x="6992848" y="3331112"/>
                  <a:pt x="6969266" y="3372516"/>
                  <a:pt x="6912506" y="3361478"/>
                </a:cubicBezTo>
                <a:cubicBezTo>
                  <a:pt x="6904521" y="3387853"/>
                  <a:pt x="6807293" y="3321424"/>
                  <a:pt x="6819463" y="3368624"/>
                </a:cubicBezTo>
                <a:cubicBezTo>
                  <a:pt x="6800520" y="3366318"/>
                  <a:pt x="6786640" y="3347534"/>
                  <a:pt x="6797198" y="3378256"/>
                </a:cubicBezTo>
                <a:lnTo>
                  <a:pt x="6687784" y="3376132"/>
                </a:lnTo>
                <a:cubicBezTo>
                  <a:pt x="6627134" y="3366894"/>
                  <a:pt x="6605084" y="3434017"/>
                  <a:pt x="6566539" y="3382500"/>
                </a:cubicBezTo>
                <a:cubicBezTo>
                  <a:pt x="6505539" y="3381128"/>
                  <a:pt x="6435204" y="3374346"/>
                  <a:pt x="6352283" y="3374762"/>
                </a:cubicBezTo>
                <a:cubicBezTo>
                  <a:pt x="6293888" y="3372097"/>
                  <a:pt x="6170788" y="3347568"/>
                  <a:pt x="6111718" y="3357536"/>
                </a:cubicBezTo>
                <a:cubicBezTo>
                  <a:pt x="6041005" y="3333697"/>
                  <a:pt x="6098061" y="3372084"/>
                  <a:pt x="6022263" y="3359057"/>
                </a:cubicBezTo>
                <a:cubicBezTo>
                  <a:pt x="5989123" y="3410585"/>
                  <a:pt x="5931322" y="3384912"/>
                  <a:pt x="5891274" y="3397681"/>
                </a:cubicBezTo>
                <a:cubicBezTo>
                  <a:pt x="5845239" y="3408862"/>
                  <a:pt x="5792317" y="3420977"/>
                  <a:pt x="5746050" y="3426142"/>
                </a:cubicBezTo>
                <a:cubicBezTo>
                  <a:pt x="5709404" y="3402923"/>
                  <a:pt x="5659139" y="3459917"/>
                  <a:pt x="5613670" y="3428671"/>
                </a:cubicBezTo>
                <a:cubicBezTo>
                  <a:pt x="5596941" y="3421144"/>
                  <a:pt x="5545141" y="3422095"/>
                  <a:pt x="5535334" y="3437044"/>
                </a:cubicBezTo>
                <a:cubicBezTo>
                  <a:pt x="5524532" y="3440286"/>
                  <a:pt x="5511933" y="3434991"/>
                  <a:pt x="5506940" y="3450999"/>
                </a:cubicBezTo>
                <a:cubicBezTo>
                  <a:pt x="5498692" y="3470265"/>
                  <a:pt x="5461008" y="3440518"/>
                  <a:pt x="5466372" y="3463245"/>
                </a:cubicBezTo>
                <a:cubicBezTo>
                  <a:pt x="5439614" y="3442862"/>
                  <a:pt x="5418331" y="3483220"/>
                  <a:pt x="5395833" y="3493194"/>
                </a:cubicBezTo>
                <a:cubicBezTo>
                  <a:pt x="5374758" y="3472971"/>
                  <a:pt x="5354436" y="3500114"/>
                  <a:pt x="5305325" y="3505200"/>
                </a:cubicBezTo>
                <a:cubicBezTo>
                  <a:pt x="5282149" y="3481812"/>
                  <a:pt x="5266154" y="3522676"/>
                  <a:pt x="5223043" y="3491664"/>
                </a:cubicBezTo>
                <a:cubicBezTo>
                  <a:pt x="5200154" y="3491478"/>
                  <a:pt x="5207329" y="3491346"/>
                  <a:pt x="5167992" y="3486279"/>
                </a:cubicBezTo>
                <a:cubicBezTo>
                  <a:pt x="5107971" y="3480838"/>
                  <a:pt x="5042315" y="3467667"/>
                  <a:pt x="4987020" y="3461263"/>
                </a:cubicBezTo>
                <a:cubicBezTo>
                  <a:pt x="4924981" y="3458977"/>
                  <a:pt x="4971120" y="3508066"/>
                  <a:pt x="4890003" y="3469874"/>
                </a:cubicBezTo>
                <a:cubicBezTo>
                  <a:pt x="4883619" y="3488080"/>
                  <a:pt x="4873972" y="3489465"/>
                  <a:pt x="4856654" y="3481880"/>
                </a:cubicBezTo>
                <a:cubicBezTo>
                  <a:pt x="4826649" y="3482096"/>
                  <a:pt x="4833746" y="3526606"/>
                  <a:pt x="4800711" y="3501441"/>
                </a:cubicBezTo>
                <a:cubicBezTo>
                  <a:pt x="4808694" y="3525119"/>
                  <a:pt x="4745093" y="3513953"/>
                  <a:pt x="4761569" y="3538103"/>
                </a:cubicBezTo>
                <a:cubicBezTo>
                  <a:pt x="4744478" y="3561060"/>
                  <a:pt x="4730992" y="3525632"/>
                  <a:pt x="4713734" y="3545724"/>
                </a:cubicBezTo>
                <a:cubicBezTo>
                  <a:pt x="4694993" y="3545439"/>
                  <a:pt x="4672479" y="3533026"/>
                  <a:pt x="4649120" y="3536392"/>
                </a:cubicBezTo>
                <a:cubicBezTo>
                  <a:pt x="4617081" y="3524764"/>
                  <a:pt x="4613909" y="3550370"/>
                  <a:pt x="4573578" y="3565923"/>
                </a:cubicBezTo>
                <a:cubicBezTo>
                  <a:pt x="4554559" y="3553131"/>
                  <a:pt x="4541305" y="3561025"/>
                  <a:pt x="4529117" y="3575592"/>
                </a:cubicBezTo>
                <a:cubicBezTo>
                  <a:pt x="4488096" y="3574977"/>
                  <a:pt x="4453361" y="3598310"/>
                  <a:pt x="4408641" y="3610000"/>
                </a:cubicBezTo>
                <a:cubicBezTo>
                  <a:pt x="4359520" y="3631497"/>
                  <a:pt x="4386585" y="3626629"/>
                  <a:pt x="4356402" y="3642792"/>
                </a:cubicBezTo>
                <a:lnTo>
                  <a:pt x="4270245" y="3665789"/>
                </a:lnTo>
                <a:lnTo>
                  <a:pt x="4208725" y="3678132"/>
                </a:lnTo>
                <a:lnTo>
                  <a:pt x="4191289" y="3702380"/>
                </a:lnTo>
                <a:lnTo>
                  <a:pt x="4191039" y="3702831"/>
                </a:lnTo>
                <a:lnTo>
                  <a:pt x="4181340" y="3701729"/>
                </a:lnTo>
                <a:cubicBezTo>
                  <a:pt x="4164960" y="3698824"/>
                  <a:pt x="4149012" y="3695007"/>
                  <a:pt x="4133816" y="3690565"/>
                </a:cubicBezTo>
                <a:cubicBezTo>
                  <a:pt x="4121337" y="3715793"/>
                  <a:pt x="4065005" y="3684188"/>
                  <a:pt x="4071732" y="3732513"/>
                </a:cubicBezTo>
                <a:cubicBezTo>
                  <a:pt x="4051251" y="3727949"/>
                  <a:pt x="4038650" y="3707633"/>
                  <a:pt x="4045924" y="3739404"/>
                </a:cubicBezTo>
                <a:cubicBezTo>
                  <a:pt x="4039196" y="3738807"/>
                  <a:pt x="4035086" y="3741389"/>
                  <a:pt x="4032171" y="3745523"/>
                </a:cubicBezTo>
                <a:lnTo>
                  <a:pt x="4011556" y="3729673"/>
                </a:lnTo>
                <a:lnTo>
                  <a:pt x="3985774" y="3736547"/>
                </a:lnTo>
                <a:lnTo>
                  <a:pt x="3979769" y="3738769"/>
                </a:lnTo>
                <a:lnTo>
                  <a:pt x="3950014" y="3726942"/>
                </a:lnTo>
                <a:lnTo>
                  <a:pt x="3934671" y="3723339"/>
                </a:lnTo>
                <a:lnTo>
                  <a:pt x="3930274" y="3717148"/>
                </a:lnTo>
                <a:cubicBezTo>
                  <a:pt x="3925557" y="3713336"/>
                  <a:pt x="3918845" y="3711571"/>
                  <a:pt x="3907660" y="3714456"/>
                </a:cubicBezTo>
                <a:lnTo>
                  <a:pt x="3905087" y="3716098"/>
                </a:lnTo>
                <a:lnTo>
                  <a:pt x="3886347" y="3706620"/>
                </a:lnTo>
                <a:cubicBezTo>
                  <a:pt x="3880298" y="3702306"/>
                  <a:pt x="3874918" y="3696877"/>
                  <a:pt x="3870533" y="3689905"/>
                </a:cubicBezTo>
                <a:cubicBezTo>
                  <a:pt x="3807578" y="3724969"/>
                  <a:pt x="3747319" y="3689891"/>
                  <a:pt x="3678563" y="3694486"/>
                </a:cubicBezTo>
                <a:cubicBezTo>
                  <a:pt x="3619015" y="3647819"/>
                  <a:pt x="3541898" y="3698501"/>
                  <a:pt x="3524121" y="3642736"/>
                </a:cubicBezTo>
                <a:cubicBezTo>
                  <a:pt x="3473280" y="3637953"/>
                  <a:pt x="3441828" y="3666410"/>
                  <a:pt x="3373519" y="3665785"/>
                </a:cubicBezTo>
                <a:cubicBezTo>
                  <a:pt x="3301144" y="3619995"/>
                  <a:pt x="3195679" y="3661016"/>
                  <a:pt x="3114267" y="3638983"/>
                </a:cubicBezTo>
                <a:cubicBezTo>
                  <a:pt x="3050301" y="3631891"/>
                  <a:pt x="3014478" y="3623781"/>
                  <a:pt x="2989722" y="3623230"/>
                </a:cubicBezTo>
                <a:cubicBezTo>
                  <a:pt x="2981490" y="3626253"/>
                  <a:pt x="2973615" y="3630768"/>
                  <a:pt x="2965734" y="3635676"/>
                </a:cubicBezTo>
                <a:lnTo>
                  <a:pt x="2961603" y="3638221"/>
                </a:lnTo>
                <a:lnTo>
                  <a:pt x="2944959" y="3639723"/>
                </a:lnTo>
                <a:lnTo>
                  <a:pt x="2940402" y="3651000"/>
                </a:lnTo>
                <a:lnTo>
                  <a:pt x="2884777" y="3660775"/>
                </a:lnTo>
                <a:cubicBezTo>
                  <a:pt x="2847798" y="3633323"/>
                  <a:pt x="2784577" y="3683878"/>
                  <a:pt x="2739034" y="3647396"/>
                </a:cubicBezTo>
                <a:cubicBezTo>
                  <a:pt x="2721723" y="3637914"/>
                  <a:pt x="2664700" y="3632640"/>
                  <a:pt x="2651827" y="3646306"/>
                </a:cubicBezTo>
                <a:cubicBezTo>
                  <a:pt x="2639507" y="3648229"/>
                  <a:pt x="2626416" y="3641459"/>
                  <a:pt x="2618680" y="3656755"/>
                </a:cubicBezTo>
                <a:cubicBezTo>
                  <a:pt x="2606912" y="3674893"/>
                  <a:pt x="2569710" y="3640834"/>
                  <a:pt x="2572404" y="3664043"/>
                </a:cubicBezTo>
                <a:cubicBezTo>
                  <a:pt x="2539908" y="3664264"/>
                  <a:pt x="2468909" y="3658244"/>
                  <a:pt x="2423704" y="3658079"/>
                </a:cubicBezTo>
                <a:cubicBezTo>
                  <a:pt x="2401541" y="3632076"/>
                  <a:pt x="2336245" y="3667858"/>
                  <a:pt x="2301172" y="3663053"/>
                </a:cubicBezTo>
                <a:cubicBezTo>
                  <a:pt x="2270382" y="3664836"/>
                  <a:pt x="2295133" y="3678405"/>
                  <a:pt x="2258745" y="3673229"/>
                </a:cubicBezTo>
                <a:cubicBezTo>
                  <a:pt x="2189914" y="3624313"/>
                  <a:pt x="2142671" y="3658345"/>
                  <a:pt x="2082844" y="3645349"/>
                </a:cubicBezTo>
                <a:cubicBezTo>
                  <a:pt x="2015031" y="3635633"/>
                  <a:pt x="2022192" y="3649098"/>
                  <a:pt x="1938480" y="3601439"/>
                </a:cubicBezTo>
                <a:cubicBezTo>
                  <a:pt x="1928908" y="3618751"/>
                  <a:pt x="1918117" y="3618969"/>
                  <a:pt x="1900166" y="3609358"/>
                </a:cubicBezTo>
                <a:cubicBezTo>
                  <a:pt x="1875058" y="3614647"/>
                  <a:pt x="1732415" y="3629919"/>
                  <a:pt x="1704758" y="3637625"/>
                </a:cubicBezTo>
                <a:cubicBezTo>
                  <a:pt x="1665493" y="3642494"/>
                  <a:pt x="1699638" y="3634297"/>
                  <a:pt x="1664576" y="3638572"/>
                </a:cubicBezTo>
                <a:cubicBezTo>
                  <a:pt x="1631025" y="3623179"/>
                  <a:pt x="1623938" y="3648223"/>
                  <a:pt x="1577459" y="3658824"/>
                </a:cubicBezTo>
                <a:cubicBezTo>
                  <a:pt x="1558372" y="3643840"/>
                  <a:pt x="1542705" y="3650086"/>
                  <a:pt x="1527269" y="3663088"/>
                </a:cubicBezTo>
                <a:cubicBezTo>
                  <a:pt x="1482304" y="3657554"/>
                  <a:pt x="1440875" y="3676551"/>
                  <a:pt x="1390118" y="3682789"/>
                </a:cubicBezTo>
                <a:cubicBezTo>
                  <a:pt x="1335668" y="3664499"/>
                  <a:pt x="1306940" y="3702155"/>
                  <a:pt x="1252698" y="3708662"/>
                </a:cubicBezTo>
                <a:cubicBezTo>
                  <a:pt x="1205896" y="3739126"/>
                  <a:pt x="1252155" y="3739345"/>
                  <a:pt x="1206642" y="3736384"/>
                </a:cubicBezTo>
                <a:cubicBezTo>
                  <a:pt x="1133049" y="3701459"/>
                  <a:pt x="1172385" y="3788811"/>
                  <a:pt x="1058106" y="3776166"/>
                </a:cubicBezTo>
                <a:cubicBezTo>
                  <a:pt x="1051718" y="3770370"/>
                  <a:pt x="1037785" y="3776256"/>
                  <a:pt x="1039167" y="3784177"/>
                </a:cubicBezTo>
                <a:cubicBezTo>
                  <a:pt x="1031939" y="3781717"/>
                  <a:pt x="991014" y="3757614"/>
                  <a:pt x="989223" y="3770303"/>
                </a:cubicBezTo>
                <a:cubicBezTo>
                  <a:pt x="952800" y="3771798"/>
                  <a:pt x="940354" y="3773288"/>
                  <a:pt x="907906" y="3757678"/>
                </a:cubicBezTo>
                <a:cubicBezTo>
                  <a:pt x="837671" y="3779460"/>
                  <a:pt x="875987" y="3720282"/>
                  <a:pt x="825226" y="3726369"/>
                </a:cubicBezTo>
                <a:cubicBezTo>
                  <a:pt x="784475" y="3751356"/>
                  <a:pt x="769332" y="3730978"/>
                  <a:pt x="722264" y="3747612"/>
                </a:cubicBezTo>
                <a:cubicBezTo>
                  <a:pt x="705940" y="3706527"/>
                  <a:pt x="677954" y="3751976"/>
                  <a:pt x="659460" y="3740429"/>
                </a:cubicBezTo>
                <a:cubicBezTo>
                  <a:pt x="630609" y="3788461"/>
                  <a:pt x="587162" y="3738081"/>
                  <a:pt x="556552" y="3739124"/>
                </a:cubicBezTo>
                <a:cubicBezTo>
                  <a:pt x="512191" y="3741235"/>
                  <a:pt x="421524" y="3729868"/>
                  <a:pt x="385384" y="3726388"/>
                </a:cubicBezTo>
                <a:cubicBezTo>
                  <a:pt x="371829" y="3727776"/>
                  <a:pt x="368220" y="3731702"/>
                  <a:pt x="339711" y="3718242"/>
                </a:cubicBezTo>
                <a:cubicBezTo>
                  <a:pt x="302559" y="3699664"/>
                  <a:pt x="266533" y="3688299"/>
                  <a:pt x="222239" y="3672335"/>
                </a:cubicBezTo>
                <a:cubicBezTo>
                  <a:pt x="210647" y="3639657"/>
                  <a:pt x="164789" y="3691878"/>
                  <a:pt x="163578" y="3656292"/>
                </a:cubicBezTo>
                <a:cubicBezTo>
                  <a:pt x="143579" y="3679822"/>
                  <a:pt x="105972" y="3643221"/>
                  <a:pt x="72220" y="3645272"/>
                </a:cubicBezTo>
                <a:cubicBezTo>
                  <a:pt x="65331" y="3629421"/>
                  <a:pt x="57584" y="3630437"/>
                  <a:pt x="44395" y="3639455"/>
                </a:cubicBezTo>
                <a:cubicBezTo>
                  <a:pt x="30887" y="3640873"/>
                  <a:pt x="16617" y="3639423"/>
                  <a:pt x="1962" y="3635948"/>
                </a:cubicBezTo>
                <a:lnTo>
                  <a:pt x="0" y="3635261"/>
                </a:lnTo>
                <a:lnTo>
                  <a:pt x="0" y="12763"/>
                </a:lnTo>
                <a:close/>
              </a:path>
            </a:pathLst>
          </a:custGeom>
          <a:solidFill>
            <a:srgbClr val="82766A">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itle 3">
            <a:extLst>
              <a:ext uri="{FF2B5EF4-FFF2-40B4-BE49-F238E27FC236}">
                <a16:creationId xmlns:a16="http://schemas.microsoft.com/office/drawing/2014/main" id="{8944F8CF-05B9-3D50-00BF-055C7B9F84A5}"/>
              </a:ext>
            </a:extLst>
          </p:cNvPr>
          <p:cNvSpPr>
            <a:spLocks noGrp="1"/>
          </p:cNvSpPr>
          <p:nvPr>
            <p:ph type="title"/>
          </p:nvPr>
        </p:nvSpPr>
        <p:spPr>
          <a:xfrm>
            <a:off x="2295277" y="1960281"/>
            <a:ext cx="7601446" cy="1757084"/>
          </a:xfrm>
        </p:spPr>
        <p:txBody>
          <a:bodyPr vert="horz" lIns="91440" tIns="45720" rIns="91440" bIns="45720" rtlCol="0" anchor="b">
            <a:normAutofit/>
          </a:bodyPr>
          <a:lstStyle/>
          <a:p>
            <a:pPr algn="ctr"/>
            <a:r>
              <a:rPr lang="en-US">
                <a:solidFill>
                  <a:schemeClr val="tx2"/>
                </a:solidFill>
              </a:rPr>
              <a:t>PROJECT GOAL</a:t>
            </a:r>
          </a:p>
        </p:txBody>
      </p:sp>
      <p:sp>
        <p:nvSpPr>
          <p:cNvPr id="32" name="Rectangle 6">
            <a:extLst>
              <a:ext uri="{FF2B5EF4-FFF2-40B4-BE49-F238E27FC236}">
                <a16:creationId xmlns:a16="http://schemas.microsoft.com/office/drawing/2014/main" id="{6AA9F379-605C-48FC-AA29-73D667134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21727" y="900998"/>
            <a:ext cx="1348547" cy="40780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cubicBezTo>
                  <a:pt x="781874" y="4129"/>
                  <a:pt x="1607589" y="24681"/>
                  <a:pt x="2170127" y="33245"/>
                </a:cubicBezTo>
                <a:cubicBezTo>
                  <a:pt x="2169852" y="63908"/>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35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89387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7CEDE2E-C8CD-424B-A0AB-9CDDD3A4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2AEC738E-E912-420C-B0E2-17A69DF322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5620" y="0"/>
            <a:ext cx="11816380" cy="6858000"/>
          </a:xfrm>
          <a:custGeom>
            <a:avLst/>
            <a:gdLst>
              <a:gd name="connsiteX0" fmla="*/ 8367 w 11816380"/>
              <a:gd name="connsiteY0" fmla="*/ 6848079 h 6858000"/>
              <a:gd name="connsiteX1" fmla="*/ 946 w 11816380"/>
              <a:gd name="connsiteY1" fmla="*/ 6858000 h 6858000"/>
              <a:gd name="connsiteX2" fmla="*/ 0 w 11816380"/>
              <a:gd name="connsiteY2" fmla="*/ 6858000 h 6858000"/>
              <a:gd name="connsiteX3" fmla="*/ 8008701 w 11816380"/>
              <a:gd name="connsiteY3" fmla="*/ 0 h 6858000"/>
              <a:gd name="connsiteX4" fmla="*/ 11816380 w 11816380"/>
              <a:gd name="connsiteY4" fmla="*/ 0 h 6858000"/>
              <a:gd name="connsiteX5" fmla="*/ 11816380 w 11816380"/>
              <a:gd name="connsiteY5" fmla="*/ 6858000 h 6858000"/>
              <a:gd name="connsiteX6" fmla="*/ 12879 w 11816380"/>
              <a:gd name="connsiteY6" fmla="*/ 6858000 h 6858000"/>
              <a:gd name="connsiteX7" fmla="*/ 185257 w 11816380"/>
              <a:gd name="connsiteY7" fmla="*/ 6681490 h 6858000"/>
              <a:gd name="connsiteX8" fmla="*/ 349627 w 11816380"/>
              <a:gd name="connsiteY8" fmla="*/ 6491141 h 6858000"/>
              <a:gd name="connsiteX9" fmla="*/ 435850 w 11816380"/>
              <a:gd name="connsiteY9" fmla="*/ 6356175 h 6858000"/>
              <a:gd name="connsiteX10" fmla="*/ 513949 w 11816380"/>
              <a:gd name="connsiteY10" fmla="*/ 6236376 h 6858000"/>
              <a:gd name="connsiteX11" fmla="*/ 644725 w 11816380"/>
              <a:gd name="connsiteY11" fmla="*/ 6047133 h 6858000"/>
              <a:gd name="connsiteX12" fmla="*/ 755864 w 11816380"/>
              <a:gd name="connsiteY12" fmla="*/ 5875377 h 6858000"/>
              <a:gd name="connsiteX13" fmla="*/ 805295 w 11816380"/>
              <a:gd name="connsiteY13" fmla="*/ 5828953 h 6858000"/>
              <a:gd name="connsiteX14" fmla="*/ 854705 w 11816380"/>
              <a:gd name="connsiteY14" fmla="*/ 5795741 h 6858000"/>
              <a:gd name="connsiteX15" fmla="*/ 864711 w 11816380"/>
              <a:gd name="connsiteY15" fmla="*/ 5789123 h 6858000"/>
              <a:gd name="connsiteX16" fmla="*/ 915038 w 11816380"/>
              <a:gd name="connsiteY16" fmla="*/ 5676299 h 6858000"/>
              <a:gd name="connsiteX17" fmla="*/ 891159 w 11816380"/>
              <a:gd name="connsiteY17" fmla="*/ 5752283 h 6858000"/>
              <a:gd name="connsiteX18" fmla="*/ 891423 w 11816380"/>
              <a:gd name="connsiteY18" fmla="*/ 5752392 h 6858000"/>
              <a:gd name="connsiteX19" fmla="*/ 933153 w 11816380"/>
              <a:gd name="connsiteY19" fmla="*/ 5622359 h 6858000"/>
              <a:gd name="connsiteX20" fmla="*/ 988982 w 11816380"/>
              <a:gd name="connsiteY20" fmla="*/ 5555854 h 6858000"/>
              <a:gd name="connsiteX21" fmla="*/ 1027589 w 11816380"/>
              <a:gd name="connsiteY21" fmla="*/ 5528213 h 6858000"/>
              <a:gd name="connsiteX22" fmla="*/ 1049768 w 11816380"/>
              <a:gd name="connsiteY22" fmla="*/ 5510295 h 6858000"/>
              <a:gd name="connsiteX23" fmla="*/ 1086224 w 11816380"/>
              <a:gd name="connsiteY23" fmla="*/ 5455516 h 6858000"/>
              <a:gd name="connsiteX24" fmla="*/ 1219479 w 11816380"/>
              <a:gd name="connsiteY24" fmla="*/ 5343472 h 6858000"/>
              <a:gd name="connsiteX25" fmla="*/ 1313068 w 11816380"/>
              <a:gd name="connsiteY25" fmla="*/ 5275221 h 6858000"/>
              <a:gd name="connsiteX26" fmla="*/ 1370857 w 11816380"/>
              <a:gd name="connsiteY26" fmla="*/ 5250801 h 6858000"/>
              <a:gd name="connsiteX27" fmla="*/ 1383927 w 11816380"/>
              <a:gd name="connsiteY27" fmla="*/ 5241501 h 6858000"/>
              <a:gd name="connsiteX28" fmla="*/ 1389964 w 11816380"/>
              <a:gd name="connsiteY28" fmla="*/ 5235966 h 6858000"/>
              <a:gd name="connsiteX29" fmla="*/ 1436180 w 11816380"/>
              <a:gd name="connsiteY29" fmla="*/ 5191057 h 6858000"/>
              <a:gd name="connsiteX30" fmla="*/ 1462293 w 11816380"/>
              <a:gd name="connsiteY30" fmla="*/ 5172481 h 6858000"/>
              <a:gd name="connsiteX31" fmla="*/ 1471185 w 11816380"/>
              <a:gd name="connsiteY31" fmla="*/ 5172057 h 6858000"/>
              <a:gd name="connsiteX32" fmla="*/ 1484305 w 11816380"/>
              <a:gd name="connsiteY32" fmla="*/ 5160542 h 6858000"/>
              <a:gd name="connsiteX33" fmla="*/ 1554881 w 11816380"/>
              <a:gd name="connsiteY33" fmla="*/ 5084696 h 6858000"/>
              <a:gd name="connsiteX34" fmla="*/ 1636417 w 11816380"/>
              <a:gd name="connsiteY34" fmla="*/ 5001825 h 6858000"/>
              <a:gd name="connsiteX35" fmla="*/ 1660648 w 11816380"/>
              <a:gd name="connsiteY35" fmla="*/ 4950880 h 6858000"/>
              <a:gd name="connsiteX36" fmla="*/ 1706248 w 11816380"/>
              <a:gd name="connsiteY36" fmla="*/ 4843347 h 6858000"/>
              <a:gd name="connsiteX37" fmla="*/ 1710144 w 11816380"/>
              <a:gd name="connsiteY37" fmla="*/ 4829405 h 6858000"/>
              <a:gd name="connsiteX38" fmla="*/ 1719000 w 11816380"/>
              <a:gd name="connsiteY38" fmla="*/ 4829676 h 6858000"/>
              <a:gd name="connsiteX39" fmla="*/ 1733138 w 11816380"/>
              <a:gd name="connsiteY39" fmla="*/ 4813339 h 6858000"/>
              <a:gd name="connsiteX40" fmla="*/ 1778821 w 11816380"/>
              <a:gd name="connsiteY40" fmla="*/ 4805218 h 6858000"/>
              <a:gd name="connsiteX41" fmla="*/ 1800963 w 11816380"/>
              <a:gd name="connsiteY41" fmla="*/ 4763797 h 6858000"/>
              <a:gd name="connsiteX42" fmla="*/ 1810119 w 11816380"/>
              <a:gd name="connsiteY42" fmla="*/ 4737383 h 6858000"/>
              <a:gd name="connsiteX43" fmla="*/ 1827836 w 11816380"/>
              <a:gd name="connsiteY43" fmla="*/ 4724888 h 6858000"/>
              <a:gd name="connsiteX44" fmla="*/ 1833582 w 11816380"/>
              <a:gd name="connsiteY44" fmla="*/ 4707016 h 6858000"/>
              <a:gd name="connsiteX45" fmla="*/ 1918415 w 11816380"/>
              <a:gd name="connsiteY45" fmla="*/ 4635645 h 6858000"/>
              <a:gd name="connsiteX46" fmla="*/ 1931685 w 11816380"/>
              <a:gd name="connsiteY46" fmla="*/ 4624502 h 6858000"/>
              <a:gd name="connsiteX47" fmla="*/ 1935030 w 11816380"/>
              <a:gd name="connsiteY47" fmla="*/ 4613163 h 6858000"/>
              <a:gd name="connsiteX48" fmla="*/ 1952342 w 11816380"/>
              <a:gd name="connsiteY48" fmla="*/ 4594063 h 6858000"/>
              <a:gd name="connsiteX49" fmla="*/ 1961790 w 11816380"/>
              <a:gd name="connsiteY49" fmla="*/ 4592968 h 6858000"/>
              <a:gd name="connsiteX50" fmla="*/ 1960579 w 11816380"/>
              <a:gd name="connsiteY50" fmla="*/ 4588653 h 6858000"/>
              <a:gd name="connsiteX51" fmla="*/ 2030023 w 11816380"/>
              <a:gd name="connsiteY51" fmla="*/ 4496718 h 6858000"/>
              <a:gd name="connsiteX52" fmla="*/ 2042051 w 11816380"/>
              <a:gd name="connsiteY52" fmla="*/ 4481148 h 6858000"/>
              <a:gd name="connsiteX53" fmla="*/ 2136989 w 11816380"/>
              <a:gd name="connsiteY53" fmla="*/ 4432859 h 6858000"/>
              <a:gd name="connsiteX54" fmla="*/ 2162370 w 11816380"/>
              <a:gd name="connsiteY54" fmla="*/ 4411168 h 6858000"/>
              <a:gd name="connsiteX55" fmla="*/ 2169275 w 11816380"/>
              <a:gd name="connsiteY55" fmla="*/ 4403806 h 6858000"/>
              <a:gd name="connsiteX56" fmla="*/ 2181740 w 11816380"/>
              <a:gd name="connsiteY56" fmla="*/ 4389325 h 6858000"/>
              <a:gd name="connsiteX57" fmla="*/ 2222578 w 11816380"/>
              <a:gd name="connsiteY57" fmla="*/ 4276352 h 6858000"/>
              <a:gd name="connsiteX58" fmla="*/ 2356968 w 11816380"/>
              <a:gd name="connsiteY58" fmla="*/ 4104655 h 6858000"/>
              <a:gd name="connsiteX59" fmla="*/ 2741875 w 11816380"/>
              <a:gd name="connsiteY59" fmla="*/ 3505835 h 6858000"/>
              <a:gd name="connsiteX60" fmla="*/ 2827910 w 11816380"/>
              <a:gd name="connsiteY60" fmla="*/ 3396765 h 6858000"/>
              <a:gd name="connsiteX61" fmla="*/ 2924580 w 11816380"/>
              <a:gd name="connsiteY61" fmla="*/ 3353018 h 6858000"/>
              <a:gd name="connsiteX62" fmla="*/ 3068218 w 11816380"/>
              <a:gd name="connsiteY62" fmla="*/ 3200632 h 6858000"/>
              <a:gd name="connsiteX63" fmla="*/ 3180481 w 11816380"/>
              <a:gd name="connsiteY63" fmla="*/ 3072491 h 6858000"/>
              <a:gd name="connsiteX64" fmla="*/ 3266384 w 11816380"/>
              <a:gd name="connsiteY64" fmla="*/ 3000345 h 6858000"/>
              <a:gd name="connsiteX65" fmla="*/ 3370119 w 11816380"/>
              <a:gd name="connsiteY65" fmla="*/ 2923806 h 6858000"/>
              <a:gd name="connsiteX66" fmla="*/ 3399194 w 11816380"/>
              <a:gd name="connsiteY66" fmla="*/ 2897238 h 6858000"/>
              <a:gd name="connsiteX67" fmla="*/ 3474985 w 11816380"/>
              <a:gd name="connsiteY67" fmla="*/ 2821875 h 6858000"/>
              <a:gd name="connsiteX68" fmla="*/ 3949309 w 11816380"/>
              <a:gd name="connsiteY68" fmla="*/ 2610411 h 6858000"/>
              <a:gd name="connsiteX69" fmla="*/ 4156139 w 11816380"/>
              <a:gd name="connsiteY69" fmla="*/ 2413665 h 6858000"/>
              <a:gd name="connsiteX70" fmla="*/ 4214917 w 11816380"/>
              <a:gd name="connsiteY70" fmla="*/ 2391331 h 6858000"/>
              <a:gd name="connsiteX71" fmla="*/ 4288005 w 11816380"/>
              <a:gd name="connsiteY71" fmla="*/ 2354999 h 6858000"/>
              <a:gd name="connsiteX72" fmla="*/ 4358061 w 11816380"/>
              <a:gd name="connsiteY72" fmla="*/ 2319819 h 6858000"/>
              <a:gd name="connsiteX73" fmla="*/ 4405052 w 11816380"/>
              <a:gd name="connsiteY73" fmla="*/ 2274688 h 6858000"/>
              <a:gd name="connsiteX74" fmla="*/ 4471333 w 11816380"/>
              <a:gd name="connsiteY74" fmla="*/ 2236968 h 6858000"/>
              <a:gd name="connsiteX75" fmla="*/ 4841095 w 11816380"/>
              <a:gd name="connsiteY75" fmla="*/ 1968135 h 6858000"/>
              <a:gd name="connsiteX76" fmla="*/ 5008479 w 11816380"/>
              <a:gd name="connsiteY76" fmla="*/ 1888679 h 6858000"/>
              <a:gd name="connsiteX77" fmla="*/ 5180683 w 11816380"/>
              <a:gd name="connsiteY77" fmla="*/ 1753061 h 6858000"/>
              <a:gd name="connsiteX78" fmla="*/ 5665116 w 11816380"/>
              <a:gd name="connsiteY78" fmla="*/ 1552454 h 6858000"/>
              <a:gd name="connsiteX79" fmla="*/ 6116480 w 11816380"/>
              <a:gd name="connsiteY79" fmla="*/ 1319724 h 6858000"/>
              <a:gd name="connsiteX80" fmla="*/ 6252872 w 11816380"/>
              <a:gd name="connsiteY80" fmla="*/ 1225617 h 6858000"/>
              <a:gd name="connsiteX81" fmla="*/ 6346295 w 11816380"/>
              <a:gd name="connsiteY81" fmla="*/ 1201230 h 6858000"/>
              <a:gd name="connsiteX82" fmla="*/ 6393706 w 11816380"/>
              <a:gd name="connsiteY82" fmla="*/ 1174911 h 6858000"/>
              <a:gd name="connsiteX83" fmla="*/ 6582798 w 11816380"/>
              <a:gd name="connsiteY83" fmla="*/ 1126130 h 6858000"/>
              <a:gd name="connsiteX84" fmla="*/ 6646379 w 11816380"/>
              <a:gd name="connsiteY84" fmla="*/ 1058806 h 6858000"/>
              <a:gd name="connsiteX85" fmla="*/ 6707073 w 11816380"/>
              <a:gd name="connsiteY85" fmla="*/ 972122 h 6858000"/>
              <a:gd name="connsiteX86" fmla="*/ 6998235 w 11816380"/>
              <a:gd name="connsiteY86" fmla="*/ 863403 h 6858000"/>
              <a:gd name="connsiteX87" fmla="*/ 7094498 w 11816380"/>
              <a:gd name="connsiteY87" fmla="*/ 808270 h 6858000"/>
              <a:gd name="connsiteX88" fmla="*/ 7151544 w 11816380"/>
              <a:gd name="connsiteY88" fmla="*/ 781198 h 6858000"/>
              <a:gd name="connsiteX89" fmla="*/ 7158731 w 11816380"/>
              <a:gd name="connsiteY89" fmla="*/ 781044 h 6858000"/>
              <a:gd name="connsiteX90" fmla="*/ 7274420 w 11816380"/>
              <a:gd name="connsiteY90" fmla="*/ 661941 h 6858000"/>
              <a:gd name="connsiteX91" fmla="*/ 7298271 w 11816380"/>
              <a:gd name="connsiteY91" fmla="*/ 649697 h 6858000"/>
              <a:gd name="connsiteX92" fmla="*/ 7401066 w 11816380"/>
              <a:gd name="connsiteY92" fmla="*/ 511127 h 6858000"/>
              <a:gd name="connsiteX93" fmla="*/ 7476746 w 11816380"/>
              <a:gd name="connsiteY93" fmla="*/ 449992 h 6858000"/>
              <a:gd name="connsiteX94" fmla="*/ 7593104 w 11816380"/>
              <a:gd name="connsiteY94" fmla="*/ 389139 h 6858000"/>
              <a:gd name="connsiteX95" fmla="*/ 7996473 w 11816380"/>
              <a:gd name="connsiteY95" fmla="*/ 1245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11816380" h="6858000">
                <a:moveTo>
                  <a:pt x="8367" y="6848079"/>
                </a:moveTo>
                <a:lnTo>
                  <a:pt x="946" y="6858000"/>
                </a:lnTo>
                <a:lnTo>
                  <a:pt x="0" y="6858000"/>
                </a:lnTo>
                <a:close/>
                <a:moveTo>
                  <a:pt x="8008701" y="0"/>
                </a:moveTo>
                <a:lnTo>
                  <a:pt x="11816380" y="0"/>
                </a:lnTo>
                <a:lnTo>
                  <a:pt x="11816380" y="6858000"/>
                </a:lnTo>
                <a:lnTo>
                  <a:pt x="12879" y="6858000"/>
                </a:lnTo>
                <a:lnTo>
                  <a:pt x="185257" y="6681490"/>
                </a:lnTo>
                <a:lnTo>
                  <a:pt x="349627" y="6491141"/>
                </a:lnTo>
                <a:lnTo>
                  <a:pt x="435850" y="6356175"/>
                </a:lnTo>
                <a:lnTo>
                  <a:pt x="513949" y="6236376"/>
                </a:lnTo>
                <a:cubicBezTo>
                  <a:pt x="549141" y="6113665"/>
                  <a:pt x="589071" y="6135413"/>
                  <a:pt x="644725" y="6047133"/>
                </a:cubicBezTo>
                <a:cubicBezTo>
                  <a:pt x="712062" y="5950197"/>
                  <a:pt x="703016" y="6017252"/>
                  <a:pt x="755864" y="5875377"/>
                </a:cubicBezTo>
                <a:cubicBezTo>
                  <a:pt x="781231" y="5873328"/>
                  <a:pt x="793445" y="5858999"/>
                  <a:pt x="805295" y="5828953"/>
                </a:cubicBezTo>
                <a:cubicBezTo>
                  <a:pt x="822240" y="5805796"/>
                  <a:pt x="839845" y="5801743"/>
                  <a:pt x="854705" y="5795741"/>
                </a:cubicBezTo>
                <a:lnTo>
                  <a:pt x="864711" y="5789123"/>
                </a:lnTo>
                <a:lnTo>
                  <a:pt x="915038" y="5676299"/>
                </a:lnTo>
                <a:lnTo>
                  <a:pt x="891159" y="5752283"/>
                </a:lnTo>
                <a:cubicBezTo>
                  <a:pt x="891247" y="5752319"/>
                  <a:pt x="891334" y="5752355"/>
                  <a:pt x="891423" y="5752392"/>
                </a:cubicBezTo>
                <a:lnTo>
                  <a:pt x="933153" y="5622359"/>
                </a:lnTo>
                <a:cubicBezTo>
                  <a:pt x="957432" y="5594851"/>
                  <a:pt x="979837" y="5564309"/>
                  <a:pt x="988982" y="5555854"/>
                </a:cubicBezTo>
                <a:cubicBezTo>
                  <a:pt x="1014562" y="5557498"/>
                  <a:pt x="1014592" y="5540846"/>
                  <a:pt x="1027589" y="5528213"/>
                </a:cubicBezTo>
                <a:cubicBezTo>
                  <a:pt x="1040025" y="5531526"/>
                  <a:pt x="1052240" y="5522509"/>
                  <a:pt x="1049768" y="5510295"/>
                </a:cubicBezTo>
                <a:cubicBezTo>
                  <a:pt x="1028205" y="5493040"/>
                  <a:pt x="1093698" y="5472501"/>
                  <a:pt x="1086224" y="5455516"/>
                </a:cubicBezTo>
                <a:cubicBezTo>
                  <a:pt x="1109218" y="5435092"/>
                  <a:pt x="1218059" y="5379864"/>
                  <a:pt x="1219479" y="5343472"/>
                </a:cubicBezTo>
                <a:cubicBezTo>
                  <a:pt x="1262343" y="5297185"/>
                  <a:pt x="1291871" y="5290784"/>
                  <a:pt x="1313068" y="5275221"/>
                </a:cubicBezTo>
                <a:cubicBezTo>
                  <a:pt x="1338201" y="5263736"/>
                  <a:pt x="1316257" y="5288451"/>
                  <a:pt x="1370857" y="5250801"/>
                </a:cubicBezTo>
                <a:lnTo>
                  <a:pt x="1383927" y="5241501"/>
                </a:lnTo>
                <a:lnTo>
                  <a:pt x="1389964" y="5235966"/>
                </a:lnTo>
                <a:cubicBezTo>
                  <a:pt x="1405217" y="5221853"/>
                  <a:pt x="1420713" y="5207094"/>
                  <a:pt x="1436180" y="5191057"/>
                </a:cubicBezTo>
                <a:cubicBezTo>
                  <a:pt x="1447510" y="5179996"/>
                  <a:pt x="1455651" y="5174758"/>
                  <a:pt x="1462293" y="5172481"/>
                </a:cubicBezTo>
                <a:lnTo>
                  <a:pt x="1471185" y="5172057"/>
                </a:lnTo>
                <a:lnTo>
                  <a:pt x="1484305" y="5160542"/>
                </a:lnTo>
                <a:cubicBezTo>
                  <a:pt x="1521747" y="5126137"/>
                  <a:pt x="1556786" y="5090762"/>
                  <a:pt x="1554881" y="5084696"/>
                </a:cubicBezTo>
                <a:cubicBezTo>
                  <a:pt x="1582217" y="5063462"/>
                  <a:pt x="1607343" y="5003712"/>
                  <a:pt x="1636417" y="5001825"/>
                </a:cubicBezTo>
                <a:cubicBezTo>
                  <a:pt x="1616819" y="4983976"/>
                  <a:pt x="1670522" y="4974167"/>
                  <a:pt x="1660648" y="4950880"/>
                </a:cubicBezTo>
                <a:cubicBezTo>
                  <a:pt x="1672286" y="4924466"/>
                  <a:pt x="1699662" y="4862319"/>
                  <a:pt x="1706248" y="4843347"/>
                </a:cubicBezTo>
                <a:lnTo>
                  <a:pt x="1710144" y="4829405"/>
                </a:lnTo>
                <a:lnTo>
                  <a:pt x="1719000" y="4829676"/>
                </a:lnTo>
                <a:lnTo>
                  <a:pt x="1733138" y="4813339"/>
                </a:lnTo>
                <a:cubicBezTo>
                  <a:pt x="1743107" y="4809262"/>
                  <a:pt x="1767517" y="4813476"/>
                  <a:pt x="1778821" y="4805218"/>
                </a:cubicBezTo>
                <a:cubicBezTo>
                  <a:pt x="1799902" y="4784351"/>
                  <a:pt x="1786939" y="4756652"/>
                  <a:pt x="1800963" y="4763797"/>
                </a:cubicBezTo>
                <a:cubicBezTo>
                  <a:pt x="1799788" y="4753414"/>
                  <a:pt x="1803373" y="4744848"/>
                  <a:pt x="1810119" y="4737383"/>
                </a:cubicBezTo>
                <a:lnTo>
                  <a:pt x="1827836" y="4724888"/>
                </a:lnTo>
                <a:lnTo>
                  <a:pt x="1833582" y="4707016"/>
                </a:lnTo>
                <a:cubicBezTo>
                  <a:pt x="1848678" y="4692142"/>
                  <a:pt x="1902064" y="4649397"/>
                  <a:pt x="1918415" y="4635645"/>
                </a:cubicBezTo>
                <a:lnTo>
                  <a:pt x="1931685" y="4624502"/>
                </a:lnTo>
                <a:lnTo>
                  <a:pt x="1935030" y="4613163"/>
                </a:lnTo>
                <a:cubicBezTo>
                  <a:pt x="1938529" y="4604374"/>
                  <a:pt x="1943710" y="4597333"/>
                  <a:pt x="1952342" y="4594063"/>
                </a:cubicBezTo>
                <a:lnTo>
                  <a:pt x="1961790" y="4592968"/>
                </a:lnTo>
                <a:lnTo>
                  <a:pt x="1960579" y="4588653"/>
                </a:lnTo>
                <a:cubicBezTo>
                  <a:pt x="1971951" y="4572611"/>
                  <a:pt x="2016445" y="4514635"/>
                  <a:pt x="2030023" y="4496718"/>
                </a:cubicBezTo>
                <a:cubicBezTo>
                  <a:pt x="2037392" y="4499564"/>
                  <a:pt x="2039280" y="4485769"/>
                  <a:pt x="2042051" y="4481148"/>
                </a:cubicBezTo>
                <a:cubicBezTo>
                  <a:pt x="2059877" y="4470506"/>
                  <a:pt x="2114169" y="4446888"/>
                  <a:pt x="2136989" y="4432859"/>
                </a:cubicBezTo>
                <a:lnTo>
                  <a:pt x="2162370" y="4411168"/>
                </a:lnTo>
                <a:lnTo>
                  <a:pt x="2169275" y="4403806"/>
                </a:lnTo>
                <a:lnTo>
                  <a:pt x="2181740" y="4389325"/>
                </a:lnTo>
                <a:lnTo>
                  <a:pt x="2222578" y="4276352"/>
                </a:lnTo>
                <a:cubicBezTo>
                  <a:pt x="2234385" y="4218357"/>
                  <a:pt x="2266630" y="4150320"/>
                  <a:pt x="2356968" y="4104655"/>
                </a:cubicBezTo>
                <a:cubicBezTo>
                  <a:pt x="2558762" y="3959115"/>
                  <a:pt x="2648835" y="3578349"/>
                  <a:pt x="2741875" y="3505835"/>
                </a:cubicBezTo>
                <a:cubicBezTo>
                  <a:pt x="2766846" y="3430647"/>
                  <a:pt x="2753505" y="3521850"/>
                  <a:pt x="2827910" y="3396765"/>
                </a:cubicBezTo>
                <a:cubicBezTo>
                  <a:pt x="2839568" y="3397751"/>
                  <a:pt x="2911438" y="3354325"/>
                  <a:pt x="2924580" y="3353018"/>
                </a:cubicBezTo>
                <a:cubicBezTo>
                  <a:pt x="2998120" y="3313808"/>
                  <a:pt x="3048476" y="3247004"/>
                  <a:pt x="3068218" y="3200632"/>
                </a:cubicBezTo>
                <a:cubicBezTo>
                  <a:pt x="3101903" y="3153666"/>
                  <a:pt x="3139850" y="3111386"/>
                  <a:pt x="3180481" y="3072491"/>
                </a:cubicBezTo>
                <a:lnTo>
                  <a:pt x="3266384" y="3000345"/>
                </a:lnTo>
                <a:lnTo>
                  <a:pt x="3370119" y="2923806"/>
                </a:lnTo>
                <a:lnTo>
                  <a:pt x="3399194" y="2897238"/>
                </a:lnTo>
                <a:cubicBezTo>
                  <a:pt x="3440810" y="2862165"/>
                  <a:pt x="3435851" y="2856396"/>
                  <a:pt x="3474985" y="2821875"/>
                </a:cubicBezTo>
                <a:cubicBezTo>
                  <a:pt x="3570799" y="2755925"/>
                  <a:pt x="3837237" y="2678248"/>
                  <a:pt x="3949309" y="2610411"/>
                </a:cubicBezTo>
                <a:cubicBezTo>
                  <a:pt x="4042919" y="2538961"/>
                  <a:pt x="4112740" y="2516271"/>
                  <a:pt x="4156139" y="2413665"/>
                </a:cubicBezTo>
                <a:lnTo>
                  <a:pt x="4214917" y="2391331"/>
                </a:lnTo>
                <a:lnTo>
                  <a:pt x="4288005" y="2354999"/>
                </a:lnTo>
                <a:lnTo>
                  <a:pt x="4358061" y="2319819"/>
                </a:lnTo>
                <a:lnTo>
                  <a:pt x="4405052" y="2274688"/>
                </a:lnTo>
                <a:lnTo>
                  <a:pt x="4471333" y="2236968"/>
                </a:lnTo>
                <a:cubicBezTo>
                  <a:pt x="4542128" y="2157460"/>
                  <a:pt x="4751570" y="2026184"/>
                  <a:pt x="4841095" y="1968135"/>
                </a:cubicBezTo>
                <a:cubicBezTo>
                  <a:pt x="4930620" y="1910087"/>
                  <a:pt x="4924603" y="1946910"/>
                  <a:pt x="5008479" y="1888679"/>
                </a:cubicBezTo>
                <a:cubicBezTo>
                  <a:pt x="5037447" y="1831206"/>
                  <a:pt x="5108650" y="1768433"/>
                  <a:pt x="5180683" y="1753061"/>
                </a:cubicBezTo>
                <a:cubicBezTo>
                  <a:pt x="5306522" y="1654524"/>
                  <a:pt x="5563838" y="1570601"/>
                  <a:pt x="5665116" y="1552454"/>
                </a:cubicBezTo>
                <a:cubicBezTo>
                  <a:pt x="5806563" y="1481525"/>
                  <a:pt x="6022714" y="1376484"/>
                  <a:pt x="6116480" y="1319724"/>
                </a:cubicBezTo>
                <a:cubicBezTo>
                  <a:pt x="6210243" y="1262964"/>
                  <a:pt x="6170277" y="1255962"/>
                  <a:pt x="6252872" y="1225617"/>
                </a:cubicBezTo>
                <a:cubicBezTo>
                  <a:pt x="6344027" y="1204162"/>
                  <a:pt x="6255140" y="1222685"/>
                  <a:pt x="6346295" y="1201230"/>
                </a:cubicBezTo>
                <a:cubicBezTo>
                  <a:pt x="6359073" y="1188623"/>
                  <a:pt x="6384988" y="1179503"/>
                  <a:pt x="6393706" y="1174911"/>
                </a:cubicBezTo>
                <a:lnTo>
                  <a:pt x="6582798" y="1126130"/>
                </a:lnTo>
                <a:lnTo>
                  <a:pt x="6646379" y="1058806"/>
                </a:lnTo>
                <a:cubicBezTo>
                  <a:pt x="6690380" y="1016954"/>
                  <a:pt x="6670357" y="1012595"/>
                  <a:pt x="6707073" y="972122"/>
                </a:cubicBezTo>
                <a:cubicBezTo>
                  <a:pt x="6805050" y="966099"/>
                  <a:pt x="6905605" y="801792"/>
                  <a:pt x="6998235" y="863403"/>
                </a:cubicBezTo>
                <a:cubicBezTo>
                  <a:pt x="7051064" y="810193"/>
                  <a:pt x="7042448" y="760955"/>
                  <a:pt x="7094498" y="808270"/>
                </a:cubicBezTo>
                <a:cubicBezTo>
                  <a:pt x="7113972" y="791641"/>
                  <a:pt x="7132786" y="784262"/>
                  <a:pt x="7151544" y="781198"/>
                </a:cubicBezTo>
                <a:lnTo>
                  <a:pt x="7158731" y="781044"/>
                </a:lnTo>
                <a:lnTo>
                  <a:pt x="7274420" y="661941"/>
                </a:lnTo>
                <a:lnTo>
                  <a:pt x="7298271" y="649697"/>
                </a:lnTo>
                <a:lnTo>
                  <a:pt x="7401066" y="511127"/>
                </a:lnTo>
                <a:lnTo>
                  <a:pt x="7476746" y="449992"/>
                </a:lnTo>
                <a:lnTo>
                  <a:pt x="7593104" y="389139"/>
                </a:lnTo>
                <a:cubicBezTo>
                  <a:pt x="7766913" y="299698"/>
                  <a:pt x="7873028" y="146034"/>
                  <a:pt x="7996473" y="1245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18875E3E-9B19-48D9-A325-5E154ACFD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294694">
            <a:off x="-251317" y="-312869"/>
            <a:ext cx="7766407" cy="5322018"/>
          </a:xfrm>
          <a:custGeom>
            <a:avLst/>
            <a:gdLst>
              <a:gd name="connsiteX0" fmla="*/ 473895 w 7766407"/>
              <a:gd name="connsiteY0" fmla="*/ 0 h 5322018"/>
              <a:gd name="connsiteX1" fmla="*/ 7766407 w 7766407"/>
              <a:gd name="connsiteY1" fmla="*/ 649356 h 5322018"/>
              <a:gd name="connsiteX2" fmla="*/ 7754419 w 7766407"/>
              <a:gd name="connsiteY2" fmla="*/ 656832 h 5322018"/>
              <a:gd name="connsiteX3" fmla="*/ 7674875 w 7766407"/>
              <a:gd name="connsiteY3" fmla="*/ 705925 h 5322018"/>
              <a:gd name="connsiteX4" fmla="*/ 7594593 w 7766407"/>
              <a:gd name="connsiteY4" fmla="*/ 715147 h 5322018"/>
              <a:gd name="connsiteX5" fmla="*/ 7522045 w 7766407"/>
              <a:gd name="connsiteY5" fmla="*/ 799587 h 5322018"/>
              <a:gd name="connsiteX6" fmla="*/ 7399327 w 7766407"/>
              <a:gd name="connsiteY6" fmla="*/ 845960 h 5322018"/>
              <a:gd name="connsiteX7" fmla="*/ 7322627 w 7766407"/>
              <a:gd name="connsiteY7" fmla="*/ 887773 h 5322018"/>
              <a:gd name="connsiteX8" fmla="*/ 7151262 w 7766407"/>
              <a:gd name="connsiteY8" fmla="*/ 984886 h 5322018"/>
              <a:gd name="connsiteX9" fmla="*/ 6756023 w 7766407"/>
              <a:gd name="connsiteY9" fmla="*/ 1188542 h 5322018"/>
              <a:gd name="connsiteX10" fmla="*/ 6712672 w 7766407"/>
              <a:gd name="connsiteY10" fmla="*/ 1246467 h 5322018"/>
              <a:gd name="connsiteX11" fmla="*/ 6687440 w 7766407"/>
              <a:gd name="connsiteY11" fmla="*/ 1260662 h 5322018"/>
              <a:gd name="connsiteX12" fmla="*/ 6641885 w 7766407"/>
              <a:gd name="connsiteY12" fmla="*/ 1309000 h 5322018"/>
              <a:gd name="connsiteX13" fmla="*/ 6489577 w 7766407"/>
              <a:gd name="connsiteY13" fmla="*/ 1398613 h 5322018"/>
              <a:gd name="connsiteX14" fmla="*/ 6384287 w 7766407"/>
              <a:gd name="connsiteY14" fmla="*/ 1451239 h 5322018"/>
              <a:gd name="connsiteX15" fmla="*/ 6220937 w 7766407"/>
              <a:gd name="connsiteY15" fmla="*/ 1540763 h 5322018"/>
              <a:gd name="connsiteX16" fmla="*/ 6109958 w 7766407"/>
              <a:gd name="connsiteY16" fmla="*/ 1601219 h 5322018"/>
              <a:gd name="connsiteX17" fmla="*/ 6014458 w 7766407"/>
              <a:gd name="connsiteY17" fmla="*/ 1670184 h 5322018"/>
              <a:gd name="connsiteX18" fmla="*/ 5839315 w 7766407"/>
              <a:gd name="connsiteY18" fmla="*/ 1841855 h 5322018"/>
              <a:gd name="connsiteX19" fmla="*/ 5810333 w 7766407"/>
              <a:gd name="connsiteY19" fmla="*/ 1879264 h 5322018"/>
              <a:gd name="connsiteX20" fmla="*/ 5796856 w 7766407"/>
              <a:gd name="connsiteY20" fmla="*/ 1903903 h 5322018"/>
              <a:gd name="connsiteX21" fmla="*/ 5776991 w 7766407"/>
              <a:gd name="connsiteY21" fmla="*/ 1913445 h 5322018"/>
              <a:gd name="connsiteX22" fmla="*/ 5768324 w 7766407"/>
              <a:gd name="connsiteY22" fmla="*/ 1930187 h 5322018"/>
              <a:gd name="connsiteX23" fmla="*/ 5746715 w 7766407"/>
              <a:gd name="connsiteY23" fmla="*/ 1935728 h 5322018"/>
              <a:gd name="connsiteX24" fmla="*/ 5730244 w 7766407"/>
              <a:gd name="connsiteY24" fmla="*/ 1946380 h 5322018"/>
              <a:gd name="connsiteX25" fmla="*/ 5551772 w 7766407"/>
              <a:gd name="connsiteY25" fmla="*/ 2005270 h 5322018"/>
              <a:gd name="connsiteX26" fmla="*/ 5246617 w 7766407"/>
              <a:gd name="connsiteY26" fmla="*/ 2162655 h 5322018"/>
              <a:gd name="connsiteX27" fmla="*/ 5108893 w 7766407"/>
              <a:gd name="connsiteY27" fmla="*/ 2264498 h 5322018"/>
              <a:gd name="connsiteX28" fmla="*/ 4972149 w 7766407"/>
              <a:gd name="connsiteY28" fmla="*/ 2387894 h 5322018"/>
              <a:gd name="connsiteX29" fmla="*/ 4933888 w 7766407"/>
              <a:gd name="connsiteY29" fmla="*/ 2412305 h 5322018"/>
              <a:gd name="connsiteX30" fmla="*/ 4886680 w 7766407"/>
              <a:gd name="connsiteY30" fmla="*/ 2435959 h 5322018"/>
              <a:gd name="connsiteX31" fmla="*/ 4858349 w 7766407"/>
              <a:gd name="connsiteY31" fmla="*/ 2449951 h 5322018"/>
              <a:gd name="connsiteX32" fmla="*/ 4790282 w 7766407"/>
              <a:gd name="connsiteY32" fmla="*/ 2498841 h 5322018"/>
              <a:gd name="connsiteX33" fmla="*/ 4695421 w 7766407"/>
              <a:gd name="connsiteY33" fmla="*/ 2608329 h 5322018"/>
              <a:gd name="connsiteX34" fmla="*/ 4660953 w 7766407"/>
              <a:gd name="connsiteY34" fmla="*/ 2633640 h 5322018"/>
              <a:gd name="connsiteX35" fmla="*/ 4617793 w 7766407"/>
              <a:gd name="connsiteY35" fmla="*/ 2682689 h 5322018"/>
              <a:gd name="connsiteX36" fmla="*/ 4540653 w 7766407"/>
              <a:gd name="connsiteY36" fmla="*/ 2726039 h 5322018"/>
              <a:gd name="connsiteX37" fmla="*/ 4478244 w 7766407"/>
              <a:gd name="connsiteY37" fmla="*/ 2754222 h 5322018"/>
              <a:gd name="connsiteX38" fmla="*/ 4445069 w 7766407"/>
              <a:gd name="connsiteY38" fmla="*/ 2771978 h 5322018"/>
              <a:gd name="connsiteX39" fmla="*/ 4418912 w 7766407"/>
              <a:gd name="connsiteY39" fmla="*/ 2782732 h 5322018"/>
              <a:gd name="connsiteX40" fmla="*/ 4363178 w 7766407"/>
              <a:gd name="connsiteY40" fmla="*/ 2821763 h 5322018"/>
              <a:gd name="connsiteX41" fmla="*/ 4275326 w 7766407"/>
              <a:gd name="connsiteY41" fmla="*/ 2891335 h 5322018"/>
              <a:gd name="connsiteX42" fmla="*/ 4255667 w 7766407"/>
              <a:gd name="connsiteY42" fmla="*/ 2905018 h 5322018"/>
              <a:gd name="connsiteX43" fmla="*/ 4234983 w 7766407"/>
              <a:gd name="connsiteY43" fmla="*/ 2912298 h 5322018"/>
              <a:gd name="connsiteX44" fmla="*/ 4226882 w 7766407"/>
              <a:gd name="connsiteY44" fmla="*/ 2910079 h 5322018"/>
              <a:gd name="connsiteX45" fmla="*/ 4215462 w 7766407"/>
              <a:gd name="connsiteY45" fmla="*/ 2916885 h 5322018"/>
              <a:gd name="connsiteX46" fmla="*/ 4211632 w 7766407"/>
              <a:gd name="connsiteY46" fmla="*/ 2917760 h 5322018"/>
              <a:gd name="connsiteX47" fmla="*/ 4190465 w 7766407"/>
              <a:gd name="connsiteY47" fmla="*/ 2923708 h 5322018"/>
              <a:gd name="connsiteX48" fmla="*/ 4164947 w 7766407"/>
              <a:gd name="connsiteY48" fmla="*/ 2959675 h 5322018"/>
              <a:gd name="connsiteX49" fmla="*/ 4117371 w 7766407"/>
              <a:gd name="connsiteY49" fmla="*/ 2984784 h 5322018"/>
              <a:gd name="connsiteX50" fmla="*/ 3904979 w 7766407"/>
              <a:gd name="connsiteY50" fmla="*/ 3091607 h 5322018"/>
              <a:gd name="connsiteX51" fmla="*/ 3778911 w 7766407"/>
              <a:gd name="connsiteY51" fmla="*/ 3255548 h 5322018"/>
              <a:gd name="connsiteX52" fmla="*/ 3728606 w 7766407"/>
              <a:gd name="connsiteY52" fmla="*/ 3295465 h 5322018"/>
              <a:gd name="connsiteX53" fmla="*/ 3718668 w 7766407"/>
              <a:gd name="connsiteY53" fmla="*/ 3304992 h 5322018"/>
              <a:gd name="connsiteX54" fmla="*/ 3717842 w 7766407"/>
              <a:gd name="connsiteY54" fmla="*/ 3305447 h 5322018"/>
              <a:gd name="connsiteX55" fmla="*/ 3718578 w 7766407"/>
              <a:gd name="connsiteY55" fmla="*/ 3308616 h 5322018"/>
              <a:gd name="connsiteX56" fmla="*/ 3712398 w 7766407"/>
              <a:gd name="connsiteY56" fmla="*/ 3318359 h 5322018"/>
              <a:gd name="connsiteX57" fmla="*/ 3702979 w 7766407"/>
              <a:gd name="connsiteY57" fmla="*/ 3338545 h 5322018"/>
              <a:gd name="connsiteX58" fmla="*/ 3698626 w 7766407"/>
              <a:gd name="connsiteY58" fmla="*/ 3341390 h 5322018"/>
              <a:gd name="connsiteX59" fmla="*/ 3680384 w 7766407"/>
              <a:gd name="connsiteY59" fmla="*/ 3370390 h 5322018"/>
              <a:gd name="connsiteX60" fmla="*/ 3678906 w 7766407"/>
              <a:gd name="connsiteY60" fmla="*/ 3370346 h 5322018"/>
              <a:gd name="connsiteX61" fmla="*/ 3668393 w 7766407"/>
              <a:gd name="connsiteY61" fmla="*/ 3376590 h 5322018"/>
              <a:gd name="connsiteX62" fmla="*/ 3661364 w 7766407"/>
              <a:gd name="connsiteY62" fmla="*/ 3371467 h 5322018"/>
              <a:gd name="connsiteX63" fmla="*/ 3658334 w 7766407"/>
              <a:gd name="connsiteY63" fmla="*/ 3373274 h 5322018"/>
              <a:gd name="connsiteX64" fmla="*/ 3657792 w 7766407"/>
              <a:gd name="connsiteY64" fmla="*/ 3373950 h 5322018"/>
              <a:gd name="connsiteX65" fmla="*/ 3651105 w 7766407"/>
              <a:gd name="connsiteY65" fmla="*/ 3389533 h 5322018"/>
              <a:gd name="connsiteX66" fmla="*/ 3648132 w 7766407"/>
              <a:gd name="connsiteY66" fmla="*/ 3388884 h 5322018"/>
              <a:gd name="connsiteX67" fmla="*/ 3643801 w 7766407"/>
              <a:gd name="connsiteY67" fmla="*/ 3396002 h 5322018"/>
              <a:gd name="connsiteX68" fmla="*/ 3639159 w 7766407"/>
              <a:gd name="connsiteY68" fmla="*/ 3398369 h 5322018"/>
              <a:gd name="connsiteX69" fmla="*/ 3617811 w 7766407"/>
              <a:gd name="connsiteY69" fmla="*/ 3425254 h 5322018"/>
              <a:gd name="connsiteX70" fmla="*/ 3616346 w 7766407"/>
              <a:gd name="connsiteY70" fmla="*/ 3425054 h 5322018"/>
              <a:gd name="connsiteX71" fmla="*/ 3605202 w 7766407"/>
              <a:gd name="connsiteY71" fmla="*/ 3430140 h 5322018"/>
              <a:gd name="connsiteX72" fmla="*/ 3586582 w 7766407"/>
              <a:gd name="connsiteY72" fmla="*/ 3441167 h 5322018"/>
              <a:gd name="connsiteX73" fmla="*/ 3580103 w 7766407"/>
              <a:gd name="connsiteY73" fmla="*/ 3439005 h 5322018"/>
              <a:gd name="connsiteX74" fmla="*/ 3576872 w 7766407"/>
              <a:gd name="connsiteY74" fmla="*/ 3444094 h 5322018"/>
              <a:gd name="connsiteX75" fmla="*/ 3572338 w 7766407"/>
              <a:gd name="connsiteY75" fmla="*/ 3449943 h 5322018"/>
              <a:gd name="connsiteX76" fmla="*/ 3571965 w 7766407"/>
              <a:gd name="connsiteY76" fmla="*/ 3449964 h 5322018"/>
              <a:gd name="connsiteX77" fmla="*/ 3566623 w 7766407"/>
              <a:gd name="connsiteY77" fmla="*/ 3455947 h 5322018"/>
              <a:gd name="connsiteX78" fmla="*/ 3564070 w 7766407"/>
              <a:gd name="connsiteY78" fmla="*/ 3460601 h 5322018"/>
              <a:gd name="connsiteX79" fmla="*/ 3526726 w 7766407"/>
              <a:gd name="connsiteY79" fmla="*/ 3463163 h 5322018"/>
              <a:gd name="connsiteX80" fmla="*/ 3525139 w 7766407"/>
              <a:gd name="connsiteY80" fmla="*/ 3464518 h 5322018"/>
              <a:gd name="connsiteX81" fmla="*/ 3506741 w 7766407"/>
              <a:gd name="connsiteY81" fmla="*/ 3487501 h 5322018"/>
              <a:gd name="connsiteX82" fmla="*/ 3501585 w 7766407"/>
              <a:gd name="connsiteY82" fmla="*/ 3492832 h 5322018"/>
              <a:gd name="connsiteX83" fmla="*/ 3501212 w 7766407"/>
              <a:gd name="connsiteY83" fmla="*/ 3492813 h 5322018"/>
              <a:gd name="connsiteX84" fmla="*/ 3495239 w 7766407"/>
              <a:gd name="connsiteY84" fmla="*/ 3498192 h 5322018"/>
              <a:gd name="connsiteX85" fmla="*/ 3492183 w 7766407"/>
              <a:gd name="connsiteY85" fmla="*/ 3502548 h 5322018"/>
              <a:gd name="connsiteX86" fmla="*/ 3476697 w 7766407"/>
              <a:gd name="connsiteY86" fmla="*/ 3501956 h 5322018"/>
              <a:gd name="connsiteX87" fmla="*/ 3469187 w 7766407"/>
              <a:gd name="connsiteY87" fmla="*/ 3506574 h 5322018"/>
              <a:gd name="connsiteX88" fmla="*/ 3408103 w 7766407"/>
              <a:gd name="connsiteY88" fmla="*/ 3549813 h 5322018"/>
              <a:gd name="connsiteX89" fmla="*/ 3326209 w 7766407"/>
              <a:gd name="connsiteY89" fmla="*/ 3609630 h 5322018"/>
              <a:gd name="connsiteX90" fmla="*/ 3297595 w 7766407"/>
              <a:gd name="connsiteY90" fmla="*/ 3632513 h 5322018"/>
              <a:gd name="connsiteX91" fmla="*/ 3242015 w 7766407"/>
              <a:gd name="connsiteY91" fmla="*/ 3667904 h 5322018"/>
              <a:gd name="connsiteX92" fmla="*/ 3213720 w 7766407"/>
              <a:gd name="connsiteY92" fmla="*/ 3680766 h 5322018"/>
              <a:gd name="connsiteX93" fmla="*/ 3212968 w 7766407"/>
              <a:gd name="connsiteY93" fmla="*/ 3681905 h 5322018"/>
              <a:gd name="connsiteX94" fmla="*/ 3208857 w 7766407"/>
              <a:gd name="connsiteY94" fmla="*/ 3681194 h 5322018"/>
              <a:gd name="connsiteX95" fmla="*/ 3203557 w 7766407"/>
              <a:gd name="connsiteY95" fmla="*/ 3683492 h 5322018"/>
              <a:gd name="connsiteX96" fmla="*/ 3192199 w 7766407"/>
              <a:gd name="connsiteY96" fmla="*/ 3693448 h 5322018"/>
              <a:gd name="connsiteX97" fmla="*/ 3188443 w 7766407"/>
              <a:gd name="connsiteY97" fmla="*/ 3697797 h 5322018"/>
              <a:gd name="connsiteX98" fmla="*/ 3181853 w 7766407"/>
              <a:gd name="connsiteY98" fmla="*/ 3702869 h 5322018"/>
              <a:gd name="connsiteX99" fmla="*/ 3181526 w 7766407"/>
              <a:gd name="connsiteY99" fmla="*/ 3702803 h 5322018"/>
              <a:gd name="connsiteX100" fmla="*/ 3175672 w 7766407"/>
              <a:gd name="connsiteY100" fmla="*/ 3707933 h 5322018"/>
              <a:gd name="connsiteX101" fmla="*/ 3149098 w 7766407"/>
              <a:gd name="connsiteY101" fmla="*/ 3735473 h 5322018"/>
              <a:gd name="connsiteX102" fmla="*/ 3093676 w 7766407"/>
              <a:gd name="connsiteY102" fmla="*/ 3747916 h 5322018"/>
              <a:gd name="connsiteX103" fmla="*/ 3074500 w 7766407"/>
              <a:gd name="connsiteY103" fmla="*/ 3757479 h 5322018"/>
              <a:gd name="connsiteX104" fmla="*/ 3063387 w 7766407"/>
              <a:gd name="connsiteY104" fmla="*/ 3761557 h 5322018"/>
              <a:gd name="connsiteX105" fmla="*/ 3062129 w 7766407"/>
              <a:gd name="connsiteY105" fmla="*/ 3761145 h 5322018"/>
              <a:gd name="connsiteX106" fmla="*/ 3036739 w 7766407"/>
              <a:gd name="connsiteY106" fmla="*/ 3787643 h 5322018"/>
              <a:gd name="connsiteX107" fmla="*/ 3032052 w 7766407"/>
              <a:gd name="connsiteY107" fmla="*/ 3789608 h 5322018"/>
              <a:gd name="connsiteX108" fmla="*/ 3017184 w 7766407"/>
              <a:gd name="connsiteY108" fmla="*/ 3808868 h 5322018"/>
              <a:gd name="connsiteX109" fmla="*/ 3008605 w 7766407"/>
              <a:gd name="connsiteY109" fmla="*/ 3817755 h 5322018"/>
              <a:gd name="connsiteX110" fmla="*/ 3008033 w 7766407"/>
              <a:gd name="connsiteY110" fmla="*/ 3822453 h 5322018"/>
              <a:gd name="connsiteX111" fmla="*/ 2994428 w 7766407"/>
              <a:gd name="connsiteY111" fmla="*/ 3834466 h 5322018"/>
              <a:gd name="connsiteX112" fmla="*/ 2992169 w 7766407"/>
              <a:gd name="connsiteY112" fmla="*/ 3835021 h 5322018"/>
              <a:gd name="connsiteX113" fmla="*/ 2983549 w 7766407"/>
              <a:gd name="connsiteY113" fmla="*/ 3847993 h 5322018"/>
              <a:gd name="connsiteX114" fmla="*/ 2853933 w 7766407"/>
              <a:gd name="connsiteY114" fmla="*/ 3953133 h 5322018"/>
              <a:gd name="connsiteX115" fmla="*/ 2700319 w 7766407"/>
              <a:gd name="connsiteY115" fmla="*/ 4113764 h 5322018"/>
              <a:gd name="connsiteX116" fmla="*/ 2510176 w 7766407"/>
              <a:gd name="connsiteY116" fmla="*/ 4248057 h 5322018"/>
              <a:gd name="connsiteX117" fmla="*/ 2435589 w 7766407"/>
              <a:gd name="connsiteY117" fmla="*/ 4314608 h 5322018"/>
              <a:gd name="connsiteX118" fmla="*/ 2415553 w 7766407"/>
              <a:gd name="connsiteY118" fmla="*/ 4320982 h 5322018"/>
              <a:gd name="connsiteX119" fmla="*/ 2411954 w 7766407"/>
              <a:gd name="connsiteY119" fmla="*/ 4321914 h 5322018"/>
              <a:gd name="connsiteX120" fmla="*/ 2354125 w 7766407"/>
              <a:gd name="connsiteY120" fmla="*/ 4349531 h 5322018"/>
              <a:gd name="connsiteX121" fmla="*/ 2283738 w 7766407"/>
              <a:gd name="connsiteY121" fmla="*/ 4401913 h 5322018"/>
              <a:gd name="connsiteX122" fmla="*/ 2274639 w 7766407"/>
              <a:gd name="connsiteY122" fmla="*/ 4413265 h 5322018"/>
              <a:gd name="connsiteX123" fmla="*/ 2200361 w 7766407"/>
              <a:gd name="connsiteY123" fmla="*/ 4461969 h 5322018"/>
              <a:gd name="connsiteX124" fmla="*/ 2151385 w 7766407"/>
              <a:gd name="connsiteY124" fmla="*/ 4498639 h 5322018"/>
              <a:gd name="connsiteX125" fmla="*/ 2142612 w 7766407"/>
              <a:gd name="connsiteY125" fmla="*/ 4509639 h 5322018"/>
              <a:gd name="connsiteX126" fmla="*/ 2126867 w 7766407"/>
              <a:gd name="connsiteY126" fmla="*/ 4512135 h 5322018"/>
              <a:gd name="connsiteX127" fmla="*/ 2120592 w 7766407"/>
              <a:gd name="connsiteY127" fmla="*/ 4509890 h 5322018"/>
              <a:gd name="connsiteX128" fmla="*/ 2082302 w 7766407"/>
              <a:gd name="connsiteY128" fmla="*/ 4540317 h 5322018"/>
              <a:gd name="connsiteX129" fmla="*/ 2077252 w 7766407"/>
              <a:gd name="connsiteY129" fmla="*/ 4543206 h 5322018"/>
              <a:gd name="connsiteX130" fmla="*/ 2040915 w 7766407"/>
              <a:gd name="connsiteY130" fmla="*/ 4560268 h 5322018"/>
              <a:gd name="connsiteX131" fmla="*/ 1984507 w 7766407"/>
              <a:gd name="connsiteY131" fmla="*/ 4581220 h 5322018"/>
              <a:gd name="connsiteX132" fmla="*/ 1921726 w 7766407"/>
              <a:gd name="connsiteY132" fmla="*/ 4594994 h 5322018"/>
              <a:gd name="connsiteX133" fmla="*/ 1886796 w 7766407"/>
              <a:gd name="connsiteY133" fmla="*/ 4605417 h 5322018"/>
              <a:gd name="connsiteX134" fmla="*/ 1861080 w 7766407"/>
              <a:gd name="connsiteY134" fmla="*/ 4610008 h 5322018"/>
              <a:gd name="connsiteX135" fmla="*/ 1829217 w 7766407"/>
              <a:gd name="connsiteY135" fmla="*/ 4618611 h 5322018"/>
              <a:gd name="connsiteX136" fmla="*/ 1809298 w 7766407"/>
              <a:gd name="connsiteY136" fmla="*/ 4630561 h 5322018"/>
              <a:gd name="connsiteX137" fmla="*/ 1734333 w 7766407"/>
              <a:gd name="connsiteY137" fmla="*/ 4646342 h 5322018"/>
              <a:gd name="connsiteX138" fmla="*/ 1356409 w 7766407"/>
              <a:gd name="connsiteY138" fmla="*/ 4866278 h 5322018"/>
              <a:gd name="connsiteX139" fmla="*/ 1048676 w 7766407"/>
              <a:gd name="connsiteY139" fmla="*/ 4988133 h 5322018"/>
              <a:gd name="connsiteX140" fmla="*/ 862512 w 7766407"/>
              <a:gd name="connsiteY140" fmla="*/ 5095694 h 5322018"/>
              <a:gd name="connsiteX141" fmla="*/ 861635 w 7766407"/>
              <a:gd name="connsiteY141" fmla="*/ 5094880 h 5322018"/>
              <a:gd name="connsiteX142" fmla="*/ 850724 w 7766407"/>
              <a:gd name="connsiteY142" fmla="*/ 5095804 h 5322018"/>
              <a:gd name="connsiteX143" fmla="*/ 830865 w 7766407"/>
              <a:gd name="connsiteY143" fmla="*/ 5100063 h 5322018"/>
              <a:gd name="connsiteX144" fmla="*/ 779694 w 7766407"/>
              <a:gd name="connsiteY144" fmla="*/ 5096364 h 5322018"/>
              <a:gd name="connsiteX145" fmla="*/ 746322 w 7766407"/>
              <a:gd name="connsiteY145" fmla="*/ 5117315 h 5322018"/>
              <a:gd name="connsiteX146" fmla="*/ 739355 w 7766407"/>
              <a:gd name="connsiteY146" fmla="*/ 5120945 h 5322018"/>
              <a:gd name="connsiteX147" fmla="*/ 739112 w 7766407"/>
              <a:gd name="connsiteY147" fmla="*/ 5120776 h 5322018"/>
              <a:gd name="connsiteX148" fmla="*/ 731553 w 7766407"/>
              <a:gd name="connsiteY148" fmla="*/ 5124122 h 5322018"/>
              <a:gd name="connsiteX149" fmla="*/ 713129 w 7766407"/>
              <a:gd name="connsiteY149" fmla="*/ 5134606 h 5322018"/>
              <a:gd name="connsiteX150" fmla="*/ 707783 w 7766407"/>
              <a:gd name="connsiteY150" fmla="*/ 5135422 h 5322018"/>
              <a:gd name="connsiteX151" fmla="*/ 674773 w 7766407"/>
              <a:gd name="connsiteY151" fmla="*/ 5139365 h 5322018"/>
              <a:gd name="connsiteX152" fmla="*/ 580910 w 7766407"/>
              <a:gd name="connsiteY152" fmla="*/ 5175217 h 5322018"/>
              <a:gd name="connsiteX153" fmla="*/ 0 w 7766407"/>
              <a:gd name="connsiteY153" fmla="*/ 5322018 h 5322018"/>
              <a:gd name="connsiteX154" fmla="*/ 283803 w 7766407"/>
              <a:gd name="connsiteY154" fmla="*/ 2134804 h 5322018"/>
              <a:gd name="connsiteX155" fmla="*/ 420115 w 7766407"/>
              <a:gd name="connsiteY155" fmla="*/ 755866 h 5322018"/>
              <a:gd name="connsiteX156" fmla="*/ 420116 w 7766407"/>
              <a:gd name="connsiteY156" fmla="*/ 755866 h 5322018"/>
              <a:gd name="connsiteX157" fmla="*/ 443847 w 7766407"/>
              <a:gd name="connsiteY157" fmla="*/ 346023 h 5322018"/>
              <a:gd name="connsiteX158" fmla="*/ 445556 w 7766407"/>
              <a:gd name="connsiteY158" fmla="*/ 318255 h 5322018"/>
              <a:gd name="connsiteX0" fmla="*/ 473895 w 7766407"/>
              <a:gd name="connsiteY0" fmla="*/ 0 h 5322018"/>
              <a:gd name="connsiteX1" fmla="*/ 7766407 w 7766407"/>
              <a:gd name="connsiteY1" fmla="*/ 649356 h 5322018"/>
              <a:gd name="connsiteX2" fmla="*/ 7754419 w 7766407"/>
              <a:gd name="connsiteY2" fmla="*/ 656832 h 5322018"/>
              <a:gd name="connsiteX3" fmla="*/ 7674875 w 7766407"/>
              <a:gd name="connsiteY3" fmla="*/ 705925 h 5322018"/>
              <a:gd name="connsiteX4" fmla="*/ 7594593 w 7766407"/>
              <a:gd name="connsiteY4" fmla="*/ 715147 h 5322018"/>
              <a:gd name="connsiteX5" fmla="*/ 7522045 w 7766407"/>
              <a:gd name="connsiteY5" fmla="*/ 799587 h 5322018"/>
              <a:gd name="connsiteX6" fmla="*/ 7399327 w 7766407"/>
              <a:gd name="connsiteY6" fmla="*/ 845960 h 5322018"/>
              <a:gd name="connsiteX7" fmla="*/ 7322627 w 7766407"/>
              <a:gd name="connsiteY7" fmla="*/ 887773 h 5322018"/>
              <a:gd name="connsiteX8" fmla="*/ 7151262 w 7766407"/>
              <a:gd name="connsiteY8" fmla="*/ 984886 h 5322018"/>
              <a:gd name="connsiteX9" fmla="*/ 6756023 w 7766407"/>
              <a:gd name="connsiteY9" fmla="*/ 1188542 h 5322018"/>
              <a:gd name="connsiteX10" fmla="*/ 6712672 w 7766407"/>
              <a:gd name="connsiteY10" fmla="*/ 1246467 h 5322018"/>
              <a:gd name="connsiteX11" fmla="*/ 6687440 w 7766407"/>
              <a:gd name="connsiteY11" fmla="*/ 1260662 h 5322018"/>
              <a:gd name="connsiteX12" fmla="*/ 6641885 w 7766407"/>
              <a:gd name="connsiteY12" fmla="*/ 1309000 h 5322018"/>
              <a:gd name="connsiteX13" fmla="*/ 6489577 w 7766407"/>
              <a:gd name="connsiteY13" fmla="*/ 1398613 h 5322018"/>
              <a:gd name="connsiteX14" fmla="*/ 6384287 w 7766407"/>
              <a:gd name="connsiteY14" fmla="*/ 1451239 h 5322018"/>
              <a:gd name="connsiteX15" fmla="*/ 6220937 w 7766407"/>
              <a:gd name="connsiteY15" fmla="*/ 1540763 h 5322018"/>
              <a:gd name="connsiteX16" fmla="*/ 6109958 w 7766407"/>
              <a:gd name="connsiteY16" fmla="*/ 1601219 h 5322018"/>
              <a:gd name="connsiteX17" fmla="*/ 6014458 w 7766407"/>
              <a:gd name="connsiteY17" fmla="*/ 1670184 h 5322018"/>
              <a:gd name="connsiteX18" fmla="*/ 5839315 w 7766407"/>
              <a:gd name="connsiteY18" fmla="*/ 1841855 h 5322018"/>
              <a:gd name="connsiteX19" fmla="*/ 5810333 w 7766407"/>
              <a:gd name="connsiteY19" fmla="*/ 1879264 h 5322018"/>
              <a:gd name="connsiteX20" fmla="*/ 5796856 w 7766407"/>
              <a:gd name="connsiteY20" fmla="*/ 1903903 h 5322018"/>
              <a:gd name="connsiteX21" fmla="*/ 5776991 w 7766407"/>
              <a:gd name="connsiteY21" fmla="*/ 1913445 h 5322018"/>
              <a:gd name="connsiteX22" fmla="*/ 5768324 w 7766407"/>
              <a:gd name="connsiteY22" fmla="*/ 1930187 h 5322018"/>
              <a:gd name="connsiteX23" fmla="*/ 5746715 w 7766407"/>
              <a:gd name="connsiteY23" fmla="*/ 1935728 h 5322018"/>
              <a:gd name="connsiteX24" fmla="*/ 5730244 w 7766407"/>
              <a:gd name="connsiteY24" fmla="*/ 1946380 h 5322018"/>
              <a:gd name="connsiteX25" fmla="*/ 5551772 w 7766407"/>
              <a:gd name="connsiteY25" fmla="*/ 2005270 h 5322018"/>
              <a:gd name="connsiteX26" fmla="*/ 5246617 w 7766407"/>
              <a:gd name="connsiteY26" fmla="*/ 2162655 h 5322018"/>
              <a:gd name="connsiteX27" fmla="*/ 5108893 w 7766407"/>
              <a:gd name="connsiteY27" fmla="*/ 2264498 h 5322018"/>
              <a:gd name="connsiteX28" fmla="*/ 4972149 w 7766407"/>
              <a:gd name="connsiteY28" fmla="*/ 2387894 h 5322018"/>
              <a:gd name="connsiteX29" fmla="*/ 4933888 w 7766407"/>
              <a:gd name="connsiteY29" fmla="*/ 2412305 h 5322018"/>
              <a:gd name="connsiteX30" fmla="*/ 4886680 w 7766407"/>
              <a:gd name="connsiteY30" fmla="*/ 2435959 h 5322018"/>
              <a:gd name="connsiteX31" fmla="*/ 4858349 w 7766407"/>
              <a:gd name="connsiteY31" fmla="*/ 2449951 h 5322018"/>
              <a:gd name="connsiteX32" fmla="*/ 4790282 w 7766407"/>
              <a:gd name="connsiteY32" fmla="*/ 2498841 h 5322018"/>
              <a:gd name="connsiteX33" fmla="*/ 4695421 w 7766407"/>
              <a:gd name="connsiteY33" fmla="*/ 2608329 h 5322018"/>
              <a:gd name="connsiteX34" fmla="*/ 4660953 w 7766407"/>
              <a:gd name="connsiteY34" fmla="*/ 2633640 h 5322018"/>
              <a:gd name="connsiteX35" fmla="*/ 4617793 w 7766407"/>
              <a:gd name="connsiteY35" fmla="*/ 2682689 h 5322018"/>
              <a:gd name="connsiteX36" fmla="*/ 4540653 w 7766407"/>
              <a:gd name="connsiteY36" fmla="*/ 2726039 h 5322018"/>
              <a:gd name="connsiteX37" fmla="*/ 4478244 w 7766407"/>
              <a:gd name="connsiteY37" fmla="*/ 2754222 h 5322018"/>
              <a:gd name="connsiteX38" fmla="*/ 4445069 w 7766407"/>
              <a:gd name="connsiteY38" fmla="*/ 2771978 h 5322018"/>
              <a:gd name="connsiteX39" fmla="*/ 4418912 w 7766407"/>
              <a:gd name="connsiteY39" fmla="*/ 2782732 h 5322018"/>
              <a:gd name="connsiteX40" fmla="*/ 4363178 w 7766407"/>
              <a:gd name="connsiteY40" fmla="*/ 2821763 h 5322018"/>
              <a:gd name="connsiteX41" fmla="*/ 4275326 w 7766407"/>
              <a:gd name="connsiteY41" fmla="*/ 2891335 h 5322018"/>
              <a:gd name="connsiteX42" fmla="*/ 4255667 w 7766407"/>
              <a:gd name="connsiteY42" fmla="*/ 2905018 h 5322018"/>
              <a:gd name="connsiteX43" fmla="*/ 4234983 w 7766407"/>
              <a:gd name="connsiteY43" fmla="*/ 2912298 h 5322018"/>
              <a:gd name="connsiteX44" fmla="*/ 4226882 w 7766407"/>
              <a:gd name="connsiteY44" fmla="*/ 2910079 h 5322018"/>
              <a:gd name="connsiteX45" fmla="*/ 4215462 w 7766407"/>
              <a:gd name="connsiteY45" fmla="*/ 2916885 h 5322018"/>
              <a:gd name="connsiteX46" fmla="*/ 4211632 w 7766407"/>
              <a:gd name="connsiteY46" fmla="*/ 2917760 h 5322018"/>
              <a:gd name="connsiteX47" fmla="*/ 4190465 w 7766407"/>
              <a:gd name="connsiteY47" fmla="*/ 2923708 h 5322018"/>
              <a:gd name="connsiteX48" fmla="*/ 4164947 w 7766407"/>
              <a:gd name="connsiteY48" fmla="*/ 2959675 h 5322018"/>
              <a:gd name="connsiteX49" fmla="*/ 4117371 w 7766407"/>
              <a:gd name="connsiteY49" fmla="*/ 2984784 h 5322018"/>
              <a:gd name="connsiteX50" fmla="*/ 3904979 w 7766407"/>
              <a:gd name="connsiteY50" fmla="*/ 3091607 h 5322018"/>
              <a:gd name="connsiteX51" fmla="*/ 3778911 w 7766407"/>
              <a:gd name="connsiteY51" fmla="*/ 3255548 h 5322018"/>
              <a:gd name="connsiteX52" fmla="*/ 3728606 w 7766407"/>
              <a:gd name="connsiteY52" fmla="*/ 3295465 h 5322018"/>
              <a:gd name="connsiteX53" fmla="*/ 3718668 w 7766407"/>
              <a:gd name="connsiteY53" fmla="*/ 3304992 h 5322018"/>
              <a:gd name="connsiteX54" fmla="*/ 3717842 w 7766407"/>
              <a:gd name="connsiteY54" fmla="*/ 3305447 h 5322018"/>
              <a:gd name="connsiteX55" fmla="*/ 3718578 w 7766407"/>
              <a:gd name="connsiteY55" fmla="*/ 3308616 h 5322018"/>
              <a:gd name="connsiteX56" fmla="*/ 3712398 w 7766407"/>
              <a:gd name="connsiteY56" fmla="*/ 3318359 h 5322018"/>
              <a:gd name="connsiteX57" fmla="*/ 3702979 w 7766407"/>
              <a:gd name="connsiteY57" fmla="*/ 3338545 h 5322018"/>
              <a:gd name="connsiteX58" fmla="*/ 3698626 w 7766407"/>
              <a:gd name="connsiteY58" fmla="*/ 3341390 h 5322018"/>
              <a:gd name="connsiteX59" fmla="*/ 3680384 w 7766407"/>
              <a:gd name="connsiteY59" fmla="*/ 3370390 h 5322018"/>
              <a:gd name="connsiteX60" fmla="*/ 3678906 w 7766407"/>
              <a:gd name="connsiteY60" fmla="*/ 3370346 h 5322018"/>
              <a:gd name="connsiteX61" fmla="*/ 3668393 w 7766407"/>
              <a:gd name="connsiteY61" fmla="*/ 3376590 h 5322018"/>
              <a:gd name="connsiteX62" fmla="*/ 3661364 w 7766407"/>
              <a:gd name="connsiteY62" fmla="*/ 3371467 h 5322018"/>
              <a:gd name="connsiteX63" fmla="*/ 3658334 w 7766407"/>
              <a:gd name="connsiteY63" fmla="*/ 3373274 h 5322018"/>
              <a:gd name="connsiteX64" fmla="*/ 3657792 w 7766407"/>
              <a:gd name="connsiteY64" fmla="*/ 3373950 h 5322018"/>
              <a:gd name="connsiteX65" fmla="*/ 3651105 w 7766407"/>
              <a:gd name="connsiteY65" fmla="*/ 3389533 h 5322018"/>
              <a:gd name="connsiteX66" fmla="*/ 3648132 w 7766407"/>
              <a:gd name="connsiteY66" fmla="*/ 3388884 h 5322018"/>
              <a:gd name="connsiteX67" fmla="*/ 3643801 w 7766407"/>
              <a:gd name="connsiteY67" fmla="*/ 3396002 h 5322018"/>
              <a:gd name="connsiteX68" fmla="*/ 3639159 w 7766407"/>
              <a:gd name="connsiteY68" fmla="*/ 3398369 h 5322018"/>
              <a:gd name="connsiteX69" fmla="*/ 3617811 w 7766407"/>
              <a:gd name="connsiteY69" fmla="*/ 3425254 h 5322018"/>
              <a:gd name="connsiteX70" fmla="*/ 3616346 w 7766407"/>
              <a:gd name="connsiteY70" fmla="*/ 3425054 h 5322018"/>
              <a:gd name="connsiteX71" fmla="*/ 3605202 w 7766407"/>
              <a:gd name="connsiteY71" fmla="*/ 3430140 h 5322018"/>
              <a:gd name="connsiteX72" fmla="*/ 3586582 w 7766407"/>
              <a:gd name="connsiteY72" fmla="*/ 3441167 h 5322018"/>
              <a:gd name="connsiteX73" fmla="*/ 3580103 w 7766407"/>
              <a:gd name="connsiteY73" fmla="*/ 3439005 h 5322018"/>
              <a:gd name="connsiteX74" fmla="*/ 3576872 w 7766407"/>
              <a:gd name="connsiteY74" fmla="*/ 3444094 h 5322018"/>
              <a:gd name="connsiteX75" fmla="*/ 3572338 w 7766407"/>
              <a:gd name="connsiteY75" fmla="*/ 3449943 h 5322018"/>
              <a:gd name="connsiteX76" fmla="*/ 3571965 w 7766407"/>
              <a:gd name="connsiteY76" fmla="*/ 3449964 h 5322018"/>
              <a:gd name="connsiteX77" fmla="*/ 3566623 w 7766407"/>
              <a:gd name="connsiteY77" fmla="*/ 3455947 h 5322018"/>
              <a:gd name="connsiteX78" fmla="*/ 3564070 w 7766407"/>
              <a:gd name="connsiteY78" fmla="*/ 3460601 h 5322018"/>
              <a:gd name="connsiteX79" fmla="*/ 3526726 w 7766407"/>
              <a:gd name="connsiteY79" fmla="*/ 3463163 h 5322018"/>
              <a:gd name="connsiteX80" fmla="*/ 3525139 w 7766407"/>
              <a:gd name="connsiteY80" fmla="*/ 3464518 h 5322018"/>
              <a:gd name="connsiteX81" fmla="*/ 3506741 w 7766407"/>
              <a:gd name="connsiteY81" fmla="*/ 3487501 h 5322018"/>
              <a:gd name="connsiteX82" fmla="*/ 3501585 w 7766407"/>
              <a:gd name="connsiteY82" fmla="*/ 3492832 h 5322018"/>
              <a:gd name="connsiteX83" fmla="*/ 3501212 w 7766407"/>
              <a:gd name="connsiteY83" fmla="*/ 3492813 h 5322018"/>
              <a:gd name="connsiteX84" fmla="*/ 3495239 w 7766407"/>
              <a:gd name="connsiteY84" fmla="*/ 3498192 h 5322018"/>
              <a:gd name="connsiteX85" fmla="*/ 3492183 w 7766407"/>
              <a:gd name="connsiteY85" fmla="*/ 3502548 h 5322018"/>
              <a:gd name="connsiteX86" fmla="*/ 3476697 w 7766407"/>
              <a:gd name="connsiteY86" fmla="*/ 3501956 h 5322018"/>
              <a:gd name="connsiteX87" fmla="*/ 3469187 w 7766407"/>
              <a:gd name="connsiteY87" fmla="*/ 3506574 h 5322018"/>
              <a:gd name="connsiteX88" fmla="*/ 3408103 w 7766407"/>
              <a:gd name="connsiteY88" fmla="*/ 3549813 h 5322018"/>
              <a:gd name="connsiteX89" fmla="*/ 3326209 w 7766407"/>
              <a:gd name="connsiteY89" fmla="*/ 3609630 h 5322018"/>
              <a:gd name="connsiteX90" fmla="*/ 3297595 w 7766407"/>
              <a:gd name="connsiteY90" fmla="*/ 3632513 h 5322018"/>
              <a:gd name="connsiteX91" fmla="*/ 3242015 w 7766407"/>
              <a:gd name="connsiteY91" fmla="*/ 3667904 h 5322018"/>
              <a:gd name="connsiteX92" fmla="*/ 3213720 w 7766407"/>
              <a:gd name="connsiteY92" fmla="*/ 3680766 h 5322018"/>
              <a:gd name="connsiteX93" fmla="*/ 3212968 w 7766407"/>
              <a:gd name="connsiteY93" fmla="*/ 3681905 h 5322018"/>
              <a:gd name="connsiteX94" fmla="*/ 3208857 w 7766407"/>
              <a:gd name="connsiteY94" fmla="*/ 3681194 h 5322018"/>
              <a:gd name="connsiteX95" fmla="*/ 3203557 w 7766407"/>
              <a:gd name="connsiteY95" fmla="*/ 3683492 h 5322018"/>
              <a:gd name="connsiteX96" fmla="*/ 3192199 w 7766407"/>
              <a:gd name="connsiteY96" fmla="*/ 3693448 h 5322018"/>
              <a:gd name="connsiteX97" fmla="*/ 3188443 w 7766407"/>
              <a:gd name="connsiteY97" fmla="*/ 3697797 h 5322018"/>
              <a:gd name="connsiteX98" fmla="*/ 3181853 w 7766407"/>
              <a:gd name="connsiteY98" fmla="*/ 3702869 h 5322018"/>
              <a:gd name="connsiteX99" fmla="*/ 3181526 w 7766407"/>
              <a:gd name="connsiteY99" fmla="*/ 3702803 h 5322018"/>
              <a:gd name="connsiteX100" fmla="*/ 3175672 w 7766407"/>
              <a:gd name="connsiteY100" fmla="*/ 3707933 h 5322018"/>
              <a:gd name="connsiteX101" fmla="*/ 3149098 w 7766407"/>
              <a:gd name="connsiteY101" fmla="*/ 3735473 h 5322018"/>
              <a:gd name="connsiteX102" fmla="*/ 3093676 w 7766407"/>
              <a:gd name="connsiteY102" fmla="*/ 3747916 h 5322018"/>
              <a:gd name="connsiteX103" fmla="*/ 3074500 w 7766407"/>
              <a:gd name="connsiteY103" fmla="*/ 3757479 h 5322018"/>
              <a:gd name="connsiteX104" fmla="*/ 3063387 w 7766407"/>
              <a:gd name="connsiteY104" fmla="*/ 3761557 h 5322018"/>
              <a:gd name="connsiteX105" fmla="*/ 3062129 w 7766407"/>
              <a:gd name="connsiteY105" fmla="*/ 3761145 h 5322018"/>
              <a:gd name="connsiteX106" fmla="*/ 3036739 w 7766407"/>
              <a:gd name="connsiteY106" fmla="*/ 3787643 h 5322018"/>
              <a:gd name="connsiteX107" fmla="*/ 3032052 w 7766407"/>
              <a:gd name="connsiteY107" fmla="*/ 3789608 h 5322018"/>
              <a:gd name="connsiteX108" fmla="*/ 3017184 w 7766407"/>
              <a:gd name="connsiteY108" fmla="*/ 3808868 h 5322018"/>
              <a:gd name="connsiteX109" fmla="*/ 3008605 w 7766407"/>
              <a:gd name="connsiteY109" fmla="*/ 3817755 h 5322018"/>
              <a:gd name="connsiteX110" fmla="*/ 3008033 w 7766407"/>
              <a:gd name="connsiteY110" fmla="*/ 3822453 h 5322018"/>
              <a:gd name="connsiteX111" fmla="*/ 2994428 w 7766407"/>
              <a:gd name="connsiteY111" fmla="*/ 3834466 h 5322018"/>
              <a:gd name="connsiteX112" fmla="*/ 2992169 w 7766407"/>
              <a:gd name="connsiteY112" fmla="*/ 3835021 h 5322018"/>
              <a:gd name="connsiteX113" fmla="*/ 2983549 w 7766407"/>
              <a:gd name="connsiteY113" fmla="*/ 3847993 h 5322018"/>
              <a:gd name="connsiteX114" fmla="*/ 2853933 w 7766407"/>
              <a:gd name="connsiteY114" fmla="*/ 3953133 h 5322018"/>
              <a:gd name="connsiteX115" fmla="*/ 2700319 w 7766407"/>
              <a:gd name="connsiteY115" fmla="*/ 4113764 h 5322018"/>
              <a:gd name="connsiteX116" fmla="*/ 2510176 w 7766407"/>
              <a:gd name="connsiteY116" fmla="*/ 4248057 h 5322018"/>
              <a:gd name="connsiteX117" fmla="*/ 2435589 w 7766407"/>
              <a:gd name="connsiteY117" fmla="*/ 4314608 h 5322018"/>
              <a:gd name="connsiteX118" fmla="*/ 2415553 w 7766407"/>
              <a:gd name="connsiteY118" fmla="*/ 4320982 h 5322018"/>
              <a:gd name="connsiteX119" fmla="*/ 2411954 w 7766407"/>
              <a:gd name="connsiteY119" fmla="*/ 4321914 h 5322018"/>
              <a:gd name="connsiteX120" fmla="*/ 2354125 w 7766407"/>
              <a:gd name="connsiteY120" fmla="*/ 4349531 h 5322018"/>
              <a:gd name="connsiteX121" fmla="*/ 2283738 w 7766407"/>
              <a:gd name="connsiteY121" fmla="*/ 4401913 h 5322018"/>
              <a:gd name="connsiteX122" fmla="*/ 2274639 w 7766407"/>
              <a:gd name="connsiteY122" fmla="*/ 4413265 h 5322018"/>
              <a:gd name="connsiteX123" fmla="*/ 2200361 w 7766407"/>
              <a:gd name="connsiteY123" fmla="*/ 4461969 h 5322018"/>
              <a:gd name="connsiteX124" fmla="*/ 2151385 w 7766407"/>
              <a:gd name="connsiteY124" fmla="*/ 4498639 h 5322018"/>
              <a:gd name="connsiteX125" fmla="*/ 2142612 w 7766407"/>
              <a:gd name="connsiteY125" fmla="*/ 4509639 h 5322018"/>
              <a:gd name="connsiteX126" fmla="*/ 2126867 w 7766407"/>
              <a:gd name="connsiteY126" fmla="*/ 4512135 h 5322018"/>
              <a:gd name="connsiteX127" fmla="*/ 2120592 w 7766407"/>
              <a:gd name="connsiteY127" fmla="*/ 4509890 h 5322018"/>
              <a:gd name="connsiteX128" fmla="*/ 2082302 w 7766407"/>
              <a:gd name="connsiteY128" fmla="*/ 4540317 h 5322018"/>
              <a:gd name="connsiteX129" fmla="*/ 2077252 w 7766407"/>
              <a:gd name="connsiteY129" fmla="*/ 4543206 h 5322018"/>
              <a:gd name="connsiteX130" fmla="*/ 2040915 w 7766407"/>
              <a:gd name="connsiteY130" fmla="*/ 4560268 h 5322018"/>
              <a:gd name="connsiteX131" fmla="*/ 1984507 w 7766407"/>
              <a:gd name="connsiteY131" fmla="*/ 4581220 h 5322018"/>
              <a:gd name="connsiteX132" fmla="*/ 1921726 w 7766407"/>
              <a:gd name="connsiteY132" fmla="*/ 4594994 h 5322018"/>
              <a:gd name="connsiteX133" fmla="*/ 1886796 w 7766407"/>
              <a:gd name="connsiteY133" fmla="*/ 4605417 h 5322018"/>
              <a:gd name="connsiteX134" fmla="*/ 1861080 w 7766407"/>
              <a:gd name="connsiteY134" fmla="*/ 4610008 h 5322018"/>
              <a:gd name="connsiteX135" fmla="*/ 1829217 w 7766407"/>
              <a:gd name="connsiteY135" fmla="*/ 4618611 h 5322018"/>
              <a:gd name="connsiteX136" fmla="*/ 1809298 w 7766407"/>
              <a:gd name="connsiteY136" fmla="*/ 4630561 h 5322018"/>
              <a:gd name="connsiteX137" fmla="*/ 1734333 w 7766407"/>
              <a:gd name="connsiteY137" fmla="*/ 4646342 h 5322018"/>
              <a:gd name="connsiteX138" fmla="*/ 1356409 w 7766407"/>
              <a:gd name="connsiteY138" fmla="*/ 4866278 h 5322018"/>
              <a:gd name="connsiteX139" fmla="*/ 1048676 w 7766407"/>
              <a:gd name="connsiteY139" fmla="*/ 4988133 h 5322018"/>
              <a:gd name="connsiteX140" fmla="*/ 862512 w 7766407"/>
              <a:gd name="connsiteY140" fmla="*/ 5095694 h 5322018"/>
              <a:gd name="connsiteX141" fmla="*/ 861635 w 7766407"/>
              <a:gd name="connsiteY141" fmla="*/ 5094880 h 5322018"/>
              <a:gd name="connsiteX142" fmla="*/ 850724 w 7766407"/>
              <a:gd name="connsiteY142" fmla="*/ 5095804 h 5322018"/>
              <a:gd name="connsiteX143" fmla="*/ 830865 w 7766407"/>
              <a:gd name="connsiteY143" fmla="*/ 5100063 h 5322018"/>
              <a:gd name="connsiteX144" fmla="*/ 779694 w 7766407"/>
              <a:gd name="connsiteY144" fmla="*/ 5096364 h 5322018"/>
              <a:gd name="connsiteX145" fmla="*/ 746322 w 7766407"/>
              <a:gd name="connsiteY145" fmla="*/ 5117315 h 5322018"/>
              <a:gd name="connsiteX146" fmla="*/ 739355 w 7766407"/>
              <a:gd name="connsiteY146" fmla="*/ 5120945 h 5322018"/>
              <a:gd name="connsiteX147" fmla="*/ 739112 w 7766407"/>
              <a:gd name="connsiteY147" fmla="*/ 5120776 h 5322018"/>
              <a:gd name="connsiteX148" fmla="*/ 731553 w 7766407"/>
              <a:gd name="connsiteY148" fmla="*/ 5124122 h 5322018"/>
              <a:gd name="connsiteX149" fmla="*/ 713129 w 7766407"/>
              <a:gd name="connsiteY149" fmla="*/ 5134606 h 5322018"/>
              <a:gd name="connsiteX150" fmla="*/ 707783 w 7766407"/>
              <a:gd name="connsiteY150" fmla="*/ 5135422 h 5322018"/>
              <a:gd name="connsiteX151" fmla="*/ 674773 w 7766407"/>
              <a:gd name="connsiteY151" fmla="*/ 5139365 h 5322018"/>
              <a:gd name="connsiteX152" fmla="*/ 580910 w 7766407"/>
              <a:gd name="connsiteY152" fmla="*/ 5175217 h 5322018"/>
              <a:gd name="connsiteX153" fmla="*/ 0 w 7766407"/>
              <a:gd name="connsiteY153" fmla="*/ 5322018 h 5322018"/>
              <a:gd name="connsiteX154" fmla="*/ 283803 w 7766407"/>
              <a:gd name="connsiteY154" fmla="*/ 2134804 h 5322018"/>
              <a:gd name="connsiteX155" fmla="*/ 420115 w 7766407"/>
              <a:gd name="connsiteY155" fmla="*/ 755866 h 5322018"/>
              <a:gd name="connsiteX156" fmla="*/ 443847 w 7766407"/>
              <a:gd name="connsiteY156" fmla="*/ 346023 h 5322018"/>
              <a:gd name="connsiteX157" fmla="*/ 445556 w 7766407"/>
              <a:gd name="connsiteY157" fmla="*/ 318255 h 5322018"/>
              <a:gd name="connsiteX158" fmla="*/ 473895 w 7766407"/>
              <a:gd name="connsiteY158" fmla="*/ 0 h 5322018"/>
              <a:gd name="connsiteX0" fmla="*/ 473895 w 7766407"/>
              <a:gd name="connsiteY0" fmla="*/ 0 h 5322018"/>
              <a:gd name="connsiteX1" fmla="*/ 7766407 w 7766407"/>
              <a:gd name="connsiteY1" fmla="*/ 649356 h 5322018"/>
              <a:gd name="connsiteX2" fmla="*/ 7754419 w 7766407"/>
              <a:gd name="connsiteY2" fmla="*/ 656832 h 5322018"/>
              <a:gd name="connsiteX3" fmla="*/ 7674875 w 7766407"/>
              <a:gd name="connsiteY3" fmla="*/ 705925 h 5322018"/>
              <a:gd name="connsiteX4" fmla="*/ 7594593 w 7766407"/>
              <a:gd name="connsiteY4" fmla="*/ 715147 h 5322018"/>
              <a:gd name="connsiteX5" fmla="*/ 7522045 w 7766407"/>
              <a:gd name="connsiteY5" fmla="*/ 799587 h 5322018"/>
              <a:gd name="connsiteX6" fmla="*/ 7399327 w 7766407"/>
              <a:gd name="connsiteY6" fmla="*/ 845960 h 5322018"/>
              <a:gd name="connsiteX7" fmla="*/ 7322627 w 7766407"/>
              <a:gd name="connsiteY7" fmla="*/ 887773 h 5322018"/>
              <a:gd name="connsiteX8" fmla="*/ 7151262 w 7766407"/>
              <a:gd name="connsiteY8" fmla="*/ 984886 h 5322018"/>
              <a:gd name="connsiteX9" fmla="*/ 6756023 w 7766407"/>
              <a:gd name="connsiteY9" fmla="*/ 1188542 h 5322018"/>
              <a:gd name="connsiteX10" fmla="*/ 6712672 w 7766407"/>
              <a:gd name="connsiteY10" fmla="*/ 1246467 h 5322018"/>
              <a:gd name="connsiteX11" fmla="*/ 6687440 w 7766407"/>
              <a:gd name="connsiteY11" fmla="*/ 1260662 h 5322018"/>
              <a:gd name="connsiteX12" fmla="*/ 6641885 w 7766407"/>
              <a:gd name="connsiteY12" fmla="*/ 1309000 h 5322018"/>
              <a:gd name="connsiteX13" fmla="*/ 6489577 w 7766407"/>
              <a:gd name="connsiteY13" fmla="*/ 1398613 h 5322018"/>
              <a:gd name="connsiteX14" fmla="*/ 6384287 w 7766407"/>
              <a:gd name="connsiteY14" fmla="*/ 1451239 h 5322018"/>
              <a:gd name="connsiteX15" fmla="*/ 6220937 w 7766407"/>
              <a:gd name="connsiteY15" fmla="*/ 1540763 h 5322018"/>
              <a:gd name="connsiteX16" fmla="*/ 6109958 w 7766407"/>
              <a:gd name="connsiteY16" fmla="*/ 1601219 h 5322018"/>
              <a:gd name="connsiteX17" fmla="*/ 6014458 w 7766407"/>
              <a:gd name="connsiteY17" fmla="*/ 1670184 h 5322018"/>
              <a:gd name="connsiteX18" fmla="*/ 5839315 w 7766407"/>
              <a:gd name="connsiteY18" fmla="*/ 1841855 h 5322018"/>
              <a:gd name="connsiteX19" fmla="*/ 5810333 w 7766407"/>
              <a:gd name="connsiteY19" fmla="*/ 1879264 h 5322018"/>
              <a:gd name="connsiteX20" fmla="*/ 5796856 w 7766407"/>
              <a:gd name="connsiteY20" fmla="*/ 1903903 h 5322018"/>
              <a:gd name="connsiteX21" fmla="*/ 5776991 w 7766407"/>
              <a:gd name="connsiteY21" fmla="*/ 1913445 h 5322018"/>
              <a:gd name="connsiteX22" fmla="*/ 5768324 w 7766407"/>
              <a:gd name="connsiteY22" fmla="*/ 1930187 h 5322018"/>
              <a:gd name="connsiteX23" fmla="*/ 5746715 w 7766407"/>
              <a:gd name="connsiteY23" fmla="*/ 1935728 h 5322018"/>
              <a:gd name="connsiteX24" fmla="*/ 5730244 w 7766407"/>
              <a:gd name="connsiteY24" fmla="*/ 1946380 h 5322018"/>
              <a:gd name="connsiteX25" fmla="*/ 5551772 w 7766407"/>
              <a:gd name="connsiteY25" fmla="*/ 2005270 h 5322018"/>
              <a:gd name="connsiteX26" fmla="*/ 5246617 w 7766407"/>
              <a:gd name="connsiteY26" fmla="*/ 2162655 h 5322018"/>
              <a:gd name="connsiteX27" fmla="*/ 5108893 w 7766407"/>
              <a:gd name="connsiteY27" fmla="*/ 2264498 h 5322018"/>
              <a:gd name="connsiteX28" fmla="*/ 4972149 w 7766407"/>
              <a:gd name="connsiteY28" fmla="*/ 2387894 h 5322018"/>
              <a:gd name="connsiteX29" fmla="*/ 4933888 w 7766407"/>
              <a:gd name="connsiteY29" fmla="*/ 2412305 h 5322018"/>
              <a:gd name="connsiteX30" fmla="*/ 4886680 w 7766407"/>
              <a:gd name="connsiteY30" fmla="*/ 2435959 h 5322018"/>
              <a:gd name="connsiteX31" fmla="*/ 4858349 w 7766407"/>
              <a:gd name="connsiteY31" fmla="*/ 2449951 h 5322018"/>
              <a:gd name="connsiteX32" fmla="*/ 4790282 w 7766407"/>
              <a:gd name="connsiteY32" fmla="*/ 2498841 h 5322018"/>
              <a:gd name="connsiteX33" fmla="*/ 4695421 w 7766407"/>
              <a:gd name="connsiteY33" fmla="*/ 2608329 h 5322018"/>
              <a:gd name="connsiteX34" fmla="*/ 4660953 w 7766407"/>
              <a:gd name="connsiteY34" fmla="*/ 2633640 h 5322018"/>
              <a:gd name="connsiteX35" fmla="*/ 4617793 w 7766407"/>
              <a:gd name="connsiteY35" fmla="*/ 2682689 h 5322018"/>
              <a:gd name="connsiteX36" fmla="*/ 4540653 w 7766407"/>
              <a:gd name="connsiteY36" fmla="*/ 2726039 h 5322018"/>
              <a:gd name="connsiteX37" fmla="*/ 4478244 w 7766407"/>
              <a:gd name="connsiteY37" fmla="*/ 2754222 h 5322018"/>
              <a:gd name="connsiteX38" fmla="*/ 4445069 w 7766407"/>
              <a:gd name="connsiteY38" fmla="*/ 2771978 h 5322018"/>
              <a:gd name="connsiteX39" fmla="*/ 4418912 w 7766407"/>
              <a:gd name="connsiteY39" fmla="*/ 2782732 h 5322018"/>
              <a:gd name="connsiteX40" fmla="*/ 4363178 w 7766407"/>
              <a:gd name="connsiteY40" fmla="*/ 2821763 h 5322018"/>
              <a:gd name="connsiteX41" fmla="*/ 4275326 w 7766407"/>
              <a:gd name="connsiteY41" fmla="*/ 2891335 h 5322018"/>
              <a:gd name="connsiteX42" fmla="*/ 4255667 w 7766407"/>
              <a:gd name="connsiteY42" fmla="*/ 2905018 h 5322018"/>
              <a:gd name="connsiteX43" fmla="*/ 4234983 w 7766407"/>
              <a:gd name="connsiteY43" fmla="*/ 2912298 h 5322018"/>
              <a:gd name="connsiteX44" fmla="*/ 4226882 w 7766407"/>
              <a:gd name="connsiteY44" fmla="*/ 2910079 h 5322018"/>
              <a:gd name="connsiteX45" fmla="*/ 4215462 w 7766407"/>
              <a:gd name="connsiteY45" fmla="*/ 2916885 h 5322018"/>
              <a:gd name="connsiteX46" fmla="*/ 4211632 w 7766407"/>
              <a:gd name="connsiteY46" fmla="*/ 2917760 h 5322018"/>
              <a:gd name="connsiteX47" fmla="*/ 4190465 w 7766407"/>
              <a:gd name="connsiteY47" fmla="*/ 2923708 h 5322018"/>
              <a:gd name="connsiteX48" fmla="*/ 4164947 w 7766407"/>
              <a:gd name="connsiteY48" fmla="*/ 2959675 h 5322018"/>
              <a:gd name="connsiteX49" fmla="*/ 4117371 w 7766407"/>
              <a:gd name="connsiteY49" fmla="*/ 2984784 h 5322018"/>
              <a:gd name="connsiteX50" fmla="*/ 3904979 w 7766407"/>
              <a:gd name="connsiteY50" fmla="*/ 3091607 h 5322018"/>
              <a:gd name="connsiteX51" fmla="*/ 3778911 w 7766407"/>
              <a:gd name="connsiteY51" fmla="*/ 3255548 h 5322018"/>
              <a:gd name="connsiteX52" fmla="*/ 3728606 w 7766407"/>
              <a:gd name="connsiteY52" fmla="*/ 3295465 h 5322018"/>
              <a:gd name="connsiteX53" fmla="*/ 3718668 w 7766407"/>
              <a:gd name="connsiteY53" fmla="*/ 3304992 h 5322018"/>
              <a:gd name="connsiteX54" fmla="*/ 3717842 w 7766407"/>
              <a:gd name="connsiteY54" fmla="*/ 3305447 h 5322018"/>
              <a:gd name="connsiteX55" fmla="*/ 3718578 w 7766407"/>
              <a:gd name="connsiteY55" fmla="*/ 3308616 h 5322018"/>
              <a:gd name="connsiteX56" fmla="*/ 3712398 w 7766407"/>
              <a:gd name="connsiteY56" fmla="*/ 3318359 h 5322018"/>
              <a:gd name="connsiteX57" fmla="*/ 3702979 w 7766407"/>
              <a:gd name="connsiteY57" fmla="*/ 3338545 h 5322018"/>
              <a:gd name="connsiteX58" fmla="*/ 3698626 w 7766407"/>
              <a:gd name="connsiteY58" fmla="*/ 3341390 h 5322018"/>
              <a:gd name="connsiteX59" fmla="*/ 3680384 w 7766407"/>
              <a:gd name="connsiteY59" fmla="*/ 3370390 h 5322018"/>
              <a:gd name="connsiteX60" fmla="*/ 3678906 w 7766407"/>
              <a:gd name="connsiteY60" fmla="*/ 3370346 h 5322018"/>
              <a:gd name="connsiteX61" fmla="*/ 3668393 w 7766407"/>
              <a:gd name="connsiteY61" fmla="*/ 3376590 h 5322018"/>
              <a:gd name="connsiteX62" fmla="*/ 3661364 w 7766407"/>
              <a:gd name="connsiteY62" fmla="*/ 3371467 h 5322018"/>
              <a:gd name="connsiteX63" fmla="*/ 3658334 w 7766407"/>
              <a:gd name="connsiteY63" fmla="*/ 3373274 h 5322018"/>
              <a:gd name="connsiteX64" fmla="*/ 3657792 w 7766407"/>
              <a:gd name="connsiteY64" fmla="*/ 3373950 h 5322018"/>
              <a:gd name="connsiteX65" fmla="*/ 3651105 w 7766407"/>
              <a:gd name="connsiteY65" fmla="*/ 3389533 h 5322018"/>
              <a:gd name="connsiteX66" fmla="*/ 3648132 w 7766407"/>
              <a:gd name="connsiteY66" fmla="*/ 3388884 h 5322018"/>
              <a:gd name="connsiteX67" fmla="*/ 3643801 w 7766407"/>
              <a:gd name="connsiteY67" fmla="*/ 3396002 h 5322018"/>
              <a:gd name="connsiteX68" fmla="*/ 3639159 w 7766407"/>
              <a:gd name="connsiteY68" fmla="*/ 3398369 h 5322018"/>
              <a:gd name="connsiteX69" fmla="*/ 3617811 w 7766407"/>
              <a:gd name="connsiteY69" fmla="*/ 3425254 h 5322018"/>
              <a:gd name="connsiteX70" fmla="*/ 3616346 w 7766407"/>
              <a:gd name="connsiteY70" fmla="*/ 3425054 h 5322018"/>
              <a:gd name="connsiteX71" fmla="*/ 3605202 w 7766407"/>
              <a:gd name="connsiteY71" fmla="*/ 3430140 h 5322018"/>
              <a:gd name="connsiteX72" fmla="*/ 3586582 w 7766407"/>
              <a:gd name="connsiteY72" fmla="*/ 3441167 h 5322018"/>
              <a:gd name="connsiteX73" fmla="*/ 3580103 w 7766407"/>
              <a:gd name="connsiteY73" fmla="*/ 3439005 h 5322018"/>
              <a:gd name="connsiteX74" fmla="*/ 3576872 w 7766407"/>
              <a:gd name="connsiteY74" fmla="*/ 3444094 h 5322018"/>
              <a:gd name="connsiteX75" fmla="*/ 3572338 w 7766407"/>
              <a:gd name="connsiteY75" fmla="*/ 3449943 h 5322018"/>
              <a:gd name="connsiteX76" fmla="*/ 3571965 w 7766407"/>
              <a:gd name="connsiteY76" fmla="*/ 3449964 h 5322018"/>
              <a:gd name="connsiteX77" fmla="*/ 3566623 w 7766407"/>
              <a:gd name="connsiteY77" fmla="*/ 3455947 h 5322018"/>
              <a:gd name="connsiteX78" fmla="*/ 3564070 w 7766407"/>
              <a:gd name="connsiteY78" fmla="*/ 3460601 h 5322018"/>
              <a:gd name="connsiteX79" fmla="*/ 3526726 w 7766407"/>
              <a:gd name="connsiteY79" fmla="*/ 3463163 h 5322018"/>
              <a:gd name="connsiteX80" fmla="*/ 3525139 w 7766407"/>
              <a:gd name="connsiteY80" fmla="*/ 3464518 h 5322018"/>
              <a:gd name="connsiteX81" fmla="*/ 3506741 w 7766407"/>
              <a:gd name="connsiteY81" fmla="*/ 3487501 h 5322018"/>
              <a:gd name="connsiteX82" fmla="*/ 3501585 w 7766407"/>
              <a:gd name="connsiteY82" fmla="*/ 3492832 h 5322018"/>
              <a:gd name="connsiteX83" fmla="*/ 3501212 w 7766407"/>
              <a:gd name="connsiteY83" fmla="*/ 3492813 h 5322018"/>
              <a:gd name="connsiteX84" fmla="*/ 3495239 w 7766407"/>
              <a:gd name="connsiteY84" fmla="*/ 3498192 h 5322018"/>
              <a:gd name="connsiteX85" fmla="*/ 3492183 w 7766407"/>
              <a:gd name="connsiteY85" fmla="*/ 3502548 h 5322018"/>
              <a:gd name="connsiteX86" fmla="*/ 3476697 w 7766407"/>
              <a:gd name="connsiteY86" fmla="*/ 3501956 h 5322018"/>
              <a:gd name="connsiteX87" fmla="*/ 3469187 w 7766407"/>
              <a:gd name="connsiteY87" fmla="*/ 3506574 h 5322018"/>
              <a:gd name="connsiteX88" fmla="*/ 3408103 w 7766407"/>
              <a:gd name="connsiteY88" fmla="*/ 3549813 h 5322018"/>
              <a:gd name="connsiteX89" fmla="*/ 3326209 w 7766407"/>
              <a:gd name="connsiteY89" fmla="*/ 3609630 h 5322018"/>
              <a:gd name="connsiteX90" fmla="*/ 3297595 w 7766407"/>
              <a:gd name="connsiteY90" fmla="*/ 3632513 h 5322018"/>
              <a:gd name="connsiteX91" fmla="*/ 3242015 w 7766407"/>
              <a:gd name="connsiteY91" fmla="*/ 3667904 h 5322018"/>
              <a:gd name="connsiteX92" fmla="*/ 3213720 w 7766407"/>
              <a:gd name="connsiteY92" fmla="*/ 3680766 h 5322018"/>
              <a:gd name="connsiteX93" fmla="*/ 3212968 w 7766407"/>
              <a:gd name="connsiteY93" fmla="*/ 3681905 h 5322018"/>
              <a:gd name="connsiteX94" fmla="*/ 3208857 w 7766407"/>
              <a:gd name="connsiteY94" fmla="*/ 3681194 h 5322018"/>
              <a:gd name="connsiteX95" fmla="*/ 3203557 w 7766407"/>
              <a:gd name="connsiteY95" fmla="*/ 3683492 h 5322018"/>
              <a:gd name="connsiteX96" fmla="*/ 3192199 w 7766407"/>
              <a:gd name="connsiteY96" fmla="*/ 3693448 h 5322018"/>
              <a:gd name="connsiteX97" fmla="*/ 3188443 w 7766407"/>
              <a:gd name="connsiteY97" fmla="*/ 3697797 h 5322018"/>
              <a:gd name="connsiteX98" fmla="*/ 3181853 w 7766407"/>
              <a:gd name="connsiteY98" fmla="*/ 3702869 h 5322018"/>
              <a:gd name="connsiteX99" fmla="*/ 3181526 w 7766407"/>
              <a:gd name="connsiteY99" fmla="*/ 3702803 h 5322018"/>
              <a:gd name="connsiteX100" fmla="*/ 3175672 w 7766407"/>
              <a:gd name="connsiteY100" fmla="*/ 3707933 h 5322018"/>
              <a:gd name="connsiteX101" fmla="*/ 3149098 w 7766407"/>
              <a:gd name="connsiteY101" fmla="*/ 3735473 h 5322018"/>
              <a:gd name="connsiteX102" fmla="*/ 3093676 w 7766407"/>
              <a:gd name="connsiteY102" fmla="*/ 3747916 h 5322018"/>
              <a:gd name="connsiteX103" fmla="*/ 3074500 w 7766407"/>
              <a:gd name="connsiteY103" fmla="*/ 3757479 h 5322018"/>
              <a:gd name="connsiteX104" fmla="*/ 3063387 w 7766407"/>
              <a:gd name="connsiteY104" fmla="*/ 3761557 h 5322018"/>
              <a:gd name="connsiteX105" fmla="*/ 3062129 w 7766407"/>
              <a:gd name="connsiteY105" fmla="*/ 3761145 h 5322018"/>
              <a:gd name="connsiteX106" fmla="*/ 3036739 w 7766407"/>
              <a:gd name="connsiteY106" fmla="*/ 3787643 h 5322018"/>
              <a:gd name="connsiteX107" fmla="*/ 3032052 w 7766407"/>
              <a:gd name="connsiteY107" fmla="*/ 3789608 h 5322018"/>
              <a:gd name="connsiteX108" fmla="*/ 3017184 w 7766407"/>
              <a:gd name="connsiteY108" fmla="*/ 3808868 h 5322018"/>
              <a:gd name="connsiteX109" fmla="*/ 3008605 w 7766407"/>
              <a:gd name="connsiteY109" fmla="*/ 3817755 h 5322018"/>
              <a:gd name="connsiteX110" fmla="*/ 3008033 w 7766407"/>
              <a:gd name="connsiteY110" fmla="*/ 3822453 h 5322018"/>
              <a:gd name="connsiteX111" fmla="*/ 2994428 w 7766407"/>
              <a:gd name="connsiteY111" fmla="*/ 3834466 h 5322018"/>
              <a:gd name="connsiteX112" fmla="*/ 2992169 w 7766407"/>
              <a:gd name="connsiteY112" fmla="*/ 3835021 h 5322018"/>
              <a:gd name="connsiteX113" fmla="*/ 2983549 w 7766407"/>
              <a:gd name="connsiteY113" fmla="*/ 3847993 h 5322018"/>
              <a:gd name="connsiteX114" fmla="*/ 2853933 w 7766407"/>
              <a:gd name="connsiteY114" fmla="*/ 3953133 h 5322018"/>
              <a:gd name="connsiteX115" fmla="*/ 2700319 w 7766407"/>
              <a:gd name="connsiteY115" fmla="*/ 4113764 h 5322018"/>
              <a:gd name="connsiteX116" fmla="*/ 2510176 w 7766407"/>
              <a:gd name="connsiteY116" fmla="*/ 4248057 h 5322018"/>
              <a:gd name="connsiteX117" fmla="*/ 2435589 w 7766407"/>
              <a:gd name="connsiteY117" fmla="*/ 4314608 h 5322018"/>
              <a:gd name="connsiteX118" fmla="*/ 2415553 w 7766407"/>
              <a:gd name="connsiteY118" fmla="*/ 4320982 h 5322018"/>
              <a:gd name="connsiteX119" fmla="*/ 2411954 w 7766407"/>
              <a:gd name="connsiteY119" fmla="*/ 4321914 h 5322018"/>
              <a:gd name="connsiteX120" fmla="*/ 2354125 w 7766407"/>
              <a:gd name="connsiteY120" fmla="*/ 4349531 h 5322018"/>
              <a:gd name="connsiteX121" fmla="*/ 2283738 w 7766407"/>
              <a:gd name="connsiteY121" fmla="*/ 4401913 h 5322018"/>
              <a:gd name="connsiteX122" fmla="*/ 2274639 w 7766407"/>
              <a:gd name="connsiteY122" fmla="*/ 4413265 h 5322018"/>
              <a:gd name="connsiteX123" fmla="*/ 2200361 w 7766407"/>
              <a:gd name="connsiteY123" fmla="*/ 4461969 h 5322018"/>
              <a:gd name="connsiteX124" fmla="*/ 2151385 w 7766407"/>
              <a:gd name="connsiteY124" fmla="*/ 4498639 h 5322018"/>
              <a:gd name="connsiteX125" fmla="*/ 2142612 w 7766407"/>
              <a:gd name="connsiteY125" fmla="*/ 4509639 h 5322018"/>
              <a:gd name="connsiteX126" fmla="*/ 2126867 w 7766407"/>
              <a:gd name="connsiteY126" fmla="*/ 4512135 h 5322018"/>
              <a:gd name="connsiteX127" fmla="*/ 2120592 w 7766407"/>
              <a:gd name="connsiteY127" fmla="*/ 4509890 h 5322018"/>
              <a:gd name="connsiteX128" fmla="*/ 2082302 w 7766407"/>
              <a:gd name="connsiteY128" fmla="*/ 4540317 h 5322018"/>
              <a:gd name="connsiteX129" fmla="*/ 2077252 w 7766407"/>
              <a:gd name="connsiteY129" fmla="*/ 4543206 h 5322018"/>
              <a:gd name="connsiteX130" fmla="*/ 2040915 w 7766407"/>
              <a:gd name="connsiteY130" fmla="*/ 4560268 h 5322018"/>
              <a:gd name="connsiteX131" fmla="*/ 1984507 w 7766407"/>
              <a:gd name="connsiteY131" fmla="*/ 4581220 h 5322018"/>
              <a:gd name="connsiteX132" fmla="*/ 1921726 w 7766407"/>
              <a:gd name="connsiteY132" fmla="*/ 4594994 h 5322018"/>
              <a:gd name="connsiteX133" fmla="*/ 1886796 w 7766407"/>
              <a:gd name="connsiteY133" fmla="*/ 4605417 h 5322018"/>
              <a:gd name="connsiteX134" fmla="*/ 1861080 w 7766407"/>
              <a:gd name="connsiteY134" fmla="*/ 4610008 h 5322018"/>
              <a:gd name="connsiteX135" fmla="*/ 1829217 w 7766407"/>
              <a:gd name="connsiteY135" fmla="*/ 4618611 h 5322018"/>
              <a:gd name="connsiteX136" fmla="*/ 1809298 w 7766407"/>
              <a:gd name="connsiteY136" fmla="*/ 4630561 h 5322018"/>
              <a:gd name="connsiteX137" fmla="*/ 1734333 w 7766407"/>
              <a:gd name="connsiteY137" fmla="*/ 4646342 h 5322018"/>
              <a:gd name="connsiteX138" fmla="*/ 1356409 w 7766407"/>
              <a:gd name="connsiteY138" fmla="*/ 4866278 h 5322018"/>
              <a:gd name="connsiteX139" fmla="*/ 1048676 w 7766407"/>
              <a:gd name="connsiteY139" fmla="*/ 4988133 h 5322018"/>
              <a:gd name="connsiteX140" fmla="*/ 862512 w 7766407"/>
              <a:gd name="connsiteY140" fmla="*/ 5095694 h 5322018"/>
              <a:gd name="connsiteX141" fmla="*/ 861635 w 7766407"/>
              <a:gd name="connsiteY141" fmla="*/ 5094880 h 5322018"/>
              <a:gd name="connsiteX142" fmla="*/ 850724 w 7766407"/>
              <a:gd name="connsiteY142" fmla="*/ 5095804 h 5322018"/>
              <a:gd name="connsiteX143" fmla="*/ 830865 w 7766407"/>
              <a:gd name="connsiteY143" fmla="*/ 5100063 h 5322018"/>
              <a:gd name="connsiteX144" fmla="*/ 779694 w 7766407"/>
              <a:gd name="connsiteY144" fmla="*/ 5096364 h 5322018"/>
              <a:gd name="connsiteX145" fmla="*/ 746322 w 7766407"/>
              <a:gd name="connsiteY145" fmla="*/ 5117315 h 5322018"/>
              <a:gd name="connsiteX146" fmla="*/ 739355 w 7766407"/>
              <a:gd name="connsiteY146" fmla="*/ 5120945 h 5322018"/>
              <a:gd name="connsiteX147" fmla="*/ 739112 w 7766407"/>
              <a:gd name="connsiteY147" fmla="*/ 5120776 h 5322018"/>
              <a:gd name="connsiteX148" fmla="*/ 731553 w 7766407"/>
              <a:gd name="connsiteY148" fmla="*/ 5124122 h 5322018"/>
              <a:gd name="connsiteX149" fmla="*/ 713129 w 7766407"/>
              <a:gd name="connsiteY149" fmla="*/ 5134606 h 5322018"/>
              <a:gd name="connsiteX150" fmla="*/ 707783 w 7766407"/>
              <a:gd name="connsiteY150" fmla="*/ 5135422 h 5322018"/>
              <a:gd name="connsiteX151" fmla="*/ 674773 w 7766407"/>
              <a:gd name="connsiteY151" fmla="*/ 5139365 h 5322018"/>
              <a:gd name="connsiteX152" fmla="*/ 580910 w 7766407"/>
              <a:gd name="connsiteY152" fmla="*/ 5175217 h 5322018"/>
              <a:gd name="connsiteX153" fmla="*/ 0 w 7766407"/>
              <a:gd name="connsiteY153" fmla="*/ 5322018 h 5322018"/>
              <a:gd name="connsiteX154" fmla="*/ 283803 w 7766407"/>
              <a:gd name="connsiteY154" fmla="*/ 2134804 h 5322018"/>
              <a:gd name="connsiteX155" fmla="*/ 443847 w 7766407"/>
              <a:gd name="connsiteY155" fmla="*/ 346023 h 5322018"/>
              <a:gd name="connsiteX156" fmla="*/ 445556 w 7766407"/>
              <a:gd name="connsiteY156" fmla="*/ 318255 h 5322018"/>
              <a:gd name="connsiteX157" fmla="*/ 473895 w 7766407"/>
              <a:gd name="connsiteY157" fmla="*/ 0 h 5322018"/>
              <a:gd name="connsiteX0" fmla="*/ 473895 w 7766407"/>
              <a:gd name="connsiteY0" fmla="*/ 0 h 5322018"/>
              <a:gd name="connsiteX1" fmla="*/ 7766407 w 7766407"/>
              <a:gd name="connsiteY1" fmla="*/ 649356 h 5322018"/>
              <a:gd name="connsiteX2" fmla="*/ 7754419 w 7766407"/>
              <a:gd name="connsiteY2" fmla="*/ 656832 h 5322018"/>
              <a:gd name="connsiteX3" fmla="*/ 7674875 w 7766407"/>
              <a:gd name="connsiteY3" fmla="*/ 705925 h 5322018"/>
              <a:gd name="connsiteX4" fmla="*/ 7594593 w 7766407"/>
              <a:gd name="connsiteY4" fmla="*/ 715147 h 5322018"/>
              <a:gd name="connsiteX5" fmla="*/ 7522045 w 7766407"/>
              <a:gd name="connsiteY5" fmla="*/ 799587 h 5322018"/>
              <a:gd name="connsiteX6" fmla="*/ 7399327 w 7766407"/>
              <a:gd name="connsiteY6" fmla="*/ 845960 h 5322018"/>
              <a:gd name="connsiteX7" fmla="*/ 7322627 w 7766407"/>
              <a:gd name="connsiteY7" fmla="*/ 887773 h 5322018"/>
              <a:gd name="connsiteX8" fmla="*/ 7151262 w 7766407"/>
              <a:gd name="connsiteY8" fmla="*/ 984886 h 5322018"/>
              <a:gd name="connsiteX9" fmla="*/ 6756023 w 7766407"/>
              <a:gd name="connsiteY9" fmla="*/ 1188542 h 5322018"/>
              <a:gd name="connsiteX10" fmla="*/ 6712672 w 7766407"/>
              <a:gd name="connsiteY10" fmla="*/ 1246467 h 5322018"/>
              <a:gd name="connsiteX11" fmla="*/ 6687440 w 7766407"/>
              <a:gd name="connsiteY11" fmla="*/ 1260662 h 5322018"/>
              <a:gd name="connsiteX12" fmla="*/ 6641885 w 7766407"/>
              <a:gd name="connsiteY12" fmla="*/ 1309000 h 5322018"/>
              <a:gd name="connsiteX13" fmla="*/ 6489577 w 7766407"/>
              <a:gd name="connsiteY13" fmla="*/ 1398613 h 5322018"/>
              <a:gd name="connsiteX14" fmla="*/ 6384287 w 7766407"/>
              <a:gd name="connsiteY14" fmla="*/ 1451239 h 5322018"/>
              <a:gd name="connsiteX15" fmla="*/ 6220937 w 7766407"/>
              <a:gd name="connsiteY15" fmla="*/ 1540763 h 5322018"/>
              <a:gd name="connsiteX16" fmla="*/ 6109958 w 7766407"/>
              <a:gd name="connsiteY16" fmla="*/ 1601219 h 5322018"/>
              <a:gd name="connsiteX17" fmla="*/ 6014458 w 7766407"/>
              <a:gd name="connsiteY17" fmla="*/ 1670184 h 5322018"/>
              <a:gd name="connsiteX18" fmla="*/ 5839315 w 7766407"/>
              <a:gd name="connsiteY18" fmla="*/ 1841855 h 5322018"/>
              <a:gd name="connsiteX19" fmla="*/ 5810333 w 7766407"/>
              <a:gd name="connsiteY19" fmla="*/ 1879264 h 5322018"/>
              <a:gd name="connsiteX20" fmla="*/ 5796856 w 7766407"/>
              <a:gd name="connsiteY20" fmla="*/ 1903903 h 5322018"/>
              <a:gd name="connsiteX21" fmla="*/ 5776991 w 7766407"/>
              <a:gd name="connsiteY21" fmla="*/ 1913445 h 5322018"/>
              <a:gd name="connsiteX22" fmla="*/ 5768324 w 7766407"/>
              <a:gd name="connsiteY22" fmla="*/ 1930187 h 5322018"/>
              <a:gd name="connsiteX23" fmla="*/ 5746715 w 7766407"/>
              <a:gd name="connsiteY23" fmla="*/ 1935728 h 5322018"/>
              <a:gd name="connsiteX24" fmla="*/ 5730244 w 7766407"/>
              <a:gd name="connsiteY24" fmla="*/ 1946380 h 5322018"/>
              <a:gd name="connsiteX25" fmla="*/ 5551772 w 7766407"/>
              <a:gd name="connsiteY25" fmla="*/ 2005270 h 5322018"/>
              <a:gd name="connsiteX26" fmla="*/ 5246617 w 7766407"/>
              <a:gd name="connsiteY26" fmla="*/ 2162655 h 5322018"/>
              <a:gd name="connsiteX27" fmla="*/ 5108893 w 7766407"/>
              <a:gd name="connsiteY27" fmla="*/ 2264498 h 5322018"/>
              <a:gd name="connsiteX28" fmla="*/ 4972149 w 7766407"/>
              <a:gd name="connsiteY28" fmla="*/ 2387894 h 5322018"/>
              <a:gd name="connsiteX29" fmla="*/ 4933888 w 7766407"/>
              <a:gd name="connsiteY29" fmla="*/ 2412305 h 5322018"/>
              <a:gd name="connsiteX30" fmla="*/ 4886680 w 7766407"/>
              <a:gd name="connsiteY30" fmla="*/ 2435959 h 5322018"/>
              <a:gd name="connsiteX31" fmla="*/ 4858349 w 7766407"/>
              <a:gd name="connsiteY31" fmla="*/ 2449951 h 5322018"/>
              <a:gd name="connsiteX32" fmla="*/ 4790282 w 7766407"/>
              <a:gd name="connsiteY32" fmla="*/ 2498841 h 5322018"/>
              <a:gd name="connsiteX33" fmla="*/ 4695421 w 7766407"/>
              <a:gd name="connsiteY33" fmla="*/ 2608329 h 5322018"/>
              <a:gd name="connsiteX34" fmla="*/ 4660953 w 7766407"/>
              <a:gd name="connsiteY34" fmla="*/ 2633640 h 5322018"/>
              <a:gd name="connsiteX35" fmla="*/ 4617793 w 7766407"/>
              <a:gd name="connsiteY35" fmla="*/ 2682689 h 5322018"/>
              <a:gd name="connsiteX36" fmla="*/ 4540653 w 7766407"/>
              <a:gd name="connsiteY36" fmla="*/ 2726039 h 5322018"/>
              <a:gd name="connsiteX37" fmla="*/ 4478244 w 7766407"/>
              <a:gd name="connsiteY37" fmla="*/ 2754222 h 5322018"/>
              <a:gd name="connsiteX38" fmla="*/ 4445069 w 7766407"/>
              <a:gd name="connsiteY38" fmla="*/ 2771978 h 5322018"/>
              <a:gd name="connsiteX39" fmla="*/ 4418912 w 7766407"/>
              <a:gd name="connsiteY39" fmla="*/ 2782732 h 5322018"/>
              <a:gd name="connsiteX40" fmla="*/ 4363178 w 7766407"/>
              <a:gd name="connsiteY40" fmla="*/ 2821763 h 5322018"/>
              <a:gd name="connsiteX41" fmla="*/ 4275326 w 7766407"/>
              <a:gd name="connsiteY41" fmla="*/ 2891335 h 5322018"/>
              <a:gd name="connsiteX42" fmla="*/ 4255667 w 7766407"/>
              <a:gd name="connsiteY42" fmla="*/ 2905018 h 5322018"/>
              <a:gd name="connsiteX43" fmla="*/ 4234983 w 7766407"/>
              <a:gd name="connsiteY43" fmla="*/ 2912298 h 5322018"/>
              <a:gd name="connsiteX44" fmla="*/ 4226882 w 7766407"/>
              <a:gd name="connsiteY44" fmla="*/ 2910079 h 5322018"/>
              <a:gd name="connsiteX45" fmla="*/ 4215462 w 7766407"/>
              <a:gd name="connsiteY45" fmla="*/ 2916885 h 5322018"/>
              <a:gd name="connsiteX46" fmla="*/ 4211632 w 7766407"/>
              <a:gd name="connsiteY46" fmla="*/ 2917760 h 5322018"/>
              <a:gd name="connsiteX47" fmla="*/ 4190465 w 7766407"/>
              <a:gd name="connsiteY47" fmla="*/ 2923708 h 5322018"/>
              <a:gd name="connsiteX48" fmla="*/ 4164947 w 7766407"/>
              <a:gd name="connsiteY48" fmla="*/ 2959675 h 5322018"/>
              <a:gd name="connsiteX49" fmla="*/ 4117371 w 7766407"/>
              <a:gd name="connsiteY49" fmla="*/ 2984784 h 5322018"/>
              <a:gd name="connsiteX50" fmla="*/ 3904979 w 7766407"/>
              <a:gd name="connsiteY50" fmla="*/ 3091607 h 5322018"/>
              <a:gd name="connsiteX51" fmla="*/ 3778911 w 7766407"/>
              <a:gd name="connsiteY51" fmla="*/ 3255548 h 5322018"/>
              <a:gd name="connsiteX52" fmla="*/ 3728606 w 7766407"/>
              <a:gd name="connsiteY52" fmla="*/ 3295465 h 5322018"/>
              <a:gd name="connsiteX53" fmla="*/ 3718668 w 7766407"/>
              <a:gd name="connsiteY53" fmla="*/ 3304992 h 5322018"/>
              <a:gd name="connsiteX54" fmla="*/ 3717842 w 7766407"/>
              <a:gd name="connsiteY54" fmla="*/ 3305447 h 5322018"/>
              <a:gd name="connsiteX55" fmla="*/ 3718578 w 7766407"/>
              <a:gd name="connsiteY55" fmla="*/ 3308616 h 5322018"/>
              <a:gd name="connsiteX56" fmla="*/ 3712398 w 7766407"/>
              <a:gd name="connsiteY56" fmla="*/ 3318359 h 5322018"/>
              <a:gd name="connsiteX57" fmla="*/ 3702979 w 7766407"/>
              <a:gd name="connsiteY57" fmla="*/ 3338545 h 5322018"/>
              <a:gd name="connsiteX58" fmla="*/ 3698626 w 7766407"/>
              <a:gd name="connsiteY58" fmla="*/ 3341390 h 5322018"/>
              <a:gd name="connsiteX59" fmla="*/ 3680384 w 7766407"/>
              <a:gd name="connsiteY59" fmla="*/ 3370390 h 5322018"/>
              <a:gd name="connsiteX60" fmla="*/ 3678906 w 7766407"/>
              <a:gd name="connsiteY60" fmla="*/ 3370346 h 5322018"/>
              <a:gd name="connsiteX61" fmla="*/ 3668393 w 7766407"/>
              <a:gd name="connsiteY61" fmla="*/ 3376590 h 5322018"/>
              <a:gd name="connsiteX62" fmla="*/ 3661364 w 7766407"/>
              <a:gd name="connsiteY62" fmla="*/ 3371467 h 5322018"/>
              <a:gd name="connsiteX63" fmla="*/ 3658334 w 7766407"/>
              <a:gd name="connsiteY63" fmla="*/ 3373274 h 5322018"/>
              <a:gd name="connsiteX64" fmla="*/ 3657792 w 7766407"/>
              <a:gd name="connsiteY64" fmla="*/ 3373950 h 5322018"/>
              <a:gd name="connsiteX65" fmla="*/ 3651105 w 7766407"/>
              <a:gd name="connsiteY65" fmla="*/ 3389533 h 5322018"/>
              <a:gd name="connsiteX66" fmla="*/ 3648132 w 7766407"/>
              <a:gd name="connsiteY66" fmla="*/ 3388884 h 5322018"/>
              <a:gd name="connsiteX67" fmla="*/ 3643801 w 7766407"/>
              <a:gd name="connsiteY67" fmla="*/ 3396002 h 5322018"/>
              <a:gd name="connsiteX68" fmla="*/ 3639159 w 7766407"/>
              <a:gd name="connsiteY68" fmla="*/ 3398369 h 5322018"/>
              <a:gd name="connsiteX69" fmla="*/ 3617811 w 7766407"/>
              <a:gd name="connsiteY69" fmla="*/ 3425254 h 5322018"/>
              <a:gd name="connsiteX70" fmla="*/ 3616346 w 7766407"/>
              <a:gd name="connsiteY70" fmla="*/ 3425054 h 5322018"/>
              <a:gd name="connsiteX71" fmla="*/ 3605202 w 7766407"/>
              <a:gd name="connsiteY71" fmla="*/ 3430140 h 5322018"/>
              <a:gd name="connsiteX72" fmla="*/ 3586582 w 7766407"/>
              <a:gd name="connsiteY72" fmla="*/ 3441167 h 5322018"/>
              <a:gd name="connsiteX73" fmla="*/ 3580103 w 7766407"/>
              <a:gd name="connsiteY73" fmla="*/ 3439005 h 5322018"/>
              <a:gd name="connsiteX74" fmla="*/ 3576872 w 7766407"/>
              <a:gd name="connsiteY74" fmla="*/ 3444094 h 5322018"/>
              <a:gd name="connsiteX75" fmla="*/ 3572338 w 7766407"/>
              <a:gd name="connsiteY75" fmla="*/ 3449943 h 5322018"/>
              <a:gd name="connsiteX76" fmla="*/ 3571965 w 7766407"/>
              <a:gd name="connsiteY76" fmla="*/ 3449964 h 5322018"/>
              <a:gd name="connsiteX77" fmla="*/ 3566623 w 7766407"/>
              <a:gd name="connsiteY77" fmla="*/ 3455947 h 5322018"/>
              <a:gd name="connsiteX78" fmla="*/ 3564070 w 7766407"/>
              <a:gd name="connsiteY78" fmla="*/ 3460601 h 5322018"/>
              <a:gd name="connsiteX79" fmla="*/ 3526726 w 7766407"/>
              <a:gd name="connsiteY79" fmla="*/ 3463163 h 5322018"/>
              <a:gd name="connsiteX80" fmla="*/ 3525139 w 7766407"/>
              <a:gd name="connsiteY80" fmla="*/ 3464518 h 5322018"/>
              <a:gd name="connsiteX81" fmla="*/ 3506741 w 7766407"/>
              <a:gd name="connsiteY81" fmla="*/ 3487501 h 5322018"/>
              <a:gd name="connsiteX82" fmla="*/ 3501585 w 7766407"/>
              <a:gd name="connsiteY82" fmla="*/ 3492832 h 5322018"/>
              <a:gd name="connsiteX83" fmla="*/ 3501212 w 7766407"/>
              <a:gd name="connsiteY83" fmla="*/ 3492813 h 5322018"/>
              <a:gd name="connsiteX84" fmla="*/ 3495239 w 7766407"/>
              <a:gd name="connsiteY84" fmla="*/ 3498192 h 5322018"/>
              <a:gd name="connsiteX85" fmla="*/ 3492183 w 7766407"/>
              <a:gd name="connsiteY85" fmla="*/ 3502548 h 5322018"/>
              <a:gd name="connsiteX86" fmla="*/ 3476697 w 7766407"/>
              <a:gd name="connsiteY86" fmla="*/ 3501956 h 5322018"/>
              <a:gd name="connsiteX87" fmla="*/ 3469187 w 7766407"/>
              <a:gd name="connsiteY87" fmla="*/ 3506574 h 5322018"/>
              <a:gd name="connsiteX88" fmla="*/ 3408103 w 7766407"/>
              <a:gd name="connsiteY88" fmla="*/ 3549813 h 5322018"/>
              <a:gd name="connsiteX89" fmla="*/ 3326209 w 7766407"/>
              <a:gd name="connsiteY89" fmla="*/ 3609630 h 5322018"/>
              <a:gd name="connsiteX90" fmla="*/ 3297595 w 7766407"/>
              <a:gd name="connsiteY90" fmla="*/ 3632513 h 5322018"/>
              <a:gd name="connsiteX91" fmla="*/ 3242015 w 7766407"/>
              <a:gd name="connsiteY91" fmla="*/ 3667904 h 5322018"/>
              <a:gd name="connsiteX92" fmla="*/ 3213720 w 7766407"/>
              <a:gd name="connsiteY92" fmla="*/ 3680766 h 5322018"/>
              <a:gd name="connsiteX93" fmla="*/ 3212968 w 7766407"/>
              <a:gd name="connsiteY93" fmla="*/ 3681905 h 5322018"/>
              <a:gd name="connsiteX94" fmla="*/ 3208857 w 7766407"/>
              <a:gd name="connsiteY94" fmla="*/ 3681194 h 5322018"/>
              <a:gd name="connsiteX95" fmla="*/ 3203557 w 7766407"/>
              <a:gd name="connsiteY95" fmla="*/ 3683492 h 5322018"/>
              <a:gd name="connsiteX96" fmla="*/ 3192199 w 7766407"/>
              <a:gd name="connsiteY96" fmla="*/ 3693448 h 5322018"/>
              <a:gd name="connsiteX97" fmla="*/ 3188443 w 7766407"/>
              <a:gd name="connsiteY97" fmla="*/ 3697797 h 5322018"/>
              <a:gd name="connsiteX98" fmla="*/ 3181853 w 7766407"/>
              <a:gd name="connsiteY98" fmla="*/ 3702869 h 5322018"/>
              <a:gd name="connsiteX99" fmla="*/ 3181526 w 7766407"/>
              <a:gd name="connsiteY99" fmla="*/ 3702803 h 5322018"/>
              <a:gd name="connsiteX100" fmla="*/ 3175672 w 7766407"/>
              <a:gd name="connsiteY100" fmla="*/ 3707933 h 5322018"/>
              <a:gd name="connsiteX101" fmla="*/ 3149098 w 7766407"/>
              <a:gd name="connsiteY101" fmla="*/ 3735473 h 5322018"/>
              <a:gd name="connsiteX102" fmla="*/ 3093676 w 7766407"/>
              <a:gd name="connsiteY102" fmla="*/ 3747916 h 5322018"/>
              <a:gd name="connsiteX103" fmla="*/ 3074500 w 7766407"/>
              <a:gd name="connsiteY103" fmla="*/ 3757479 h 5322018"/>
              <a:gd name="connsiteX104" fmla="*/ 3063387 w 7766407"/>
              <a:gd name="connsiteY104" fmla="*/ 3761557 h 5322018"/>
              <a:gd name="connsiteX105" fmla="*/ 3062129 w 7766407"/>
              <a:gd name="connsiteY105" fmla="*/ 3761145 h 5322018"/>
              <a:gd name="connsiteX106" fmla="*/ 3036739 w 7766407"/>
              <a:gd name="connsiteY106" fmla="*/ 3787643 h 5322018"/>
              <a:gd name="connsiteX107" fmla="*/ 3032052 w 7766407"/>
              <a:gd name="connsiteY107" fmla="*/ 3789608 h 5322018"/>
              <a:gd name="connsiteX108" fmla="*/ 3017184 w 7766407"/>
              <a:gd name="connsiteY108" fmla="*/ 3808868 h 5322018"/>
              <a:gd name="connsiteX109" fmla="*/ 3008605 w 7766407"/>
              <a:gd name="connsiteY109" fmla="*/ 3817755 h 5322018"/>
              <a:gd name="connsiteX110" fmla="*/ 3008033 w 7766407"/>
              <a:gd name="connsiteY110" fmla="*/ 3822453 h 5322018"/>
              <a:gd name="connsiteX111" fmla="*/ 2994428 w 7766407"/>
              <a:gd name="connsiteY111" fmla="*/ 3834466 h 5322018"/>
              <a:gd name="connsiteX112" fmla="*/ 2992169 w 7766407"/>
              <a:gd name="connsiteY112" fmla="*/ 3835021 h 5322018"/>
              <a:gd name="connsiteX113" fmla="*/ 2983549 w 7766407"/>
              <a:gd name="connsiteY113" fmla="*/ 3847993 h 5322018"/>
              <a:gd name="connsiteX114" fmla="*/ 2853933 w 7766407"/>
              <a:gd name="connsiteY114" fmla="*/ 3953133 h 5322018"/>
              <a:gd name="connsiteX115" fmla="*/ 2700319 w 7766407"/>
              <a:gd name="connsiteY115" fmla="*/ 4113764 h 5322018"/>
              <a:gd name="connsiteX116" fmla="*/ 2510176 w 7766407"/>
              <a:gd name="connsiteY116" fmla="*/ 4248057 h 5322018"/>
              <a:gd name="connsiteX117" fmla="*/ 2435589 w 7766407"/>
              <a:gd name="connsiteY117" fmla="*/ 4314608 h 5322018"/>
              <a:gd name="connsiteX118" fmla="*/ 2415553 w 7766407"/>
              <a:gd name="connsiteY118" fmla="*/ 4320982 h 5322018"/>
              <a:gd name="connsiteX119" fmla="*/ 2411954 w 7766407"/>
              <a:gd name="connsiteY119" fmla="*/ 4321914 h 5322018"/>
              <a:gd name="connsiteX120" fmla="*/ 2354125 w 7766407"/>
              <a:gd name="connsiteY120" fmla="*/ 4349531 h 5322018"/>
              <a:gd name="connsiteX121" fmla="*/ 2283738 w 7766407"/>
              <a:gd name="connsiteY121" fmla="*/ 4401913 h 5322018"/>
              <a:gd name="connsiteX122" fmla="*/ 2274639 w 7766407"/>
              <a:gd name="connsiteY122" fmla="*/ 4413265 h 5322018"/>
              <a:gd name="connsiteX123" fmla="*/ 2200361 w 7766407"/>
              <a:gd name="connsiteY123" fmla="*/ 4461969 h 5322018"/>
              <a:gd name="connsiteX124" fmla="*/ 2151385 w 7766407"/>
              <a:gd name="connsiteY124" fmla="*/ 4498639 h 5322018"/>
              <a:gd name="connsiteX125" fmla="*/ 2142612 w 7766407"/>
              <a:gd name="connsiteY125" fmla="*/ 4509639 h 5322018"/>
              <a:gd name="connsiteX126" fmla="*/ 2126867 w 7766407"/>
              <a:gd name="connsiteY126" fmla="*/ 4512135 h 5322018"/>
              <a:gd name="connsiteX127" fmla="*/ 2120592 w 7766407"/>
              <a:gd name="connsiteY127" fmla="*/ 4509890 h 5322018"/>
              <a:gd name="connsiteX128" fmla="*/ 2082302 w 7766407"/>
              <a:gd name="connsiteY128" fmla="*/ 4540317 h 5322018"/>
              <a:gd name="connsiteX129" fmla="*/ 2077252 w 7766407"/>
              <a:gd name="connsiteY129" fmla="*/ 4543206 h 5322018"/>
              <a:gd name="connsiteX130" fmla="*/ 2040915 w 7766407"/>
              <a:gd name="connsiteY130" fmla="*/ 4560268 h 5322018"/>
              <a:gd name="connsiteX131" fmla="*/ 1984507 w 7766407"/>
              <a:gd name="connsiteY131" fmla="*/ 4581220 h 5322018"/>
              <a:gd name="connsiteX132" fmla="*/ 1921726 w 7766407"/>
              <a:gd name="connsiteY132" fmla="*/ 4594994 h 5322018"/>
              <a:gd name="connsiteX133" fmla="*/ 1886796 w 7766407"/>
              <a:gd name="connsiteY133" fmla="*/ 4605417 h 5322018"/>
              <a:gd name="connsiteX134" fmla="*/ 1861080 w 7766407"/>
              <a:gd name="connsiteY134" fmla="*/ 4610008 h 5322018"/>
              <a:gd name="connsiteX135" fmla="*/ 1829217 w 7766407"/>
              <a:gd name="connsiteY135" fmla="*/ 4618611 h 5322018"/>
              <a:gd name="connsiteX136" fmla="*/ 1809298 w 7766407"/>
              <a:gd name="connsiteY136" fmla="*/ 4630561 h 5322018"/>
              <a:gd name="connsiteX137" fmla="*/ 1734333 w 7766407"/>
              <a:gd name="connsiteY137" fmla="*/ 4646342 h 5322018"/>
              <a:gd name="connsiteX138" fmla="*/ 1356409 w 7766407"/>
              <a:gd name="connsiteY138" fmla="*/ 4866278 h 5322018"/>
              <a:gd name="connsiteX139" fmla="*/ 1048676 w 7766407"/>
              <a:gd name="connsiteY139" fmla="*/ 4988133 h 5322018"/>
              <a:gd name="connsiteX140" fmla="*/ 862512 w 7766407"/>
              <a:gd name="connsiteY140" fmla="*/ 5095694 h 5322018"/>
              <a:gd name="connsiteX141" fmla="*/ 861635 w 7766407"/>
              <a:gd name="connsiteY141" fmla="*/ 5094880 h 5322018"/>
              <a:gd name="connsiteX142" fmla="*/ 850724 w 7766407"/>
              <a:gd name="connsiteY142" fmla="*/ 5095804 h 5322018"/>
              <a:gd name="connsiteX143" fmla="*/ 830865 w 7766407"/>
              <a:gd name="connsiteY143" fmla="*/ 5100063 h 5322018"/>
              <a:gd name="connsiteX144" fmla="*/ 779694 w 7766407"/>
              <a:gd name="connsiteY144" fmla="*/ 5096364 h 5322018"/>
              <a:gd name="connsiteX145" fmla="*/ 746322 w 7766407"/>
              <a:gd name="connsiteY145" fmla="*/ 5117315 h 5322018"/>
              <a:gd name="connsiteX146" fmla="*/ 739355 w 7766407"/>
              <a:gd name="connsiteY146" fmla="*/ 5120945 h 5322018"/>
              <a:gd name="connsiteX147" fmla="*/ 739112 w 7766407"/>
              <a:gd name="connsiteY147" fmla="*/ 5120776 h 5322018"/>
              <a:gd name="connsiteX148" fmla="*/ 731553 w 7766407"/>
              <a:gd name="connsiteY148" fmla="*/ 5124122 h 5322018"/>
              <a:gd name="connsiteX149" fmla="*/ 713129 w 7766407"/>
              <a:gd name="connsiteY149" fmla="*/ 5134606 h 5322018"/>
              <a:gd name="connsiteX150" fmla="*/ 707783 w 7766407"/>
              <a:gd name="connsiteY150" fmla="*/ 5135422 h 5322018"/>
              <a:gd name="connsiteX151" fmla="*/ 674773 w 7766407"/>
              <a:gd name="connsiteY151" fmla="*/ 5139365 h 5322018"/>
              <a:gd name="connsiteX152" fmla="*/ 580910 w 7766407"/>
              <a:gd name="connsiteY152" fmla="*/ 5175217 h 5322018"/>
              <a:gd name="connsiteX153" fmla="*/ 0 w 7766407"/>
              <a:gd name="connsiteY153" fmla="*/ 5322018 h 5322018"/>
              <a:gd name="connsiteX154" fmla="*/ 283803 w 7766407"/>
              <a:gd name="connsiteY154" fmla="*/ 2134804 h 5322018"/>
              <a:gd name="connsiteX155" fmla="*/ 443847 w 7766407"/>
              <a:gd name="connsiteY155" fmla="*/ 346023 h 5322018"/>
              <a:gd name="connsiteX156" fmla="*/ 473895 w 7766407"/>
              <a:gd name="connsiteY156" fmla="*/ 0 h 5322018"/>
              <a:gd name="connsiteX0" fmla="*/ 473895 w 7766407"/>
              <a:gd name="connsiteY0" fmla="*/ 0 h 5322018"/>
              <a:gd name="connsiteX1" fmla="*/ 7766407 w 7766407"/>
              <a:gd name="connsiteY1" fmla="*/ 649356 h 5322018"/>
              <a:gd name="connsiteX2" fmla="*/ 7754419 w 7766407"/>
              <a:gd name="connsiteY2" fmla="*/ 656832 h 5322018"/>
              <a:gd name="connsiteX3" fmla="*/ 7674875 w 7766407"/>
              <a:gd name="connsiteY3" fmla="*/ 705925 h 5322018"/>
              <a:gd name="connsiteX4" fmla="*/ 7594593 w 7766407"/>
              <a:gd name="connsiteY4" fmla="*/ 715147 h 5322018"/>
              <a:gd name="connsiteX5" fmla="*/ 7522045 w 7766407"/>
              <a:gd name="connsiteY5" fmla="*/ 799587 h 5322018"/>
              <a:gd name="connsiteX6" fmla="*/ 7399327 w 7766407"/>
              <a:gd name="connsiteY6" fmla="*/ 845960 h 5322018"/>
              <a:gd name="connsiteX7" fmla="*/ 7322627 w 7766407"/>
              <a:gd name="connsiteY7" fmla="*/ 887773 h 5322018"/>
              <a:gd name="connsiteX8" fmla="*/ 7151262 w 7766407"/>
              <a:gd name="connsiteY8" fmla="*/ 984886 h 5322018"/>
              <a:gd name="connsiteX9" fmla="*/ 6756023 w 7766407"/>
              <a:gd name="connsiteY9" fmla="*/ 1188542 h 5322018"/>
              <a:gd name="connsiteX10" fmla="*/ 6712672 w 7766407"/>
              <a:gd name="connsiteY10" fmla="*/ 1246467 h 5322018"/>
              <a:gd name="connsiteX11" fmla="*/ 6687440 w 7766407"/>
              <a:gd name="connsiteY11" fmla="*/ 1260662 h 5322018"/>
              <a:gd name="connsiteX12" fmla="*/ 6641885 w 7766407"/>
              <a:gd name="connsiteY12" fmla="*/ 1309000 h 5322018"/>
              <a:gd name="connsiteX13" fmla="*/ 6489577 w 7766407"/>
              <a:gd name="connsiteY13" fmla="*/ 1398613 h 5322018"/>
              <a:gd name="connsiteX14" fmla="*/ 6384287 w 7766407"/>
              <a:gd name="connsiteY14" fmla="*/ 1451239 h 5322018"/>
              <a:gd name="connsiteX15" fmla="*/ 6220937 w 7766407"/>
              <a:gd name="connsiteY15" fmla="*/ 1540763 h 5322018"/>
              <a:gd name="connsiteX16" fmla="*/ 6109958 w 7766407"/>
              <a:gd name="connsiteY16" fmla="*/ 1601219 h 5322018"/>
              <a:gd name="connsiteX17" fmla="*/ 6014458 w 7766407"/>
              <a:gd name="connsiteY17" fmla="*/ 1670184 h 5322018"/>
              <a:gd name="connsiteX18" fmla="*/ 5839315 w 7766407"/>
              <a:gd name="connsiteY18" fmla="*/ 1841855 h 5322018"/>
              <a:gd name="connsiteX19" fmla="*/ 5810333 w 7766407"/>
              <a:gd name="connsiteY19" fmla="*/ 1879264 h 5322018"/>
              <a:gd name="connsiteX20" fmla="*/ 5796856 w 7766407"/>
              <a:gd name="connsiteY20" fmla="*/ 1903903 h 5322018"/>
              <a:gd name="connsiteX21" fmla="*/ 5776991 w 7766407"/>
              <a:gd name="connsiteY21" fmla="*/ 1913445 h 5322018"/>
              <a:gd name="connsiteX22" fmla="*/ 5768324 w 7766407"/>
              <a:gd name="connsiteY22" fmla="*/ 1930187 h 5322018"/>
              <a:gd name="connsiteX23" fmla="*/ 5746715 w 7766407"/>
              <a:gd name="connsiteY23" fmla="*/ 1935728 h 5322018"/>
              <a:gd name="connsiteX24" fmla="*/ 5730244 w 7766407"/>
              <a:gd name="connsiteY24" fmla="*/ 1946380 h 5322018"/>
              <a:gd name="connsiteX25" fmla="*/ 5551772 w 7766407"/>
              <a:gd name="connsiteY25" fmla="*/ 2005270 h 5322018"/>
              <a:gd name="connsiteX26" fmla="*/ 5246617 w 7766407"/>
              <a:gd name="connsiteY26" fmla="*/ 2162655 h 5322018"/>
              <a:gd name="connsiteX27" fmla="*/ 5108893 w 7766407"/>
              <a:gd name="connsiteY27" fmla="*/ 2264498 h 5322018"/>
              <a:gd name="connsiteX28" fmla="*/ 4972149 w 7766407"/>
              <a:gd name="connsiteY28" fmla="*/ 2387894 h 5322018"/>
              <a:gd name="connsiteX29" fmla="*/ 4933888 w 7766407"/>
              <a:gd name="connsiteY29" fmla="*/ 2412305 h 5322018"/>
              <a:gd name="connsiteX30" fmla="*/ 4886680 w 7766407"/>
              <a:gd name="connsiteY30" fmla="*/ 2435959 h 5322018"/>
              <a:gd name="connsiteX31" fmla="*/ 4858349 w 7766407"/>
              <a:gd name="connsiteY31" fmla="*/ 2449951 h 5322018"/>
              <a:gd name="connsiteX32" fmla="*/ 4790282 w 7766407"/>
              <a:gd name="connsiteY32" fmla="*/ 2498841 h 5322018"/>
              <a:gd name="connsiteX33" fmla="*/ 4695421 w 7766407"/>
              <a:gd name="connsiteY33" fmla="*/ 2608329 h 5322018"/>
              <a:gd name="connsiteX34" fmla="*/ 4660953 w 7766407"/>
              <a:gd name="connsiteY34" fmla="*/ 2633640 h 5322018"/>
              <a:gd name="connsiteX35" fmla="*/ 4617793 w 7766407"/>
              <a:gd name="connsiteY35" fmla="*/ 2682689 h 5322018"/>
              <a:gd name="connsiteX36" fmla="*/ 4540653 w 7766407"/>
              <a:gd name="connsiteY36" fmla="*/ 2726039 h 5322018"/>
              <a:gd name="connsiteX37" fmla="*/ 4478244 w 7766407"/>
              <a:gd name="connsiteY37" fmla="*/ 2754222 h 5322018"/>
              <a:gd name="connsiteX38" fmla="*/ 4445069 w 7766407"/>
              <a:gd name="connsiteY38" fmla="*/ 2771978 h 5322018"/>
              <a:gd name="connsiteX39" fmla="*/ 4418912 w 7766407"/>
              <a:gd name="connsiteY39" fmla="*/ 2782732 h 5322018"/>
              <a:gd name="connsiteX40" fmla="*/ 4363178 w 7766407"/>
              <a:gd name="connsiteY40" fmla="*/ 2821763 h 5322018"/>
              <a:gd name="connsiteX41" fmla="*/ 4275326 w 7766407"/>
              <a:gd name="connsiteY41" fmla="*/ 2891335 h 5322018"/>
              <a:gd name="connsiteX42" fmla="*/ 4255667 w 7766407"/>
              <a:gd name="connsiteY42" fmla="*/ 2905018 h 5322018"/>
              <a:gd name="connsiteX43" fmla="*/ 4234983 w 7766407"/>
              <a:gd name="connsiteY43" fmla="*/ 2912298 h 5322018"/>
              <a:gd name="connsiteX44" fmla="*/ 4226882 w 7766407"/>
              <a:gd name="connsiteY44" fmla="*/ 2910079 h 5322018"/>
              <a:gd name="connsiteX45" fmla="*/ 4215462 w 7766407"/>
              <a:gd name="connsiteY45" fmla="*/ 2916885 h 5322018"/>
              <a:gd name="connsiteX46" fmla="*/ 4211632 w 7766407"/>
              <a:gd name="connsiteY46" fmla="*/ 2917760 h 5322018"/>
              <a:gd name="connsiteX47" fmla="*/ 4190465 w 7766407"/>
              <a:gd name="connsiteY47" fmla="*/ 2923708 h 5322018"/>
              <a:gd name="connsiteX48" fmla="*/ 4164947 w 7766407"/>
              <a:gd name="connsiteY48" fmla="*/ 2959675 h 5322018"/>
              <a:gd name="connsiteX49" fmla="*/ 4117371 w 7766407"/>
              <a:gd name="connsiteY49" fmla="*/ 2984784 h 5322018"/>
              <a:gd name="connsiteX50" fmla="*/ 3904979 w 7766407"/>
              <a:gd name="connsiteY50" fmla="*/ 3091607 h 5322018"/>
              <a:gd name="connsiteX51" fmla="*/ 3778911 w 7766407"/>
              <a:gd name="connsiteY51" fmla="*/ 3255548 h 5322018"/>
              <a:gd name="connsiteX52" fmla="*/ 3728606 w 7766407"/>
              <a:gd name="connsiteY52" fmla="*/ 3295465 h 5322018"/>
              <a:gd name="connsiteX53" fmla="*/ 3718668 w 7766407"/>
              <a:gd name="connsiteY53" fmla="*/ 3304992 h 5322018"/>
              <a:gd name="connsiteX54" fmla="*/ 3717842 w 7766407"/>
              <a:gd name="connsiteY54" fmla="*/ 3305447 h 5322018"/>
              <a:gd name="connsiteX55" fmla="*/ 3718578 w 7766407"/>
              <a:gd name="connsiteY55" fmla="*/ 3308616 h 5322018"/>
              <a:gd name="connsiteX56" fmla="*/ 3712398 w 7766407"/>
              <a:gd name="connsiteY56" fmla="*/ 3318359 h 5322018"/>
              <a:gd name="connsiteX57" fmla="*/ 3702979 w 7766407"/>
              <a:gd name="connsiteY57" fmla="*/ 3338545 h 5322018"/>
              <a:gd name="connsiteX58" fmla="*/ 3698626 w 7766407"/>
              <a:gd name="connsiteY58" fmla="*/ 3341390 h 5322018"/>
              <a:gd name="connsiteX59" fmla="*/ 3680384 w 7766407"/>
              <a:gd name="connsiteY59" fmla="*/ 3370390 h 5322018"/>
              <a:gd name="connsiteX60" fmla="*/ 3678906 w 7766407"/>
              <a:gd name="connsiteY60" fmla="*/ 3370346 h 5322018"/>
              <a:gd name="connsiteX61" fmla="*/ 3668393 w 7766407"/>
              <a:gd name="connsiteY61" fmla="*/ 3376590 h 5322018"/>
              <a:gd name="connsiteX62" fmla="*/ 3661364 w 7766407"/>
              <a:gd name="connsiteY62" fmla="*/ 3371467 h 5322018"/>
              <a:gd name="connsiteX63" fmla="*/ 3658334 w 7766407"/>
              <a:gd name="connsiteY63" fmla="*/ 3373274 h 5322018"/>
              <a:gd name="connsiteX64" fmla="*/ 3657792 w 7766407"/>
              <a:gd name="connsiteY64" fmla="*/ 3373950 h 5322018"/>
              <a:gd name="connsiteX65" fmla="*/ 3651105 w 7766407"/>
              <a:gd name="connsiteY65" fmla="*/ 3389533 h 5322018"/>
              <a:gd name="connsiteX66" fmla="*/ 3648132 w 7766407"/>
              <a:gd name="connsiteY66" fmla="*/ 3388884 h 5322018"/>
              <a:gd name="connsiteX67" fmla="*/ 3643801 w 7766407"/>
              <a:gd name="connsiteY67" fmla="*/ 3396002 h 5322018"/>
              <a:gd name="connsiteX68" fmla="*/ 3639159 w 7766407"/>
              <a:gd name="connsiteY68" fmla="*/ 3398369 h 5322018"/>
              <a:gd name="connsiteX69" fmla="*/ 3617811 w 7766407"/>
              <a:gd name="connsiteY69" fmla="*/ 3425254 h 5322018"/>
              <a:gd name="connsiteX70" fmla="*/ 3616346 w 7766407"/>
              <a:gd name="connsiteY70" fmla="*/ 3425054 h 5322018"/>
              <a:gd name="connsiteX71" fmla="*/ 3605202 w 7766407"/>
              <a:gd name="connsiteY71" fmla="*/ 3430140 h 5322018"/>
              <a:gd name="connsiteX72" fmla="*/ 3586582 w 7766407"/>
              <a:gd name="connsiteY72" fmla="*/ 3441167 h 5322018"/>
              <a:gd name="connsiteX73" fmla="*/ 3580103 w 7766407"/>
              <a:gd name="connsiteY73" fmla="*/ 3439005 h 5322018"/>
              <a:gd name="connsiteX74" fmla="*/ 3576872 w 7766407"/>
              <a:gd name="connsiteY74" fmla="*/ 3444094 h 5322018"/>
              <a:gd name="connsiteX75" fmla="*/ 3572338 w 7766407"/>
              <a:gd name="connsiteY75" fmla="*/ 3449943 h 5322018"/>
              <a:gd name="connsiteX76" fmla="*/ 3571965 w 7766407"/>
              <a:gd name="connsiteY76" fmla="*/ 3449964 h 5322018"/>
              <a:gd name="connsiteX77" fmla="*/ 3566623 w 7766407"/>
              <a:gd name="connsiteY77" fmla="*/ 3455947 h 5322018"/>
              <a:gd name="connsiteX78" fmla="*/ 3564070 w 7766407"/>
              <a:gd name="connsiteY78" fmla="*/ 3460601 h 5322018"/>
              <a:gd name="connsiteX79" fmla="*/ 3526726 w 7766407"/>
              <a:gd name="connsiteY79" fmla="*/ 3463163 h 5322018"/>
              <a:gd name="connsiteX80" fmla="*/ 3525139 w 7766407"/>
              <a:gd name="connsiteY80" fmla="*/ 3464518 h 5322018"/>
              <a:gd name="connsiteX81" fmla="*/ 3506741 w 7766407"/>
              <a:gd name="connsiteY81" fmla="*/ 3487501 h 5322018"/>
              <a:gd name="connsiteX82" fmla="*/ 3501585 w 7766407"/>
              <a:gd name="connsiteY82" fmla="*/ 3492832 h 5322018"/>
              <a:gd name="connsiteX83" fmla="*/ 3501212 w 7766407"/>
              <a:gd name="connsiteY83" fmla="*/ 3492813 h 5322018"/>
              <a:gd name="connsiteX84" fmla="*/ 3495239 w 7766407"/>
              <a:gd name="connsiteY84" fmla="*/ 3498192 h 5322018"/>
              <a:gd name="connsiteX85" fmla="*/ 3492183 w 7766407"/>
              <a:gd name="connsiteY85" fmla="*/ 3502548 h 5322018"/>
              <a:gd name="connsiteX86" fmla="*/ 3476697 w 7766407"/>
              <a:gd name="connsiteY86" fmla="*/ 3501956 h 5322018"/>
              <a:gd name="connsiteX87" fmla="*/ 3469187 w 7766407"/>
              <a:gd name="connsiteY87" fmla="*/ 3506574 h 5322018"/>
              <a:gd name="connsiteX88" fmla="*/ 3408103 w 7766407"/>
              <a:gd name="connsiteY88" fmla="*/ 3549813 h 5322018"/>
              <a:gd name="connsiteX89" fmla="*/ 3326209 w 7766407"/>
              <a:gd name="connsiteY89" fmla="*/ 3609630 h 5322018"/>
              <a:gd name="connsiteX90" fmla="*/ 3297595 w 7766407"/>
              <a:gd name="connsiteY90" fmla="*/ 3632513 h 5322018"/>
              <a:gd name="connsiteX91" fmla="*/ 3242015 w 7766407"/>
              <a:gd name="connsiteY91" fmla="*/ 3667904 h 5322018"/>
              <a:gd name="connsiteX92" fmla="*/ 3213720 w 7766407"/>
              <a:gd name="connsiteY92" fmla="*/ 3680766 h 5322018"/>
              <a:gd name="connsiteX93" fmla="*/ 3212968 w 7766407"/>
              <a:gd name="connsiteY93" fmla="*/ 3681905 h 5322018"/>
              <a:gd name="connsiteX94" fmla="*/ 3208857 w 7766407"/>
              <a:gd name="connsiteY94" fmla="*/ 3681194 h 5322018"/>
              <a:gd name="connsiteX95" fmla="*/ 3203557 w 7766407"/>
              <a:gd name="connsiteY95" fmla="*/ 3683492 h 5322018"/>
              <a:gd name="connsiteX96" fmla="*/ 3192199 w 7766407"/>
              <a:gd name="connsiteY96" fmla="*/ 3693448 h 5322018"/>
              <a:gd name="connsiteX97" fmla="*/ 3188443 w 7766407"/>
              <a:gd name="connsiteY97" fmla="*/ 3697797 h 5322018"/>
              <a:gd name="connsiteX98" fmla="*/ 3181853 w 7766407"/>
              <a:gd name="connsiteY98" fmla="*/ 3702869 h 5322018"/>
              <a:gd name="connsiteX99" fmla="*/ 3181526 w 7766407"/>
              <a:gd name="connsiteY99" fmla="*/ 3702803 h 5322018"/>
              <a:gd name="connsiteX100" fmla="*/ 3175672 w 7766407"/>
              <a:gd name="connsiteY100" fmla="*/ 3707933 h 5322018"/>
              <a:gd name="connsiteX101" fmla="*/ 3149098 w 7766407"/>
              <a:gd name="connsiteY101" fmla="*/ 3735473 h 5322018"/>
              <a:gd name="connsiteX102" fmla="*/ 3093676 w 7766407"/>
              <a:gd name="connsiteY102" fmla="*/ 3747916 h 5322018"/>
              <a:gd name="connsiteX103" fmla="*/ 3074500 w 7766407"/>
              <a:gd name="connsiteY103" fmla="*/ 3757479 h 5322018"/>
              <a:gd name="connsiteX104" fmla="*/ 3063387 w 7766407"/>
              <a:gd name="connsiteY104" fmla="*/ 3761557 h 5322018"/>
              <a:gd name="connsiteX105" fmla="*/ 3062129 w 7766407"/>
              <a:gd name="connsiteY105" fmla="*/ 3761145 h 5322018"/>
              <a:gd name="connsiteX106" fmla="*/ 3036739 w 7766407"/>
              <a:gd name="connsiteY106" fmla="*/ 3787643 h 5322018"/>
              <a:gd name="connsiteX107" fmla="*/ 3032052 w 7766407"/>
              <a:gd name="connsiteY107" fmla="*/ 3789608 h 5322018"/>
              <a:gd name="connsiteX108" fmla="*/ 3017184 w 7766407"/>
              <a:gd name="connsiteY108" fmla="*/ 3808868 h 5322018"/>
              <a:gd name="connsiteX109" fmla="*/ 3008605 w 7766407"/>
              <a:gd name="connsiteY109" fmla="*/ 3817755 h 5322018"/>
              <a:gd name="connsiteX110" fmla="*/ 3008033 w 7766407"/>
              <a:gd name="connsiteY110" fmla="*/ 3822453 h 5322018"/>
              <a:gd name="connsiteX111" fmla="*/ 2994428 w 7766407"/>
              <a:gd name="connsiteY111" fmla="*/ 3834466 h 5322018"/>
              <a:gd name="connsiteX112" fmla="*/ 2992169 w 7766407"/>
              <a:gd name="connsiteY112" fmla="*/ 3835021 h 5322018"/>
              <a:gd name="connsiteX113" fmla="*/ 2983549 w 7766407"/>
              <a:gd name="connsiteY113" fmla="*/ 3847993 h 5322018"/>
              <a:gd name="connsiteX114" fmla="*/ 2853933 w 7766407"/>
              <a:gd name="connsiteY114" fmla="*/ 3953133 h 5322018"/>
              <a:gd name="connsiteX115" fmla="*/ 2700319 w 7766407"/>
              <a:gd name="connsiteY115" fmla="*/ 4113764 h 5322018"/>
              <a:gd name="connsiteX116" fmla="*/ 2510176 w 7766407"/>
              <a:gd name="connsiteY116" fmla="*/ 4248057 h 5322018"/>
              <a:gd name="connsiteX117" fmla="*/ 2435589 w 7766407"/>
              <a:gd name="connsiteY117" fmla="*/ 4314608 h 5322018"/>
              <a:gd name="connsiteX118" fmla="*/ 2415553 w 7766407"/>
              <a:gd name="connsiteY118" fmla="*/ 4320982 h 5322018"/>
              <a:gd name="connsiteX119" fmla="*/ 2411954 w 7766407"/>
              <a:gd name="connsiteY119" fmla="*/ 4321914 h 5322018"/>
              <a:gd name="connsiteX120" fmla="*/ 2354125 w 7766407"/>
              <a:gd name="connsiteY120" fmla="*/ 4349531 h 5322018"/>
              <a:gd name="connsiteX121" fmla="*/ 2283738 w 7766407"/>
              <a:gd name="connsiteY121" fmla="*/ 4401913 h 5322018"/>
              <a:gd name="connsiteX122" fmla="*/ 2274639 w 7766407"/>
              <a:gd name="connsiteY122" fmla="*/ 4413265 h 5322018"/>
              <a:gd name="connsiteX123" fmla="*/ 2200361 w 7766407"/>
              <a:gd name="connsiteY123" fmla="*/ 4461969 h 5322018"/>
              <a:gd name="connsiteX124" fmla="*/ 2151385 w 7766407"/>
              <a:gd name="connsiteY124" fmla="*/ 4498639 h 5322018"/>
              <a:gd name="connsiteX125" fmla="*/ 2142612 w 7766407"/>
              <a:gd name="connsiteY125" fmla="*/ 4509639 h 5322018"/>
              <a:gd name="connsiteX126" fmla="*/ 2126867 w 7766407"/>
              <a:gd name="connsiteY126" fmla="*/ 4512135 h 5322018"/>
              <a:gd name="connsiteX127" fmla="*/ 2120592 w 7766407"/>
              <a:gd name="connsiteY127" fmla="*/ 4509890 h 5322018"/>
              <a:gd name="connsiteX128" fmla="*/ 2082302 w 7766407"/>
              <a:gd name="connsiteY128" fmla="*/ 4540317 h 5322018"/>
              <a:gd name="connsiteX129" fmla="*/ 2077252 w 7766407"/>
              <a:gd name="connsiteY129" fmla="*/ 4543206 h 5322018"/>
              <a:gd name="connsiteX130" fmla="*/ 2040915 w 7766407"/>
              <a:gd name="connsiteY130" fmla="*/ 4560268 h 5322018"/>
              <a:gd name="connsiteX131" fmla="*/ 1984507 w 7766407"/>
              <a:gd name="connsiteY131" fmla="*/ 4581220 h 5322018"/>
              <a:gd name="connsiteX132" fmla="*/ 1921726 w 7766407"/>
              <a:gd name="connsiteY132" fmla="*/ 4594994 h 5322018"/>
              <a:gd name="connsiteX133" fmla="*/ 1886796 w 7766407"/>
              <a:gd name="connsiteY133" fmla="*/ 4605417 h 5322018"/>
              <a:gd name="connsiteX134" fmla="*/ 1861080 w 7766407"/>
              <a:gd name="connsiteY134" fmla="*/ 4610008 h 5322018"/>
              <a:gd name="connsiteX135" fmla="*/ 1829217 w 7766407"/>
              <a:gd name="connsiteY135" fmla="*/ 4618611 h 5322018"/>
              <a:gd name="connsiteX136" fmla="*/ 1809298 w 7766407"/>
              <a:gd name="connsiteY136" fmla="*/ 4630561 h 5322018"/>
              <a:gd name="connsiteX137" fmla="*/ 1734333 w 7766407"/>
              <a:gd name="connsiteY137" fmla="*/ 4646342 h 5322018"/>
              <a:gd name="connsiteX138" fmla="*/ 1356409 w 7766407"/>
              <a:gd name="connsiteY138" fmla="*/ 4866278 h 5322018"/>
              <a:gd name="connsiteX139" fmla="*/ 1048676 w 7766407"/>
              <a:gd name="connsiteY139" fmla="*/ 4988133 h 5322018"/>
              <a:gd name="connsiteX140" fmla="*/ 862512 w 7766407"/>
              <a:gd name="connsiteY140" fmla="*/ 5095694 h 5322018"/>
              <a:gd name="connsiteX141" fmla="*/ 861635 w 7766407"/>
              <a:gd name="connsiteY141" fmla="*/ 5094880 h 5322018"/>
              <a:gd name="connsiteX142" fmla="*/ 850724 w 7766407"/>
              <a:gd name="connsiteY142" fmla="*/ 5095804 h 5322018"/>
              <a:gd name="connsiteX143" fmla="*/ 830865 w 7766407"/>
              <a:gd name="connsiteY143" fmla="*/ 5100063 h 5322018"/>
              <a:gd name="connsiteX144" fmla="*/ 779694 w 7766407"/>
              <a:gd name="connsiteY144" fmla="*/ 5096364 h 5322018"/>
              <a:gd name="connsiteX145" fmla="*/ 746322 w 7766407"/>
              <a:gd name="connsiteY145" fmla="*/ 5117315 h 5322018"/>
              <a:gd name="connsiteX146" fmla="*/ 739355 w 7766407"/>
              <a:gd name="connsiteY146" fmla="*/ 5120945 h 5322018"/>
              <a:gd name="connsiteX147" fmla="*/ 739112 w 7766407"/>
              <a:gd name="connsiteY147" fmla="*/ 5120776 h 5322018"/>
              <a:gd name="connsiteX148" fmla="*/ 731553 w 7766407"/>
              <a:gd name="connsiteY148" fmla="*/ 5124122 h 5322018"/>
              <a:gd name="connsiteX149" fmla="*/ 713129 w 7766407"/>
              <a:gd name="connsiteY149" fmla="*/ 5134606 h 5322018"/>
              <a:gd name="connsiteX150" fmla="*/ 707783 w 7766407"/>
              <a:gd name="connsiteY150" fmla="*/ 5135422 h 5322018"/>
              <a:gd name="connsiteX151" fmla="*/ 674773 w 7766407"/>
              <a:gd name="connsiteY151" fmla="*/ 5139365 h 5322018"/>
              <a:gd name="connsiteX152" fmla="*/ 580910 w 7766407"/>
              <a:gd name="connsiteY152" fmla="*/ 5175217 h 5322018"/>
              <a:gd name="connsiteX153" fmla="*/ 0 w 7766407"/>
              <a:gd name="connsiteY153" fmla="*/ 5322018 h 5322018"/>
              <a:gd name="connsiteX154" fmla="*/ 443847 w 7766407"/>
              <a:gd name="connsiteY154" fmla="*/ 346023 h 5322018"/>
              <a:gd name="connsiteX155" fmla="*/ 473895 w 7766407"/>
              <a:gd name="connsiteY155" fmla="*/ 0 h 5322018"/>
              <a:gd name="connsiteX0" fmla="*/ 473895 w 7766407"/>
              <a:gd name="connsiteY0" fmla="*/ 0 h 5322018"/>
              <a:gd name="connsiteX1" fmla="*/ 7766407 w 7766407"/>
              <a:gd name="connsiteY1" fmla="*/ 649356 h 5322018"/>
              <a:gd name="connsiteX2" fmla="*/ 7754419 w 7766407"/>
              <a:gd name="connsiteY2" fmla="*/ 656832 h 5322018"/>
              <a:gd name="connsiteX3" fmla="*/ 7674875 w 7766407"/>
              <a:gd name="connsiteY3" fmla="*/ 705925 h 5322018"/>
              <a:gd name="connsiteX4" fmla="*/ 7594593 w 7766407"/>
              <a:gd name="connsiteY4" fmla="*/ 715147 h 5322018"/>
              <a:gd name="connsiteX5" fmla="*/ 7522045 w 7766407"/>
              <a:gd name="connsiteY5" fmla="*/ 799587 h 5322018"/>
              <a:gd name="connsiteX6" fmla="*/ 7399327 w 7766407"/>
              <a:gd name="connsiteY6" fmla="*/ 845960 h 5322018"/>
              <a:gd name="connsiteX7" fmla="*/ 7322627 w 7766407"/>
              <a:gd name="connsiteY7" fmla="*/ 887773 h 5322018"/>
              <a:gd name="connsiteX8" fmla="*/ 7151262 w 7766407"/>
              <a:gd name="connsiteY8" fmla="*/ 984886 h 5322018"/>
              <a:gd name="connsiteX9" fmla="*/ 6756023 w 7766407"/>
              <a:gd name="connsiteY9" fmla="*/ 1188542 h 5322018"/>
              <a:gd name="connsiteX10" fmla="*/ 6712672 w 7766407"/>
              <a:gd name="connsiteY10" fmla="*/ 1246467 h 5322018"/>
              <a:gd name="connsiteX11" fmla="*/ 6687440 w 7766407"/>
              <a:gd name="connsiteY11" fmla="*/ 1260662 h 5322018"/>
              <a:gd name="connsiteX12" fmla="*/ 6641885 w 7766407"/>
              <a:gd name="connsiteY12" fmla="*/ 1309000 h 5322018"/>
              <a:gd name="connsiteX13" fmla="*/ 6489577 w 7766407"/>
              <a:gd name="connsiteY13" fmla="*/ 1398613 h 5322018"/>
              <a:gd name="connsiteX14" fmla="*/ 6384287 w 7766407"/>
              <a:gd name="connsiteY14" fmla="*/ 1451239 h 5322018"/>
              <a:gd name="connsiteX15" fmla="*/ 6220937 w 7766407"/>
              <a:gd name="connsiteY15" fmla="*/ 1540763 h 5322018"/>
              <a:gd name="connsiteX16" fmla="*/ 6109958 w 7766407"/>
              <a:gd name="connsiteY16" fmla="*/ 1601219 h 5322018"/>
              <a:gd name="connsiteX17" fmla="*/ 6014458 w 7766407"/>
              <a:gd name="connsiteY17" fmla="*/ 1670184 h 5322018"/>
              <a:gd name="connsiteX18" fmla="*/ 5839315 w 7766407"/>
              <a:gd name="connsiteY18" fmla="*/ 1841855 h 5322018"/>
              <a:gd name="connsiteX19" fmla="*/ 5810333 w 7766407"/>
              <a:gd name="connsiteY19" fmla="*/ 1879264 h 5322018"/>
              <a:gd name="connsiteX20" fmla="*/ 5796856 w 7766407"/>
              <a:gd name="connsiteY20" fmla="*/ 1903903 h 5322018"/>
              <a:gd name="connsiteX21" fmla="*/ 5776991 w 7766407"/>
              <a:gd name="connsiteY21" fmla="*/ 1913445 h 5322018"/>
              <a:gd name="connsiteX22" fmla="*/ 5768324 w 7766407"/>
              <a:gd name="connsiteY22" fmla="*/ 1930187 h 5322018"/>
              <a:gd name="connsiteX23" fmla="*/ 5746715 w 7766407"/>
              <a:gd name="connsiteY23" fmla="*/ 1935728 h 5322018"/>
              <a:gd name="connsiteX24" fmla="*/ 5730244 w 7766407"/>
              <a:gd name="connsiteY24" fmla="*/ 1946380 h 5322018"/>
              <a:gd name="connsiteX25" fmla="*/ 5551772 w 7766407"/>
              <a:gd name="connsiteY25" fmla="*/ 2005270 h 5322018"/>
              <a:gd name="connsiteX26" fmla="*/ 5246617 w 7766407"/>
              <a:gd name="connsiteY26" fmla="*/ 2162655 h 5322018"/>
              <a:gd name="connsiteX27" fmla="*/ 5108893 w 7766407"/>
              <a:gd name="connsiteY27" fmla="*/ 2264498 h 5322018"/>
              <a:gd name="connsiteX28" fmla="*/ 4972149 w 7766407"/>
              <a:gd name="connsiteY28" fmla="*/ 2387894 h 5322018"/>
              <a:gd name="connsiteX29" fmla="*/ 4933888 w 7766407"/>
              <a:gd name="connsiteY29" fmla="*/ 2412305 h 5322018"/>
              <a:gd name="connsiteX30" fmla="*/ 4886680 w 7766407"/>
              <a:gd name="connsiteY30" fmla="*/ 2435959 h 5322018"/>
              <a:gd name="connsiteX31" fmla="*/ 4858349 w 7766407"/>
              <a:gd name="connsiteY31" fmla="*/ 2449951 h 5322018"/>
              <a:gd name="connsiteX32" fmla="*/ 4790282 w 7766407"/>
              <a:gd name="connsiteY32" fmla="*/ 2498841 h 5322018"/>
              <a:gd name="connsiteX33" fmla="*/ 4695421 w 7766407"/>
              <a:gd name="connsiteY33" fmla="*/ 2608329 h 5322018"/>
              <a:gd name="connsiteX34" fmla="*/ 4660953 w 7766407"/>
              <a:gd name="connsiteY34" fmla="*/ 2633640 h 5322018"/>
              <a:gd name="connsiteX35" fmla="*/ 4617793 w 7766407"/>
              <a:gd name="connsiteY35" fmla="*/ 2682689 h 5322018"/>
              <a:gd name="connsiteX36" fmla="*/ 4540653 w 7766407"/>
              <a:gd name="connsiteY36" fmla="*/ 2726039 h 5322018"/>
              <a:gd name="connsiteX37" fmla="*/ 4478244 w 7766407"/>
              <a:gd name="connsiteY37" fmla="*/ 2754222 h 5322018"/>
              <a:gd name="connsiteX38" fmla="*/ 4445069 w 7766407"/>
              <a:gd name="connsiteY38" fmla="*/ 2771978 h 5322018"/>
              <a:gd name="connsiteX39" fmla="*/ 4418912 w 7766407"/>
              <a:gd name="connsiteY39" fmla="*/ 2782732 h 5322018"/>
              <a:gd name="connsiteX40" fmla="*/ 4363178 w 7766407"/>
              <a:gd name="connsiteY40" fmla="*/ 2821763 h 5322018"/>
              <a:gd name="connsiteX41" fmla="*/ 4275326 w 7766407"/>
              <a:gd name="connsiteY41" fmla="*/ 2891335 h 5322018"/>
              <a:gd name="connsiteX42" fmla="*/ 4255667 w 7766407"/>
              <a:gd name="connsiteY42" fmla="*/ 2905018 h 5322018"/>
              <a:gd name="connsiteX43" fmla="*/ 4234983 w 7766407"/>
              <a:gd name="connsiteY43" fmla="*/ 2912298 h 5322018"/>
              <a:gd name="connsiteX44" fmla="*/ 4226882 w 7766407"/>
              <a:gd name="connsiteY44" fmla="*/ 2910079 h 5322018"/>
              <a:gd name="connsiteX45" fmla="*/ 4215462 w 7766407"/>
              <a:gd name="connsiteY45" fmla="*/ 2916885 h 5322018"/>
              <a:gd name="connsiteX46" fmla="*/ 4211632 w 7766407"/>
              <a:gd name="connsiteY46" fmla="*/ 2917760 h 5322018"/>
              <a:gd name="connsiteX47" fmla="*/ 4190465 w 7766407"/>
              <a:gd name="connsiteY47" fmla="*/ 2923708 h 5322018"/>
              <a:gd name="connsiteX48" fmla="*/ 4164947 w 7766407"/>
              <a:gd name="connsiteY48" fmla="*/ 2959675 h 5322018"/>
              <a:gd name="connsiteX49" fmla="*/ 4117371 w 7766407"/>
              <a:gd name="connsiteY49" fmla="*/ 2984784 h 5322018"/>
              <a:gd name="connsiteX50" fmla="*/ 3904979 w 7766407"/>
              <a:gd name="connsiteY50" fmla="*/ 3091607 h 5322018"/>
              <a:gd name="connsiteX51" fmla="*/ 3778911 w 7766407"/>
              <a:gd name="connsiteY51" fmla="*/ 3255548 h 5322018"/>
              <a:gd name="connsiteX52" fmla="*/ 3728606 w 7766407"/>
              <a:gd name="connsiteY52" fmla="*/ 3295465 h 5322018"/>
              <a:gd name="connsiteX53" fmla="*/ 3718668 w 7766407"/>
              <a:gd name="connsiteY53" fmla="*/ 3304992 h 5322018"/>
              <a:gd name="connsiteX54" fmla="*/ 3717842 w 7766407"/>
              <a:gd name="connsiteY54" fmla="*/ 3305447 h 5322018"/>
              <a:gd name="connsiteX55" fmla="*/ 3718578 w 7766407"/>
              <a:gd name="connsiteY55" fmla="*/ 3308616 h 5322018"/>
              <a:gd name="connsiteX56" fmla="*/ 3712398 w 7766407"/>
              <a:gd name="connsiteY56" fmla="*/ 3318359 h 5322018"/>
              <a:gd name="connsiteX57" fmla="*/ 3702979 w 7766407"/>
              <a:gd name="connsiteY57" fmla="*/ 3338545 h 5322018"/>
              <a:gd name="connsiteX58" fmla="*/ 3698626 w 7766407"/>
              <a:gd name="connsiteY58" fmla="*/ 3341390 h 5322018"/>
              <a:gd name="connsiteX59" fmla="*/ 3680384 w 7766407"/>
              <a:gd name="connsiteY59" fmla="*/ 3370390 h 5322018"/>
              <a:gd name="connsiteX60" fmla="*/ 3678906 w 7766407"/>
              <a:gd name="connsiteY60" fmla="*/ 3370346 h 5322018"/>
              <a:gd name="connsiteX61" fmla="*/ 3668393 w 7766407"/>
              <a:gd name="connsiteY61" fmla="*/ 3376590 h 5322018"/>
              <a:gd name="connsiteX62" fmla="*/ 3661364 w 7766407"/>
              <a:gd name="connsiteY62" fmla="*/ 3371467 h 5322018"/>
              <a:gd name="connsiteX63" fmla="*/ 3658334 w 7766407"/>
              <a:gd name="connsiteY63" fmla="*/ 3373274 h 5322018"/>
              <a:gd name="connsiteX64" fmla="*/ 3657792 w 7766407"/>
              <a:gd name="connsiteY64" fmla="*/ 3373950 h 5322018"/>
              <a:gd name="connsiteX65" fmla="*/ 3651105 w 7766407"/>
              <a:gd name="connsiteY65" fmla="*/ 3389533 h 5322018"/>
              <a:gd name="connsiteX66" fmla="*/ 3648132 w 7766407"/>
              <a:gd name="connsiteY66" fmla="*/ 3388884 h 5322018"/>
              <a:gd name="connsiteX67" fmla="*/ 3643801 w 7766407"/>
              <a:gd name="connsiteY67" fmla="*/ 3396002 h 5322018"/>
              <a:gd name="connsiteX68" fmla="*/ 3639159 w 7766407"/>
              <a:gd name="connsiteY68" fmla="*/ 3398369 h 5322018"/>
              <a:gd name="connsiteX69" fmla="*/ 3617811 w 7766407"/>
              <a:gd name="connsiteY69" fmla="*/ 3425254 h 5322018"/>
              <a:gd name="connsiteX70" fmla="*/ 3616346 w 7766407"/>
              <a:gd name="connsiteY70" fmla="*/ 3425054 h 5322018"/>
              <a:gd name="connsiteX71" fmla="*/ 3605202 w 7766407"/>
              <a:gd name="connsiteY71" fmla="*/ 3430140 h 5322018"/>
              <a:gd name="connsiteX72" fmla="*/ 3586582 w 7766407"/>
              <a:gd name="connsiteY72" fmla="*/ 3441167 h 5322018"/>
              <a:gd name="connsiteX73" fmla="*/ 3580103 w 7766407"/>
              <a:gd name="connsiteY73" fmla="*/ 3439005 h 5322018"/>
              <a:gd name="connsiteX74" fmla="*/ 3576872 w 7766407"/>
              <a:gd name="connsiteY74" fmla="*/ 3444094 h 5322018"/>
              <a:gd name="connsiteX75" fmla="*/ 3572338 w 7766407"/>
              <a:gd name="connsiteY75" fmla="*/ 3449943 h 5322018"/>
              <a:gd name="connsiteX76" fmla="*/ 3571965 w 7766407"/>
              <a:gd name="connsiteY76" fmla="*/ 3449964 h 5322018"/>
              <a:gd name="connsiteX77" fmla="*/ 3566623 w 7766407"/>
              <a:gd name="connsiteY77" fmla="*/ 3455947 h 5322018"/>
              <a:gd name="connsiteX78" fmla="*/ 3564070 w 7766407"/>
              <a:gd name="connsiteY78" fmla="*/ 3460601 h 5322018"/>
              <a:gd name="connsiteX79" fmla="*/ 3526726 w 7766407"/>
              <a:gd name="connsiteY79" fmla="*/ 3463163 h 5322018"/>
              <a:gd name="connsiteX80" fmla="*/ 3525139 w 7766407"/>
              <a:gd name="connsiteY80" fmla="*/ 3464518 h 5322018"/>
              <a:gd name="connsiteX81" fmla="*/ 3506741 w 7766407"/>
              <a:gd name="connsiteY81" fmla="*/ 3487501 h 5322018"/>
              <a:gd name="connsiteX82" fmla="*/ 3501585 w 7766407"/>
              <a:gd name="connsiteY82" fmla="*/ 3492832 h 5322018"/>
              <a:gd name="connsiteX83" fmla="*/ 3501212 w 7766407"/>
              <a:gd name="connsiteY83" fmla="*/ 3492813 h 5322018"/>
              <a:gd name="connsiteX84" fmla="*/ 3495239 w 7766407"/>
              <a:gd name="connsiteY84" fmla="*/ 3498192 h 5322018"/>
              <a:gd name="connsiteX85" fmla="*/ 3492183 w 7766407"/>
              <a:gd name="connsiteY85" fmla="*/ 3502548 h 5322018"/>
              <a:gd name="connsiteX86" fmla="*/ 3476697 w 7766407"/>
              <a:gd name="connsiteY86" fmla="*/ 3501956 h 5322018"/>
              <a:gd name="connsiteX87" fmla="*/ 3469187 w 7766407"/>
              <a:gd name="connsiteY87" fmla="*/ 3506574 h 5322018"/>
              <a:gd name="connsiteX88" fmla="*/ 3408103 w 7766407"/>
              <a:gd name="connsiteY88" fmla="*/ 3549813 h 5322018"/>
              <a:gd name="connsiteX89" fmla="*/ 3326209 w 7766407"/>
              <a:gd name="connsiteY89" fmla="*/ 3609630 h 5322018"/>
              <a:gd name="connsiteX90" fmla="*/ 3297595 w 7766407"/>
              <a:gd name="connsiteY90" fmla="*/ 3632513 h 5322018"/>
              <a:gd name="connsiteX91" fmla="*/ 3242015 w 7766407"/>
              <a:gd name="connsiteY91" fmla="*/ 3667904 h 5322018"/>
              <a:gd name="connsiteX92" fmla="*/ 3213720 w 7766407"/>
              <a:gd name="connsiteY92" fmla="*/ 3680766 h 5322018"/>
              <a:gd name="connsiteX93" fmla="*/ 3212968 w 7766407"/>
              <a:gd name="connsiteY93" fmla="*/ 3681905 h 5322018"/>
              <a:gd name="connsiteX94" fmla="*/ 3208857 w 7766407"/>
              <a:gd name="connsiteY94" fmla="*/ 3681194 h 5322018"/>
              <a:gd name="connsiteX95" fmla="*/ 3203557 w 7766407"/>
              <a:gd name="connsiteY95" fmla="*/ 3683492 h 5322018"/>
              <a:gd name="connsiteX96" fmla="*/ 3192199 w 7766407"/>
              <a:gd name="connsiteY96" fmla="*/ 3693448 h 5322018"/>
              <a:gd name="connsiteX97" fmla="*/ 3188443 w 7766407"/>
              <a:gd name="connsiteY97" fmla="*/ 3697797 h 5322018"/>
              <a:gd name="connsiteX98" fmla="*/ 3181853 w 7766407"/>
              <a:gd name="connsiteY98" fmla="*/ 3702869 h 5322018"/>
              <a:gd name="connsiteX99" fmla="*/ 3181526 w 7766407"/>
              <a:gd name="connsiteY99" fmla="*/ 3702803 h 5322018"/>
              <a:gd name="connsiteX100" fmla="*/ 3175672 w 7766407"/>
              <a:gd name="connsiteY100" fmla="*/ 3707933 h 5322018"/>
              <a:gd name="connsiteX101" fmla="*/ 3149098 w 7766407"/>
              <a:gd name="connsiteY101" fmla="*/ 3735473 h 5322018"/>
              <a:gd name="connsiteX102" fmla="*/ 3093676 w 7766407"/>
              <a:gd name="connsiteY102" fmla="*/ 3747916 h 5322018"/>
              <a:gd name="connsiteX103" fmla="*/ 3074500 w 7766407"/>
              <a:gd name="connsiteY103" fmla="*/ 3757479 h 5322018"/>
              <a:gd name="connsiteX104" fmla="*/ 3063387 w 7766407"/>
              <a:gd name="connsiteY104" fmla="*/ 3761557 h 5322018"/>
              <a:gd name="connsiteX105" fmla="*/ 3062129 w 7766407"/>
              <a:gd name="connsiteY105" fmla="*/ 3761145 h 5322018"/>
              <a:gd name="connsiteX106" fmla="*/ 3036739 w 7766407"/>
              <a:gd name="connsiteY106" fmla="*/ 3787643 h 5322018"/>
              <a:gd name="connsiteX107" fmla="*/ 3032052 w 7766407"/>
              <a:gd name="connsiteY107" fmla="*/ 3789608 h 5322018"/>
              <a:gd name="connsiteX108" fmla="*/ 3017184 w 7766407"/>
              <a:gd name="connsiteY108" fmla="*/ 3808868 h 5322018"/>
              <a:gd name="connsiteX109" fmla="*/ 3008605 w 7766407"/>
              <a:gd name="connsiteY109" fmla="*/ 3817755 h 5322018"/>
              <a:gd name="connsiteX110" fmla="*/ 3008033 w 7766407"/>
              <a:gd name="connsiteY110" fmla="*/ 3822453 h 5322018"/>
              <a:gd name="connsiteX111" fmla="*/ 2994428 w 7766407"/>
              <a:gd name="connsiteY111" fmla="*/ 3834466 h 5322018"/>
              <a:gd name="connsiteX112" fmla="*/ 2992169 w 7766407"/>
              <a:gd name="connsiteY112" fmla="*/ 3835021 h 5322018"/>
              <a:gd name="connsiteX113" fmla="*/ 2983549 w 7766407"/>
              <a:gd name="connsiteY113" fmla="*/ 3847993 h 5322018"/>
              <a:gd name="connsiteX114" fmla="*/ 2853933 w 7766407"/>
              <a:gd name="connsiteY114" fmla="*/ 3953133 h 5322018"/>
              <a:gd name="connsiteX115" fmla="*/ 2700319 w 7766407"/>
              <a:gd name="connsiteY115" fmla="*/ 4113764 h 5322018"/>
              <a:gd name="connsiteX116" fmla="*/ 2510176 w 7766407"/>
              <a:gd name="connsiteY116" fmla="*/ 4248057 h 5322018"/>
              <a:gd name="connsiteX117" fmla="*/ 2435589 w 7766407"/>
              <a:gd name="connsiteY117" fmla="*/ 4314608 h 5322018"/>
              <a:gd name="connsiteX118" fmla="*/ 2415553 w 7766407"/>
              <a:gd name="connsiteY118" fmla="*/ 4320982 h 5322018"/>
              <a:gd name="connsiteX119" fmla="*/ 2411954 w 7766407"/>
              <a:gd name="connsiteY119" fmla="*/ 4321914 h 5322018"/>
              <a:gd name="connsiteX120" fmla="*/ 2354125 w 7766407"/>
              <a:gd name="connsiteY120" fmla="*/ 4349531 h 5322018"/>
              <a:gd name="connsiteX121" fmla="*/ 2283738 w 7766407"/>
              <a:gd name="connsiteY121" fmla="*/ 4401913 h 5322018"/>
              <a:gd name="connsiteX122" fmla="*/ 2274639 w 7766407"/>
              <a:gd name="connsiteY122" fmla="*/ 4413265 h 5322018"/>
              <a:gd name="connsiteX123" fmla="*/ 2200361 w 7766407"/>
              <a:gd name="connsiteY123" fmla="*/ 4461969 h 5322018"/>
              <a:gd name="connsiteX124" fmla="*/ 2151385 w 7766407"/>
              <a:gd name="connsiteY124" fmla="*/ 4498639 h 5322018"/>
              <a:gd name="connsiteX125" fmla="*/ 2142612 w 7766407"/>
              <a:gd name="connsiteY125" fmla="*/ 4509639 h 5322018"/>
              <a:gd name="connsiteX126" fmla="*/ 2126867 w 7766407"/>
              <a:gd name="connsiteY126" fmla="*/ 4512135 h 5322018"/>
              <a:gd name="connsiteX127" fmla="*/ 2120592 w 7766407"/>
              <a:gd name="connsiteY127" fmla="*/ 4509890 h 5322018"/>
              <a:gd name="connsiteX128" fmla="*/ 2082302 w 7766407"/>
              <a:gd name="connsiteY128" fmla="*/ 4540317 h 5322018"/>
              <a:gd name="connsiteX129" fmla="*/ 2077252 w 7766407"/>
              <a:gd name="connsiteY129" fmla="*/ 4543206 h 5322018"/>
              <a:gd name="connsiteX130" fmla="*/ 2040915 w 7766407"/>
              <a:gd name="connsiteY130" fmla="*/ 4560268 h 5322018"/>
              <a:gd name="connsiteX131" fmla="*/ 1984507 w 7766407"/>
              <a:gd name="connsiteY131" fmla="*/ 4581220 h 5322018"/>
              <a:gd name="connsiteX132" fmla="*/ 1921726 w 7766407"/>
              <a:gd name="connsiteY132" fmla="*/ 4594994 h 5322018"/>
              <a:gd name="connsiteX133" fmla="*/ 1886796 w 7766407"/>
              <a:gd name="connsiteY133" fmla="*/ 4605417 h 5322018"/>
              <a:gd name="connsiteX134" fmla="*/ 1861080 w 7766407"/>
              <a:gd name="connsiteY134" fmla="*/ 4610008 h 5322018"/>
              <a:gd name="connsiteX135" fmla="*/ 1829217 w 7766407"/>
              <a:gd name="connsiteY135" fmla="*/ 4618611 h 5322018"/>
              <a:gd name="connsiteX136" fmla="*/ 1809298 w 7766407"/>
              <a:gd name="connsiteY136" fmla="*/ 4630561 h 5322018"/>
              <a:gd name="connsiteX137" fmla="*/ 1734333 w 7766407"/>
              <a:gd name="connsiteY137" fmla="*/ 4646342 h 5322018"/>
              <a:gd name="connsiteX138" fmla="*/ 1356409 w 7766407"/>
              <a:gd name="connsiteY138" fmla="*/ 4866278 h 5322018"/>
              <a:gd name="connsiteX139" fmla="*/ 1048676 w 7766407"/>
              <a:gd name="connsiteY139" fmla="*/ 4988133 h 5322018"/>
              <a:gd name="connsiteX140" fmla="*/ 862512 w 7766407"/>
              <a:gd name="connsiteY140" fmla="*/ 5095694 h 5322018"/>
              <a:gd name="connsiteX141" fmla="*/ 861635 w 7766407"/>
              <a:gd name="connsiteY141" fmla="*/ 5094880 h 5322018"/>
              <a:gd name="connsiteX142" fmla="*/ 850724 w 7766407"/>
              <a:gd name="connsiteY142" fmla="*/ 5095804 h 5322018"/>
              <a:gd name="connsiteX143" fmla="*/ 830865 w 7766407"/>
              <a:gd name="connsiteY143" fmla="*/ 5100063 h 5322018"/>
              <a:gd name="connsiteX144" fmla="*/ 779694 w 7766407"/>
              <a:gd name="connsiteY144" fmla="*/ 5096364 h 5322018"/>
              <a:gd name="connsiteX145" fmla="*/ 746322 w 7766407"/>
              <a:gd name="connsiteY145" fmla="*/ 5117315 h 5322018"/>
              <a:gd name="connsiteX146" fmla="*/ 739355 w 7766407"/>
              <a:gd name="connsiteY146" fmla="*/ 5120945 h 5322018"/>
              <a:gd name="connsiteX147" fmla="*/ 739112 w 7766407"/>
              <a:gd name="connsiteY147" fmla="*/ 5120776 h 5322018"/>
              <a:gd name="connsiteX148" fmla="*/ 731553 w 7766407"/>
              <a:gd name="connsiteY148" fmla="*/ 5124122 h 5322018"/>
              <a:gd name="connsiteX149" fmla="*/ 713129 w 7766407"/>
              <a:gd name="connsiteY149" fmla="*/ 5134606 h 5322018"/>
              <a:gd name="connsiteX150" fmla="*/ 707783 w 7766407"/>
              <a:gd name="connsiteY150" fmla="*/ 5135422 h 5322018"/>
              <a:gd name="connsiteX151" fmla="*/ 674773 w 7766407"/>
              <a:gd name="connsiteY151" fmla="*/ 5139365 h 5322018"/>
              <a:gd name="connsiteX152" fmla="*/ 580910 w 7766407"/>
              <a:gd name="connsiteY152" fmla="*/ 5175217 h 5322018"/>
              <a:gd name="connsiteX153" fmla="*/ 0 w 7766407"/>
              <a:gd name="connsiteY153" fmla="*/ 5322018 h 5322018"/>
              <a:gd name="connsiteX154" fmla="*/ 473895 w 7766407"/>
              <a:gd name="connsiteY154" fmla="*/ 0 h 5322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l="l" t="t" r="r" b="b"/>
            <a:pathLst>
              <a:path w="7766407" h="5322018">
                <a:moveTo>
                  <a:pt x="473895" y="0"/>
                </a:moveTo>
                <a:lnTo>
                  <a:pt x="7766407" y="649356"/>
                </a:lnTo>
                <a:lnTo>
                  <a:pt x="7754419" y="656832"/>
                </a:lnTo>
                <a:cubicBezTo>
                  <a:pt x="7726474" y="677470"/>
                  <a:pt x="7696788" y="705576"/>
                  <a:pt x="7674875" y="705925"/>
                </a:cubicBezTo>
                <a:cubicBezTo>
                  <a:pt x="7659838" y="692337"/>
                  <a:pt x="7619354" y="711670"/>
                  <a:pt x="7594593" y="715147"/>
                </a:cubicBezTo>
                <a:cubicBezTo>
                  <a:pt x="7553036" y="756392"/>
                  <a:pt x="7553949" y="790366"/>
                  <a:pt x="7522045" y="799587"/>
                </a:cubicBezTo>
                <a:cubicBezTo>
                  <a:pt x="7499833" y="804948"/>
                  <a:pt x="7434970" y="857646"/>
                  <a:pt x="7399327" y="845960"/>
                </a:cubicBezTo>
                <a:cubicBezTo>
                  <a:pt x="7373461" y="881898"/>
                  <a:pt x="7346529" y="865787"/>
                  <a:pt x="7322627" y="887773"/>
                </a:cubicBezTo>
                <a:cubicBezTo>
                  <a:pt x="7261844" y="921968"/>
                  <a:pt x="7241893" y="963214"/>
                  <a:pt x="7151262" y="984886"/>
                </a:cubicBezTo>
                <a:cubicBezTo>
                  <a:pt x="7056829" y="1041135"/>
                  <a:pt x="6851604" y="1071499"/>
                  <a:pt x="6756023" y="1188542"/>
                </a:cubicBezTo>
                <a:cubicBezTo>
                  <a:pt x="6730515" y="1182883"/>
                  <a:pt x="6727803" y="1236044"/>
                  <a:pt x="6712672" y="1246467"/>
                </a:cubicBezTo>
                <a:cubicBezTo>
                  <a:pt x="6700674" y="1241234"/>
                  <a:pt x="6686914" y="1248210"/>
                  <a:pt x="6687440" y="1260662"/>
                </a:cubicBezTo>
                <a:cubicBezTo>
                  <a:pt x="6706387" y="1281105"/>
                  <a:pt x="6637089" y="1291049"/>
                  <a:pt x="6641885" y="1309000"/>
                </a:cubicBezTo>
                <a:cubicBezTo>
                  <a:pt x="6615428" y="1325541"/>
                  <a:pt x="6496868" y="1362901"/>
                  <a:pt x="6489577" y="1398613"/>
                </a:cubicBezTo>
                <a:cubicBezTo>
                  <a:pt x="6438934" y="1437557"/>
                  <a:pt x="6408150" y="1439216"/>
                  <a:pt x="6384287" y="1451239"/>
                </a:cubicBezTo>
                <a:cubicBezTo>
                  <a:pt x="6353231" y="1459670"/>
                  <a:pt x="6322480" y="1490139"/>
                  <a:pt x="6220937" y="1540763"/>
                </a:cubicBezTo>
                <a:cubicBezTo>
                  <a:pt x="6204693" y="1542635"/>
                  <a:pt x="6108072" y="1588639"/>
                  <a:pt x="6109958" y="1601219"/>
                </a:cubicBezTo>
                <a:cubicBezTo>
                  <a:pt x="6078993" y="1617872"/>
                  <a:pt x="6044057" y="1672908"/>
                  <a:pt x="6014458" y="1670184"/>
                </a:cubicBezTo>
                <a:cubicBezTo>
                  <a:pt x="5969352" y="1710290"/>
                  <a:pt x="5873335" y="1807008"/>
                  <a:pt x="5839315" y="1841855"/>
                </a:cubicBezTo>
                <a:cubicBezTo>
                  <a:pt x="5814714" y="1859136"/>
                  <a:pt x="5823315" y="1888532"/>
                  <a:pt x="5810333" y="1879264"/>
                </a:cubicBezTo>
                <a:cubicBezTo>
                  <a:pt x="5809847" y="1889703"/>
                  <a:pt x="5804854" y="1897596"/>
                  <a:pt x="5796856" y="1903903"/>
                </a:cubicBezTo>
                <a:lnTo>
                  <a:pt x="5776991" y="1913445"/>
                </a:lnTo>
                <a:lnTo>
                  <a:pt x="5768324" y="1930187"/>
                </a:lnTo>
                <a:cubicBezTo>
                  <a:pt x="5763604" y="1934681"/>
                  <a:pt x="5756862" y="1937046"/>
                  <a:pt x="5746715" y="1935728"/>
                </a:cubicBezTo>
                <a:cubicBezTo>
                  <a:pt x="5742675" y="1938108"/>
                  <a:pt x="5736889" y="1941888"/>
                  <a:pt x="5730244" y="1946380"/>
                </a:cubicBezTo>
                <a:lnTo>
                  <a:pt x="5551772" y="2005270"/>
                </a:lnTo>
                <a:cubicBezTo>
                  <a:pt x="5468669" y="2047436"/>
                  <a:pt x="5320429" y="2119450"/>
                  <a:pt x="5246617" y="2162655"/>
                </a:cubicBezTo>
                <a:lnTo>
                  <a:pt x="5108893" y="2264498"/>
                </a:lnTo>
                <a:lnTo>
                  <a:pt x="4972149" y="2387894"/>
                </a:lnTo>
                <a:cubicBezTo>
                  <a:pt x="4958199" y="2397068"/>
                  <a:pt x="4944146" y="2406292"/>
                  <a:pt x="4933888" y="2412305"/>
                </a:cubicBezTo>
                <a:cubicBezTo>
                  <a:pt x="4926031" y="2437683"/>
                  <a:pt x="4906397" y="2420081"/>
                  <a:pt x="4886680" y="2435959"/>
                </a:cubicBezTo>
                <a:cubicBezTo>
                  <a:pt x="4879505" y="2447520"/>
                  <a:pt x="4872446" y="2452218"/>
                  <a:pt x="4858349" y="2449951"/>
                </a:cubicBezTo>
                <a:cubicBezTo>
                  <a:pt x="4826189" y="2504934"/>
                  <a:pt x="4829559" y="2465158"/>
                  <a:pt x="4790282" y="2498841"/>
                </a:cubicBezTo>
                <a:cubicBezTo>
                  <a:pt x="4757654" y="2530220"/>
                  <a:pt x="4717406" y="2559468"/>
                  <a:pt x="4695421" y="2608329"/>
                </a:cubicBezTo>
                <a:cubicBezTo>
                  <a:pt x="4692985" y="2620404"/>
                  <a:pt x="4673890" y="2621247"/>
                  <a:pt x="4660953" y="2633640"/>
                </a:cubicBezTo>
                <a:cubicBezTo>
                  <a:pt x="4648016" y="2646033"/>
                  <a:pt x="4637843" y="2667289"/>
                  <a:pt x="4617793" y="2682689"/>
                </a:cubicBezTo>
                <a:cubicBezTo>
                  <a:pt x="4582940" y="2707208"/>
                  <a:pt x="4543392" y="2708552"/>
                  <a:pt x="4540653" y="2726039"/>
                </a:cubicBezTo>
                <a:cubicBezTo>
                  <a:pt x="4520518" y="2734895"/>
                  <a:pt x="4484610" y="2733666"/>
                  <a:pt x="4478244" y="2754222"/>
                </a:cubicBezTo>
                <a:cubicBezTo>
                  <a:pt x="4469356" y="2744308"/>
                  <a:pt x="4460963" y="2773581"/>
                  <a:pt x="4445069" y="2771978"/>
                </a:cubicBezTo>
                <a:cubicBezTo>
                  <a:pt x="4433079" y="2769658"/>
                  <a:pt x="4427736" y="2777998"/>
                  <a:pt x="4418912" y="2782732"/>
                </a:cubicBezTo>
                <a:cubicBezTo>
                  <a:pt x="4404355" y="2783300"/>
                  <a:pt x="4370000" y="2810533"/>
                  <a:pt x="4363178" y="2821763"/>
                </a:cubicBezTo>
                <a:cubicBezTo>
                  <a:pt x="4350513" y="2855639"/>
                  <a:pt x="4286603" y="2864646"/>
                  <a:pt x="4275326" y="2891335"/>
                </a:cubicBezTo>
                <a:cubicBezTo>
                  <a:pt x="4269304" y="2897284"/>
                  <a:pt x="4262661" y="2901653"/>
                  <a:pt x="4255667" y="2905018"/>
                </a:cubicBezTo>
                <a:lnTo>
                  <a:pt x="4234983" y="2912298"/>
                </a:lnTo>
                <a:lnTo>
                  <a:pt x="4226882" y="2910079"/>
                </a:lnTo>
                <a:lnTo>
                  <a:pt x="4215462" y="2916885"/>
                </a:lnTo>
                <a:lnTo>
                  <a:pt x="4211632" y="2917760"/>
                </a:lnTo>
                <a:lnTo>
                  <a:pt x="4190465" y="2923708"/>
                </a:lnTo>
                <a:cubicBezTo>
                  <a:pt x="4211448" y="2943977"/>
                  <a:pt x="4137000" y="2948398"/>
                  <a:pt x="4164947" y="2959675"/>
                </a:cubicBezTo>
                <a:cubicBezTo>
                  <a:pt x="4131823" y="2976992"/>
                  <a:pt x="4167115" y="2983181"/>
                  <a:pt x="4117371" y="2984784"/>
                </a:cubicBezTo>
                <a:cubicBezTo>
                  <a:pt x="4074961" y="3029115"/>
                  <a:pt x="3930684" y="3042351"/>
                  <a:pt x="3904979" y="3091607"/>
                </a:cubicBezTo>
                <a:cubicBezTo>
                  <a:pt x="3848569" y="3136734"/>
                  <a:pt x="3808307" y="3221571"/>
                  <a:pt x="3778911" y="3255548"/>
                </a:cubicBezTo>
                <a:lnTo>
                  <a:pt x="3728606" y="3295465"/>
                </a:lnTo>
                <a:lnTo>
                  <a:pt x="3718668" y="3304992"/>
                </a:lnTo>
                <a:lnTo>
                  <a:pt x="3717842" y="3305447"/>
                </a:lnTo>
                <a:lnTo>
                  <a:pt x="3718578" y="3308616"/>
                </a:lnTo>
                <a:lnTo>
                  <a:pt x="3712398" y="3318359"/>
                </a:lnTo>
                <a:lnTo>
                  <a:pt x="3702979" y="3338545"/>
                </a:lnTo>
                <a:lnTo>
                  <a:pt x="3698626" y="3341390"/>
                </a:lnTo>
                <a:lnTo>
                  <a:pt x="3680384" y="3370390"/>
                </a:lnTo>
                <a:lnTo>
                  <a:pt x="3678906" y="3370346"/>
                </a:lnTo>
                <a:cubicBezTo>
                  <a:pt x="3675169" y="3370915"/>
                  <a:pt x="3671627" y="3372581"/>
                  <a:pt x="3668393" y="3376590"/>
                </a:cubicBezTo>
                <a:cubicBezTo>
                  <a:pt x="3665128" y="3373435"/>
                  <a:pt x="3662941" y="3371857"/>
                  <a:pt x="3661364" y="3371467"/>
                </a:cubicBezTo>
                <a:lnTo>
                  <a:pt x="3658334" y="3373274"/>
                </a:lnTo>
                <a:lnTo>
                  <a:pt x="3657792" y="3373950"/>
                </a:lnTo>
                <a:lnTo>
                  <a:pt x="3651105" y="3389533"/>
                </a:lnTo>
                <a:lnTo>
                  <a:pt x="3648132" y="3388884"/>
                </a:lnTo>
                <a:lnTo>
                  <a:pt x="3643801" y="3396002"/>
                </a:lnTo>
                <a:lnTo>
                  <a:pt x="3639159" y="3398369"/>
                </a:lnTo>
                <a:lnTo>
                  <a:pt x="3617811" y="3425254"/>
                </a:lnTo>
                <a:lnTo>
                  <a:pt x="3616346" y="3425054"/>
                </a:lnTo>
                <a:cubicBezTo>
                  <a:pt x="3612568" y="3425220"/>
                  <a:pt x="3608861" y="3426500"/>
                  <a:pt x="3605202" y="3430140"/>
                </a:cubicBezTo>
                <a:cubicBezTo>
                  <a:pt x="3593624" y="3416203"/>
                  <a:pt x="3596350" y="3429196"/>
                  <a:pt x="3586582" y="3441167"/>
                </a:cubicBezTo>
                <a:lnTo>
                  <a:pt x="3580103" y="3439005"/>
                </a:lnTo>
                <a:lnTo>
                  <a:pt x="3576872" y="3444094"/>
                </a:lnTo>
                <a:lnTo>
                  <a:pt x="3572338" y="3449943"/>
                </a:lnTo>
                <a:lnTo>
                  <a:pt x="3571965" y="3449964"/>
                </a:lnTo>
                <a:cubicBezTo>
                  <a:pt x="3570381" y="3451036"/>
                  <a:pt x="3568666" y="3452883"/>
                  <a:pt x="3566623" y="3455947"/>
                </a:cubicBezTo>
                <a:lnTo>
                  <a:pt x="3564070" y="3460601"/>
                </a:lnTo>
                <a:lnTo>
                  <a:pt x="3526726" y="3463163"/>
                </a:lnTo>
                <a:lnTo>
                  <a:pt x="3525139" y="3464518"/>
                </a:lnTo>
                <a:lnTo>
                  <a:pt x="3506741" y="3487501"/>
                </a:lnTo>
                <a:lnTo>
                  <a:pt x="3501585" y="3492832"/>
                </a:lnTo>
                <a:lnTo>
                  <a:pt x="3501212" y="3492813"/>
                </a:lnTo>
                <a:cubicBezTo>
                  <a:pt x="3499519" y="3493712"/>
                  <a:pt x="3497607" y="3495365"/>
                  <a:pt x="3495239" y="3498192"/>
                </a:cubicBezTo>
                <a:lnTo>
                  <a:pt x="3492183" y="3502548"/>
                </a:lnTo>
                <a:lnTo>
                  <a:pt x="3476697" y="3501956"/>
                </a:lnTo>
                <a:lnTo>
                  <a:pt x="3469187" y="3506574"/>
                </a:lnTo>
                <a:cubicBezTo>
                  <a:pt x="3445645" y="3518609"/>
                  <a:pt x="3423473" y="3525406"/>
                  <a:pt x="3408103" y="3549813"/>
                </a:cubicBezTo>
                <a:cubicBezTo>
                  <a:pt x="3378281" y="3572305"/>
                  <a:pt x="3347536" y="3585981"/>
                  <a:pt x="3326209" y="3609630"/>
                </a:cubicBezTo>
                <a:cubicBezTo>
                  <a:pt x="3312029" y="3612732"/>
                  <a:pt x="3300832" y="3618217"/>
                  <a:pt x="3297595" y="3632513"/>
                </a:cubicBezTo>
                <a:cubicBezTo>
                  <a:pt x="3268034" y="3651465"/>
                  <a:pt x="3252747" y="3646464"/>
                  <a:pt x="3242015" y="3667904"/>
                </a:cubicBezTo>
                <a:cubicBezTo>
                  <a:pt x="3212592" y="3663443"/>
                  <a:pt x="3216999" y="3670428"/>
                  <a:pt x="3213720" y="3680766"/>
                </a:cubicBezTo>
                <a:lnTo>
                  <a:pt x="3212968" y="3681905"/>
                </a:lnTo>
                <a:lnTo>
                  <a:pt x="3208857" y="3681194"/>
                </a:lnTo>
                <a:lnTo>
                  <a:pt x="3203557" y="3683492"/>
                </a:lnTo>
                <a:lnTo>
                  <a:pt x="3192199" y="3693448"/>
                </a:lnTo>
                <a:lnTo>
                  <a:pt x="3188443" y="3697797"/>
                </a:lnTo>
                <a:cubicBezTo>
                  <a:pt x="3185664" y="3700566"/>
                  <a:pt x="3183571" y="3702117"/>
                  <a:pt x="3181853" y="3702869"/>
                </a:cubicBezTo>
                <a:lnTo>
                  <a:pt x="3181526" y="3702803"/>
                </a:lnTo>
                <a:lnTo>
                  <a:pt x="3175672" y="3707933"/>
                </a:lnTo>
                <a:cubicBezTo>
                  <a:pt x="3166167" y="3717032"/>
                  <a:pt x="3157275" y="3726303"/>
                  <a:pt x="3149098" y="3735473"/>
                </a:cubicBezTo>
                <a:cubicBezTo>
                  <a:pt x="3131805" y="3730982"/>
                  <a:pt x="3107037" y="3771274"/>
                  <a:pt x="3093676" y="3747916"/>
                </a:cubicBezTo>
                <a:cubicBezTo>
                  <a:pt x="3082134" y="3759681"/>
                  <a:pt x="3081445" y="3774208"/>
                  <a:pt x="3074500" y="3757479"/>
                </a:cubicBezTo>
                <a:cubicBezTo>
                  <a:pt x="3070379" y="3760967"/>
                  <a:pt x="3066780" y="3761874"/>
                  <a:pt x="3063387" y="3761557"/>
                </a:cubicBezTo>
                <a:lnTo>
                  <a:pt x="3062129" y="3761145"/>
                </a:lnTo>
                <a:lnTo>
                  <a:pt x="3036739" y="3787643"/>
                </a:lnTo>
                <a:lnTo>
                  <a:pt x="3032052" y="3789608"/>
                </a:lnTo>
                <a:lnTo>
                  <a:pt x="3017184" y="3808868"/>
                </a:lnTo>
                <a:lnTo>
                  <a:pt x="3008605" y="3817755"/>
                </a:lnTo>
                <a:cubicBezTo>
                  <a:pt x="3008414" y="3819321"/>
                  <a:pt x="3008224" y="3820887"/>
                  <a:pt x="3008033" y="3822453"/>
                </a:cubicBezTo>
                <a:cubicBezTo>
                  <a:pt x="3006391" y="3826310"/>
                  <a:pt x="3002705" y="3830278"/>
                  <a:pt x="2994428" y="3834466"/>
                </a:cubicBezTo>
                <a:lnTo>
                  <a:pt x="2992169" y="3835021"/>
                </a:lnTo>
                <a:lnTo>
                  <a:pt x="2983549" y="3847993"/>
                </a:lnTo>
                <a:cubicBezTo>
                  <a:pt x="2960510" y="3867678"/>
                  <a:pt x="2901138" y="3908837"/>
                  <a:pt x="2853933" y="3953133"/>
                </a:cubicBezTo>
                <a:cubicBezTo>
                  <a:pt x="2808033" y="3994677"/>
                  <a:pt x="2713619" y="4093809"/>
                  <a:pt x="2700319" y="4113764"/>
                </a:cubicBezTo>
                <a:cubicBezTo>
                  <a:pt x="2643027" y="4162918"/>
                  <a:pt x="2554297" y="4214583"/>
                  <a:pt x="2510176" y="4248057"/>
                </a:cubicBezTo>
                <a:cubicBezTo>
                  <a:pt x="2480008" y="4274910"/>
                  <a:pt x="2451360" y="4302454"/>
                  <a:pt x="2435589" y="4314608"/>
                </a:cubicBezTo>
                <a:cubicBezTo>
                  <a:pt x="2429170" y="4317312"/>
                  <a:pt x="2422437" y="4319228"/>
                  <a:pt x="2415553" y="4320982"/>
                </a:cubicBezTo>
                <a:lnTo>
                  <a:pt x="2411954" y="4321914"/>
                </a:lnTo>
                <a:lnTo>
                  <a:pt x="2354125" y="4349531"/>
                </a:lnTo>
                <a:cubicBezTo>
                  <a:pt x="2343772" y="4371461"/>
                  <a:pt x="2307824" y="4382236"/>
                  <a:pt x="2283738" y="4401913"/>
                </a:cubicBezTo>
                <a:lnTo>
                  <a:pt x="2274639" y="4413265"/>
                </a:lnTo>
                <a:lnTo>
                  <a:pt x="2200361" y="4461969"/>
                </a:lnTo>
                <a:lnTo>
                  <a:pt x="2151385" y="4498639"/>
                </a:lnTo>
                <a:lnTo>
                  <a:pt x="2142612" y="4509639"/>
                </a:lnTo>
                <a:lnTo>
                  <a:pt x="2126867" y="4512135"/>
                </a:lnTo>
                <a:cubicBezTo>
                  <a:pt x="2124531" y="4511693"/>
                  <a:pt x="2122418" y="4510934"/>
                  <a:pt x="2120592" y="4509890"/>
                </a:cubicBezTo>
                <a:lnTo>
                  <a:pt x="2082302" y="4540317"/>
                </a:lnTo>
                <a:lnTo>
                  <a:pt x="2077252" y="4543206"/>
                </a:lnTo>
                <a:lnTo>
                  <a:pt x="2040915" y="4560268"/>
                </a:lnTo>
                <a:lnTo>
                  <a:pt x="1984507" y="4581220"/>
                </a:lnTo>
                <a:cubicBezTo>
                  <a:pt x="1964384" y="4585398"/>
                  <a:pt x="1938044" y="4573840"/>
                  <a:pt x="1921726" y="4594994"/>
                </a:cubicBezTo>
                <a:cubicBezTo>
                  <a:pt x="1920592" y="4581396"/>
                  <a:pt x="1897862" y="4611715"/>
                  <a:pt x="1886796" y="4605417"/>
                </a:cubicBezTo>
                <a:cubicBezTo>
                  <a:pt x="1879070" y="4599422"/>
                  <a:pt x="1870376" y="4607222"/>
                  <a:pt x="1861080" y="4610008"/>
                </a:cubicBezTo>
                <a:cubicBezTo>
                  <a:pt x="1855441" y="4608259"/>
                  <a:pt x="1842338" y="4612554"/>
                  <a:pt x="1829217" y="4618611"/>
                </a:cubicBezTo>
                <a:lnTo>
                  <a:pt x="1809298" y="4630561"/>
                </a:lnTo>
                <a:lnTo>
                  <a:pt x="1734333" y="4646342"/>
                </a:lnTo>
                <a:cubicBezTo>
                  <a:pt x="1653444" y="4693579"/>
                  <a:pt x="1470685" y="4809313"/>
                  <a:pt x="1356409" y="4866278"/>
                </a:cubicBezTo>
                <a:cubicBezTo>
                  <a:pt x="1242133" y="4923243"/>
                  <a:pt x="1130993" y="4949897"/>
                  <a:pt x="1048676" y="4988133"/>
                </a:cubicBezTo>
                <a:lnTo>
                  <a:pt x="862512" y="5095694"/>
                </a:lnTo>
                <a:lnTo>
                  <a:pt x="861635" y="5094880"/>
                </a:lnTo>
                <a:cubicBezTo>
                  <a:pt x="858943" y="5093517"/>
                  <a:pt x="855583" y="5093379"/>
                  <a:pt x="850724" y="5095804"/>
                </a:cubicBezTo>
                <a:cubicBezTo>
                  <a:pt x="851804" y="5076077"/>
                  <a:pt x="845283" y="5091169"/>
                  <a:pt x="830865" y="5100063"/>
                </a:cubicBezTo>
                <a:cubicBezTo>
                  <a:pt x="829326" y="5071407"/>
                  <a:pt x="792234" y="5106340"/>
                  <a:pt x="779694" y="5096364"/>
                </a:cubicBezTo>
                <a:cubicBezTo>
                  <a:pt x="769141" y="5103544"/>
                  <a:pt x="757951" y="5110614"/>
                  <a:pt x="746322" y="5117315"/>
                </a:cubicBezTo>
                <a:lnTo>
                  <a:pt x="739355" y="5120945"/>
                </a:lnTo>
                <a:cubicBezTo>
                  <a:pt x="739274" y="5120887"/>
                  <a:pt x="739192" y="5120831"/>
                  <a:pt x="739112" y="5120776"/>
                </a:cubicBezTo>
                <a:cubicBezTo>
                  <a:pt x="737374" y="5121048"/>
                  <a:pt x="734997" y="5122048"/>
                  <a:pt x="731553" y="5124122"/>
                </a:cubicBezTo>
                <a:lnTo>
                  <a:pt x="713129" y="5134606"/>
                </a:lnTo>
                <a:lnTo>
                  <a:pt x="707783" y="5135422"/>
                </a:lnTo>
                <a:lnTo>
                  <a:pt x="674773" y="5139365"/>
                </a:lnTo>
                <a:cubicBezTo>
                  <a:pt x="654149" y="5146330"/>
                  <a:pt x="611984" y="5162878"/>
                  <a:pt x="580910" y="5175217"/>
                </a:cubicBezTo>
                <a:lnTo>
                  <a:pt x="0" y="5322018"/>
                </a:lnTo>
                <a:lnTo>
                  <a:pt x="473895"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CAA18654-EB36-9271-6C78-D5E2F7CED8FB}"/>
              </a:ext>
            </a:extLst>
          </p:cNvPr>
          <p:cNvSpPr>
            <a:spLocks noGrp="1"/>
          </p:cNvSpPr>
          <p:nvPr>
            <p:ph idx="1"/>
          </p:nvPr>
        </p:nvSpPr>
        <p:spPr>
          <a:xfrm>
            <a:off x="4667416" y="2496709"/>
            <a:ext cx="6297433" cy="3757667"/>
          </a:xfrm>
        </p:spPr>
        <p:txBody>
          <a:bodyPr anchor="ctr">
            <a:normAutofit/>
          </a:bodyPr>
          <a:lstStyle/>
          <a:p>
            <a:pPr marL="0" indent="0">
              <a:buNone/>
            </a:pPr>
            <a:r>
              <a:rPr lang="en-US" dirty="0">
                <a:latin typeface="Times New Roman" panose="02020603050405020304" pitchFamily="18" charset="0"/>
                <a:cs typeface="Times New Roman" panose="02020603050405020304" pitchFamily="18" charset="0"/>
              </a:rPr>
              <a:t>	For my thesis project, I am working on programming the Pepper robot at the Claflin University Smart home. Because this smart home is mainly for touring, my goal is to make Pepper a tour guide. To do this, I have installed a software called Choregraphe. On this platform I can program Pepper to greet, ask introduction questions, lead tourist through the house, answer questions and many more things. Pepper will describe all the devices in the home and give the tourists time to experience this devices.</a:t>
            </a:r>
          </a:p>
        </p:txBody>
      </p:sp>
    </p:spTree>
    <p:extLst>
      <p:ext uri="{BB962C8B-B14F-4D97-AF65-F5344CB8AC3E}">
        <p14:creationId xmlns:p14="http://schemas.microsoft.com/office/powerpoint/2010/main" val="3070475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9" name="Ink 8">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9" name="Ink 8">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11" name="Rectangle 10">
            <a:extLst>
              <a:ext uri="{FF2B5EF4-FFF2-40B4-BE49-F238E27FC236}">
                <a16:creationId xmlns:a16="http://schemas.microsoft.com/office/drawing/2014/main" id="{0262E669-7774-4EAE-BBCE-F9FFE664D5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0838CA9-6736-4868-BAC7-C020254B5B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7463" y="1144989"/>
            <a:ext cx="9677074" cy="4048564"/>
          </a:xfrm>
          <a:custGeom>
            <a:avLst/>
            <a:gdLst>
              <a:gd name="connsiteX0" fmla="*/ 0 w 8037833"/>
              <a:gd name="connsiteY0" fmla="*/ 0 h 3771414"/>
              <a:gd name="connsiteX1" fmla="*/ 8037833 w 8037833"/>
              <a:gd name="connsiteY1" fmla="*/ 702854 h 3771414"/>
              <a:gd name="connsiteX2" fmla="*/ 8037833 w 8037833"/>
              <a:gd name="connsiteY2" fmla="*/ 3110335 h 3771414"/>
              <a:gd name="connsiteX3" fmla="*/ 8034343 w 8037833"/>
              <a:gd name="connsiteY3" fmla="*/ 3109810 h 3771414"/>
              <a:gd name="connsiteX4" fmla="*/ 7877229 w 8037833"/>
              <a:gd name="connsiteY4" fmla="*/ 3131056 h 3771414"/>
              <a:gd name="connsiteX5" fmla="*/ 7807644 w 8037833"/>
              <a:gd name="connsiteY5" fmla="*/ 3086007 h 3771414"/>
              <a:gd name="connsiteX6" fmla="*/ 7607062 w 8037833"/>
              <a:gd name="connsiteY6" fmla="*/ 3074909 h 3771414"/>
              <a:gd name="connsiteX7" fmla="*/ 7351256 w 8037833"/>
              <a:gd name="connsiteY7" fmla="*/ 3263533 h 3771414"/>
              <a:gd name="connsiteX8" fmla="*/ 7241630 w 8037833"/>
              <a:gd name="connsiteY8" fmla="*/ 3245856 h 3771414"/>
              <a:gd name="connsiteX9" fmla="*/ 7197338 w 8037833"/>
              <a:gd name="connsiteY9" fmla="*/ 3211988 h 3771414"/>
              <a:gd name="connsiteX10" fmla="*/ 7180777 w 8037833"/>
              <a:gd name="connsiteY10" fmla="*/ 3210063 h 3771414"/>
              <a:gd name="connsiteX11" fmla="*/ 7146896 w 8037833"/>
              <a:gd name="connsiteY11" fmla="*/ 3244212 h 3771414"/>
              <a:gd name="connsiteX12" fmla="*/ 7101771 w 8037833"/>
              <a:gd name="connsiteY12" fmla="*/ 3244252 h 3771414"/>
              <a:gd name="connsiteX13" fmla="*/ 7047844 w 8037833"/>
              <a:gd name="connsiteY13" fmla="*/ 3291028 h 3771414"/>
              <a:gd name="connsiteX14" fmla="*/ 6869803 w 8037833"/>
              <a:gd name="connsiteY14" fmla="*/ 3307526 h 3771414"/>
              <a:gd name="connsiteX15" fmla="*/ 6819463 w 8037833"/>
              <a:gd name="connsiteY15" fmla="*/ 3355861 h 3771414"/>
              <a:gd name="connsiteX16" fmla="*/ 6797198 w 8037833"/>
              <a:gd name="connsiteY16" fmla="*/ 3365493 h 3771414"/>
              <a:gd name="connsiteX17" fmla="*/ 6760989 w 8037833"/>
              <a:gd name="connsiteY17" fmla="*/ 3411424 h 3771414"/>
              <a:gd name="connsiteX18" fmla="*/ 6633643 w 8037833"/>
              <a:gd name="connsiteY18" fmla="*/ 3335413 h 3771414"/>
              <a:gd name="connsiteX19" fmla="*/ 6462092 w 8037833"/>
              <a:gd name="connsiteY19" fmla="*/ 3360766 h 3771414"/>
              <a:gd name="connsiteX20" fmla="*/ 6303479 w 8037833"/>
              <a:gd name="connsiteY20" fmla="*/ 3307079 h 3771414"/>
              <a:gd name="connsiteX21" fmla="*/ 6210639 w 8037833"/>
              <a:gd name="connsiteY21" fmla="*/ 3322783 h 3771414"/>
              <a:gd name="connsiteX22" fmla="*/ 6184923 w 8037833"/>
              <a:gd name="connsiteY22" fmla="*/ 3365368 h 3771414"/>
              <a:gd name="connsiteX23" fmla="*/ 5949057 w 8037833"/>
              <a:gd name="connsiteY23" fmla="*/ 3366889 h 3771414"/>
              <a:gd name="connsiteX24" fmla="*/ 5891274 w 8037833"/>
              <a:gd name="connsiteY24" fmla="*/ 3384918 h 3771414"/>
              <a:gd name="connsiteX25" fmla="*/ 5835383 w 8037833"/>
              <a:gd name="connsiteY25" fmla="*/ 3364766 h 3771414"/>
              <a:gd name="connsiteX26" fmla="*/ 5746050 w 8037833"/>
              <a:gd name="connsiteY26" fmla="*/ 3413379 h 3771414"/>
              <a:gd name="connsiteX27" fmla="*/ 5613670 w 8037833"/>
              <a:gd name="connsiteY27" fmla="*/ 3415908 h 3771414"/>
              <a:gd name="connsiteX28" fmla="*/ 5535334 w 8037833"/>
              <a:gd name="connsiteY28" fmla="*/ 3424281 h 3771414"/>
              <a:gd name="connsiteX29" fmla="*/ 5506940 w 8037833"/>
              <a:gd name="connsiteY29" fmla="*/ 3438236 h 3771414"/>
              <a:gd name="connsiteX30" fmla="*/ 5466372 w 8037833"/>
              <a:gd name="connsiteY30" fmla="*/ 3450482 h 3771414"/>
              <a:gd name="connsiteX31" fmla="*/ 5395833 w 8037833"/>
              <a:gd name="connsiteY31" fmla="*/ 3480431 h 3771414"/>
              <a:gd name="connsiteX32" fmla="*/ 5299224 w 8037833"/>
              <a:gd name="connsiteY32" fmla="*/ 3506167 h 3771414"/>
              <a:gd name="connsiteX33" fmla="*/ 5223043 w 8037833"/>
              <a:gd name="connsiteY33" fmla="*/ 3478901 h 3771414"/>
              <a:gd name="connsiteX34" fmla="*/ 5217733 w 8037833"/>
              <a:gd name="connsiteY34" fmla="*/ 3487700 h 3771414"/>
              <a:gd name="connsiteX35" fmla="*/ 5167992 w 8037833"/>
              <a:gd name="connsiteY35" fmla="*/ 3491322 h 3771414"/>
              <a:gd name="connsiteX36" fmla="*/ 4987020 w 8037833"/>
              <a:gd name="connsiteY36" fmla="*/ 3448500 h 3771414"/>
              <a:gd name="connsiteX37" fmla="*/ 4890003 w 8037833"/>
              <a:gd name="connsiteY37" fmla="*/ 3457111 h 3771414"/>
              <a:gd name="connsiteX38" fmla="*/ 4856654 w 8037833"/>
              <a:gd name="connsiteY38" fmla="*/ 3469117 h 3771414"/>
              <a:gd name="connsiteX39" fmla="*/ 4800711 w 8037833"/>
              <a:gd name="connsiteY39" fmla="*/ 3488678 h 3771414"/>
              <a:gd name="connsiteX40" fmla="*/ 4761569 w 8037833"/>
              <a:gd name="connsiteY40" fmla="*/ 3525340 h 3771414"/>
              <a:gd name="connsiteX41" fmla="*/ 4713734 w 8037833"/>
              <a:gd name="connsiteY41" fmla="*/ 3532961 h 3771414"/>
              <a:gd name="connsiteX42" fmla="*/ 4699169 w 8037833"/>
              <a:gd name="connsiteY42" fmla="*/ 3506225 h 3771414"/>
              <a:gd name="connsiteX43" fmla="*/ 4649120 w 8037833"/>
              <a:gd name="connsiteY43" fmla="*/ 3523629 h 3771414"/>
              <a:gd name="connsiteX44" fmla="*/ 4573578 w 8037833"/>
              <a:gd name="connsiteY44" fmla="*/ 3553160 h 3771414"/>
              <a:gd name="connsiteX45" fmla="*/ 4529117 w 8037833"/>
              <a:gd name="connsiteY45" fmla="*/ 3562829 h 3771414"/>
              <a:gd name="connsiteX46" fmla="*/ 4408641 w 8037833"/>
              <a:gd name="connsiteY46" fmla="*/ 3597237 h 3771414"/>
              <a:gd name="connsiteX47" fmla="*/ 4288710 w 8037833"/>
              <a:gd name="connsiteY47" fmla="*/ 3637793 h 3771414"/>
              <a:gd name="connsiteX48" fmla="*/ 4234393 w 8037833"/>
              <a:gd name="connsiteY48" fmla="*/ 3691813 h 3771414"/>
              <a:gd name="connsiteX49" fmla="*/ 4227541 w 8037833"/>
              <a:gd name="connsiteY49" fmla="*/ 3694215 h 3771414"/>
              <a:gd name="connsiteX50" fmla="*/ 4208725 w 8037833"/>
              <a:gd name="connsiteY50" fmla="*/ 3692078 h 3771414"/>
              <a:gd name="connsiteX51" fmla="*/ 4201632 w 8037833"/>
              <a:gd name="connsiteY51" fmla="*/ 3689839 h 3771414"/>
              <a:gd name="connsiteX52" fmla="*/ 4191289 w 8037833"/>
              <a:gd name="connsiteY52" fmla="*/ 3689617 h 3771414"/>
              <a:gd name="connsiteX53" fmla="*/ 4191039 w 8037833"/>
              <a:gd name="connsiteY53" fmla="*/ 3690068 h 3771414"/>
              <a:gd name="connsiteX54" fmla="*/ 4181340 w 8037833"/>
              <a:gd name="connsiteY54" fmla="*/ 3688966 h 3771414"/>
              <a:gd name="connsiteX55" fmla="*/ 4133816 w 8037833"/>
              <a:gd name="connsiteY55" fmla="*/ 3677802 h 3771414"/>
              <a:gd name="connsiteX56" fmla="*/ 4071732 w 8037833"/>
              <a:gd name="connsiteY56" fmla="*/ 3719750 h 3771414"/>
              <a:gd name="connsiteX57" fmla="*/ 4045924 w 8037833"/>
              <a:gd name="connsiteY57" fmla="*/ 3726641 h 3771414"/>
              <a:gd name="connsiteX58" fmla="*/ 4032171 w 8037833"/>
              <a:gd name="connsiteY58" fmla="*/ 3732760 h 3771414"/>
              <a:gd name="connsiteX59" fmla="*/ 4031335 w 8037833"/>
              <a:gd name="connsiteY59" fmla="*/ 3734716 h 3771414"/>
              <a:gd name="connsiteX60" fmla="*/ 3985774 w 8037833"/>
              <a:gd name="connsiteY60" fmla="*/ 3723784 h 3771414"/>
              <a:gd name="connsiteX61" fmla="*/ 3979769 w 8037833"/>
              <a:gd name="connsiteY61" fmla="*/ 3726006 h 3771414"/>
              <a:gd name="connsiteX62" fmla="*/ 3950014 w 8037833"/>
              <a:gd name="connsiteY62" fmla="*/ 3714179 h 3771414"/>
              <a:gd name="connsiteX63" fmla="*/ 3934671 w 8037833"/>
              <a:gd name="connsiteY63" fmla="*/ 3710576 h 3771414"/>
              <a:gd name="connsiteX64" fmla="*/ 3930274 w 8037833"/>
              <a:gd name="connsiteY64" fmla="*/ 3704385 h 3771414"/>
              <a:gd name="connsiteX65" fmla="*/ 3907660 w 8037833"/>
              <a:gd name="connsiteY65" fmla="*/ 3701693 h 3771414"/>
              <a:gd name="connsiteX66" fmla="*/ 3905087 w 8037833"/>
              <a:gd name="connsiteY66" fmla="*/ 3703335 h 3771414"/>
              <a:gd name="connsiteX67" fmla="*/ 3886347 w 8037833"/>
              <a:gd name="connsiteY67" fmla="*/ 3693857 h 3771414"/>
              <a:gd name="connsiteX68" fmla="*/ 3870533 w 8037833"/>
              <a:gd name="connsiteY68" fmla="*/ 3677142 h 3771414"/>
              <a:gd name="connsiteX69" fmla="*/ 3678563 w 8037833"/>
              <a:gd name="connsiteY69" fmla="*/ 3681723 h 3771414"/>
              <a:gd name="connsiteX70" fmla="*/ 3511920 w 8037833"/>
              <a:gd name="connsiteY70" fmla="*/ 3609378 h 3771414"/>
              <a:gd name="connsiteX71" fmla="*/ 3407752 w 8037833"/>
              <a:gd name="connsiteY71" fmla="*/ 3613827 h 3771414"/>
              <a:gd name="connsiteX72" fmla="*/ 3373519 w 8037833"/>
              <a:gd name="connsiteY72" fmla="*/ 3653022 h 3771414"/>
              <a:gd name="connsiteX73" fmla="*/ 3114267 w 8037833"/>
              <a:gd name="connsiteY73" fmla="*/ 3626220 h 3771414"/>
              <a:gd name="connsiteX74" fmla="*/ 3048270 w 8037833"/>
              <a:gd name="connsiteY74" fmla="*/ 3637186 h 3771414"/>
              <a:gd name="connsiteX75" fmla="*/ 2989722 w 8037833"/>
              <a:gd name="connsiteY75" fmla="*/ 3610467 h 3771414"/>
              <a:gd name="connsiteX76" fmla="*/ 2965734 w 8037833"/>
              <a:gd name="connsiteY76" fmla="*/ 3622913 h 3771414"/>
              <a:gd name="connsiteX77" fmla="*/ 2961603 w 8037833"/>
              <a:gd name="connsiteY77" fmla="*/ 3625458 h 3771414"/>
              <a:gd name="connsiteX78" fmla="*/ 2944959 w 8037833"/>
              <a:gd name="connsiteY78" fmla="*/ 3626960 h 3771414"/>
              <a:gd name="connsiteX79" fmla="*/ 2940402 w 8037833"/>
              <a:gd name="connsiteY79" fmla="*/ 3638237 h 3771414"/>
              <a:gd name="connsiteX80" fmla="*/ 2915449 w 8037833"/>
              <a:gd name="connsiteY80" fmla="*/ 3648276 h 3771414"/>
              <a:gd name="connsiteX81" fmla="*/ 2884777 w 8037833"/>
              <a:gd name="connsiteY81" fmla="*/ 3648012 h 3771414"/>
              <a:gd name="connsiteX82" fmla="*/ 2739034 w 8037833"/>
              <a:gd name="connsiteY82" fmla="*/ 3634633 h 3771414"/>
              <a:gd name="connsiteX83" fmla="*/ 2651827 w 8037833"/>
              <a:gd name="connsiteY83" fmla="*/ 3633543 h 3771414"/>
              <a:gd name="connsiteX84" fmla="*/ 2618680 w 8037833"/>
              <a:gd name="connsiteY84" fmla="*/ 3643992 h 3771414"/>
              <a:gd name="connsiteX85" fmla="*/ 2572404 w 8037833"/>
              <a:gd name="connsiteY85" fmla="*/ 3651280 h 3771414"/>
              <a:gd name="connsiteX86" fmla="*/ 2490721 w 8037833"/>
              <a:gd name="connsiteY86" fmla="*/ 3672550 h 3771414"/>
              <a:gd name="connsiteX87" fmla="*/ 2381001 w 8037833"/>
              <a:gd name="connsiteY87" fmla="*/ 3686506 h 3771414"/>
              <a:gd name="connsiteX88" fmla="*/ 2301172 w 8037833"/>
              <a:gd name="connsiteY88" fmla="*/ 3650290 h 3771414"/>
              <a:gd name="connsiteX89" fmla="*/ 2294102 w 8037833"/>
              <a:gd name="connsiteY89" fmla="*/ 3658388 h 3771414"/>
              <a:gd name="connsiteX90" fmla="*/ 2238966 w 8037833"/>
              <a:gd name="connsiteY90" fmla="*/ 3656014 h 3771414"/>
              <a:gd name="connsiteX91" fmla="*/ 2046240 w 8037833"/>
              <a:gd name="connsiteY91" fmla="*/ 3591772 h 3771414"/>
              <a:gd name="connsiteX92" fmla="*/ 1938480 w 8037833"/>
              <a:gd name="connsiteY92" fmla="*/ 3588676 h 3771414"/>
              <a:gd name="connsiteX93" fmla="*/ 1900166 w 8037833"/>
              <a:gd name="connsiteY93" fmla="*/ 3596595 h 3771414"/>
              <a:gd name="connsiteX94" fmla="*/ 1835976 w 8037833"/>
              <a:gd name="connsiteY94" fmla="*/ 3609302 h 3771414"/>
              <a:gd name="connsiteX95" fmla="*/ 1787830 w 8037833"/>
              <a:gd name="connsiteY95" fmla="*/ 3641005 h 3771414"/>
              <a:gd name="connsiteX96" fmla="*/ 1734224 w 8037833"/>
              <a:gd name="connsiteY96" fmla="*/ 3642830 h 3771414"/>
              <a:gd name="connsiteX97" fmla="*/ 1721989 w 8037833"/>
              <a:gd name="connsiteY97" fmla="*/ 3614535 h 3771414"/>
              <a:gd name="connsiteX98" fmla="*/ 1664576 w 8037833"/>
              <a:gd name="connsiteY98" fmla="*/ 3625809 h 3771414"/>
              <a:gd name="connsiteX99" fmla="*/ 1577459 w 8037833"/>
              <a:gd name="connsiteY99" fmla="*/ 3646061 h 3771414"/>
              <a:gd name="connsiteX100" fmla="*/ 1527269 w 8037833"/>
              <a:gd name="connsiteY100" fmla="*/ 3650325 h 3771414"/>
              <a:gd name="connsiteX101" fmla="*/ 1390118 w 8037833"/>
              <a:gd name="connsiteY101" fmla="*/ 3670026 h 3771414"/>
              <a:gd name="connsiteX102" fmla="*/ 1252698 w 8037833"/>
              <a:gd name="connsiteY102" fmla="*/ 3695899 h 3771414"/>
              <a:gd name="connsiteX103" fmla="*/ 1171039 w 8037833"/>
              <a:gd name="connsiteY103" fmla="*/ 3745879 h 3771414"/>
              <a:gd name="connsiteX104" fmla="*/ 1058106 w 8037833"/>
              <a:gd name="connsiteY104" fmla="*/ 3763403 h 3771414"/>
              <a:gd name="connsiteX105" fmla="*/ 1039167 w 8037833"/>
              <a:gd name="connsiteY105" fmla="*/ 3771414 h 3771414"/>
              <a:gd name="connsiteX106" fmla="*/ 1012958 w 8037833"/>
              <a:gd name="connsiteY106" fmla="*/ 3766443 h 3771414"/>
              <a:gd name="connsiteX107" fmla="*/ 907906 w 8037833"/>
              <a:gd name="connsiteY107" fmla="*/ 3744915 h 3771414"/>
              <a:gd name="connsiteX108" fmla="*/ 825226 w 8037833"/>
              <a:gd name="connsiteY108" fmla="*/ 3713606 h 3771414"/>
              <a:gd name="connsiteX109" fmla="*/ 722264 w 8037833"/>
              <a:gd name="connsiteY109" fmla="*/ 3734849 h 3771414"/>
              <a:gd name="connsiteX110" fmla="*/ 659460 w 8037833"/>
              <a:gd name="connsiteY110" fmla="*/ 3727666 h 3771414"/>
              <a:gd name="connsiteX111" fmla="*/ 556552 w 8037833"/>
              <a:gd name="connsiteY111" fmla="*/ 3685171 h 3771414"/>
              <a:gd name="connsiteX112" fmla="*/ 421042 w 8037833"/>
              <a:gd name="connsiteY112" fmla="*/ 3697149 h 3771414"/>
              <a:gd name="connsiteX113" fmla="*/ 393295 w 8037833"/>
              <a:gd name="connsiteY113" fmla="*/ 3740334 h 3771414"/>
              <a:gd name="connsiteX114" fmla="*/ 355918 w 8037833"/>
              <a:gd name="connsiteY114" fmla="*/ 3766409 h 3771414"/>
              <a:gd name="connsiteX115" fmla="*/ 339711 w 8037833"/>
              <a:gd name="connsiteY115" fmla="*/ 3705479 h 3771414"/>
              <a:gd name="connsiteX116" fmla="*/ 222239 w 8037833"/>
              <a:gd name="connsiteY116" fmla="*/ 3659572 h 3771414"/>
              <a:gd name="connsiteX117" fmla="*/ 163578 w 8037833"/>
              <a:gd name="connsiteY117" fmla="*/ 3643529 h 3771414"/>
              <a:gd name="connsiteX118" fmla="*/ 72220 w 8037833"/>
              <a:gd name="connsiteY118" fmla="*/ 3632509 h 3771414"/>
              <a:gd name="connsiteX119" fmla="*/ 44395 w 8037833"/>
              <a:gd name="connsiteY119" fmla="*/ 3626692 h 3771414"/>
              <a:gd name="connsiteX120" fmla="*/ 1962 w 8037833"/>
              <a:gd name="connsiteY120" fmla="*/ 3623185 h 3771414"/>
              <a:gd name="connsiteX121" fmla="*/ 0 w 8037833"/>
              <a:gd name="connsiteY121" fmla="*/ 3622498 h 3771414"/>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84923 w 8037833"/>
              <a:gd name="connsiteY22" fmla="*/ 3378131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11920 w 8037833"/>
              <a:gd name="connsiteY70" fmla="*/ 3622141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381001 w 8037833"/>
              <a:gd name="connsiteY87" fmla="*/ 369926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84923 w 8037833"/>
              <a:gd name="connsiteY22" fmla="*/ 3378131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381001 w 8037833"/>
              <a:gd name="connsiteY87" fmla="*/ 369926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84923 w 8037833"/>
              <a:gd name="connsiteY22" fmla="*/ 3378131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381001 w 8037833"/>
              <a:gd name="connsiteY87" fmla="*/ 369926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84923 w 8037833"/>
              <a:gd name="connsiteY22" fmla="*/ 3378131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34393 w 8037833"/>
              <a:gd name="connsiteY47" fmla="*/ 3704576 h 3784177"/>
              <a:gd name="connsiteX48" fmla="*/ 4227541 w 8037833"/>
              <a:gd name="connsiteY48" fmla="*/ 3706978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697934 h 3784177"/>
              <a:gd name="connsiteX111" fmla="*/ 421042 w 8037833"/>
              <a:gd name="connsiteY111" fmla="*/ 3709912 h 3784177"/>
              <a:gd name="connsiteX112" fmla="*/ 393295 w 8037833"/>
              <a:gd name="connsiteY112" fmla="*/ 3753097 h 3784177"/>
              <a:gd name="connsiteX113" fmla="*/ 355918 w 8037833"/>
              <a:gd name="connsiteY113" fmla="*/ 3779172 h 3784177"/>
              <a:gd name="connsiteX114" fmla="*/ 339711 w 8037833"/>
              <a:gd name="connsiteY114" fmla="*/ 3718242 h 3784177"/>
              <a:gd name="connsiteX115" fmla="*/ 222239 w 8037833"/>
              <a:gd name="connsiteY115" fmla="*/ 3672335 h 3784177"/>
              <a:gd name="connsiteX116" fmla="*/ 163578 w 8037833"/>
              <a:gd name="connsiteY116" fmla="*/ 3656292 h 3784177"/>
              <a:gd name="connsiteX117" fmla="*/ 72220 w 8037833"/>
              <a:gd name="connsiteY117" fmla="*/ 3645272 h 3784177"/>
              <a:gd name="connsiteX118" fmla="*/ 44395 w 8037833"/>
              <a:gd name="connsiteY118" fmla="*/ 3639455 h 3784177"/>
              <a:gd name="connsiteX119" fmla="*/ 1962 w 8037833"/>
              <a:gd name="connsiteY119" fmla="*/ 3635948 h 3784177"/>
              <a:gd name="connsiteX120" fmla="*/ 0 w 8037833"/>
              <a:gd name="connsiteY120" fmla="*/ 3635261 h 3784177"/>
              <a:gd name="connsiteX121" fmla="*/ 0 w 8037833"/>
              <a:gd name="connsiteY121" fmla="*/ 12763 h 3784177"/>
              <a:gd name="connsiteX0" fmla="*/ 0 w 8037833"/>
              <a:gd name="connsiteY0" fmla="*/ 12763 h 3823683"/>
              <a:gd name="connsiteX1" fmla="*/ 8037833 w 8037833"/>
              <a:gd name="connsiteY1" fmla="*/ 0 h 3823683"/>
              <a:gd name="connsiteX2" fmla="*/ 8037833 w 8037833"/>
              <a:gd name="connsiteY2" fmla="*/ 3123098 h 3823683"/>
              <a:gd name="connsiteX3" fmla="*/ 8034343 w 8037833"/>
              <a:gd name="connsiteY3" fmla="*/ 3122573 h 3823683"/>
              <a:gd name="connsiteX4" fmla="*/ 7877229 w 8037833"/>
              <a:gd name="connsiteY4" fmla="*/ 3143819 h 3823683"/>
              <a:gd name="connsiteX5" fmla="*/ 7752740 w 8037833"/>
              <a:gd name="connsiteY5" fmla="*/ 3181149 h 3823683"/>
              <a:gd name="connsiteX6" fmla="*/ 7588760 w 8037833"/>
              <a:gd name="connsiteY6" fmla="*/ 3183782 h 3823683"/>
              <a:gd name="connsiteX7" fmla="*/ 7351256 w 8037833"/>
              <a:gd name="connsiteY7" fmla="*/ 3276296 h 3823683"/>
              <a:gd name="connsiteX8" fmla="*/ 7241630 w 8037833"/>
              <a:gd name="connsiteY8" fmla="*/ 3258619 h 3823683"/>
              <a:gd name="connsiteX9" fmla="*/ 7197338 w 8037833"/>
              <a:gd name="connsiteY9" fmla="*/ 3224751 h 3823683"/>
              <a:gd name="connsiteX10" fmla="*/ 7180777 w 8037833"/>
              <a:gd name="connsiteY10" fmla="*/ 3222826 h 3823683"/>
              <a:gd name="connsiteX11" fmla="*/ 7146896 w 8037833"/>
              <a:gd name="connsiteY11" fmla="*/ 3256975 h 3823683"/>
              <a:gd name="connsiteX12" fmla="*/ 7101771 w 8037833"/>
              <a:gd name="connsiteY12" fmla="*/ 3257015 h 3823683"/>
              <a:gd name="connsiteX13" fmla="*/ 7047844 w 8037833"/>
              <a:gd name="connsiteY13" fmla="*/ 3303791 h 3823683"/>
              <a:gd name="connsiteX14" fmla="*/ 6912506 w 8037833"/>
              <a:gd name="connsiteY14" fmla="*/ 3361478 h 3823683"/>
              <a:gd name="connsiteX15" fmla="*/ 6819463 w 8037833"/>
              <a:gd name="connsiteY15" fmla="*/ 3368624 h 3823683"/>
              <a:gd name="connsiteX16" fmla="*/ 6797198 w 8037833"/>
              <a:gd name="connsiteY16" fmla="*/ 3378256 h 3823683"/>
              <a:gd name="connsiteX17" fmla="*/ 6718286 w 8037833"/>
              <a:gd name="connsiteY17" fmla="*/ 3382997 h 3823683"/>
              <a:gd name="connsiteX18" fmla="*/ 6609242 w 8037833"/>
              <a:gd name="connsiteY18" fmla="*/ 3355040 h 3823683"/>
              <a:gd name="connsiteX19" fmla="*/ 6462092 w 8037833"/>
              <a:gd name="connsiteY19" fmla="*/ 3373529 h 3823683"/>
              <a:gd name="connsiteX20" fmla="*/ 6303479 w 8037833"/>
              <a:gd name="connsiteY20" fmla="*/ 3319842 h 3823683"/>
              <a:gd name="connsiteX21" fmla="*/ 6210639 w 8037833"/>
              <a:gd name="connsiteY21" fmla="*/ 3335546 h 3823683"/>
              <a:gd name="connsiteX22" fmla="*/ 6111718 w 8037833"/>
              <a:gd name="connsiteY22" fmla="*/ 3357536 h 3823683"/>
              <a:gd name="connsiteX23" fmla="*/ 5949057 w 8037833"/>
              <a:gd name="connsiteY23" fmla="*/ 3379652 h 3823683"/>
              <a:gd name="connsiteX24" fmla="*/ 5891274 w 8037833"/>
              <a:gd name="connsiteY24" fmla="*/ 3397681 h 3823683"/>
              <a:gd name="connsiteX25" fmla="*/ 5835383 w 8037833"/>
              <a:gd name="connsiteY25" fmla="*/ 3377529 h 3823683"/>
              <a:gd name="connsiteX26" fmla="*/ 5746050 w 8037833"/>
              <a:gd name="connsiteY26" fmla="*/ 3426142 h 3823683"/>
              <a:gd name="connsiteX27" fmla="*/ 5613670 w 8037833"/>
              <a:gd name="connsiteY27" fmla="*/ 3428671 h 3823683"/>
              <a:gd name="connsiteX28" fmla="*/ 5535334 w 8037833"/>
              <a:gd name="connsiteY28" fmla="*/ 3437044 h 3823683"/>
              <a:gd name="connsiteX29" fmla="*/ 5506940 w 8037833"/>
              <a:gd name="connsiteY29" fmla="*/ 3450999 h 3823683"/>
              <a:gd name="connsiteX30" fmla="*/ 5466372 w 8037833"/>
              <a:gd name="connsiteY30" fmla="*/ 3463245 h 3823683"/>
              <a:gd name="connsiteX31" fmla="*/ 5395833 w 8037833"/>
              <a:gd name="connsiteY31" fmla="*/ 3493194 h 3823683"/>
              <a:gd name="connsiteX32" fmla="*/ 5299224 w 8037833"/>
              <a:gd name="connsiteY32" fmla="*/ 3518930 h 3823683"/>
              <a:gd name="connsiteX33" fmla="*/ 5223043 w 8037833"/>
              <a:gd name="connsiteY33" fmla="*/ 3491664 h 3823683"/>
              <a:gd name="connsiteX34" fmla="*/ 5217733 w 8037833"/>
              <a:gd name="connsiteY34" fmla="*/ 3500463 h 3823683"/>
              <a:gd name="connsiteX35" fmla="*/ 5167992 w 8037833"/>
              <a:gd name="connsiteY35" fmla="*/ 3504085 h 3823683"/>
              <a:gd name="connsiteX36" fmla="*/ 4987020 w 8037833"/>
              <a:gd name="connsiteY36" fmla="*/ 3461263 h 3823683"/>
              <a:gd name="connsiteX37" fmla="*/ 4890003 w 8037833"/>
              <a:gd name="connsiteY37" fmla="*/ 3469874 h 3823683"/>
              <a:gd name="connsiteX38" fmla="*/ 4856654 w 8037833"/>
              <a:gd name="connsiteY38" fmla="*/ 3481880 h 3823683"/>
              <a:gd name="connsiteX39" fmla="*/ 4800711 w 8037833"/>
              <a:gd name="connsiteY39" fmla="*/ 3501441 h 3823683"/>
              <a:gd name="connsiteX40" fmla="*/ 4761569 w 8037833"/>
              <a:gd name="connsiteY40" fmla="*/ 3538103 h 3823683"/>
              <a:gd name="connsiteX41" fmla="*/ 4713734 w 8037833"/>
              <a:gd name="connsiteY41" fmla="*/ 3545724 h 3823683"/>
              <a:gd name="connsiteX42" fmla="*/ 4699169 w 8037833"/>
              <a:gd name="connsiteY42" fmla="*/ 3518988 h 3823683"/>
              <a:gd name="connsiteX43" fmla="*/ 4649120 w 8037833"/>
              <a:gd name="connsiteY43" fmla="*/ 3536392 h 3823683"/>
              <a:gd name="connsiteX44" fmla="*/ 4573578 w 8037833"/>
              <a:gd name="connsiteY44" fmla="*/ 3565923 h 3823683"/>
              <a:gd name="connsiteX45" fmla="*/ 4529117 w 8037833"/>
              <a:gd name="connsiteY45" fmla="*/ 3575592 h 3823683"/>
              <a:gd name="connsiteX46" fmla="*/ 4408641 w 8037833"/>
              <a:gd name="connsiteY46" fmla="*/ 3610000 h 3823683"/>
              <a:gd name="connsiteX47" fmla="*/ 4234393 w 8037833"/>
              <a:gd name="connsiteY47" fmla="*/ 3704576 h 3823683"/>
              <a:gd name="connsiteX48" fmla="*/ 4258044 w 8037833"/>
              <a:gd name="connsiteY48" fmla="*/ 3823683 h 3823683"/>
              <a:gd name="connsiteX49" fmla="*/ 4208725 w 8037833"/>
              <a:gd name="connsiteY49" fmla="*/ 3704841 h 3823683"/>
              <a:gd name="connsiteX50" fmla="*/ 4201632 w 8037833"/>
              <a:gd name="connsiteY50" fmla="*/ 3702602 h 3823683"/>
              <a:gd name="connsiteX51" fmla="*/ 4191289 w 8037833"/>
              <a:gd name="connsiteY51" fmla="*/ 3702380 h 3823683"/>
              <a:gd name="connsiteX52" fmla="*/ 4191039 w 8037833"/>
              <a:gd name="connsiteY52" fmla="*/ 3702831 h 3823683"/>
              <a:gd name="connsiteX53" fmla="*/ 4181340 w 8037833"/>
              <a:gd name="connsiteY53" fmla="*/ 3701729 h 3823683"/>
              <a:gd name="connsiteX54" fmla="*/ 4133816 w 8037833"/>
              <a:gd name="connsiteY54" fmla="*/ 3690565 h 3823683"/>
              <a:gd name="connsiteX55" fmla="*/ 4071732 w 8037833"/>
              <a:gd name="connsiteY55" fmla="*/ 3732513 h 3823683"/>
              <a:gd name="connsiteX56" fmla="*/ 4045924 w 8037833"/>
              <a:gd name="connsiteY56" fmla="*/ 3739404 h 3823683"/>
              <a:gd name="connsiteX57" fmla="*/ 4032171 w 8037833"/>
              <a:gd name="connsiteY57" fmla="*/ 3745523 h 3823683"/>
              <a:gd name="connsiteX58" fmla="*/ 4031335 w 8037833"/>
              <a:gd name="connsiteY58" fmla="*/ 3747479 h 3823683"/>
              <a:gd name="connsiteX59" fmla="*/ 3985774 w 8037833"/>
              <a:gd name="connsiteY59" fmla="*/ 3736547 h 3823683"/>
              <a:gd name="connsiteX60" fmla="*/ 3979769 w 8037833"/>
              <a:gd name="connsiteY60" fmla="*/ 3738769 h 3823683"/>
              <a:gd name="connsiteX61" fmla="*/ 3950014 w 8037833"/>
              <a:gd name="connsiteY61" fmla="*/ 3726942 h 3823683"/>
              <a:gd name="connsiteX62" fmla="*/ 3934671 w 8037833"/>
              <a:gd name="connsiteY62" fmla="*/ 3723339 h 3823683"/>
              <a:gd name="connsiteX63" fmla="*/ 3930274 w 8037833"/>
              <a:gd name="connsiteY63" fmla="*/ 3717148 h 3823683"/>
              <a:gd name="connsiteX64" fmla="*/ 3907660 w 8037833"/>
              <a:gd name="connsiteY64" fmla="*/ 3714456 h 3823683"/>
              <a:gd name="connsiteX65" fmla="*/ 3905087 w 8037833"/>
              <a:gd name="connsiteY65" fmla="*/ 3716098 h 3823683"/>
              <a:gd name="connsiteX66" fmla="*/ 3886347 w 8037833"/>
              <a:gd name="connsiteY66" fmla="*/ 3706620 h 3823683"/>
              <a:gd name="connsiteX67" fmla="*/ 3870533 w 8037833"/>
              <a:gd name="connsiteY67" fmla="*/ 3689905 h 3823683"/>
              <a:gd name="connsiteX68" fmla="*/ 3678563 w 8037833"/>
              <a:gd name="connsiteY68" fmla="*/ 3694486 h 3823683"/>
              <a:gd name="connsiteX69" fmla="*/ 3524121 w 8037833"/>
              <a:gd name="connsiteY69" fmla="*/ 3642736 h 3823683"/>
              <a:gd name="connsiteX70" fmla="*/ 3407752 w 8037833"/>
              <a:gd name="connsiteY70" fmla="*/ 3626590 h 3823683"/>
              <a:gd name="connsiteX71" fmla="*/ 3373519 w 8037833"/>
              <a:gd name="connsiteY71" fmla="*/ 3665785 h 3823683"/>
              <a:gd name="connsiteX72" fmla="*/ 3114267 w 8037833"/>
              <a:gd name="connsiteY72" fmla="*/ 3638983 h 3823683"/>
              <a:gd name="connsiteX73" fmla="*/ 3048270 w 8037833"/>
              <a:gd name="connsiteY73" fmla="*/ 3649949 h 3823683"/>
              <a:gd name="connsiteX74" fmla="*/ 2989722 w 8037833"/>
              <a:gd name="connsiteY74" fmla="*/ 3623230 h 3823683"/>
              <a:gd name="connsiteX75" fmla="*/ 2965734 w 8037833"/>
              <a:gd name="connsiteY75" fmla="*/ 3635676 h 3823683"/>
              <a:gd name="connsiteX76" fmla="*/ 2961603 w 8037833"/>
              <a:gd name="connsiteY76" fmla="*/ 3638221 h 3823683"/>
              <a:gd name="connsiteX77" fmla="*/ 2944959 w 8037833"/>
              <a:gd name="connsiteY77" fmla="*/ 3639723 h 3823683"/>
              <a:gd name="connsiteX78" fmla="*/ 2940402 w 8037833"/>
              <a:gd name="connsiteY78" fmla="*/ 3651000 h 3823683"/>
              <a:gd name="connsiteX79" fmla="*/ 2915449 w 8037833"/>
              <a:gd name="connsiteY79" fmla="*/ 3661039 h 3823683"/>
              <a:gd name="connsiteX80" fmla="*/ 2884777 w 8037833"/>
              <a:gd name="connsiteY80" fmla="*/ 3660775 h 3823683"/>
              <a:gd name="connsiteX81" fmla="*/ 2739034 w 8037833"/>
              <a:gd name="connsiteY81" fmla="*/ 3647396 h 3823683"/>
              <a:gd name="connsiteX82" fmla="*/ 2651827 w 8037833"/>
              <a:gd name="connsiteY82" fmla="*/ 3646306 h 3823683"/>
              <a:gd name="connsiteX83" fmla="*/ 2618680 w 8037833"/>
              <a:gd name="connsiteY83" fmla="*/ 3656755 h 3823683"/>
              <a:gd name="connsiteX84" fmla="*/ 2572404 w 8037833"/>
              <a:gd name="connsiteY84" fmla="*/ 3664043 h 3823683"/>
              <a:gd name="connsiteX85" fmla="*/ 2490721 w 8037833"/>
              <a:gd name="connsiteY85" fmla="*/ 3685313 h 3823683"/>
              <a:gd name="connsiteX86" fmla="*/ 2423704 w 8037833"/>
              <a:gd name="connsiteY86" fmla="*/ 3658079 h 3823683"/>
              <a:gd name="connsiteX87" fmla="*/ 2301172 w 8037833"/>
              <a:gd name="connsiteY87" fmla="*/ 3663053 h 3823683"/>
              <a:gd name="connsiteX88" fmla="*/ 2294102 w 8037833"/>
              <a:gd name="connsiteY88" fmla="*/ 3671151 h 3823683"/>
              <a:gd name="connsiteX89" fmla="*/ 2238966 w 8037833"/>
              <a:gd name="connsiteY89" fmla="*/ 3668777 h 3823683"/>
              <a:gd name="connsiteX90" fmla="*/ 2046240 w 8037833"/>
              <a:gd name="connsiteY90" fmla="*/ 3604535 h 3823683"/>
              <a:gd name="connsiteX91" fmla="*/ 1938480 w 8037833"/>
              <a:gd name="connsiteY91" fmla="*/ 3601439 h 3823683"/>
              <a:gd name="connsiteX92" fmla="*/ 1900166 w 8037833"/>
              <a:gd name="connsiteY92" fmla="*/ 3609358 h 3823683"/>
              <a:gd name="connsiteX93" fmla="*/ 1835976 w 8037833"/>
              <a:gd name="connsiteY93" fmla="*/ 3622065 h 3823683"/>
              <a:gd name="connsiteX94" fmla="*/ 1787830 w 8037833"/>
              <a:gd name="connsiteY94" fmla="*/ 3653768 h 3823683"/>
              <a:gd name="connsiteX95" fmla="*/ 1734224 w 8037833"/>
              <a:gd name="connsiteY95" fmla="*/ 3655593 h 3823683"/>
              <a:gd name="connsiteX96" fmla="*/ 1721989 w 8037833"/>
              <a:gd name="connsiteY96" fmla="*/ 3627298 h 3823683"/>
              <a:gd name="connsiteX97" fmla="*/ 1664576 w 8037833"/>
              <a:gd name="connsiteY97" fmla="*/ 3638572 h 3823683"/>
              <a:gd name="connsiteX98" fmla="*/ 1577459 w 8037833"/>
              <a:gd name="connsiteY98" fmla="*/ 3658824 h 3823683"/>
              <a:gd name="connsiteX99" fmla="*/ 1527269 w 8037833"/>
              <a:gd name="connsiteY99" fmla="*/ 3663088 h 3823683"/>
              <a:gd name="connsiteX100" fmla="*/ 1390118 w 8037833"/>
              <a:gd name="connsiteY100" fmla="*/ 3682789 h 3823683"/>
              <a:gd name="connsiteX101" fmla="*/ 1252698 w 8037833"/>
              <a:gd name="connsiteY101" fmla="*/ 3708662 h 3823683"/>
              <a:gd name="connsiteX102" fmla="*/ 1171039 w 8037833"/>
              <a:gd name="connsiteY102" fmla="*/ 3758642 h 3823683"/>
              <a:gd name="connsiteX103" fmla="*/ 1058106 w 8037833"/>
              <a:gd name="connsiteY103" fmla="*/ 3776166 h 3823683"/>
              <a:gd name="connsiteX104" fmla="*/ 1039167 w 8037833"/>
              <a:gd name="connsiteY104" fmla="*/ 3784177 h 3823683"/>
              <a:gd name="connsiteX105" fmla="*/ 1012958 w 8037833"/>
              <a:gd name="connsiteY105" fmla="*/ 3779206 h 3823683"/>
              <a:gd name="connsiteX106" fmla="*/ 907906 w 8037833"/>
              <a:gd name="connsiteY106" fmla="*/ 3757678 h 3823683"/>
              <a:gd name="connsiteX107" fmla="*/ 825226 w 8037833"/>
              <a:gd name="connsiteY107" fmla="*/ 3726369 h 3823683"/>
              <a:gd name="connsiteX108" fmla="*/ 722264 w 8037833"/>
              <a:gd name="connsiteY108" fmla="*/ 3747612 h 3823683"/>
              <a:gd name="connsiteX109" fmla="*/ 659460 w 8037833"/>
              <a:gd name="connsiteY109" fmla="*/ 3740429 h 3823683"/>
              <a:gd name="connsiteX110" fmla="*/ 556552 w 8037833"/>
              <a:gd name="connsiteY110" fmla="*/ 3697934 h 3823683"/>
              <a:gd name="connsiteX111" fmla="*/ 421042 w 8037833"/>
              <a:gd name="connsiteY111" fmla="*/ 3709912 h 3823683"/>
              <a:gd name="connsiteX112" fmla="*/ 393295 w 8037833"/>
              <a:gd name="connsiteY112" fmla="*/ 3753097 h 3823683"/>
              <a:gd name="connsiteX113" fmla="*/ 355918 w 8037833"/>
              <a:gd name="connsiteY113" fmla="*/ 3779172 h 3823683"/>
              <a:gd name="connsiteX114" fmla="*/ 339711 w 8037833"/>
              <a:gd name="connsiteY114" fmla="*/ 3718242 h 3823683"/>
              <a:gd name="connsiteX115" fmla="*/ 222239 w 8037833"/>
              <a:gd name="connsiteY115" fmla="*/ 3672335 h 3823683"/>
              <a:gd name="connsiteX116" fmla="*/ 163578 w 8037833"/>
              <a:gd name="connsiteY116" fmla="*/ 3656292 h 3823683"/>
              <a:gd name="connsiteX117" fmla="*/ 72220 w 8037833"/>
              <a:gd name="connsiteY117" fmla="*/ 3645272 h 3823683"/>
              <a:gd name="connsiteX118" fmla="*/ 44395 w 8037833"/>
              <a:gd name="connsiteY118" fmla="*/ 3639455 h 3823683"/>
              <a:gd name="connsiteX119" fmla="*/ 1962 w 8037833"/>
              <a:gd name="connsiteY119" fmla="*/ 3635948 h 3823683"/>
              <a:gd name="connsiteX120" fmla="*/ 0 w 8037833"/>
              <a:gd name="connsiteY120" fmla="*/ 3635261 h 3823683"/>
              <a:gd name="connsiteX121" fmla="*/ 0 w 8037833"/>
              <a:gd name="connsiteY121" fmla="*/ 12763 h 3823683"/>
              <a:gd name="connsiteX0" fmla="*/ 0 w 8037833"/>
              <a:gd name="connsiteY0" fmla="*/ 12763 h 3823683"/>
              <a:gd name="connsiteX1" fmla="*/ 8037833 w 8037833"/>
              <a:gd name="connsiteY1" fmla="*/ 0 h 3823683"/>
              <a:gd name="connsiteX2" fmla="*/ 8037833 w 8037833"/>
              <a:gd name="connsiteY2" fmla="*/ 3123098 h 3823683"/>
              <a:gd name="connsiteX3" fmla="*/ 8034343 w 8037833"/>
              <a:gd name="connsiteY3" fmla="*/ 3122573 h 3823683"/>
              <a:gd name="connsiteX4" fmla="*/ 7877229 w 8037833"/>
              <a:gd name="connsiteY4" fmla="*/ 3143819 h 3823683"/>
              <a:gd name="connsiteX5" fmla="*/ 7752740 w 8037833"/>
              <a:gd name="connsiteY5" fmla="*/ 3181149 h 3823683"/>
              <a:gd name="connsiteX6" fmla="*/ 7588760 w 8037833"/>
              <a:gd name="connsiteY6" fmla="*/ 3183782 h 3823683"/>
              <a:gd name="connsiteX7" fmla="*/ 7351256 w 8037833"/>
              <a:gd name="connsiteY7" fmla="*/ 3276296 h 3823683"/>
              <a:gd name="connsiteX8" fmla="*/ 7241630 w 8037833"/>
              <a:gd name="connsiteY8" fmla="*/ 3258619 h 3823683"/>
              <a:gd name="connsiteX9" fmla="*/ 7197338 w 8037833"/>
              <a:gd name="connsiteY9" fmla="*/ 3224751 h 3823683"/>
              <a:gd name="connsiteX10" fmla="*/ 7180777 w 8037833"/>
              <a:gd name="connsiteY10" fmla="*/ 3222826 h 3823683"/>
              <a:gd name="connsiteX11" fmla="*/ 7146896 w 8037833"/>
              <a:gd name="connsiteY11" fmla="*/ 3256975 h 3823683"/>
              <a:gd name="connsiteX12" fmla="*/ 7101771 w 8037833"/>
              <a:gd name="connsiteY12" fmla="*/ 3257015 h 3823683"/>
              <a:gd name="connsiteX13" fmla="*/ 7047844 w 8037833"/>
              <a:gd name="connsiteY13" fmla="*/ 3303791 h 3823683"/>
              <a:gd name="connsiteX14" fmla="*/ 6912506 w 8037833"/>
              <a:gd name="connsiteY14" fmla="*/ 3361478 h 3823683"/>
              <a:gd name="connsiteX15" fmla="*/ 6819463 w 8037833"/>
              <a:gd name="connsiteY15" fmla="*/ 3368624 h 3823683"/>
              <a:gd name="connsiteX16" fmla="*/ 6797198 w 8037833"/>
              <a:gd name="connsiteY16" fmla="*/ 3378256 h 3823683"/>
              <a:gd name="connsiteX17" fmla="*/ 6718286 w 8037833"/>
              <a:gd name="connsiteY17" fmla="*/ 3382997 h 3823683"/>
              <a:gd name="connsiteX18" fmla="*/ 6609242 w 8037833"/>
              <a:gd name="connsiteY18" fmla="*/ 3355040 h 3823683"/>
              <a:gd name="connsiteX19" fmla="*/ 6462092 w 8037833"/>
              <a:gd name="connsiteY19" fmla="*/ 3373529 h 3823683"/>
              <a:gd name="connsiteX20" fmla="*/ 6303479 w 8037833"/>
              <a:gd name="connsiteY20" fmla="*/ 3319842 h 3823683"/>
              <a:gd name="connsiteX21" fmla="*/ 6210639 w 8037833"/>
              <a:gd name="connsiteY21" fmla="*/ 3335546 h 3823683"/>
              <a:gd name="connsiteX22" fmla="*/ 6111718 w 8037833"/>
              <a:gd name="connsiteY22" fmla="*/ 3357536 h 3823683"/>
              <a:gd name="connsiteX23" fmla="*/ 5949057 w 8037833"/>
              <a:gd name="connsiteY23" fmla="*/ 3379652 h 3823683"/>
              <a:gd name="connsiteX24" fmla="*/ 5891274 w 8037833"/>
              <a:gd name="connsiteY24" fmla="*/ 3397681 h 3823683"/>
              <a:gd name="connsiteX25" fmla="*/ 5835383 w 8037833"/>
              <a:gd name="connsiteY25" fmla="*/ 3377529 h 3823683"/>
              <a:gd name="connsiteX26" fmla="*/ 5746050 w 8037833"/>
              <a:gd name="connsiteY26" fmla="*/ 3426142 h 3823683"/>
              <a:gd name="connsiteX27" fmla="*/ 5613670 w 8037833"/>
              <a:gd name="connsiteY27" fmla="*/ 3428671 h 3823683"/>
              <a:gd name="connsiteX28" fmla="*/ 5535334 w 8037833"/>
              <a:gd name="connsiteY28" fmla="*/ 3437044 h 3823683"/>
              <a:gd name="connsiteX29" fmla="*/ 5506940 w 8037833"/>
              <a:gd name="connsiteY29" fmla="*/ 3450999 h 3823683"/>
              <a:gd name="connsiteX30" fmla="*/ 5466372 w 8037833"/>
              <a:gd name="connsiteY30" fmla="*/ 3463245 h 3823683"/>
              <a:gd name="connsiteX31" fmla="*/ 5395833 w 8037833"/>
              <a:gd name="connsiteY31" fmla="*/ 3493194 h 3823683"/>
              <a:gd name="connsiteX32" fmla="*/ 5299224 w 8037833"/>
              <a:gd name="connsiteY32" fmla="*/ 3518930 h 3823683"/>
              <a:gd name="connsiteX33" fmla="*/ 5223043 w 8037833"/>
              <a:gd name="connsiteY33" fmla="*/ 3491664 h 3823683"/>
              <a:gd name="connsiteX34" fmla="*/ 5217733 w 8037833"/>
              <a:gd name="connsiteY34" fmla="*/ 3500463 h 3823683"/>
              <a:gd name="connsiteX35" fmla="*/ 5167992 w 8037833"/>
              <a:gd name="connsiteY35" fmla="*/ 3504085 h 3823683"/>
              <a:gd name="connsiteX36" fmla="*/ 4987020 w 8037833"/>
              <a:gd name="connsiteY36" fmla="*/ 3461263 h 3823683"/>
              <a:gd name="connsiteX37" fmla="*/ 4890003 w 8037833"/>
              <a:gd name="connsiteY37" fmla="*/ 3469874 h 3823683"/>
              <a:gd name="connsiteX38" fmla="*/ 4856654 w 8037833"/>
              <a:gd name="connsiteY38" fmla="*/ 3481880 h 3823683"/>
              <a:gd name="connsiteX39" fmla="*/ 4800711 w 8037833"/>
              <a:gd name="connsiteY39" fmla="*/ 3501441 h 3823683"/>
              <a:gd name="connsiteX40" fmla="*/ 4761569 w 8037833"/>
              <a:gd name="connsiteY40" fmla="*/ 3538103 h 3823683"/>
              <a:gd name="connsiteX41" fmla="*/ 4713734 w 8037833"/>
              <a:gd name="connsiteY41" fmla="*/ 3545724 h 3823683"/>
              <a:gd name="connsiteX42" fmla="*/ 4699169 w 8037833"/>
              <a:gd name="connsiteY42" fmla="*/ 3518988 h 3823683"/>
              <a:gd name="connsiteX43" fmla="*/ 4649120 w 8037833"/>
              <a:gd name="connsiteY43" fmla="*/ 3536392 h 3823683"/>
              <a:gd name="connsiteX44" fmla="*/ 4573578 w 8037833"/>
              <a:gd name="connsiteY44" fmla="*/ 3565923 h 3823683"/>
              <a:gd name="connsiteX45" fmla="*/ 4529117 w 8037833"/>
              <a:gd name="connsiteY45" fmla="*/ 3575592 h 3823683"/>
              <a:gd name="connsiteX46" fmla="*/ 4408641 w 8037833"/>
              <a:gd name="connsiteY46" fmla="*/ 3610000 h 3823683"/>
              <a:gd name="connsiteX47" fmla="*/ 4356402 w 8037833"/>
              <a:gd name="connsiteY47" fmla="*/ 3642792 h 3823683"/>
              <a:gd name="connsiteX48" fmla="*/ 4258044 w 8037833"/>
              <a:gd name="connsiteY48" fmla="*/ 3823683 h 3823683"/>
              <a:gd name="connsiteX49" fmla="*/ 4208725 w 8037833"/>
              <a:gd name="connsiteY49" fmla="*/ 3704841 h 3823683"/>
              <a:gd name="connsiteX50" fmla="*/ 4201632 w 8037833"/>
              <a:gd name="connsiteY50" fmla="*/ 3702602 h 3823683"/>
              <a:gd name="connsiteX51" fmla="*/ 4191289 w 8037833"/>
              <a:gd name="connsiteY51" fmla="*/ 3702380 h 3823683"/>
              <a:gd name="connsiteX52" fmla="*/ 4191039 w 8037833"/>
              <a:gd name="connsiteY52" fmla="*/ 3702831 h 3823683"/>
              <a:gd name="connsiteX53" fmla="*/ 4181340 w 8037833"/>
              <a:gd name="connsiteY53" fmla="*/ 3701729 h 3823683"/>
              <a:gd name="connsiteX54" fmla="*/ 4133816 w 8037833"/>
              <a:gd name="connsiteY54" fmla="*/ 3690565 h 3823683"/>
              <a:gd name="connsiteX55" fmla="*/ 4071732 w 8037833"/>
              <a:gd name="connsiteY55" fmla="*/ 3732513 h 3823683"/>
              <a:gd name="connsiteX56" fmla="*/ 4045924 w 8037833"/>
              <a:gd name="connsiteY56" fmla="*/ 3739404 h 3823683"/>
              <a:gd name="connsiteX57" fmla="*/ 4032171 w 8037833"/>
              <a:gd name="connsiteY57" fmla="*/ 3745523 h 3823683"/>
              <a:gd name="connsiteX58" fmla="*/ 4031335 w 8037833"/>
              <a:gd name="connsiteY58" fmla="*/ 3747479 h 3823683"/>
              <a:gd name="connsiteX59" fmla="*/ 3985774 w 8037833"/>
              <a:gd name="connsiteY59" fmla="*/ 3736547 h 3823683"/>
              <a:gd name="connsiteX60" fmla="*/ 3979769 w 8037833"/>
              <a:gd name="connsiteY60" fmla="*/ 3738769 h 3823683"/>
              <a:gd name="connsiteX61" fmla="*/ 3950014 w 8037833"/>
              <a:gd name="connsiteY61" fmla="*/ 3726942 h 3823683"/>
              <a:gd name="connsiteX62" fmla="*/ 3934671 w 8037833"/>
              <a:gd name="connsiteY62" fmla="*/ 3723339 h 3823683"/>
              <a:gd name="connsiteX63" fmla="*/ 3930274 w 8037833"/>
              <a:gd name="connsiteY63" fmla="*/ 3717148 h 3823683"/>
              <a:gd name="connsiteX64" fmla="*/ 3907660 w 8037833"/>
              <a:gd name="connsiteY64" fmla="*/ 3714456 h 3823683"/>
              <a:gd name="connsiteX65" fmla="*/ 3905087 w 8037833"/>
              <a:gd name="connsiteY65" fmla="*/ 3716098 h 3823683"/>
              <a:gd name="connsiteX66" fmla="*/ 3886347 w 8037833"/>
              <a:gd name="connsiteY66" fmla="*/ 3706620 h 3823683"/>
              <a:gd name="connsiteX67" fmla="*/ 3870533 w 8037833"/>
              <a:gd name="connsiteY67" fmla="*/ 3689905 h 3823683"/>
              <a:gd name="connsiteX68" fmla="*/ 3678563 w 8037833"/>
              <a:gd name="connsiteY68" fmla="*/ 3694486 h 3823683"/>
              <a:gd name="connsiteX69" fmla="*/ 3524121 w 8037833"/>
              <a:gd name="connsiteY69" fmla="*/ 3642736 h 3823683"/>
              <a:gd name="connsiteX70" fmla="*/ 3407752 w 8037833"/>
              <a:gd name="connsiteY70" fmla="*/ 3626590 h 3823683"/>
              <a:gd name="connsiteX71" fmla="*/ 3373519 w 8037833"/>
              <a:gd name="connsiteY71" fmla="*/ 3665785 h 3823683"/>
              <a:gd name="connsiteX72" fmla="*/ 3114267 w 8037833"/>
              <a:gd name="connsiteY72" fmla="*/ 3638983 h 3823683"/>
              <a:gd name="connsiteX73" fmla="*/ 3048270 w 8037833"/>
              <a:gd name="connsiteY73" fmla="*/ 3649949 h 3823683"/>
              <a:gd name="connsiteX74" fmla="*/ 2989722 w 8037833"/>
              <a:gd name="connsiteY74" fmla="*/ 3623230 h 3823683"/>
              <a:gd name="connsiteX75" fmla="*/ 2965734 w 8037833"/>
              <a:gd name="connsiteY75" fmla="*/ 3635676 h 3823683"/>
              <a:gd name="connsiteX76" fmla="*/ 2961603 w 8037833"/>
              <a:gd name="connsiteY76" fmla="*/ 3638221 h 3823683"/>
              <a:gd name="connsiteX77" fmla="*/ 2944959 w 8037833"/>
              <a:gd name="connsiteY77" fmla="*/ 3639723 h 3823683"/>
              <a:gd name="connsiteX78" fmla="*/ 2940402 w 8037833"/>
              <a:gd name="connsiteY78" fmla="*/ 3651000 h 3823683"/>
              <a:gd name="connsiteX79" fmla="*/ 2915449 w 8037833"/>
              <a:gd name="connsiteY79" fmla="*/ 3661039 h 3823683"/>
              <a:gd name="connsiteX80" fmla="*/ 2884777 w 8037833"/>
              <a:gd name="connsiteY80" fmla="*/ 3660775 h 3823683"/>
              <a:gd name="connsiteX81" fmla="*/ 2739034 w 8037833"/>
              <a:gd name="connsiteY81" fmla="*/ 3647396 h 3823683"/>
              <a:gd name="connsiteX82" fmla="*/ 2651827 w 8037833"/>
              <a:gd name="connsiteY82" fmla="*/ 3646306 h 3823683"/>
              <a:gd name="connsiteX83" fmla="*/ 2618680 w 8037833"/>
              <a:gd name="connsiteY83" fmla="*/ 3656755 h 3823683"/>
              <a:gd name="connsiteX84" fmla="*/ 2572404 w 8037833"/>
              <a:gd name="connsiteY84" fmla="*/ 3664043 h 3823683"/>
              <a:gd name="connsiteX85" fmla="*/ 2490721 w 8037833"/>
              <a:gd name="connsiteY85" fmla="*/ 3685313 h 3823683"/>
              <a:gd name="connsiteX86" fmla="*/ 2423704 w 8037833"/>
              <a:gd name="connsiteY86" fmla="*/ 3658079 h 3823683"/>
              <a:gd name="connsiteX87" fmla="*/ 2301172 w 8037833"/>
              <a:gd name="connsiteY87" fmla="*/ 3663053 h 3823683"/>
              <a:gd name="connsiteX88" fmla="*/ 2294102 w 8037833"/>
              <a:gd name="connsiteY88" fmla="*/ 3671151 h 3823683"/>
              <a:gd name="connsiteX89" fmla="*/ 2238966 w 8037833"/>
              <a:gd name="connsiteY89" fmla="*/ 3668777 h 3823683"/>
              <a:gd name="connsiteX90" fmla="*/ 2046240 w 8037833"/>
              <a:gd name="connsiteY90" fmla="*/ 3604535 h 3823683"/>
              <a:gd name="connsiteX91" fmla="*/ 1938480 w 8037833"/>
              <a:gd name="connsiteY91" fmla="*/ 3601439 h 3823683"/>
              <a:gd name="connsiteX92" fmla="*/ 1900166 w 8037833"/>
              <a:gd name="connsiteY92" fmla="*/ 3609358 h 3823683"/>
              <a:gd name="connsiteX93" fmla="*/ 1835976 w 8037833"/>
              <a:gd name="connsiteY93" fmla="*/ 3622065 h 3823683"/>
              <a:gd name="connsiteX94" fmla="*/ 1787830 w 8037833"/>
              <a:gd name="connsiteY94" fmla="*/ 3653768 h 3823683"/>
              <a:gd name="connsiteX95" fmla="*/ 1734224 w 8037833"/>
              <a:gd name="connsiteY95" fmla="*/ 3655593 h 3823683"/>
              <a:gd name="connsiteX96" fmla="*/ 1721989 w 8037833"/>
              <a:gd name="connsiteY96" fmla="*/ 3627298 h 3823683"/>
              <a:gd name="connsiteX97" fmla="*/ 1664576 w 8037833"/>
              <a:gd name="connsiteY97" fmla="*/ 3638572 h 3823683"/>
              <a:gd name="connsiteX98" fmla="*/ 1577459 w 8037833"/>
              <a:gd name="connsiteY98" fmla="*/ 3658824 h 3823683"/>
              <a:gd name="connsiteX99" fmla="*/ 1527269 w 8037833"/>
              <a:gd name="connsiteY99" fmla="*/ 3663088 h 3823683"/>
              <a:gd name="connsiteX100" fmla="*/ 1390118 w 8037833"/>
              <a:gd name="connsiteY100" fmla="*/ 3682789 h 3823683"/>
              <a:gd name="connsiteX101" fmla="*/ 1252698 w 8037833"/>
              <a:gd name="connsiteY101" fmla="*/ 3708662 h 3823683"/>
              <a:gd name="connsiteX102" fmla="*/ 1171039 w 8037833"/>
              <a:gd name="connsiteY102" fmla="*/ 3758642 h 3823683"/>
              <a:gd name="connsiteX103" fmla="*/ 1058106 w 8037833"/>
              <a:gd name="connsiteY103" fmla="*/ 3776166 h 3823683"/>
              <a:gd name="connsiteX104" fmla="*/ 1039167 w 8037833"/>
              <a:gd name="connsiteY104" fmla="*/ 3784177 h 3823683"/>
              <a:gd name="connsiteX105" fmla="*/ 1012958 w 8037833"/>
              <a:gd name="connsiteY105" fmla="*/ 3779206 h 3823683"/>
              <a:gd name="connsiteX106" fmla="*/ 907906 w 8037833"/>
              <a:gd name="connsiteY106" fmla="*/ 3757678 h 3823683"/>
              <a:gd name="connsiteX107" fmla="*/ 825226 w 8037833"/>
              <a:gd name="connsiteY107" fmla="*/ 3726369 h 3823683"/>
              <a:gd name="connsiteX108" fmla="*/ 722264 w 8037833"/>
              <a:gd name="connsiteY108" fmla="*/ 3747612 h 3823683"/>
              <a:gd name="connsiteX109" fmla="*/ 659460 w 8037833"/>
              <a:gd name="connsiteY109" fmla="*/ 3740429 h 3823683"/>
              <a:gd name="connsiteX110" fmla="*/ 556552 w 8037833"/>
              <a:gd name="connsiteY110" fmla="*/ 3697934 h 3823683"/>
              <a:gd name="connsiteX111" fmla="*/ 421042 w 8037833"/>
              <a:gd name="connsiteY111" fmla="*/ 3709912 h 3823683"/>
              <a:gd name="connsiteX112" fmla="*/ 393295 w 8037833"/>
              <a:gd name="connsiteY112" fmla="*/ 3753097 h 3823683"/>
              <a:gd name="connsiteX113" fmla="*/ 355918 w 8037833"/>
              <a:gd name="connsiteY113" fmla="*/ 3779172 h 3823683"/>
              <a:gd name="connsiteX114" fmla="*/ 339711 w 8037833"/>
              <a:gd name="connsiteY114" fmla="*/ 3718242 h 3823683"/>
              <a:gd name="connsiteX115" fmla="*/ 222239 w 8037833"/>
              <a:gd name="connsiteY115" fmla="*/ 3672335 h 3823683"/>
              <a:gd name="connsiteX116" fmla="*/ 163578 w 8037833"/>
              <a:gd name="connsiteY116" fmla="*/ 3656292 h 3823683"/>
              <a:gd name="connsiteX117" fmla="*/ 72220 w 8037833"/>
              <a:gd name="connsiteY117" fmla="*/ 3645272 h 3823683"/>
              <a:gd name="connsiteX118" fmla="*/ 44395 w 8037833"/>
              <a:gd name="connsiteY118" fmla="*/ 3639455 h 3823683"/>
              <a:gd name="connsiteX119" fmla="*/ 1962 w 8037833"/>
              <a:gd name="connsiteY119" fmla="*/ 3635948 h 3823683"/>
              <a:gd name="connsiteX120" fmla="*/ 0 w 8037833"/>
              <a:gd name="connsiteY120" fmla="*/ 3635261 h 3823683"/>
              <a:gd name="connsiteX121" fmla="*/ 0 w 8037833"/>
              <a:gd name="connsiteY121" fmla="*/ 12763 h 3823683"/>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697934 h 3784177"/>
              <a:gd name="connsiteX111" fmla="*/ 421042 w 8037833"/>
              <a:gd name="connsiteY111" fmla="*/ 3709912 h 3784177"/>
              <a:gd name="connsiteX112" fmla="*/ 393295 w 8037833"/>
              <a:gd name="connsiteY112" fmla="*/ 3753097 h 3784177"/>
              <a:gd name="connsiteX113" fmla="*/ 355918 w 8037833"/>
              <a:gd name="connsiteY113" fmla="*/ 3779172 h 3784177"/>
              <a:gd name="connsiteX114" fmla="*/ 339711 w 8037833"/>
              <a:gd name="connsiteY114" fmla="*/ 3718242 h 3784177"/>
              <a:gd name="connsiteX115" fmla="*/ 222239 w 8037833"/>
              <a:gd name="connsiteY115" fmla="*/ 3672335 h 3784177"/>
              <a:gd name="connsiteX116" fmla="*/ 163578 w 8037833"/>
              <a:gd name="connsiteY116" fmla="*/ 3656292 h 3784177"/>
              <a:gd name="connsiteX117" fmla="*/ 72220 w 8037833"/>
              <a:gd name="connsiteY117" fmla="*/ 3645272 h 3784177"/>
              <a:gd name="connsiteX118" fmla="*/ 44395 w 8037833"/>
              <a:gd name="connsiteY118" fmla="*/ 3639455 h 3784177"/>
              <a:gd name="connsiteX119" fmla="*/ 1962 w 8037833"/>
              <a:gd name="connsiteY119" fmla="*/ 3635948 h 3784177"/>
              <a:gd name="connsiteX120" fmla="*/ 0 w 8037833"/>
              <a:gd name="connsiteY120" fmla="*/ 3635261 h 3784177"/>
              <a:gd name="connsiteX121" fmla="*/ 0 w 8037833"/>
              <a:gd name="connsiteY121"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697934 h 3784177"/>
              <a:gd name="connsiteX111" fmla="*/ 421042 w 8037833"/>
              <a:gd name="connsiteY111" fmla="*/ 3709912 h 3784177"/>
              <a:gd name="connsiteX112" fmla="*/ 393295 w 8037833"/>
              <a:gd name="connsiteY112" fmla="*/ 3753097 h 3784177"/>
              <a:gd name="connsiteX113" fmla="*/ 355918 w 8037833"/>
              <a:gd name="connsiteY113" fmla="*/ 3779172 h 3784177"/>
              <a:gd name="connsiteX114" fmla="*/ 339711 w 8037833"/>
              <a:gd name="connsiteY114" fmla="*/ 3718242 h 3784177"/>
              <a:gd name="connsiteX115" fmla="*/ 222239 w 8037833"/>
              <a:gd name="connsiteY115" fmla="*/ 3672335 h 3784177"/>
              <a:gd name="connsiteX116" fmla="*/ 163578 w 8037833"/>
              <a:gd name="connsiteY116" fmla="*/ 3656292 h 3784177"/>
              <a:gd name="connsiteX117" fmla="*/ 72220 w 8037833"/>
              <a:gd name="connsiteY117" fmla="*/ 3645272 h 3784177"/>
              <a:gd name="connsiteX118" fmla="*/ 44395 w 8037833"/>
              <a:gd name="connsiteY118" fmla="*/ 3639455 h 3784177"/>
              <a:gd name="connsiteX119" fmla="*/ 1962 w 8037833"/>
              <a:gd name="connsiteY119" fmla="*/ 3635948 h 3784177"/>
              <a:gd name="connsiteX120" fmla="*/ 0 w 8037833"/>
              <a:gd name="connsiteY120" fmla="*/ 3635261 h 3784177"/>
              <a:gd name="connsiteX121" fmla="*/ 0 w 8037833"/>
              <a:gd name="connsiteY121"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697934 h 3784177"/>
              <a:gd name="connsiteX111" fmla="*/ 421042 w 8037833"/>
              <a:gd name="connsiteY111" fmla="*/ 3709912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21042 w 8037833"/>
              <a:gd name="connsiteY111" fmla="*/ 3709912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82844 w 8037833"/>
              <a:gd name="connsiteY90" fmla="*/ 3631994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82844 w 8037833"/>
              <a:gd name="connsiteY90" fmla="*/ 3631994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33173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32153 w 8037833"/>
              <a:gd name="connsiteY70" fmla="*/ 366778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82844 w 8037833"/>
              <a:gd name="connsiteY90" fmla="*/ 3631994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33173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32153 w 8037833"/>
              <a:gd name="connsiteY70" fmla="*/ 366778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82844 w 8037833"/>
              <a:gd name="connsiteY90" fmla="*/ 3631994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33173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111718 w 8037833"/>
              <a:gd name="connsiteY21" fmla="*/ 3357536 h 3784177"/>
              <a:gd name="connsiteX22" fmla="*/ 5949057 w 8037833"/>
              <a:gd name="connsiteY22" fmla="*/ 3379652 h 3784177"/>
              <a:gd name="connsiteX23" fmla="*/ 5891274 w 8037833"/>
              <a:gd name="connsiteY23" fmla="*/ 3397681 h 3784177"/>
              <a:gd name="connsiteX24" fmla="*/ 5835383 w 8037833"/>
              <a:gd name="connsiteY24" fmla="*/ 3377529 h 3784177"/>
              <a:gd name="connsiteX25" fmla="*/ 5746050 w 8037833"/>
              <a:gd name="connsiteY25" fmla="*/ 3426142 h 3784177"/>
              <a:gd name="connsiteX26" fmla="*/ 5613670 w 8037833"/>
              <a:gd name="connsiteY26" fmla="*/ 3428671 h 3784177"/>
              <a:gd name="connsiteX27" fmla="*/ 5535334 w 8037833"/>
              <a:gd name="connsiteY27" fmla="*/ 3437044 h 3784177"/>
              <a:gd name="connsiteX28" fmla="*/ 5506940 w 8037833"/>
              <a:gd name="connsiteY28" fmla="*/ 3450999 h 3784177"/>
              <a:gd name="connsiteX29" fmla="*/ 5466372 w 8037833"/>
              <a:gd name="connsiteY29" fmla="*/ 3463245 h 3784177"/>
              <a:gd name="connsiteX30" fmla="*/ 5395833 w 8037833"/>
              <a:gd name="connsiteY30" fmla="*/ 3493194 h 3784177"/>
              <a:gd name="connsiteX31" fmla="*/ 5305325 w 8037833"/>
              <a:gd name="connsiteY31" fmla="*/ 3505200 h 3784177"/>
              <a:gd name="connsiteX32" fmla="*/ 5223043 w 8037833"/>
              <a:gd name="connsiteY32" fmla="*/ 3491664 h 3784177"/>
              <a:gd name="connsiteX33" fmla="*/ 5217733 w 8037833"/>
              <a:gd name="connsiteY33" fmla="*/ 3500463 h 3784177"/>
              <a:gd name="connsiteX34" fmla="*/ 5167992 w 8037833"/>
              <a:gd name="connsiteY34" fmla="*/ 3504085 h 3784177"/>
              <a:gd name="connsiteX35" fmla="*/ 4987020 w 8037833"/>
              <a:gd name="connsiteY35" fmla="*/ 3461263 h 3784177"/>
              <a:gd name="connsiteX36" fmla="*/ 4890003 w 8037833"/>
              <a:gd name="connsiteY36" fmla="*/ 3469874 h 3784177"/>
              <a:gd name="connsiteX37" fmla="*/ 4856654 w 8037833"/>
              <a:gd name="connsiteY37" fmla="*/ 3481880 h 3784177"/>
              <a:gd name="connsiteX38" fmla="*/ 4800711 w 8037833"/>
              <a:gd name="connsiteY38" fmla="*/ 3501441 h 3784177"/>
              <a:gd name="connsiteX39" fmla="*/ 4761569 w 8037833"/>
              <a:gd name="connsiteY39" fmla="*/ 3538103 h 3784177"/>
              <a:gd name="connsiteX40" fmla="*/ 4713734 w 8037833"/>
              <a:gd name="connsiteY40" fmla="*/ 3545724 h 3784177"/>
              <a:gd name="connsiteX41" fmla="*/ 4699169 w 8037833"/>
              <a:gd name="connsiteY41" fmla="*/ 3518988 h 3784177"/>
              <a:gd name="connsiteX42" fmla="*/ 4649120 w 8037833"/>
              <a:gd name="connsiteY42" fmla="*/ 3536392 h 3784177"/>
              <a:gd name="connsiteX43" fmla="*/ 4573578 w 8037833"/>
              <a:gd name="connsiteY43" fmla="*/ 3565923 h 3784177"/>
              <a:gd name="connsiteX44" fmla="*/ 4529117 w 8037833"/>
              <a:gd name="connsiteY44" fmla="*/ 3575592 h 3784177"/>
              <a:gd name="connsiteX45" fmla="*/ 4408641 w 8037833"/>
              <a:gd name="connsiteY45" fmla="*/ 3610000 h 3784177"/>
              <a:gd name="connsiteX46" fmla="*/ 4356402 w 8037833"/>
              <a:gd name="connsiteY46" fmla="*/ 3642792 h 3784177"/>
              <a:gd name="connsiteX47" fmla="*/ 4270245 w 8037833"/>
              <a:gd name="connsiteY47" fmla="*/ 3665789 h 3784177"/>
              <a:gd name="connsiteX48" fmla="*/ 4208725 w 8037833"/>
              <a:gd name="connsiteY48" fmla="*/ 3704841 h 3784177"/>
              <a:gd name="connsiteX49" fmla="*/ 4201632 w 8037833"/>
              <a:gd name="connsiteY49" fmla="*/ 3702602 h 3784177"/>
              <a:gd name="connsiteX50" fmla="*/ 4191289 w 8037833"/>
              <a:gd name="connsiteY50" fmla="*/ 3702380 h 3784177"/>
              <a:gd name="connsiteX51" fmla="*/ 4191039 w 8037833"/>
              <a:gd name="connsiteY51" fmla="*/ 3702831 h 3784177"/>
              <a:gd name="connsiteX52" fmla="*/ 4181340 w 8037833"/>
              <a:gd name="connsiteY52" fmla="*/ 3701729 h 3784177"/>
              <a:gd name="connsiteX53" fmla="*/ 4133816 w 8037833"/>
              <a:gd name="connsiteY53" fmla="*/ 3690565 h 3784177"/>
              <a:gd name="connsiteX54" fmla="*/ 4071732 w 8037833"/>
              <a:gd name="connsiteY54" fmla="*/ 3732513 h 3784177"/>
              <a:gd name="connsiteX55" fmla="*/ 4045924 w 8037833"/>
              <a:gd name="connsiteY55" fmla="*/ 3739404 h 3784177"/>
              <a:gd name="connsiteX56" fmla="*/ 4032171 w 8037833"/>
              <a:gd name="connsiteY56" fmla="*/ 3745523 h 3784177"/>
              <a:gd name="connsiteX57" fmla="*/ 4031335 w 8037833"/>
              <a:gd name="connsiteY57" fmla="*/ 3747479 h 3784177"/>
              <a:gd name="connsiteX58" fmla="*/ 3985774 w 8037833"/>
              <a:gd name="connsiteY58" fmla="*/ 3736547 h 3784177"/>
              <a:gd name="connsiteX59" fmla="*/ 3979769 w 8037833"/>
              <a:gd name="connsiteY59" fmla="*/ 3738769 h 3784177"/>
              <a:gd name="connsiteX60" fmla="*/ 3950014 w 8037833"/>
              <a:gd name="connsiteY60" fmla="*/ 3726942 h 3784177"/>
              <a:gd name="connsiteX61" fmla="*/ 3934671 w 8037833"/>
              <a:gd name="connsiteY61" fmla="*/ 3723339 h 3784177"/>
              <a:gd name="connsiteX62" fmla="*/ 3930274 w 8037833"/>
              <a:gd name="connsiteY62" fmla="*/ 3717148 h 3784177"/>
              <a:gd name="connsiteX63" fmla="*/ 3907660 w 8037833"/>
              <a:gd name="connsiteY63" fmla="*/ 3714456 h 3784177"/>
              <a:gd name="connsiteX64" fmla="*/ 3905087 w 8037833"/>
              <a:gd name="connsiteY64" fmla="*/ 3716098 h 3784177"/>
              <a:gd name="connsiteX65" fmla="*/ 3886347 w 8037833"/>
              <a:gd name="connsiteY65" fmla="*/ 3706620 h 3784177"/>
              <a:gd name="connsiteX66" fmla="*/ 3870533 w 8037833"/>
              <a:gd name="connsiteY66" fmla="*/ 3689905 h 3784177"/>
              <a:gd name="connsiteX67" fmla="*/ 3678563 w 8037833"/>
              <a:gd name="connsiteY67" fmla="*/ 3694486 h 3784177"/>
              <a:gd name="connsiteX68" fmla="*/ 3524121 w 8037833"/>
              <a:gd name="connsiteY68" fmla="*/ 3642736 h 3784177"/>
              <a:gd name="connsiteX69" fmla="*/ 3432153 w 8037833"/>
              <a:gd name="connsiteY69" fmla="*/ 3667780 h 3784177"/>
              <a:gd name="connsiteX70" fmla="*/ 3373519 w 8037833"/>
              <a:gd name="connsiteY70" fmla="*/ 3665785 h 3784177"/>
              <a:gd name="connsiteX71" fmla="*/ 3114267 w 8037833"/>
              <a:gd name="connsiteY71" fmla="*/ 3638983 h 3784177"/>
              <a:gd name="connsiteX72" fmla="*/ 3048270 w 8037833"/>
              <a:gd name="connsiteY72" fmla="*/ 3649949 h 3784177"/>
              <a:gd name="connsiteX73" fmla="*/ 2989722 w 8037833"/>
              <a:gd name="connsiteY73" fmla="*/ 3623230 h 3784177"/>
              <a:gd name="connsiteX74" fmla="*/ 2965734 w 8037833"/>
              <a:gd name="connsiteY74" fmla="*/ 3635676 h 3784177"/>
              <a:gd name="connsiteX75" fmla="*/ 2961603 w 8037833"/>
              <a:gd name="connsiteY75" fmla="*/ 3638221 h 3784177"/>
              <a:gd name="connsiteX76" fmla="*/ 2944959 w 8037833"/>
              <a:gd name="connsiteY76" fmla="*/ 3639723 h 3784177"/>
              <a:gd name="connsiteX77" fmla="*/ 2940402 w 8037833"/>
              <a:gd name="connsiteY77" fmla="*/ 3651000 h 3784177"/>
              <a:gd name="connsiteX78" fmla="*/ 2915449 w 8037833"/>
              <a:gd name="connsiteY78" fmla="*/ 3661039 h 3784177"/>
              <a:gd name="connsiteX79" fmla="*/ 2884777 w 8037833"/>
              <a:gd name="connsiteY79" fmla="*/ 3660775 h 3784177"/>
              <a:gd name="connsiteX80" fmla="*/ 2739034 w 8037833"/>
              <a:gd name="connsiteY80" fmla="*/ 3647396 h 3784177"/>
              <a:gd name="connsiteX81" fmla="*/ 2651827 w 8037833"/>
              <a:gd name="connsiteY81" fmla="*/ 3646306 h 3784177"/>
              <a:gd name="connsiteX82" fmla="*/ 2618680 w 8037833"/>
              <a:gd name="connsiteY82" fmla="*/ 3656755 h 3784177"/>
              <a:gd name="connsiteX83" fmla="*/ 2572404 w 8037833"/>
              <a:gd name="connsiteY83" fmla="*/ 3664043 h 3784177"/>
              <a:gd name="connsiteX84" fmla="*/ 2490721 w 8037833"/>
              <a:gd name="connsiteY84" fmla="*/ 3685313 h 3784177"/>
              <a:gd name="connsiteX85" fmla="*/ 2423704 w 8037833"/>
              <a:gd name="connsiteY85" fmla="*/ 3658079 h 3784177"/>
              <a:gd name="connsiteX86" fmla="*/ 2301172 w 8037833"/>
              <a:gd name="connsiteY86" fmla="*/ 3663053 h 3784177"/>
              <a:gd name="connsiteX87" fmla="*/ 2294102 w 8037833"/>
              <a:gd name="connsiteY87" fmla="*/ 3671151 h 3784177"/>
              <a:gd name="connsiteX88" fmla="*/ 2238966 w 8037833"/>
              <a:gd name="connsiteY88" fmla="*/ 3668777 h 3784177"/>
              <a:gd name="connsiteX89" fmla="*/ 2082844 w 8037833"/>
              <a:gd name="connsiteY89" fmla="*/ 3631994 h 3784177"/>
              <a:gd name="connsiteX90" fmla="*/ 1938480 w 8037833"/>
              <a:gd name="connsiteY90" fmla="*/ 3601439 h 3784177"/>
              <a:gd name="connsiteX91" fmla="*/ 1900166 w 8037833"/>
              <a:gd name="connsiteY91" fmla="*/ 3609358 h 3784177"/>
              <a:gd name="connsiteX92" fmla="*/ 1835976 w 8037833"/>
              <a:gd name="connsiteY92" fmla="*/ 3622065 h 3784177"/>
              <a:gd name="connsiteX93" fmla="*/ 1787830 w 8037833"/>
              <a:gd name="connsiteY93" fmla="*/ 3633173 h 3784177"/>
              <a:gd name="connsiteX94" fmla="*/ 1734224 w 8037833"/>
              <a:gd name="connsiteY94" fmla="*/ 3655593 h 3784177"/>
              <a:gd name="connsiteX95" fmla="*/ 1721989 w 8037833"/>
              <a:gd name="connsiteY95" fmla="*/ 3627298 h 3784177"/>
              <a:gd name="connsiteX96" fmla="*/ 1664576 w 8037833"/>
              <a:gd name="connsiteY96" fmla="*/ 3638572 h 3784177"/>
              <a:gd name="connsiteX97" fmla="*/ 1577459 w 8037833"/>
              <a:gd name="connsiteY97" fmla="*/ 3658824 h 3784177"/>
              <a:gd name="connsiteX98" fmla="*/ 1527269 w 8037833"/>
              <a:gd name="connsiteY98" fmla="*/ 3663088 h 3784177"/>
              <a:gd name="connsiteX99" fmla="*/ 1390118 w 8037833"/>
              <a:gd name="connsiteY99" fmla="*/ 3682789 h 3784177"/>
              <a:gd name="connsiteX100" fmla="*/ 1252698 w 8037833"/>
              <a:gd name="connsiteY100" fmla="*/ 3708662 h 3784177"/>
              <a:gd name="connsiteX101" fmla="*/ 1171039 w 8037833"/>
              <a:gd name="connsiteY101" fmla="*/ 3758642 h 3784177"/>
              <a:gd name="connsiteX102" fmla="*/ 1058106 w 8037833"/>
              <a:gd name="connsiteY102" fmla="*/ 3776166 h 3784177"/>
              <a:gd name="connsiteX103" fmla="*/ 1039167 w 8037833"/>
              <a:gd name="connsiteY103" fmla="*/ 3784177 h 3784177"/>
              <a:gd name="connsiteX104" fmla="*/ 1012958 w 8037833"/>
              <a:gd name="connsiteY104" fmla="*/ 3779206 h 3784177"/>
              <a:gd name="connsiteX105" fmla="*/ 907906 w 8037833"/>
              <a:gd name="connsiteY105" fmla="*/ 3757678 h 3784177"/>
              <a:gd name="connsiteX106" fmla="*/ 825226 w 8037833"/>
              <a:gd name="connsiteY106" fmla="*/ 3726369 h 3784177"/>
              <a:gd name="connsiteX107" fmla="*/ 722264 w 8037833"/>
              <a:gd name="connsiteY107" fmla="*/ 3747612 h 3784177"/>
              <a:gd name="connsiteX108" fmla="*/ 659460 w 8037833"/>
              <a:gd name="connsiteY108" fmla="*/ 3740429 h 3784177"/>
              <a:gd name="connsiteX109" fmla="*/ 556552 w 8037833"/>
              <a:gd name="connsiteY109" fmla="*/ 3739124 h 3784177"/>
              <a:gd name="connsiteX110" fmla="*/ 445444 w 8037833"/>
              <a:gd name="connsiteY110" fmla="*/ 3764831 h 3784177"/>
              <a:gd name="connsiteX111" fmla="*/ 393295 w 8037833"/>
              <a:gd name="connsiteY111" fmla="*/ 3753097 h 3784177"/>
              <a:gd name="connsiteX112" fmla="*/ 339711 w 8037833"/>
              <a:gd name="connsiteY112" fmla="*/ 3718242 h 3784177"/>
              <a:gd name="connsiteX113" fmla="*/ 222239 w 8037833"/>
              <a:gd name="connsiteY113" fmla="*/ 3672335 h 3784177"/>
              <a:gd name="connsiteX114" fmla="*/ 163578 w 8037833"/>
              <a:gd name="connsiteY114" fmla="*/ 3656292 h 3784177"/>
              <a:gd name="connsiteX115" fmla="*/ 72220 w 8037833"/>
              <a:gd name="connsiteY115" fmla="*/ 3645272 h 3784177"/>
              <a:gd name="connsiteX116" fmla="*/ 44395 w 8037833"/>
              <a:gd name="connsiteY116" fmla="*/ 3639455 h 3784177"/>
              <a:gd name="connsiteX117" fmla="*/ 1962 w 8037833"/>
              <a:gd name="connsiteY117" fmla="*/ 3635948 h 3784177"/>
              <a:gd name="connsiteX118" fmla="*/ 0 w 8037833"/>
              <a:gd name="connsiteY118" fmla="*/ 3635261 h 3784177"/>
              <a:gd name="connsiteX119" fmla="*/ 0 w 8037833"/>
              <a:gd name="connsiteY11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52283 w 8037833"/>
              <a:gd name="connsiteY20" fmla="*/ 3374762 h 3784177"/>
              <a:gd name="connsiteX21" fmla="*/ 6111718 w 8037833"/>
              <a:gd name="connsiteY21" fmla="*/ 3357536 h 3784177"/>
              <a:gd name="connsiteX22" fmla="*/ 5949057 w 8037833"/>
              <a:gd name="connsiteY22" fmla="*/ 3379652 h 3784177"/>
              <a:gd name="connsiteX23" fmla="*/ 5891274 w 8037833"/>
              <a:gd name="connsiteY23" fmla="*/ 3397681 h 3784177"/>
              <a:gd name="connsiteX24" fmla="*/ 5835383 w 8037833"/>
              <a:gd name="connsiteY24" fmla="*/ 3377529 h 3784177"/>
              <a:gd name="connsiteX25" fmla="*/ 5746050 w 8037833"/>
              <a:gd name="connsiteY25" fmla="*/ 3426142 h 3784177"/>
              <a:gd name="connsiteX26" fmla="*/ 5613670 w 8037833"/>
              <a:gd name="connsiteY26" fmla="*/ 3428671 h 3784177"/>
              <a:gd name="connsiteX27" fmla="*/ 5535334 w 8037833"/>
              <a:gd name="connsiteY27" fmla="*/ 3437044 h 3784177"/>
              <a:gd name="connsiteX28" fmla="*/ 5506940 w 8037833"/>
              <a:gd name="connsiteY28" fmla="*/ 3450999 h 3784177"/>
              <a:gd name="connsiteX29" fmla="*/ 5466372 w 8037833"/>
              <a:gd name="connsiteY29" fmla="*/ 3463245 h 3784177"/>
              <a:gd name="connsiteX30" fmla="*/ 5395833 w 8037833"/>
              <a:gd name="connsiteY30" fmla="*/ 3493194 h 3784177"/>
              <a:gd name="connsiteX31" fmla="*/ 5305325 w 8037833"/>
              <a:gd name="connsiteY31" fmla="*/ 3505200 h 3784177"/>
              <a:gd name="connsiteX32" fmla="*/ 5223043 w 8037833"/>
              <a:gd name="connsiteY32" fmla="*/ 3491664 h 3784177"/>
              <a:gd name="connsiteX33" fmla="*/ 5217733 w 8037833"/>
              <a:gd name="connsiteY33" fmla="*/ 3500463 h 3784177"/>
              <a:gd name="connsiteX34" fmla="*/ 5167992 w 8037833"/>
              <a:gd name="connsiteY34" fmla="*/ 3504085 h 3784177"/>
              <a:gd name="connsiteX35" fmla="*/ 4987020 w 8037833"/>
              <a:gd name="connsiteY35" fmla="*/ 3461263 h 3784177"/>
              <a:gd name="connsiteX36" fmla="*/ 4890003 w 8037833"/>
              <a:gd name="connsiteY36" fmla="*/ 3469874 h 3784177"/>
              <a:gd name="connsiteX37" fmla="*/ 4856654 w 8037833"/>
              <a:gd name="connsiteY37" fmla="*/ 3481880 h 3784177"/>
              <a:gd name="connsiteX38" fmla="*/ 4800711 w 8037833"/>
              <a:gd name="connsiteY38" fmla="*/ 3501441 h 3784177"/>
              <a:gd name="connsiteX39" fmla="*/ 4761569 w 8037833"/>
              <a:gd name="connsiteY39" fmla="*/ 3538103 h 3784177"/>
              <a:gd name="connsiteX40" fmla="*/ 4713734 w 8037833"/>
              <a:gd name="connsiteY40" fmla="*/ 3545724 h 3784177"/>
              <a:gd name="connsiteX41" fmla="*/ 4699169 w 8037833"/>
              <a:gd name="connsiteY41" fmla="*/ 3518988 h 3784177"/>
              <a:gd name="connsiteX42" fmla="*/ 4649120 w 8037833"/>
              <a:gd name="connsiteY42" fmla="*/ 3536392 h 3784177"/>
              <a:gd name="connsiteX43" fmla="*/ 4573578 w 8037833"/>
              <a:gd name="connsiteY43" fmla="*/ 3565923 h 3784177"/>
              <a:gd name="connsiteX44" fmla="*/ 4529117 w 8037833"/>
              <a:gd name="connsiteY44" fmla="*/ 3575592 h 3784177"/>
              <a:gd name="connsiteX45" fmla="*/ 4408641 w 8037833"/>
              <a:gd name="connsiteY45" fmla="*/ 3610000 h 3784177"/>
              <a:gd name="connsiteX46" fmla="*/ 4356402 w 8037833"/>
              <a:gd name="connsiteY46" fmla="*/ 3642792 h 3784177"/>
              <a:gd name="connsiteX47" fmla="*/ 4270245 w 8037833"/>
              <a:gd name="connsiteY47" fmla="*/ 3665789 h 3784177"/>
              <a:gd name="connsiteX48" fmla="*/ 4208725 w 8037833"/>
              <a:gd name="connsiteY48" fmla="*/ 3704841 h 3784177"/>
              <a:gd name="connsiteX49" fmla="*/ 4201632 w 8037833"/>
              <a:gd name="connsiteY49" fmla="*/ 3702602 h 3784177"/>
              <a:gd name="connsiteX50" fmla="*/ 4191289 w 8037833"/>
              <a:gd name="connsiteY50" fmla="*/ 3702380 h 3784177"/>
              <a:gd name="connsiteX51" fmla="*/ 4191039 w 8037833"/>
              <a:gd name="connsiteY51" fmla="*/ 3702831 h 3784177"/>
              <a:gd name="connsiteX52" fmla="*/ 4181340 w 8037833"/>
              <a:gd name="connsiteY52" fmla="*/ 3701729 h 3784177"/>
              <a:gd name="connsiteX53" fmla="*/ 4133816 w 8037833"/>
              <a:gd name="connsiteY53" fmla="*/ 3690565 h 3784177"/>
              <a:gd name="connsiteX54" fmla="*/ 4071732 w 8037833"/>
              <a:gd name="connsiteY54" fmla="*/ 3732513 h 3784177"/>
              <a:gd name="connsiteX55" fmla="*/ 4045924 w 8037833"/>
              <a:gd name="connsiteY55" fmla="*/ 3739404 h 3784177"/>
              <a:gd name="connsiteX56" fmla="*/ 4032171 w 8037833"/>
              <a:gd name="connsiteY56" fmla="*/ 3745523 h 3784177"/>
              <a:gd name="connsiteX57" fmla="*/ 4031335 w 8037833"/>
              <a:gd name="connsiteY57" fmla="*/ 3747479 h 3784177"/>
              <a:gd name="connsiteX58" fmla="*/ 3985774 w 8037833"/>
              <a:gd name="connsiteY58" fmla="*/ 3736547 h 3784177"/>
              <a:gd name="connsiteX59" fmla="*/ 3979769 w 8037833"/>
              <a:gd name="connsiteY59" fmla="*/ 3738769 h 3784177"/>
              <a:gd name="connsiteX60" fmla="*/ 3950014 w 8037833"/>
              <a:gd name="connsiteY60" fmla="*/ 3726942 h 3784177"/>
              <a:gd name="connsiteX61" fmla="*/ 3934671 w 8037833"/>
              <a:gd name="connsiteY61" fmla="*/ 3723339 h 3784177"/>
              <a:gd name="connsiteX62" fmla="*/ 3930274 w 8037833"/>
              <a:gd name="connsiteY62" fmla="*/ 3717148 h 3784177"/>
              <a:gd name="connsiteX63" fmla="*/ 3907660 w 8037833"/>
              <a:gd name="connsiteY63" fmla="*/ 3714456 h 3784177"/>
              <a:gd name="connsiteX64" fmla="*/ 3905087 w 8037833"/>
              <a:gd name="connsiteY64" fmla="*/ 3716098 h 3784177"/>
              <a:gd name="connsiteX65" fmla="*/ 3886347 w 8037833"/>
              <a:gd name="connsiteY65" fmla="*/ 3706620 h 3784177"/>
              <a:gd name="connsiteX66" fmla="*/ 3870533 w 8037833"/>
              <a:gd name="connsiteY66" fmla="*/ 3689905 h 3784177"/>
              <a:gd name="connsiteX67" fmla="*/ 3678563 w 8037833"/>
              <a:gd name="connsiteY67" fmla="*/ 3694486 h 3784177"/>
              <a:gd name="connsiteX68" fmla="*/ 3524121 w 8037833"/>
              <a:gd name="connsiteY68" fmla="*/ 3642736 h 3784177"/>
              <a:gd name="connsiteX69" fmla="*/ 3432153 w 8037833"/>
              <a:gd name="connsiteY69" fmla="*/ 3667780 h 3784177"/>
              <a:gd name="connsiteX70" fmla="*/ 3373519 w 8037833"/>
              <a:gd name="connsiteY70" fmla="*/ 3665785 h 3784177"/>
              <a:gd name="connsiteX71" fmla="*/ 3114267 w 8037833"/>
              <a:gd name="connsiteY71" fmla="*/ 3638983 h 3784177"/>
              <a:gd name="connsiteX72" fmla="*/ 3048270 w 8037833"/>
              <a:gd name="connsiteY72" fmla="*/ 3649949 h 3784177"/>
              <a:gd name="connsiteX73" fmla="*/ 2989722 w 8037833"/>
              <a:gd name="connsiteY73" fmla="*/ 3623230 h 3784177"/>
              <a:gd name="connsiteX74" fmla="*/ 2965734 w 8037833"/>
              <a:gd name="connsiteY74" fmla="*/ 3635676 h 3784177"/>
              <a:gd name="connsiteX75" fmla="*/ 2961603 w 8037833"/>
              <a:gd name="connsiteY75" fmla="*/ 3638221 h 3784177"/>
              <a:gd name="connsiteX76" fmla="*/ 2944959 w 8037833"/>
              <a:gd name="connsiteY76" fmla="*/ 3639723 h 3784177"/>
              <a:gd name="connsiteX77" fmla="*/ 2940402 w 8037833"/>
              <a:gd name="connsiteY77" fmla="*/ 3651000 h 3784177"/>
              <a:gd name="connsiteX78" fmla="*/ 2915449 w 8037833"/>
              <a:gd name="connsiteY78" fmla="*/ 3661039 h 3784177"/>
              <a:gd name="connsiteX79" fmla="*/ 2884777 w 8037833"/>
              <a:gd name="connsiteY79" fmla="*/ 3660775 h 3784177"/>
              <a:gd name="connsiteX80" fmla="*/ 2739034 w 8037833"/>
              <a:gd name="connsiteY80" fmla="*/ 3647396 h 3784177"/>
              <a:gd name="connsiteX81" fmla="*/ 2651827 w 8037833"/>
              <a:gd name="connsiteY81" fmla="*/ 3646306 h 3784177"/>
              <a:gd name="connsiteX82" fmla="*/ 2618680 w 8037833"/>
              <a:gd name="connsiteY82" fmla="*/ 3656755 h 3784177"/>
              <a:gd name="connsiteX83" fmla="*/ 2572404 w 8037833"/>
              <a:gd name="connsiteY83" fmla="*/ 3664043 h 3784177"/>
              <a:gd name="connsiteX84" fmla="*/ 2490721 w 8037833"/>
              <a:gd name="connsiteY84" fmla="*/ 3685313 h 3784177"/>
              <a:gd name="connsiteX85" fmla="*/ 2423704 w 8037833"/>
              <a:gd name="connsiteY85" fmla="*/ 3658079 h 3784177"/>
              <a:gd name="connsiteX86" fmla="*/ 2301172 w 8037833"/>
              <a:gd name="connsiteY86" fmla="*/ 3663053 h 3784177"/>
              <a:gd name="connsiteX87" fmla="*/ 2294102 w 8037833"/>
              <a:gd name="connsiteY87" fmla="*/ 3671151 h 3784177"/>
              <a:gd name="connsiteX88" fmla="*/ 2238966 w 8037833"/>
              <a:gd name="connsiteY88" fmla="*/ 3668777 h 3784177"/>
              <a:gd name="connsiteX89" fmla="*/ 2082844 w 8037833"/>
              <a:gd name="connsiteY89" fmla="*/ 3631994 h 3784177"/>
              <a:gd name="connsiteX90" fmla="*/ 1938480 w 8037833"/>
              <a:gd name="connsiteY90" fmla="*/ 3601439 h 3784177"/>
              <a:gd name="connsiteX91" fmla="*/ 1900166 w 8037833"/>
              <a:gd name="connsiteY91" fmla="*/ 3609358 h 3784177"/>
              <a:gd name="connsiteX92" fmla="*/ 1835976 w 8037833"/>
              <a:gd name="connsiteY92" fmla="*/ 3622065 h 3784177"/>
              <a:gd name="connsiteX93" fmla="*/ 1787830 w 8037833"/>
              <a:gd name="connsiteY93" fmla="*/ 3633173 h 3784177"/>
              <a:gd name="connsiteX94" fmla="*/ 1734224 w 8037833"/>
              <a:gd name="connsiteY94" fmla="*/ 3655593 h 3784177"/>
              <a:gd name="connsiteX95" fmla="*/ 1721989 w 8037833"/>
              <a:gd name="connsiteY95" fmla="*/ 3627298 h 3784177"/>
              <a:gd name="connsiteX96" fmla="*/ 1664576 w 8037833"/>
              <a:gd name="connsiteY96" fmla="*/ 3638572 h 3784177"/>
              <a:gd name="connsiteX97" fmla="*/ 1577459 w 8037833"/>
              <a:gd name="connsiteY97" fmla="*/ 3658824 h 3784177"/>
              <a:gd name="connsiteX98" fmla="*/ 1527269 w 8037833"/>
              <a:gd name="connsiteY98" fmla="*/ 3663088 h 3784177"/>
              <a:gd name="connsiteX99" fmla="*/ 1390118 w 8037833"/>
              <a:gd name="connsiteY99" fmla="*/ 3682789 h 3784177"/>
              <a:gd name="connsiteX100" fmla="*/ 1252698 w 8037833"/>
              <a:gd name="connsiteY100" fmla="*/ 3708662 h 3784177"/>
              <a:gd name="connsiteX101" fmla="*/ 1171039 w 8037833"/>
              <a:gd name="connsiteY101" fmla="*/ 3758642 h 3784177"/>
              <a:gd name="connsiteX102" fmla="*/ 1058106 w 8037833"/>
              <a:gd name="connsiteY102" fmla="*/ 3776166 h 3784177"/>
              <a:gd name="connsiteX103" fmla="*/ 1039167 w 8037833"/>
              <a:gd name="connsiteY103" fmla="*/ 3784177 h 3784177"/>
              <a:gd name="connsiteX104" fmla="*/ 1012958 w 8037833"/>
              <a:gd name="connsiteY104" fmla="*/ 3779206 h 3784177"/>
              <a:gd name="connsiteX105" fmla="*/ 907906 w 8037833"/>
              <a:gd name="connsiteY105" fmla="*/ 3757678 h 3784177"/>
              <a:gd name="connsiteX106" fmla="*/ 825226 w 8037833"/>
              <a:gd name="connsiteY106" fmla="*/ 3726369 h 3784177"/>
              <a:gd name="connsiteX107" fmla="*/ 722264 w 8037833"/>
              <a:gd name="connsiteY107" fmla="*/ 3747612 h 3784177"/>
              <a:gd name="connsiteX108" fmla="*/ 659460 w 8037833"/>
              <a:gd name="connsiteY108" fmla="*/ 3740429 h 3784177"/>
              <a:gd name="connsiteX109" fmla="*/ 556552 w 8037833"/>
              <a:gd name="connsiteY109" fmla="*/ 3739124 h 3784177"/>
              <a:gd name="connsiteX110" fmla="*/ 445444 w 8037833"/>
              <a:gd name="connsiteY110" fmla="*/ 3764831 h 3784177"/>
              <a:gd name="connsiteX111" fmla="*/ 393295 w 8037833"/>
              <a:gd name="connsiteY111" fmla="*/ 3753097 h 3784177"/>
              <a:gd name="connsiteX112" fmla="*/ 339711 w 8037833"/>
              <a:gd name="connsiteY112" fmla="*/ 3718242 h 3784177"/>
              <a:gd name="connsiteX113" fmla="*/ 222239 w 8037833"/>
              <a:gd name="connsiteY113" fmla="*/ 3672335 h 3784177"/>
              <a:gd name="connsiteX114" fmla="*/ 163578 w 8037833"/>
              <a:gd name="connsiteY114" fmla="*/ 3656292 h 3784177"/>
              <a:gd name="connsiteX115" fmla="*/ 72220 w 8037833"/>
              <a:gd name="connsiteY115" fmla="*/ 3645272 h 3784177"/>
              <a:gd name="connsiteX116" fmla="*/ 44395 w 8037833"/>
              <a:gd name="connsiteY116" fmla="*/ 3639455 h 3784177"/>
              <a:gd name="connsiteX117" fmla="*/ 1962 w 8037833"/>
              <a:gd name="connsiteY117" fmla="*/ 3635948 h 3784177"/>
              <a:gd name="connsiteX118" fmla="*/ 0 w 8037833"/>
              <a:gd name="connsiteY118" fmla="*/ 3635261 h 3784177"/>
              <a:gd name="connsiteX119" fmla="*/ 0 w 8037833"/>
              <a:gd name="connsiteY11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52283 w 8037833"/>
              <a:gd name="connsiteY20" fmla="*/ 3374762 h 3784177"/>
              <a:gd name="connsiteX21" fmla="*/ 6111718 w 8037833"/>
              <a:gd name="connsiteY21" fmla="*/ 3357536 h 3784177"/>
              <a:gd name="connsiteX22" fmla="*/ 6022263 w 8037833"/>
              <a:gd name="connsiteY22" fmla="*/ 3359057 h 3784177"/>
              <a:gd name="connsiteX23" fmla="*/ 5891274 w 8037833"/>
              <a:gd name="connsiteY23" fmla="*/ 3397681 h 3784177"/>
              <a:gd name="connsiteX24" fmla="*/ 5835383 w 8037833"/>
              <a:gd name="connsiteY24" fmla="*/ 3377529 h 3784177"/>
              <a:gd name="connsiteX25" fmla="*/ 5746050 w 8037833"/>
              <a:gd name="connsiteY25" fmla="*/ 3426142 h 3784177"/>
              <a:gd name="connsiteX26" fmla="*/ 5613670 w 8037833"/>
              <a:gd name="connsiteY26" fmla="*/ 3428671 h 3784177"/>
              <a:gd name="connsiteX27" fmla="*/ 5535334 w 8037833"/>
              <a:gd name="connsiteY27" fmla="*/ 3437044 h 3784177"/>
              <a:gd name="connsiteX28" fmla="*/ 5506940 w 8037833"/>
              <a:gd name="connsiteY28" fmla="*/ 3450999 h 3784177"/>
              <a:gd name="connsiteX29" fmla="*/ 5466372 w 8037833"/>
              <a:gd name="connsiteY29" fmla="*/ 3463245 h 3784177"/>
              <a:gd name="connsiteX30" fmla="*/ 5395833 w 8037833"/>
              <a:gd name="connsiteY30" fmla="*/ 3493194 h 3784177"/>
              <a:gd name="connsiteX31" fmla="*/ 5305325 w 8037833"/>
              <a:gd name="connsiteY31" fmla="*/ 3505200 h 3784177"/>
              <a:gd name="connsiteX32" fmla="*/ 5223043 w 8037833"/>
              <a:gd name="connsiteY32" fmla="*/ 3491664 h 3784177"/>
              <a:gd name="connsiteX33" fmla="*/ 5217733 w 8037833"/>
              <a:gd name="connsiteY33" fmla="*/ 3500463 h 3784177"/>
              <a:gd name="connsiteX34" fmla="*/ 5167992 w 8037833"/>
              <a:gd name="connsiteY34" fmla="*/ 3504085 h 3784177"/>
              <a:gd name="connsiteX35" fmla="*/ 4987020 w 8037833"/>
              <a:gd name="connsiteY35" fmla="*/ 3461263 h 3784177"/>
              <a:gd name="connsiteX36" fmla="*/ 4890003 w 8037833"/>
              <a:gd name="connsiteY36" fmla="*/ 3469874 h 3784177"/>
              <a:gd name="connsiteX37" fmla="*/ 4856654 w 8037833"/>
              <a:gd name="connsiteY37" fmla="*/ 3481880 h 3784177"/>
              <a:gd name="connsiteX38" fmla="*/ 4800711 w 8037833"/>
              <a:gd name="connsiteY38" fmla="*/ 3501441 h 3784177"/>
              <a:gd name="connsiteX39" fmla="*/ 4761569 w 8037833"/>
              <a:gd name="connsiteY39" fmla="*/ 3538103 h 3784177"/>
              <a:gd name="connsiteX40" fmla="*/ 4713734 w 8037833"/>
              <a:gd name="connsiteY40" fmla="*/ 3545724 h 3784177"/>
              <a:gd name="connsiteX41" fmla="*/ 4699169 w 8037833"/>
              <a:gd name="connsiteY41" fmla="*/ 3518988 h 3784177"/>
              <a:gd name="connsiteX42" fmla="*/ 4649120 w 8037833"/>
              <a:gd name="connsiteY42" fmla="*/ 3536392 h 3784177"/>
              <a:gd name="connsiteX43" fmla="*/ 4573578 w 8037833"/>
              <a:gd name="connsiteY43" fmla="*/ 3565923 h 3784177"/>
              <a:gd name="connsiteX44" fmla="*/ 4529117 w 8037833"/>
              <a:gd name="connsiteY44" fmla="*/ 3575592 h 3784177"/>
              <a:gd name="connsiteX45" fmla="*/ 4408641 w 8037833"/>
              <a:gd name="connsiteY45" fmla="*/ 3610000 h 3784177"/>
              <a:gd name="connsiteX46" fmla="*/ 4356402 w 8037833"/>
              <a:gd name="connsiteY46" fmla="*/ 3642792 h 3784177"/>
              <a:gd name="connsiteX47" fmla="*/ 4270245 w 8037833"/>
              <a:gd name="connsiteY47" fmla="*/ 3665789 h 3784177"/>
              <a:gd name="connsiteX48" fmla="*/ 4208725 w 8037833"/>
              <a:gd name="connsiteY48" fmla="*/ 3704841 h 3784177"/>
              <a:gd name="connsiteX49" fmla="*/ 4201632 w 8037833"/>
              <a:gd name="connsiteY49" fmla="*/ 3702602 h 3784177"/>
              <a:gd name="connsiteX50" fmla="*/ 4191289 w 8037833"/>
              <a:gd name="connsiteY50" fmla="*/ 3702380 h 3784177"/>
              <a:gd name="connsiteX51" fmla="*/ 4191039 w 8037833"/>
              <a:gd name="connsiteY51" fmla="*/ 3702831 h 3784177"/>
              <a:gd name="connsiteX52" fmla="*/ 4181340 w 8037833"/>
              <a:gd name="connsiteY52" fmla="*/ 3701729 h 3784177"/>
              <a:gd name="connsiteX53" fmla="*/ 4133816 w 8037833"/>
              <a:gd name="connsiteY53" fmla="*/ 3690565 h 3784177"/>
              <a:gd name="connsiteX54" fmla="*/ 4071732 w 8037833"/>
              <a:gd name="connsiteY54" fmla="*/ 3732513 h 3784177"/>
              <a:gd name="connsiteX55" fmla="*/ 4045924 w 8037833"/>
              <a:gd name="connsiteY55" fmla="*/ 3739404 h 3784177"/>
              <a:gd name="connsiteX56" fmla="*/ 4032171 w 8037833"/>
              <a:gd name="connsiteY56" fmla="*/ 3745523 h 3784177"/>
              <a:gd name="connsiteX57" fmla="*/ 4031335 w 8037833"/>
              <a:gd name="connsiteY57" fmla="*/ 3747479 h 3784177"/>
              <a:gd name="connsiteX58" fmla="*/ 3985774 w 8037833"/>
              <a:gd name="connsiteY58" fmla="*/ 3736547 h 3784177"/>
              <a:gd name="connsiteX59" fmla="*/ 3979769 w 8037833"/>
              <a:gd name="connsiteY59" fmla="*/ 3738769 h 3784177"/>
              <a:gd name="connsiteX60" fmla="*/ 3950014 w 8037833"/>
              <a:gd name="connsiteY60" fmla="*/ 3726942 h 3784177"/>
              <a:gd name="connsiteX61" fmla="*/ 3934671 w 8037833"/>
              <a:gd name="connsiteY61" fmla="*/ 3723339 h 3784177"/>
              <a:gd name="connsiteX62" fmla="*/ 3930274 w 8037833"/>
              <a:gd name="connsiteY62" fmla="*/ 3717148 h 3784177"/>
              <a:gd name="connsiteX63" fmla="*/ 3907660 w 8037833"/>
              <a:gd name="connsiteY63" fmla="*/ 3714456 h 3784177"/>
              <a:gd name="connsiteX64" fmla="*/ 3905087 w 8037833"/>
              <a:gd name="connsiteY64" fmla="*/ 3716098 h 3784177"/>
              <a:gd name="connsiteX65" fmla="*/ 3886347 w 8037833"/>
              <a:gd name="connsiteY65" fmla="*/ 3706620 h 3784177"/>
              <a:gd name="connsiteX66" fmla="*/ 3870533 w 8037833"/>
              <a:gd name="connsiteY66" fmla="*/ 3689905 h 3784177"/>
              <a:gd name="connsiteX67" fmla="*/ 3678563 w 8037833"/>
              <a:gd name="connsiteY67" fmla="*/ 3694486 h 3784177"/>
              <a:gd name="connsiteX68" fmla="*/ 3524121 w 8037833"/>
              <a:gd name="connsiteY68" fmla="*/ 3642736 h 3784177"/>
              <a:gd name="connsiteX69" fmla="*/ 3432153 w 8037833"/>
              <a:gd name="connsiteY69" fmla="*/ 3667780 h 3784177"/>
              <a:gd name="connsiteX70" fmla="*/ 3373519 w 8037833"/>
              <a:gd name="connsiteY70" fmla="*/ 3665785 h 3784177"/>
              <a:gd name="connsiteX71" fmla="*/ 3114267 w 8037833"/>
              <a:gd name="connsiteY71" fmla="*/ 3638983 h 3784177"/>
              <a:gd name="connsiteX72" fmla="*/ 3048270 w 8037833"/>
              <a:gd name="connsiteY72" fmla="*/ 3649949 h 3784177"/>
              <a:gd name="connsiteX73" fmla="*/ 2989722 w 8037833"/>
              <a:gd name="connsiteY73" fmla="*/ 3623230 h 3784177"/>
              <a:gd name="connsiteX74" fmla="*/ 2965734 w 8037833"/>
              <a:gd name="connsiteY74" fmla="*/ 3635676 h 3784177"/>
              <a:gd name="connsiteX75" fmla="*/ 2961603 w 8037833"/>
              <a:gd name="connsiteY75" fmla="*/ 3638221 h 3784177"/>
              <a:gd name="connsiteX76" fmla="*/ 2944959 w 8037833"/>
              <a:gd name="connsiteY76" fmla="*/ 3639723 h 3784177"/>
              <a:gd name="connsiteX77" fmla="*/ 2940402 w 8037833"/>
              <a:gd name="connsiteY77" fmla="*/ 3651000 h 3784177"/>
              <a:gd name="connsiteX78" fmla="*/ 2915449 w 8037833"/>
              <a:gd name="connsiteY78" fmla="*/ 3661039 h 3784177"/>
              <a:gd name="connsiteX79" fmla="*/ 2884777 w 8037833"/>
              <a:gd name="connsiteY79" fmla="*/ 3660775 h 3784177"/>
              <a:gd name="connsiteX80" fmla="*/ 2739034 w 8037833"/>
              <a:gd name="connsiteY80" fmla="*/ 3647396 h 3784177"/>
              <a:gd name="connsiteX81" fmla="*/ 2651827 w 8037833"/>
              <a:gd name="connsiteY81" fmla="*/ 3646306 h 3784177"/>
              <a:gd name="connsiteX82" fmla="*/ 2618680 w 8037833"/>
              <a:gd name="connsiteY82" fmla="*/ 3656755 h 3784177"/>
              <a:gd name="connsiteX83" fmla="*/ 2572404 w 8037833"/>
              <a:gd name="connsiteY83" fmla="*/ 3664043 h 3784177"/>
              <a:gd name="connsiteX84" fmla="*/ 2490721 w 8037833"/>
              <a:gd name="connsiteY84" fmla="*/ 3685313 h 3784177"/>
              <a:gd name="connsiteX85" fmla="*/ 2423704 w 8037833"/>
              <a:gd name="connsiteY85" fmla="*/ 3658079 h 3784177"/>
              <a:gd name="connsiteX86" fmla="*/ 2301172 w 8037833"/>
              <a:gd name="connsiteY86" fmla="*/ 3663053 h 3784177"/>
              <a:gd name="connsiteX87" fmla="*/ 2294102 w 8037833"/>
              <a:gd name="connsiteY87" fmla="*/ 3671151 h 3784177"/>
              <a:gd name="connsiteX88" fmla="*/ 2238966 w 8037833"/>
              <a:gd name="connsiteY88" fmla="*/ 3668777 h 3784177"/>
              <a:gd name="connsiteX89" fmla="*/ 2082844 w 8037833"/>
              <a:gd name="connsiteY89" fmla="*/ 3631994 h 3784177"/>
              <a:gd name="connsiteX90" fmla="*/ 1938480 w 8037833"/>
              <a:gd name="connsiteY90" fmla="*/ 3601439 h 3784177"/>
              <a:gd name="connsiteX91" fmla="*/ 1900166 w 8037833"/>
              <a:gd name="connsiteY91" fmla="*/ 3609358 h 3784177"/>
              <a:gd name="connsiteX92" fmla="*/ 1835976 w 8037833"/>
              <a:gd name="connsiteY92" fmla="*/ 3622065 h 3784177"/>
              <a:gd name="connsiteX93" fmla="*/ 1787830 w 8037833"/>
              <a:gd name="connsiteY93" fmla="*/ 3633173 h 3784177"/>
              <a:gd name="connsiteX94" fmla="*/ 1734224 w 8037833"/>
              <a:gd name="connsiteY94" fmla="*/ 3655593 h 3784177"/>
              <a:gd name="connsiteX95" fmla="*/ 1721989 w 8037833"/>
              <a:gd name="connsiteY95" fmla="*/ 3627298 h 3784177"/>
              <a:gd name="connsiteX96" fmla="*/ 1664576 w 8037833"/>
              <a:gd name="connsiteY96" fmla="*/ 3638572 h 3784177"/>
              <a:gd name="connsiteX97" fmla="*/ 1577459 w 8037833"/>
              <a:gd name="connsiteY97" fmla="*/ 3658824 h 3784177"/>
              <a:gd name="connsiteX98" fmla="*/ 1527269 w 8037833"/>
              <a:gd name="connsiteY98" fmla="*/ 3663088 h 3784177"/>
              <a:gd name="connsiteX99" fmla="*/ 1390118 w 8037833"/>
              <a:gd name="connsiteY99" fmla="*/ 3682789 h 3784177"/>
              <a:gd name="connsiteX100" fmla="*/ 1252698 w 8037833"/>
              <a:gd name="connsiteY100" fmla="*/ 3708662 h 3784177"/>
              <a:gd name="connsiteX101" fmla="*/ 1171039 w 8037833"/>
              <a:gd name="connsiteY101" fmla="*/ 3758642 h 3784177"/>
              <a:gd name="connsiteX102" fmla="*/ 1058106 w 8037833"/>
              <a:gd name="connsiteY102" fmla="*/ 3776166 h 3784177"/>
              <a:gd name="connsiteX103" fmla="*/ 1039167 w 8037833"/>
              <a:gd name="connsiteY103" fmla="*/ 3784177 h 3784177"/>
              <a:gd name="connsiteX104" fmla="*/ 1012958 w 8037833"/>
              <a:gd name="connsiteY104" fmla="*/ 3779206 h 3784177"/>
              <a:gd name="connsiteX105" fmla="*/ 907906 w 8037833"/>
              <a:gd name="connsiteY105" fmla="*/ 3757678 h 3784177"/>
              <a:gd name="connsiteX106" fmla="*/ 825226 w 8037833"/>
              <a:gd name="connsiteY106" fmla="*/ 3726369 h 3784177"/>
              <a:gd name="connsiteX107" fmla="*/ 722264 w 8037833"/>
              <a:gd name="connsiteY107" fmla="*/ 3747612 h 3784177"/>
              <a:gd name="connsiteX108" fmla="*/ 659460 w 8037833"/>
              <a:gd name="connsiteY108" fmla="*/ 3740429 h 3784177"/>
              <a:gd name="connsiteX109" fmla="*/ 556552 w 8037833"/>
              <a:gd name="connsiteY109" fmla="*/ 3739124 h 3784177"/>
              <a:gd name="connsiteX110" fmla="*/ 445444 w 8037833"/>
              <a:gd name="connsiteY110" fmla="*/ 3764831 h 3784177"/>
              <a:gd name="connsiteX111" fmla="*/ 393295 w 8037833"/>
              <a:gd name="connsiteY111" fmla="*/ 3753097 h 3784177"/>
              <a:gd name="connsiteX112" fmla="*/ 339711 w 8037833"/>
              <a:gd name="connsiteY112" fmla="*/ 3718242 h 3784177"/>
              <a:gd name="connsiteX113" fmla="*/ 222239 w 8037833"/>
              <a:gd name="connsiteY113" fmla="*/ 3672335 h 3784177"/>
              <a:gd name="connsiteX114" fmla="*/ 163578 w 8037833"/>
              <a:gd name="connsiteY114" fmla="*/ 3656292 h 3784177"/>
              <a:gd name="connsiteX115" fmla="*/ 72220 w 8037833"/>
              <a:gd name="connsiteY115" fmla="*/ 3645272 h 3784177"/>
              <a:gd name="connsiteX116" fmla="*/ 44395 w 8037833"/>
              <a:gd name="connsiteY116" fmla="*/ 3639455 h 3784177"/>
              <a:gd name="connsiteX117" fmla="*/ 1962 w 8037833"/>
              <a:gd name="connsiteY117" fmla="*/ 3635948 h 3784177"/>
              <a:gd name="connsiteX118" fmla="*/ 0 w 8037833"/>
              <a:gd name="connsiteY118" fmla="*/ 3635261 h 3784177"/>
              <a:gd name="connsiteX119" fmla="*/ 0 w 8037833"/>
              <a:gd name="connsiteY11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835383 w 8037833"/>
              <a:gd name="connsiteY23" fmla="*/ 3377529 h 3784177"/>
              <a:gd name="connsiteX24" fmla="*/ 5746050 w 8037833"/>
              <a:gd name="connsiteY24" fmla="*/ 3426142 h 3784177"/>
              <a:gd name="connsiteX25" fmla="*/ 5613670 w 8037833"/>
              <a:gd name="connsiteY25" fmla="*/ 3428671 h 3784177"/>
              <a:gd name="connsiteX26" fmla="*/ 5535334 w 8037833"/>
              <a:gd name="connsiteY26" fmla="*/ 3437044 h 3784177"/>
              <a:gd name="connsiteX27" fmla="*/ 5506940 w 8037833"/>
              <a:gd name="connsiteY27" fmla="*/ 3450999 h 3784177"/>
              <a:gd name="connsiteX28" fmla="*/ 5466372 w 8037833"/>
              <a:gd name="connsiteY28" fmla="*/ 3463245 h 3784177"/>
              <a:gd name="connsiteX29" fmla="*/ 5395833 w 8037833"/>
              <a:gd name="connsiteY29" fmla="*/ 3493194 h 3784177"/>
              <a:gd name="connsiteX30" fmla="*/ 5305325 w 8037833"/>
              <a:gd name="connsiteY30" fmla="*/ 3505200 h 3784177"/>
              <a:gd name="connsiteX31" fmla="*/ 5223043 w 8037833"/>
              <a:gd name="connsiteY31" fmla="*/ 3491664 h 3784177"/>
              <a:gd name="connsiteX32" fmla="*/ 5217733 w 8037833"/>
              <a:gd name="connsiteY32" fmla="*/ 3500463 h 3784177"/>
              <a:gd name="connsiteX33" fmla="*/ 5167992 w 8037833"/>
              <a:gd name="connsiteY33" fmla="*/ 3504085 h 3784177"/>
              <a:gd name="connsiteX34" fmla="*/ 4987020 w 8037833"/>
              <a:gd name="connsiteY34" fmla="*/ 3461263 h 3784177"/>
              <a:gd name="connsiteX35" fmla="*/ 4890003 w 8037833"/>
              <a:gd name="connsiteY35" fmla="*/ 3469874 h 3784177"/>
              <a:gd name="connsiteX36" fmla="*/ 4856654 w 8037833"/>
              <a:gd name="connsiteY36" fmla="*/ 3481880 h 3784177"/>
              <a:gd name="connsiteX37" fmla="*/ 4800711 w 8037833"/>
              <a:gd name="connsiteY37" fmla="*/ 3501441 h 3784177"/>
              <a:gd name="connsiteX38" fmla="*/ 4761569 w 8037833"/>
              <a:gd name="connsiteY38" fmla="*/ 3538103 h 3784177"/>
              <a:gd name="connsiteX39" fmla="*/ 4713734 w 8037833"/>
              <a:gd name="connsiteY39" fmla="*/ 3545724 h 3784177"/>
              <a:gd name="connsiteX40" fmla="*/ 4699169 w 8037833"/>
              <a:gd name="connsiteY40" fmla="*/ 3518988 h 3784177"/>
              <a:gd name="connsiteX41" fmla="*/ 4649120 w 8037833"/>
              <a:gd name="connsiteY41" fmla="*/ 3536392 h 3784177"/>
              <a:gd name="connsiteX42" fmla="*/ 4573578 w 8037833"/>
              <a:gd name="connsiteY42" fmla="*/ 3565923 h 3784177"/>
              <a:gd name="connsiteX43" fmla="*/ 4529117 w 8037833"/>
              <a:gd name="connsiteY43" fmla="*/ 3575592 h 3784177"/>
              <a:gd name="connsiteX44" fmla="*/ 4408641 w 8037833"/>
              <a:gd name="connsiteY44" fmla="*/ 3610000 h 3784177"/>
              <a:gd name="connsiteX45" fmla="*/ 4356402 w 8037833"/>
              <a:gd name="connsiteY45" fmla="*/ 3642792 h 3784177"/>
              <a:gd name="connsiteX46" fmla="*/ 4270245 w 8037833"/>
              <a:gd name="connsiteY46" fmla="*/ 3665789 h 3784177"/>
              <a:gd name="connsiteX47" fmla="*/ 4208725 w 8037833"/>
              <a:gd name="connsiteY47" fmla="*/ 3704841 h 3784177"/>
              <a:gd name="connsiteX48" fmla="*/ 4201632 w 8037833"/>
              <a:gd name="connsiteY48" fmla="*/ 3702602 h 3784177"/>
              <a:gd name="connsiteX49" fmla="*/ 4191289 w 8037833"/>
              <a:gd name="connsiteY49" fmla="*/ 3702380 h 3784177"/>
              <a:gd name="connsiteX50" fmla="*/ 4191039 w 8037833"/>
              <a:gd name="connsiteY50" fmla="*/ 3702831 h 3784177"/>
              <a:gd name="connsiteX51" fmla="*/ 4181340 w 8037833"/>
              <a:gd name="connsiteY51" fmla="*/ 3701729 h 3784177"/>
              <a:gd name="connsiteX52" fmla="*/ 4133816 w 8037833"/>
              <a:gd name="connsiteY52" fmla="*/ 3690565 h 3784177"/>
              <a:gd name="connsiteX53" fmla="*/ 4071732 w 8037833"/>
              <a:gd name="connsiteY53" fmla="*/ 3732513 h 3784177"/>
              <a:gd name="connsiteX54" fmla="*/ 4045924 w 8037833"/>
              <a:gd name="connsiteY54" fmla="*/ 3739404 h 3784177"/>
              <a:gd name="connsiteX55" fmla="*/ 4032171 w 8037833"/>
              <a:gd name="connsiteY55" fmla="*/ 3745523 h 3784177"/>
              <a:gd name="connsiteX56" fmla="*/ 4031335 w 8037833"/>
              <a:gd name="connsiteY56" fmla="*/ 3747479 h 3784177"/>
              <a:gd name="connsiteX57" fmla="*/ 3985774 w 8037833"/>
              <a:gd name="connsiteY57" fmla="*/ 3736547 h 3784177"/>
              <a:gd name="connsiteX58" fmla="*/ 3979769 w 8037833"/>
              <a:gd name="connsiteY58" fmla="*/ 3738769 h 3784177"/>
              <a:gd name="connsiteX59" fmla="*/ 3950014 w 8037833"/>
              <a:gd name="connsiteY59" fmla="*/ 3726942 h 3784177"/>
              <a:gd name="connsiteX60" fmla="*/ 3934671 w 8037833"/>
              <a:gd name="connsiteY60" fmla="*/ 3723339 h 3784177"/>
              <a:gd name="connsiteX61" fmla="*/ 3930274 w 8037833"/>
              <a:gd name="connsiteY61" fmla="*/ 3717148 h 3784177"/>
              <a:gd name="connsiteX62" fmla="*/ 3907660 w 8037833"/>
              <a:gd name="connsiteY62" fmla="*/ 3714456 h 3784177"/>
              <a:gd name="connsiteX63" fmla="*/ 3905087 w 8037833"/>
              <a:gd name="connsiteY63" fmla="*/ 3716098 h 3784177"/>
              <a:gd name="connsiteX64" fmla="*/ 3886347 w 8037833"/>
              <a:gd name="connsiteY64" fmla="*/ 3706620 h 3784177"/>
              <a:gd name="connsiteX65" fmla="*/ 3870533 w 8037833"/>
              <a:gd name="connsiteY65" fmla="*/ 3689905 h 3784177"/>
              <a:gd name="connsiteX66" fmla="*/ 3678563 w 8037833"/>
              <a:gd name="connsiteY66" fmla="*/ 3694486 h 3784177"/>
              <a:gd name="connsiteX67" fmla="*/ 3524121 w 8037833"/>
              <a:gd name="connsiteY67" fmla="*/ 3642736 h 3784177"/>
              <a:gd name="connsiteX68" fmla="*/ 3432153 w 8037833"/>
              <a:gd name="connsiteY68" fmla="*/ 3667780 h 3784177"/>
              <a:gd name="connsiteX69" fmla="*/ 3373519 w 8037833"/>
              <a:gd name="connsiteY69" fmla="*/ 3665785 h 3784177"/>
              <a:gd name="connsiteX70" fmla="*/ 3114267 w 8037833"/>
              <a:gd name="connsiteY70" fmla="*/ 3638983 h 3784177"/>
              <a:gd name="connsiteX71" fmla="*/ 3048270 w 8037833"/>
              <a:gd name="connsiteY71" fmla="*/ 3649949 h 3784177"/>
              <a:gd name="connsiteX72" fmla="*/ 2989722 w 8037833"/>
              <a:gd name="connsiteY72" fmla="*/ 3623230 h 3784177"/>
              <a:gd name="connsiteX73" fmla="*/ 2965734 w 8037833"/>
              <a:gd name="connsiteY73" fmla="*/ 3635676 h 3784177"/>
              <a:gd name="connsiteX74" fmla="*/ 2961603 w 8037833"/>
              <a:gd name="connsiteY74" fmla="*/ 3638221 h 3784177"/>
              <a:gd name="connsiteX75" fmla="*/ 2944959 w 8037833"/>
              <a:gd name="connsiteY75" fmla="*/ 3639723 h 3784177"/>
              <a:gd name="connsiteX76" fmla="*/ 2940402 w 8037833"/>
              <a:gd name="connsiteY76" fmla="*/ 3651000 h 3784177"/>
              <a:gd name="connsiteX77" fmla="*/ 2915449 w 8037833"/>
              <a:gd name="connsiteY77" fmla="*/ 3661039 h 3784177"/>
              <a:gd name="connsiteX78" fmla="*/ 2884777 w 8037833"/>
              <a:gd name="connsiteY78" fmla="*/ 3660775 h 3784177"/>
              <a:gd name="connsiteX79" fmla="*/ 2739034 w 8037833"/>
              <a:gd name="connsiteY79" fmla="*/ 3647396 h 3784177"/>
              <a:gd name="connsiteX80" fmla="*/ 2651827 w 8037833"/>
              <a:gd name="connsiteY80" fmla="*/ 3646306 h 3784177"/>
              <a:gd name="connsiteX81" fmla="*/ 2618680 w 8037833"/>
              <a:gd name="connsiteY81" fmla="*/ 3656755 h 3784177"/>
              <a:gd name="connsiteX82" fmla="*/ 2572404 w 8037833"/>
              <a:gd name="connsiteY82" fmla="*/ 3664043 h 3784177"/>
              <a:gd name="connsiteX83" fmla="*/ 2490721 w 8037833"/>
              <a:gd name="connsiteY83" fmla="*/ 3685313 h 3784177"/>
              <a:gd name="connsiteX84" fmla="*/ 2423704 w 8037833"/>
              <a:gd name="connsiteY84" fmla="*/ 3658079 h 3784177"/>
              <a:gd name="connsiteX85" fmla="*/ 2301172 w 8037833"/>
              <a:gd name="connsiteY85" fmla="*/ 3663053 h 3784177"/>
              <a:gd name="connsiteX86" fmla="*/ 2294102 w 8037833"/>
              <a:gd name="connsiteY86" fmla="*/ 3671151 h 3784177"/>
              <a:gd name="connsiteX87" fmla="*/ 2238966 w 8037833"/>
              <a:gd name="connsiteY87" fmla="*/ 3668777 h 3784177"/>
              <a:gd name="connsiteX88" fmla="*/ 2082844 w 8037833"/>
              <a:gd name="connsiteY88" fmla="*/ 3631994 h 3784177"/>
              <a:gd name="connsiteX89" fmla="*/ 1938480 w 8037833"/>
              <a:gd name="connsiteY89" fmla="*/ 3601439 h 3784177"/>
              <a:gd name="connsiteX90" fmla="*/ 1900166 w 8037833"/>
              <a:gd name="connsiteY90" fmla="*/ 3609358 h 3784177"/>
              <a:gd name="connsiteX91" fmla="*/ 1835976 w 8037833"/>
              <a:gd name="connsiteY91" fmla="*/ 3622065 h 3784177"/>
              <a:gd name="connsiteX92" fmla="*/ 1787830 w 8037833"/>
              <a:gd name="connsiteY92" fmla="*/ 3633173 h 3784177"/>
              <a:gd name="connsiteX93" fmla="*/ 1734224 w 8037833"/>
              <a:gd name="connsiteY93" fmla="*/ 3655593 h 3784177"/>
              <a:gd name="connsiteX94" fmla="*/ 1721989 w 8037833"/>
              <a:gd name="connsiteY94" fmla="*/ 3627298 h 3784177"/>
              <a:gd name="connsiteX95" fmla="*/ 1664576 w 8037833"/>
              <a:gd name="connsiteY95" fmla="*/ 3638572 h 3784177"/>
              <a:gd name="connsiteX96" fmla="*/ 1577459 w 8037833"/>
              <a:gd name="connsiteY96" fmla="*/ 3658824 h 3784177"/>
              <a:gd name="connsiteX97" fmla="*/ 1527269 w 8037833"/>
              <a:gd name="connsiteY97" fmla="*/ 3663088 h 3784177"/>
              <a:gd name="connsiteX98" fmla="*/ 1390118 w 8037833"/>
              <a:gd name="connsiteY98" fmla="*/ 3682789 h 3784177"/>
              <a:gd name="connsiteX99" fmla="*/ 1252698 w 8037833"/>
              <a:gd name="connsiteY99" fmla="*/ 3708662 h 3784177"/>
              <a:gd name="connsiteX100" fmla="*/ 1171039 w 8037833"/>
              <a:gd name="connsiteY100" fmla="*/ 3758642 h 3784177"/>
              <a:gd name="connsiteX101" fmla="*/ 1058106 w 8037833"/>
              <a:gd name="connsiteY101" fmla="*/ 3776166 h 3784177"/>
              <a:gd name="connsiteX102" fmla="*/ 1039167 w 8037833"/>
              <a:gd name="connsiteY102" fmla="*/ 3784177 h 3784177"/>
              <a:gd name="connsiteX103" fmla="*/ 1012958 w 8037833"/>
              <a:gd name="connsiteY103" fmla="*/ 3779206 h 3784177"/>
              <a:gd name="connsiteX104" fmla="*/ 907906 w 8037833"/>
              <a:gd name="connsiteY104" fmla="*/ 3757678 h 3784177"/>
              <a:gd name="connsiteX105" fmla="*/ 825226 w 8037833"/>
              <a:gd name="connsiteY105" fmla="*/ 3726369 h 3784177"/>
              <a:gd name="connsiteX106" fmla="*/ 722264 w 8037833"/>
              <a:gd name="connsiteY106" fmla="*/ 3747612 h 3784177"/>
              <a:gd name="connsiteX107" fmla="*/ 659460 w 8037833"/>
              <a:gd name="connsiteY107" fmla="*/ 3740429 h 3784177"/>
              <a:gd name="connsiteX108" fmla="*/ 556552 w 8037833"/>
              <a:gd name="connsiteY108" fmla="*/ 3739124 h 3784177"/>
              <a:gd name="connsiteX109" fmla="*/ 445444 w 8037833"/>
              <a:gd name="connsiteY109" fmla="*/ 3764831 h 3784177"/>
              <a:gd name="connsiteX110" fmla="*/ 393295 w 8037833"/>
              <a:gd name="connsiteY110" fmla="*/ 3753097 h 3784177"/>
              <a:gd name="connsiteX111" fmla="*/ 339711 w 8037833"/>
              <a:gd name="connsiteY111" fmla="*/ 3718242 h 3784177"/>
              <a:gd name="connsiteX112" fmla="*/ 222239 w 8037833"/>
              <a:gd name="connsiteY112" fmla="*/ 3672335 h 3784177"/>
              <a:gd name="connsiteX113" fmla="*/ 163578 w 8037833"/>
              <a:gd name="connsiteY113" fmla="*/ 3656292 h 3784177"/>
              <a:gd name="connsiteX114" fmla="*/ 72220 w 8037833"/>
              <a:gd name="connsiteY114" fmla="*/ 3645272 h 3784177"/>
              <a:gd name="connsiteX115" fmla="*/ 44395 w 8037833"/>
              <a:gd name="connsiteY115" fmla="*/ 3639455 h 3784177"/>
              <a:gd name="connsiteX116" fmla="*/ 1962 w 8037833"/>
              <a:gd name="connsiteY116" fmla="*/ 3635948 h 3784177"/>
              <a:gd name="connsiteX117" fmla="*/ 0 w 8037833"/>
              <a:gd name="connsiteY117" fmla="*/ 3635261 h 3784177"/>
              <a:gd name="connsiteX118" fmla="*/ 0 w 8037833"/>
              <a:gd name="connsiteY11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835383 w 8037833"/>
              <a:gd name="connsiteY23" fmla="*/ 3377529 h 3784177"/>
              <a:gd name="connsiteX24" fmla="*/ 5746050 w 8037833"/>
              <a:gd name="connsiteY24" fmla="*/ 3426142 h 3784177"/>
              <a:gd name="connsiteX25" fmla="*/ 5613670 w 8037833"/>
              <a:gd name="connsiteY25" fmla="*/ 3428671 h 3784177"/>
              <a:gd name="connsiteX26" fmla="*/ 5535334 w 8037833"/>
              <a:gd name="connsiteY26" fmla="*/ 3437044 h 3784177"/>
              <a:gd name="connsiteX27" fmla="*/ 5506940 w 8037833"/>
              <a:gd name="connsiteY27" fmla="*/ 3450999 h 3784177"/>
              <a:gd name="connsiteX28" fmla="*/ 5466372 w 8037833"/>
              <a:gd name="connsiteY28" fmla="*/ 3463245 h 3784177"/>
              <a:gd name="connsiteX29" fmla="*/ 5395833 w 8037833"/>
              <a:gd name="connsiteY29" fmla="*/ 3493194 h 3784177"/>
              <a:gd name="connsiteX30" fmla="*/ 5305325 w 8037833"/>
              <a:gd name="connsiteY30" fmla="*/ 3505200 h 3784177"/>
              <a:gd name="connsiteX31" fmla="*/ 5223043 w 8037833"/>
              <a:gd name="connsiteY31" fmla="*/ 3491664 h 3784177"/>
              <a:gd name="connsiteX32" fmla="*/ 5217733 w 8037833"/>
              <a:gd name="connsiteY32" fmla="*/ 3500463 h 3784177"/>
              <a:gd name="connsiteX33" fmla="*/ 5167992 w 8037833"/>
              <a:gd name="connsiteY33" fmla="*/ 3504085 h 3784177"/>
              <a:gd name="connsiteX34" fmla="*/ 4987020 w 8037833"/>
              <a:gd name="connsiteY34" fmla="*/ 3461263 h 3784177"/>
              <a:gd name="connsiteX35" fmla="*/ 4890003 w 8037833"/>
              <a:gd name="connsiteY35" fmla="*/ 3469874 h 3784177"/>
              <a:gd name="connsiteX36" fmla="*/ 4856654 w 8037833"/>
              <a:gd name="connsiteY36" fmla="*/ 3481880 h 3784177"/>
              <a:gd name="connsiteX37" fmla="*/ 4800711 w 8037833"/>
              <a:gd name="connsiteY37" fmla="*/ 3501441 h 3784177"/>
              <a:gd name="connsiteX38" fmla="*/ 4761569 w 8037833"/>
              <a:gd name="connsiteY38" fmla="*/ 3538103 h 3784177"/>
              <a:gd name="connsiteX39" fmla="*/ 4713734 w 8037833"/>
              <a:gd name="connsiteY39" fmla="*/ 3545724 h 3784177"/>
              <a:gd name="connsiteX40" fmla="*/ 4699169 w 8037833"/>
              <a:gd name="connsiteY40" fmla="*/ 3518988 h 3784177"/>
              <a:gd name="connsiteX41" fmla="*/ 4649120 w 8037833"/>
              <a:gd name="connsiteY41" fmla="*/ 3536392 h 3784177"/>
              <a:gd name="connsiteX42" fmla="*/ 4573578 w 8037833"/>
              <a:gd name="connsiteY42" fmla="*/ 3565923 h 3784177"/>
              <a:gd name="connsiteX43" fmla="*/ 4529117 w 8037833"/>
              <a:gd name="connsiteY43" fmla="*/ 3575592 h 3784177"/>
              <a:gd name="connsiteX44" fmla="*/ 4408641 w 8037833"/>
              <a:gd name="connsiteY44" fmla="*/ 3610000 h 3784177"/>
              <a:gd name="connsiteX45" fmla="*/ 4356402 w 8037833"/>
              <a:gd name="connsiteY45" fmla="*/ 3642792 h 3784177"/>
              <a:gd name="connsiteX46" fmla="*/ 4270245 w 8037833"/>
              <a:gd name="connsiteY46" fmla="*/ 3665789 h 3784177"/>
              <a:gd name="connsiteX47" fmla="*/ 4208725 w 8037833"/>
              <a:gd name="connsiteY47" fmla="*/ 3704841 h 3784177"/>
              <a:gd name="connsiteX48" fmla="*/ 4201632 w 8037833"/>
              <a:gd name="connsiteY48" fmla="*/ 3702602 h 3784177"/>
              <a:gd name="connsiteX49" fmla="*/ 4191289 w 8037833"/>
              <a:gd name="connsiteY49" fmla="*/ 3702380 h 3784177"/>
              <a:gd name="connsiteX50" fmla="*/ 4191039 w 8037833"/>
              <a:gd name="connsiteY50" fmla="*/ 3702831 h 3784177"/>
              <a:gd name="connsiteX51" fmla="*/ 4181340 w 8037833"/>
              <a:gd name="connsiteY51" fmla="*/ 3701729 h 3784177"/>
              <a:gd name="connsiteX52" fmla="*/ 4133816 w 8037833"/>
              <a:gd name="connsiteY52" fmla="*/ 3690565 h 3784177"/>
              <a:gd name="connsiteX53" fmla="*/ 4071732 w 8037833"/>
              <a:gd name="connsiteY53" fmla="*/ 3732513 h 3784177"/>
              <a:gd name="connsiteX54" fmla="*/ 4045924 w 8037833"/>
              <a:gd name="connsiteY54" fmla="*/ 3739404 h 3784177"/>
              <a:gd name="connsiteX55" fmla="*/ 4032171 w 8037833"/>
              <a:gd name="connsiteY55" fmla="*/ 3745523 h 3784177"/>
              <a:gd name="connsiteX56" fmla="*/ 4031335 w 8037833"/>
              <a:gd name="connsiteY56" fmla="*/ 3747479 h 3784177"/>
              <a:gd name="connsiteX57" fmla="*/ 3985774 w 8037833"/>
              <a:gd name="connsiteY57" fmla="*/ 3736547 h 3784177"/>
              <a:gd name="connsiteX58" fmla="*/ 3979769 w 8037833"/>
              <a:gd name="connsiteY58" fmla="*/ 3738769 h 3784177"/>
              <a:gd name="connsiteX59" fmla="*/ 3950014 w 8037833"/>
              <a:gd name="connsiteY59" fmla="*/ 3726942 h 3784177"/>
              <a:gd name="connsiteX60" fmla="*/ 3934671 w 8037833"/>
              <a:gd name="connsiteY60" fmla="*/ 3723339 h 3784177"/>
              <a:gd name="connsiteX61" fmla="*/ 3930274 w 8037833"/>
              <a:gd name="connsiteY61" fmla="*/ 3717148 h 3784177"/>
              <a:gd name="connsiteX62" fmla="*/ 3907660 w 8037833"/>
              <a:gd name="connsiteY62" fmla="*/ 3714456 h 3784177"/>
              <a:gd name="connsiteX63" fmla="*/ 3905087 w 8037833"/>
              <a:gd name="connsiteY63" fmla="*/ 3716098 h 3784177"/>
              <a:gd name="connsiteX64" fmla="*/ 3886347 w 8037833"/>
              <a:gd name="connsiteY64" fmla="*/ 3706620 h 3784177"/>
              <a:gd name="connsiteX65" fmla="*/ 3870533 w 8037833"/>
              <a:gd name="connsiteY65" fmla="*/ 3689905 h 3784177"/>
              <a:gd name="connsiteX66" fmla="*/ 3678563 w 8037833"/>
              <a:gd name="connsiteY66" fmla="*/ 3694486 h 3784177"/>
              <a:gd name="connsiteX67" fmla="*/ 3524121 w 8037833"/>
              <a:gd name="connsiteY67" fmla="*/ 3642736 h 3784177"/>
              <a:gd name="connsiteX68" fmla="*/ 3432153 w 8037833"/>
              <a:gd name="connsiteY68" fmla="*/ 3667780 h 3784177"/>
              <a:gd name="connsiteX69" fmla="*/ 3373519 w 8037833"/>
              <a:gd name="connsiteY69" fmla="*/ 3665785 h 3784177"/>
              <a:gd name="connsiteX70" fmla="*/ 3114267 w 8037833"/>
              <a:gd name="connsiteY70" fmla="*/ 3638983 h 3784177"/>
              <a:gd name="connsiteX71" fmla="*/ 3048270 w 8037833"/>
              <a:gd name="connsiteY71" fmla="*/ 3649949 h 3784177"/>
              <a:gd name="connsiteX72" fmla="*/ 2989722 w 8037833"/>
              <a:gd name="connsiteY72" fmla="*/ 3623230 h 3784177"/>
              <a:gd name="connsiteX73" fmla="*/ 2965734 w 8037833"/>
              <a:gd name="connsiteY73" fmla="*/ 3635676 h 3784177"/>
              <a:gd name="connsiteX74" fmla="*/ 2961603 w 8037833"/>
              <a:gd name="connsiteY74" fmla="*/ 3638221 h 3784177"/>
              <a:gd name="connsiteX75" fmla="*/ 2944959 w 8037833"/>
              <a:gd name="connsiteY75" fmla="*/ 3639723 h 3784177"/>
              <a:gd name="connsiteX76" fmla="*/ 2940402 w 8037833"/>
              <a:gd name="connsiteY76" fmla="*/ 3651000 h 3784177"/>
              <a:gd name="connsiteX77" fmla="*/ 2915449 w 8037833"/>
              <a:gd name="connsiteY77" fmla="*/ 3661039 h 3784177"/>
              <a:gd name="connsiteX78" fmla="*/ 2884777 w 8037833"/>
              <a:gd name="connsiteY78" fmla="*/ 3660775 h 3784177"/>
              <a:gd name="connsiteX79" fmla="*/ 2739034 w 8037833"/>
              <a:gd name="connsiteY79" fmla="*/ 3647396 h 3784177"/>
              <a:gd name="connsiteX80" fmla="*/ 2651827 w 8037833"/>
              <a:gd name="connsiteY80" fmla="*/ 3646306 h 3784177"/>
              <a:gd name="connsiteX81" fmla="*/ 2618680 w 8037833"/>
              <a:gd name="connsiteY81" fmla="*/ 3656755 h 3784177"/>
              <a:gd name="connsiteX82" fmla="*/ 2572404 w 8037833"/>
              <a:gd name="connsiteY82" fmla="*/ 3664043 h 3784177"/>
              <a:gd name="connsiteX83" fmla="*/ 2490721 w 8037833"/>
              <a:gd name="connsiteY83" fmla="*/ 3685313 h 3784177"/>
              <a:gd name="connsiteX84" fmla="*/ 2423704 w 8037833"/>
              <a:gd name="connsiteY84" fmla="*/ 3658079 h 3784177"/>
              <a:gd name="connsiteX85" fmla="*/ 2301172 w 8037833"/>
              <a:gd name="connsiteY85" fmla="*/ 3663053 h 3784177"/>
              <a:gd name="connsiteX86" fmla="*/ 2294102 w 8037833"/>
              <a:gd name="connsiteY86" fmla="*/ 3671151 h 3784177"/>
              <a:gd name="connsiteX87" fmla="*/ 2238966 w 8037833"/>
              <a:gd name="connsiteY87" fmla="*/ 3668777 h 3784177"/>
              <a:gd name="connsiteX88" fmla="*/ 2082844 w 8037833"/>
              <a:gd name="connsiteY88" fmla="*/ 3631994 h 3784177"/>
              <a:gd name="connsiteX89" fmla="*/ 1938480 w 8037833"/>
              <a:gd name="connsiteY89" fmla="*/ 3601439 h 3784177"/>
              <a:gd name="connsiteX90" fmla="*/ 1900166 w 8037833"/>
              <a:gd name="connsiteY90" fmla="*/ 3609358 h 3784177"/>
              <a:gd name="connsiteX91" fmla="*/ 1835976 w 8037833"/>
              <a:gd name="connsiteY91" fmla="*/ 3622065 h 3784177"/>
              <a:gd name="connsiteX92" fmla="*/ 1787830 w 8037833"/>
              <a:gd name="connsiteY92" fmla="*/ 3633173 h 3784177"/>
              <a:gd name="connsiteX93" fmla="*/ 1734224 w 8037833"/>
              <a:gd name="connsiteY93" fmla="*/ 3655593 h 3784177"/>
              <a:gd name="connsiteX94" fmla="*/ 1721989 w 8037833"/>
              <a:gd name="connsiteY94" fmla="*/ 3627298 h 3784177"/>
              <a:gd name="connsiteX95" fmla="*/ 1664576 w 8037833"/>
              <a:gd name="connsiteY95" fmla="*/ 3638572 h 3784177"/>
              <a:gd name="connsiteX96" fmla="*/ 1577459 w 8037833"/>
              <a:gd name="connsiteY96" fmla="*/ 3658824 h 3784177"/>
              <a:gd name="connsiteX97" fmla="*/ 1527269 w 8037833"/>
              <a:gd name="connsiteY97" fmla="*/ 3663088 h 3784177"/>
              <a:gd name="connsiteX98" fmla="*/ 1390118 w 8037833"/>
              <a:gd name="connsiteY98" fmla="*/ 3682789 h 3784177"/>
              <a:gd name="connsiteX99" fmla="*/ 1252698 w 8037833"/>
              <a:gd name="connsiteY99" fmla="*/ 3708662 h 3784177"/>
              <a:gd name="connsiteX100" fmla="*/ 1171039 w 8037833"/>
              <a:gd name="connsiteY100" fmla="*/ 3758642 h 3784177"/>
              <a:gd name="connsiteX101" fmla="*/ 1058106 w 8037833"/>
              <a:gd name="connsiteY101" fmla="*/ 3776166 h 3784177"/>
              <a:gd name="connsiteX102" fmla="*/ 1039167 w 8037833"/>
              <a:gd name="connsiteY102" fmla="*/ 3784177 h 3784177"/>
              <a:gd name="connsiteX103" fmla="*/ 1012958 w 8037833"/>
              <a:gd name="connsiteY103" fmla="*/ 3779206 h 3784177"/>
              <a:gd name="connsiteX104" fmla="*/ 907906 w 8037833"/>
              <a:gd name="connsiteY104" fmla="*/ 3757678 h 3784177"/>
              <a:gd name="connsiteX105" fmla="*/ 825226 w 8037833"/>
              <a:gd name="connsiteY105" fmla="*/ 3726369 h 3784177"/>
              <a:gd name="connsiteX106" fmla="*/ 722264 w 8037833"/>
              <a:gd name="connsiteY106" fmla="*/ 3747612 h 3784177"/>
              <a:gd name="connsiteX107" fmla="*/ 659460 w 8037833"/>
              <a:gd name="connsiteY107" fmla="*/ 3740429 h 3784177"/>
              <a:gd name="connsiteX108" fmla="*/ 556552 w 8037833"/>
              <a:gd name="connsiteY108" fmla="*/ 3739124 h 3784177"/>
              <a:gd name="connsiteX109" fmla="*/ 445444 w 8037833"/>
              <a:gd name="connsiteY109" fmla="*/ 3764831 h 3784177"/>
              <a:gd name="connsiteX110" fmla="*/ 393295 w 8037833"/>
              <a:gd name="connsiteY110" fmla="*/ 3753097 h 3784177"/>
              <a:gd name="connsiteX111" fmla="*/ 339711 w 8037833"/>
              <a:gd name="connsiteY111" fmla="*/ 3718242 h 3784177"/>
              <a:gd name="connsiteX112" fmla="*/ 222239 w 8037833"/>
              <a:gd name="connsiteY112" fmla="*/ 3672335 h 3784177"/>
              <a:gd name="connsiteX113" fmla="*/ 163578 w 8037833"/>
              <a:gd name="connsiteY113" fmla="*/ 3656292 h 3784177"/>
              <a:gd name="connsiteX114" fmla="*/ 72220 w 8037833"/>
              <a:gd name="connsiteY114" fmla="*/ 3645272 h 3784177"/>
              <a:gd name="connsiteX115" fmla="*/ 44395 w 8037833"/>
              <a:gd name="connsiteY115" fmla="*/ 3639455 h 3784177"/>
              <a:gd name="connsiteX116" fmla="*/ 1962 w 8037833"/>
              <a:gd name="connsiteY116" fmla="*/ 3635948 h 3784177"/>
              <a:gd name="connsiteX117" fmla="*/ 0 w 8037833"/>
              <a:gd name="connsiteY117" fmla="*/ 3635261 h 3784177"/>
              <a:gd name="connsiteX118" fmla="*/ 0 w 8037833"/>
              <a:gd name="connsiteY11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835383 w 8037833"/>
              <a:gd name="connsiteY23" fmla="*/ 3377529 h 3784177"/>
              <a:gd name="connsiteX24" fmla="*/ 5746050 w 8037833"/>
              <a:gd name="connsiteY24" fmla="*/ 3426142 h 3784177"/>
              <a:gd name="connsiteX25" fmla="*/ 5613670 w 8037833"/>
              <a:gd name="connsiteY25" fmla="*/ 3428671 h 3784177"/>
              <a:gd name="connsiteX26" fmla="*/ 5535334 w 8037833"/>
              <a:gd name="connsiteY26" fmla="*/ 3437044 h 3784177"/>
              <a:gd name="connsiteX27" fmla="*/ 5506940 w 8037833"/>
              <a:gd name="connsiteY27" fmla="*/ 3450999 h 3784177"/>
              <a:gd name="connsiteX28" fmla="*/ 5466372 w 8037833"/>
              <a:gd name="connsiteY28" fmla="*/ 3463245 h 3784177"/>
              <a:gd name="connsiteX29" fmla="*/ 5395833 w 8037833"/>
              <a:gd name="connsiteY29" fmla="*/ 3493194 h 3784177"/>
              <a:gd name="connsiteX30" fmla="*/ 5305325 w 8037833"/>
              <a:gd name="connsiteY30" fmla="*/ 3505200 h 3784177"/>
              <a:gd name="connsiteX31" fmla="*/ 5223043 w 8037833"/>
              <a:gd name="connsiteY31" fmla="*/ 3491664 h 3784177"/>
              <a:gd name="connsiteX32" fmla="*/ 5217733 w 8037833"/>
              <a:gd name="connsiteY32" fmla="*/ 3500463 h 3784177"/>
              <a:gd name="connsiteX33" fmla="*/ 5167992 w 8037833"/>
              <a:gd name="connsiteY33" fmla="*/ 3504085 h 3784177"/>
              <a:gd name="connsiteX34" fmla="*/ 4987020 w 8037833"/>
              <a:gd name="connsiteY34" fmla="*/ 3461263 h 3784177"/>
              <a:gd name="connsiteX35" fmla="*/ 4890003 w 8037833"/>
              <a:gd name="connsiteY35" fmla="*/ 3469874 h 3784177"/>
              <a:gd name="connsiteX36" fmla="*/ 4856654 w 8037833"/>
              <a:gd name="connsiteY36" fmla="*/ 3481880 h 3784177"/>
              <a:gd name="connsiteX37" fmla="*/ 4800711 w 8037833"/>
              <a:gd name="connsiteY37" fmla="*/ 3501441 h 3784177"/>
              <a:gd name="connsiteX38" fmla="*/ 4761569 w 8037833"/>
              <a:gd name="connsiteY38" fmla="*/ 3538103 h 3784177"/>
              <a:gd name="connsiteX39" fmla="*/ 4713734 w 8037833"/>
              <a:gd name="connsiteY39" fmla="*/ 3545724 h 3784177"/>
              <a:gd name="connsiteX40" fmla="*/ 4699169 w 8037833"/>
              <a:gd name="connsiteY40" fmla="*/ 3518988 h 3784177"/>
              <a:gd name="connsiteX41" fmla="*/ 4649120 w 8037833"/>
              <a:gd name="connsiteY41" fmla="*/ 3536392 h 3784177"/>
              <a:gd name="connsiteX42" fmla="*/ 4573578 w 8037833"/>
              <a:gd name="connsiteY42" fmla="*/ 3565923 h 3784177"/>
              <a:gd name="connsiteX43" fmla="*/ 4529117 w 8037833"/>
              <a:gd name="connsiteY43" fmla="*/ 3575592 h 3784177"/>
              <a:gd name="connsiteX44" fmla="*/ 4408641 w 8037833"/>
              <a:gd name="connsiteY44" fmla="*/ 3610000 h 3784177"/>
              <a:gd name="connsiteX45" fmla="*/ 4356402 w 8037833"/>
              <a:gd name="connsiteY45" fmla="*/ 3642792 h 3784177"/>
              <a:gd name="connsiteX46" fmla="*/ 4270245 w 8037833"/>
              <a:gd name="connsiteY46" fmla="*/ 3665789 h 3784177"/>
              <a:gd name="connsiteX47" fmla="*/ 4208725 w 8037833"/>
              <a:gd name="connsiteY47" fmla="*/ 3704841 h 3784177"/>
              <a:gd name="connsiteX48" fmla="*/ 4201632 w 8037833"/>
              <a:gd name="connsiteY48" fmla="*/ 3702602 h 3784177"/>
              <a:gd name="connsiteX49" fmla="*/ 4191289 w 8037833"/>
              <a:gd name="connsiteY49" fmla="*/ 3702380 h 3784177"/>
              <a:gd name="connsiteX50" fmla="*/ 4191039 w 8037833"/>
              <a:gd name="connsiteY50" fmla="*/ 3702831 h 3784177"/>
              <a:gd name="connsiteX51" fmla="*/ 4181340 w 8037833"/>
              <a:gd name="connsiteY51" fmla="*/ 3701729 h 3784177"/>
              <a:gd name="connsiteX52" fmla="*/ 4133816 w 8037833"/>
              <a:gd name="connsiteY52" fmla="*/ 3690565 h 3784177"/>
              <a:gd name="connsiteX53" fmla="*/ 4071732 w 8037833"/>
              <a:gd name="connsiteY53" fmla="*/ 3732513 h 3784177"/>
              <a:gd name="connsiteX54" fmla="*/ 4045924 w 8037833"/>
              <a:gd name="connsiteY54" fmla="*/ 3739404 h 3784177"/>
              <a:gd name="connsiteX55" fmla="*/ 4032171 w 8037833"/>
              <a:gd name="connsiteY55" fmla="*/ 3745523 h 3784177"/>
              <a:gd name="connsiteX56" fmla="*/ 4031335 w 8037833"/>
              <a:gd name="connsiteY56" fmla="*/ 3747479 h 3784177"/>
              <a:gd name="connsiteX57" fmla="*/ 3985774 w 8037833"/>
              <a:gd name="connsiteY57" fmla="*/ 3736547 h 3784177"/>
              <a:gd name="connsiteX58" fmla="*/ 3979769 w 8037833"/>
              <a:gd name="connsiteY58" fmla="*/ 3738769 h 3784177"/>
              <a:gd name="connsiteX59" fmla="*/ 3950014 w 8037833"/>
              <a:gd name="connsiteY59" fmla="*/ 3726942 h 3784177"/>
              <a:gd name="connsiteX60" fmla="*/ 3934671 w 8037833"/>
              <a:gd name="connsiteY60" fmla="*/ 3723339 h 3784177"/>
              <a:gd name="connsiteX61" fmla="*/ 3930274 w 8037833"/>
              <a:gd name="connsiteY61" fmla="*/ 3717148 h 3784177"/>
              <a:gd name="connsiteX62" fmla="*/ 3907660 w 8037833"/>
              <a:gd name="connsiteY62" fmla="*/ 3714456 h 3784177"/>
              <a:gd name="connsiteX63" fmla="*/ 3905087 w 8037833"/>
              <a:gd name="connsiteY63" fmla="*/ 3716098 h 3784177"/>
              <a:gd name="connsiteX64" fmla="*/ 3886347 w 8037833"/>
              <a:gd name="connsiteY64" fmla="*/ 3706620 h 3784177"/>
              <a:gd name="connsiteX65" fmla="*/ 3870533 w 8037833"/>
              <a:gd name="connsiteY65" fmla="*/ 3689905 h 3784177"/>
              <a:gd name="connsiteX66" fmla="*/ 3678563 w 8037833"/>
              <a:gd name="connsiteY66" fmla="*/ 3694486 h 3784177"/>
              <a:gd name="connsiteX67" fmla="*/ 3524121 w 8037833"/>
              <a:gd name="connsiteY67" fmla="*/ 3642736 h 3784177"/>
              <a:gd name="connsiteX68" fmla="*/ 3432153 w 8037833"/>
              <a:gd name="connsiteY68" fmla="*/ 3667780 h 3784177"/>
              <a:gd name="connsiteX69" fmla="*/ 3373519 w 8037833"/>
              <a:gd name="connsiteY69" fmla="*/ 3665785 h 3784177"/>
              <a:gd name="connsiteX70" fmla="*/ 3114267 w 8037833"/>
              <a:gd name="connsiteY70" fmla="*/ 3638983 h 3784177"/>
              <a:gd name="connsiteX71" fmla="*/ 3048270 w 8037833"/>
              <a:gd name="connsiteY71" fmla="*/ 3649949 h 3784177"/>
              <a:gd name="connsiteX72" fmla="*/ 2989722 w 8037833"/>
              <a:gd name="connsiteY72" fmla="*/ 3623230 h 3784177"/>
              <a:gd name="connsiteX73" fmla="*/ 2965734 w 8037833"/>
              <a:gd name="connsiteY73" fmla="*/ 3635676 h 3784177"/>
              <a:gd name="connsiteX74" fmla="*/ 2961603 w 8037833"/>
              <a:gd name="connsiteY74" fmla="*/ 3638221 h 3784177"/>
              <a:gd name="connsiteX75" fmla="*/ 2944959 w 8037833"/>
              <a:gd name="connsiteY75" fmla="*/ 3639723 h 3784177"/>
              <a:gd name="connsiteX76" fmla="*/ 2940402 w 8037833"/>
              <a:gd name="connsiteY76" fmla="*/ 3651000 h 3784177"/>
              <a:gd name="connsiteX77" fmla="*/ 2915449 w 8037833"/>
              <a:gd name="connsiteY77" fmla="*/ 3661039 h 3784177"/>
              <a:gd name="connsiteX78" fmla="*/ 2884777 w 8037833"/>
              <a:gd name="connsiteY78" fmla="*/ 3660775 h 3784177"/>
              <a:gd name="connsiteX79" fmla="*/ 2739034 w 8037833"/>
              <a:gd name="connsiteY79" fmla="*/ 3647396 h 3784177"/>
              <a:gd name="connsiteX80" fmla="*/ 2651827 w 8037833"/>
              <a:gd name="connsiteY80" fmla="*/ 3646306 h 3784177"/>
              <a:gd name="connsiteX81" fmla="*/ 2618680 w 8037833"/>
              <a:gd name="connsiteY81" fmla="*/ 3656755 h 3784177"/>
              <a:gd name="connsiteX82" fmla="*/ 2572404 w 8037833"/>
              <a:gd name="connsiteY82" fmla="*/ 3664043 h 3784177"/>
              <a:gd name="connsiteX83" fmla="*/ 2490721 w 8037833"/>
              <a:gd name="connsiteY83" fmla="*/ 3685313 h 3784177"/>
              <a:gd name="connsiteX84" fmla="*/ 2423704 w 8037833"/>
              <a:gd name="connsiteY84" fmla="*/ 3658079 h 3784177"/>
              <a:gd name="connsiteX85" fmla="*/ 2301172 w 8037833"/>
              <a:gd name="connsiteY85" fmla="*/ 3663053 h 3784177"/>
              <a:gd name="connsiteX86" fmla="*/ 2294102 w 8037833"/>
              <a:gd name="connsiteY86" fmla="*/ 3671151 h 3784177"/>
              <a:gd name="connsiteX87" fmla="*/ 2238966 w 8037833"/>
              <a:gd name="connsiteY87" fmla="*/ 3668777 h 3784177"/>
              <a:gd name="connsiteX88" fmla="*/ 2082844 w 8037833"/>
              <a:gd name="connsiteY88" fmla="*/ 3631994 h 3784177"/>
              <a:gd name="connsiteX89" fmla="*/ 1938480 w 8037833"/>
              <a:gd name="connsiteY89" fmla="*/ 3601439 h 3784177"/>
              <a:gd name="connsiteX90" fmla="*/ 1900166 w 8037833"/>
              <a:gd name="connsiteY90" fmla="*/ 3609358 h 3784177"/>
              <a:gd name="connsiteX91" fmla="*/ 1835976 w 8037833"/>
              <a:gd name="connsiteY91" fmla="*/ 3622065 h 3784177"/>
              <a:gd name="connsiteX92" fmla="*/ 1787830 w 8037833"/>
              <a:gd name="connsiteY92" fmla="*/ 3633173 h 3784177"/>
              <a:gd name="connsiteX93" fmla="*/ 1734224 w 8037833"/>
              <a:gd name="connsiteY93" fmla="*/ 3655593 h 3784177"/>
              <a:gd name="connsiteX94" fmla="*/ 1721989 w 8037833"/>
              <a:gd name="connsiteY94" fmla="*/ 3627298 h 3784177"/>
              <a:gd name="connsiteX95" fmla="*/ 1664576 w 8037833"/>
              <a:gd name="connsiteY95" fmla="*/ 3638572 h 3784177"/>
              <a:gd name="connsiteX96" fmla="*/ 1577459 w 8037833"/>
              <a:gd name="connsiteY96" fmla="*/ 3658824 h 3784177"/>
              <a:gd name="connsiteX97" fmla="*/ 1527269 w 8037833"/>
              <a:gd name="connsiteY97" fmla="*/ 3663088 h 3784177"/>
              <a:gd name="connsiteX98" fmla="*/ 1390118 w 8037833"/>
              <a:gd name="connsiteY98" fmla="*/ 3682789 h 3784177"/>
              <a:gd name="connsiteX99" fmla="*/ 1252698 w 8037833"/>
              <a:gd name="connsiteY99" fmla="*/ 3708662 h 3784177"/>
              <a:gd name="connsiteX100" fmla="*/ 1171039 w 8037833"/>
              <a:gd name="connsiteY100" fmla="*/ 3758642 h 3784177"/>
              <a:gd name="connsiteX101" fmla="*/ 1058106 w 8037833"/>
              <a:gd name="connsiteY101" fmla="*/ 3776166 h 3784177"/>
              <a:gd name="connsiteX102" fmla="*/ 1039167 w 8037833"/>
              <a:gd name="connsiteY102" fmla="*/ 3784177 h 3784177"/>
              <a:gd name="connsiteX103" fmla="*/ 1012958 w 8037833"/>
              <a:gd name="connsiteY103" fmla="*/ 3779206 h 3784177"/>
              <a:gd name="connsiteX104" fmla="*/ 907906 w 8037833"/>
              <a:gd name="connsiteY104" fmla="*/ 3757678 h 3784177"/>
              <a:gd name="connsiteX105" fmla="*/ 825226 w 8037833"/>
              <a:gd name="connsiteY105" fmla="*/ 3726369 h 3784177"/>
              <a:gd name="connsiteX106" fmla="*/ 722264 w 8037833"/>
              <a:gd name="connsiteY106" fmla="*/ 3747612 h 3784177"/>
              <a:gd name="connsiteX107" fmla="*/ 659460 w 8037833"/>
              <a:gd name="connsiteY107" fmla="*/ 3740429 h 3784177"/>
              <a:gd name="connsiteX108" fmla="*/ 556552 w 8037833"/>
              <a:gd name="connsiteY108" fmla="*/ 3739124 h 3784177"/>
              <a:gd name="connsiteX109" fmla="*/ 445444 w 8037833"/>
              <a:gd name="connsiteY109" fmla="*/ 3764831 h 3784177"/>
              <a:gd name="connsiteX110" fmla="*/ 393295 w 8037833"/>
              <a:gd name="connsiteY110" fmla="*/ 3753097 h 3784177"/>
              <a:gd name="connsiteX111" fmla="*/ 339711 w 8037833"/>
              <a:gd name="connsiteY111" fmla="*/ 3718242 h 3784177"/>
              <a:gd name="connsiteX112" fmla="*/ 222239 w 8037833"/>
              <a:gd name="connsiteY112" fmla="*/ 3672335 h 3784177"/>
              <a:gd name="connsiteX113" fmla="*/ 163578 w 8037833"/>
              <a:gd name="connsiteY113" fmla="*/ 3656292 h 3784177"/>
              <a:gd name="connsiteX114" fmla="*/ 72220 w 8037833"/>
              <a:gd name="connsiteY114" fmla="*/ 3645272 h 3784177"/>
              <a:gd name="connsiteX115" fmla="*/ 44395 w 8037833"/>
              <a:gd name="connsiteY115" fmla="*/ 3639455 h 3784177"/>
              <a:gd name="connsiteX116" fmla="*/ 1962 w 8037833"/>
              <a:gd name="connsiteY116" fmla="*/ 3635948 h 3784177"/>
              <a:gd name="connsiteX117" fmla="*/ 0 w 8037833"/>
              <a:gd name="connsiteY117" fmla="*/ 3635261 h 3784177"/>
              <a:gd name="connsiteX118" fmla="*/ 0 w 8037833"/>
              <a:gd name="connsiteY11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835383 w 8037833"/>
              <a:gd name="connsiteY23" fmla="*/ 3377529 h 3784177"/>
              <a:gd name="connsiteX24" fmla="*/ 5746050 w 8037833"/>
              <a:gd name="connsiteY24" fmla="*/ 3426142 h 3784177"/>
              <a:gd name="connsiteX25" fmla="*/ 5613670 w 8037833"/>
              <a:gd name="connsiteY25" fmla="*/ 3428671 h 3784177"/>
              <a:gd name="connsiteX26" fmla="*/ 5535334 w 8037833"/>
              <a:gd name="connsiteY26" fmla="*/ 3437044 h 3784177"/>
              <a:gd name="connsiteX27" fmla="*/ 5506940 w 8037833"/>
              <a:gd name="connsiteY27" fmla="*/ 3450999 h 3784177"/>
              <a:gd name="connsiteX28" fmla="*/ 5466372 w 8037833"/>
              <a:gd name="connsiteY28" fmla="*/ 3463245 h 3784177"/>
              <a:gd name="connsiteX29" fmla="*/ 5395833 w 8037833"/>
              <a:gd name="connsiteY29" fmla="*/ 3493194 h 3784177"/>
              <a:gd name="connsiteX30" fmla="*/ 5305325 w 8037833"/>
              <a:gd name="connsiteY30" fmla="*/ 3505200 h 3784177"/>
              <a:gd name="connsiteX31" fmla="*/ 5223043 w 8037833"/>
              <a:gd name="connsiteY31" fmla="*/ 3491664 h 3784177"/>
              <a:gd name="connsiteX32" fmla="*/ 5217733 w 8037833"/>
              <a:gd name="connsiteY32" fmla="*/ 3500463 h 3784177"/>
              <a:gd name="connsiteX33" fmla="*/ 5167992 w 8037833"/>
              <a:gd name="connsiteY33" fmla="*/ 3504085 h 3784177"/>
              <a:gd name="connsiteX34" fmla="*/ 4987020 w 8037833"/>
              <a:gd name="connsiteY34" fmla="*/ 3461263 h 3784177"/>
              <a:gd name="connsiteX35" fmla="*/ 4890003 w 8037833"/>
              <a:gd name="connsiteY35" fmla="*/ 3469874 h 3784177"/>
              <a:gd name="connsiteX36" fmla="*/ 4856654 w 8037833"/>
              <a:gd name="connsiteY36" fmla="*/ 3481880 h 3784177"/>
              <a:gd name="connsiteX37" fmla="*/ 4800711 w 8037833"/>
              <a:gd name="connsiteY37" fmla="*/ 3501441 h 3784177"/>
              <a:gd name="connsiteX38" fmla="*/ 4761569 w 8037833"/>
              <a:gd name="connsiteY38" fmla="*/ 3538103 h 3784177"/>
              <a:gd name="connsiteX39" fmla="*/ 4713734 w 8037833"/>
              <a:gd name="connsiteY39" fmla="*/ 3545724 h 3784177"/>
              <a:gd name="connsiteX40" fmla="*/ 4699169 w 8037833"/>
              <a:gd name="connsiteY40" fmla="*/ 3518988 h 3784177"/>
              <a:gd name="connsiteX41" fmla="*/ 4649120 w 8037833"/>
              <a:gd name="connsiteY41" fmla="*/ 3536392 h 3784177"/>
              <a:gd name="connsiteX42" fmla="*/ 4573578 w 8037833"/>
              <a:gd name="connsiteY42" fmla="*/ 3565923 h 3784177"/>
              <a:gd name="connsiteX43" fmla="*/ 4529117 w 8037833"/>
              <a:gd name="connsiteY43" fmla="*/ 3575592 h 3784177"/>
              <a:gd name="connsiteX44" fmla="*/ 4408641 w 8037833"/>
              <a:gd name="connsiteY44" fmla="*/ 3610000 h 3784177"/>
              <a:gd name="connsiteX45" fmla="*/ 4356402 w 8037833"/>
              <a:gd name="connsiteY45" fmla="*/ 3642792 h 3784177"/>
              <a:gd name="connsiteX46" fmla="*/ 4270245 w 8037833"/>
              <a:gd name="connsiteY46" fmla="*/ 3665789 h 3784177"/>
              <a:gd name="connsiteX47" fmla="*/ 4208725 w 8037833"/>
              <a:gd name="connsiteY47" fmla="*/ 3704841 h 3784177"/>
              <a:gd name="connsiteX48" fmla="*/ 4201632 w 8037833"/>
              <a:gd name="connsiteY48" fmla="*/ 3702602 h 3784177"/>
              <a:gd name="connsiteX49" fmla="*/ 4191289 w 8037833"/>
              <a:gd name="connsiteY49" fmla="*/ 3702380 h 3784177"/>
              <a:gd name="connsiteX50" fmla="*/ 4191039 w 8037833"/>
              <a:gd name="connsiteY50" fmla="*/ 3702831 h 3784177"/>
              <a:gd name="connsiteX51" fmla="*/ 4181340 w 8037833"/>
              <a:gd name="connsiteY51" fmla="*/ 3701729 h 3784177"/>
              <a:gd name="connsiteX52" fmla="*/ 4133816 w 8037833"/>
              <a:gd name="connsiteY52" fmla="*/ 3690565 h 3784177"/>
              <a:gd name="connsiteX53" fmla="*/ 4071732 w 8037833"/>
              <a:gd name="connsiteY53" fmla="*/ 3732513 h 3784177"/>
              <a:gd name="connsiteX54" fmla="*/ 4045924 w 8037833"/>
              <a:gd name="connsiteY54" fmla="*/ 3739404 h 3784177"/>
              <a:gd name="connsiteX55" fmla="*/ 4032171 w 8037833"/>
              <a:gd name="connsiteY55" fmla="*/ 3745523 h 3784177"/>
              <a:gd name="connsiteX56" fmla="*/ 4031335 w 8037833"/>
              <a:gd name="connsiteY56" fmla="*/ 3747479 h 3784177"/>
              <a:gd name="connsiteX57" fmla="*/ 3985774 w 8037833"/>
              <a:gd name="connsiteY57" fmla="*/ 3736547 h 3784177"/>
              <a:gd name="connsiteX58" fmla="*/ 3979769 w 8037833"/>
              <a:gd name="connsiteY58" fmla="*/ 3738769 h 3784177"/>
              <a:gd name="connsiteX59" fmla="*/ 3950014 w 8037833"/>
              <a:gd name="connsiteY59" fmla="*/ 3726942 h 3784177"/>
              <a:gd name="connsiteX60" fmla="*/ 3934671 w 8037833"/>
              <a:gd name="connsiteY60" fmla="*/ 3723339 h 3784177"/>
              <a:gd name="connsiteX61" fmla="*/ 3930274 w 8037833"/>
              <a:gd name="connsiteY61" fmla="*/ 3717148 h 3784177"/>
              <a:gd name="connsiteX62" fmla="*/ 3907660 w 8037833"/>
              <a:gd name="connsiteY62" fmla="*/ 3714456 h 3784177"/>
              <a:gd name="connsiteX63" fmla="*/ 3905087 w 8037833"/>
              <a:gd name="connsiteY63" fmla="*/ 3716098 h 3784177"/>
              <a:gd name="connsiteX64" fmla="*/ 3886347 w 8037833"/>
              <a:gd name="connsiteY64" fmla="*/ 3706620 h 3784177"/>
              <a:gd name="connsiteX65" fmla="*/ 3870533 w 8037833"/>
              <a:gd name="connsiteY65" fmla="*/ 3689905 h 3784177"/>
              <a:gd name="connsiteX66" fmla="*/ 3678563 w 8037833"/>
              <a:gd name="connsiteY66" fmla="*/ 3694486 h 3784177"/>
              <a:gd name="connsiteX67" fmla="*/ 3524121 w 8037833"/>
              <a:gd name="connsiteY67" fmla="*/ 3642736 h 3784177"/>
              <a:gd name="connsiteX68" fmla="*/ 3432153 w 8037833"/>
              <a:gd name="connsiteY68" fmla="*/ 3667780 h 3784177"/>
              <a:gd name="connsiteX69" fmla="*/ 3373519 w 8037833"/>
              <a:gd name="connsiteY69" fmla="*/ 3665785 h 3784177"/>
              <a:gd name="connsiteX70" fmla="*/ 3114267 w 8037833"/>
              <a:gd name="connsiteY70" fmla="*/ 3638983 h 3784177"/>
              <a:gd name="connsiteX71" fmla="*/ 3048270 w 8037833"/>
              <a:gd name="connsiteY71" fmla="*/ 3649949 h 3784177"/>
              <a:gd name="connsiteX72" fmla="*/ 2989722 w 8037833"/>
              <a:gd name="connsiteY72" fmla="*/ 3623230 h 3784177"/>
              <a:gd name="connsiteX73" fmla="*/ 2965734 w 8037833"/>
              <a:gd name="connsiteY73" fmla="*/ 3635676 h 3784177"/>
              <a:gd name="connsiteX74" fmla="*/ 2961603 w 8037833"/>
              <a:gd name="connsiteY74" fmla="*/ 3638221 h 3784177"/>
              <a:gd name="connsiteX75" fmla="*/ 2944959 w 8037833"/>
              <a:gd name="connsiteY75" fmla="*/ 3639723 h 3784177"/>
              <a:gd name="connsiteX76" fmla="*/ 2940402 w 8037833"/>
              <a:gd name="connsiteY76" fmla="*/ 3651000 h 3784177"/>
              <a:gd name="connsiteX77" fmla="*/ 2915449 w 8037833"/>
              <a:gd name="connsiteY77" fmla="*/ 3661039 h 3784177"/>
              <a:gd name="connsiteX78" fmla="*/ 2884777 w 8037833"/>
              <a:gd name="connsiteY78" fmla="*/ 3660775 h 3784177"/>
              <a:gd name="connsiteX79" fmla="*/ 2739034 w 8037833"/>
              <a:gd name="connsiteY79" fmla="*/ 3647396 h 3784177"/>
              <a:gd name="connsiteX80" fmla="*/ 2651827 w 8037833"/>
              <a:gd name="connsiteY80" fmla="*/ 3646306 h 3784177"/>
              <a:gd name="connsiteX81" fmla="*/ 2618680 w 8037833"/>
              <a:gd name="connsiteY81" fmla="*/ 3656755 h 3784177"/>
              <a:gd name="connsiteX82" fmla="*/ 2572404 w 8037833"/>
              <a:gd name="connsiteY82" fmla="*/ 3664043 h 3784177"/>
              <a:gd name="connsiteX83" fmla="*/ 2490721 w 8037833"/>
              <a:gd name="connsiteY83" fmla="*/ 3685313 h 3784177"/>
              <a:gd name="connsiteX84" fmla="*/ 2423704 w 8037833"/>
              <a:gd name="connsiteY84" fmla="*/ 3658079 h 3784177"/>
              <a:gd name="connsiteX85" fmla="*/ 2301172 w 8037833"/>
              <a:gd name="connsiteY85" fmla="*/ 3663053 h 3784177"/>
              <a:gd name="connsiteX86" fmla="*/ 2294102 w 8037833"/>
              <a:gd name="connsiteY86" fmla="*/ 3671151 h 3784177"/>
              <a:gd name="connsiteX87" fmla="*/ 2238966 w 8037833"/>
              <a:gd name="connsiteY87" fmla="*/ 3668777 h 3784177"/>
              <a:gd name="connsiteX88" fmla="*/ 2082844 w 8037833"/>
              <a:gd name="connsiteY88" fmla="*/ 3631994 h 3784177"/>
              <a:gd name="connsiteX89" fmla="*/ 1938480 w 8037833"/>
              <a:gd name="connsiteY89" fmla="*/ 3601439 h 3784177"/>
              <a:gd name="connsiteX90" fmla="*/ 1900166 w 8037833"/>
              <a:gd name="connsiteY90" fmla="*/ 3609358 h 3784177"/>
              <a:gd name="connsiteX91" fmla="*/ 1835976 w 8037833"/>
              <a:gd name="connsiteY91" fmla="*/ 3622065 h 3784177"/>
              <a:gd name="connsiteX92" fmla="*/ 1787830 w 8037833"/>
              <a:gd name="connsiteY92" fmla="*/ 3633173 h 3784177"/>
              <a:gd name="connsiteX93" fmla="*/ 1734224 w 8037833"/>
              <a:gd name="connsiteY93" fmla="*/ 3655593 h 3784177"/>
              <a:gd name="connsiteX94" fmla="*/ 1721989 w 8037833"/>
              <a:gd name="connsiteY94" fmla="*/ 3627298 h 3784177"/>
              <a:gd name="connsiteX95" fmla="*/ 1664576 w 8037833"/>
              <a:gd name="connsiteY95" fmla="*/ 3638572 h 3784177"/>
              <a:gd name="connsiteX96" fmla="*/ 1577459 w 8037833"/>
              <a:gd name="connsiteY96" fmla="*/ 3658824 h 3784177"/>
              <a:gd name="connsiteX97" fmla="*/ 1527269 w 8037833"/>
              <a:gd name="connsiteY97" fmla="*/ 3663088 h 3784177"/>
              <a:gd name="connsiteX98" fmla="*/ 1390118 w 8037833"/>
              <a:gd name="connsiteY98" fmla="*/ 3682789 h 3784177"/>
              <a:gd name="connsiteX99" fmla="*/ 1252698 w 8037833"/>
              <a:gd name="connsiteY99" fmla="*/ 3708662 h 3784177"/>
              <a:gd name="connsiteX100" fmla="*/ 1171039 w 8037833"/>
              <a:gd name="connsiteY100" fmla="*/ 3758642 h 3784177"/>
              <a:gd name="connsiteX101" fmla="*/ 1058106 w 8037833"/>
              <a:gd name="connsiteY101" fmla="*/ 3776166 h 3784177"/>
              <a:gd name="connsiteX102" fmla="*/ 1039167 w 8037833"/>
              <a:gd name="connsiteY102" fmla="*/ 3784177 h 3784177"/>
              <a:gd name="connsiteX103" fmla="*/ 1012958 w 8037833"/>
              <a:gd name="connsiteY103" fmla="*/ 3779206 h 3784177"/>
              <a:gd name="connsiteX104" fmla="*/ 907906 w 8037833"/>
              <a:gd name="connsiteY104" fmla="*/ 3757678 h 3784177"/>
              <a:gd name="connsiteX105" fmla="*/ 825226 w 8037833"/>
              <a:gd name="connsiteY105" fmla="*/ 3726369 h 3784177"/>
              <a:gd name="connsiteX106" fmla="*/ 722264 w 8037833"/>
              <a:gd name="connsiteY106" fmla="*/ 3747612 h 3784177"/>
              <a:gd name="connsiteX107" fmla="*/ 659460 w 8037833"/>
              <a:gd name="connsiteY107" fmla="*/ 3740429 h 3784177"/>
              <a:gd name="connsiteX108" fmla="*/ 556552 w 8037833"/>
              <a:gd name="connsiteY108" fmla="*/ 3739124 h 3784177"/>
              <a:gd name="connsiteX109" fmla="*/ 445444 w 8037833"/>
              <a:gd name="connsiteY109" fmla="*/ 3764831 h 3784177"/>
              <a:gd name="connsiteX110" fmla="*/ 393295 w 8037833"/>
              <a:gd name="connsiteY110" fmla="*/ 3753097 h 3784177"/>
              <a:gd name="connsiteX111" fmla="*/ 339711 w 8037833"/>
              <a:gd name="connsiteY111" fmla="*/ 3718242 h 3784177"/>
              <a:gd name="connsiteX112" fmla="*/ 222239 w 8037833"/>
              <a:gd name="connsiteY112" fmla="*/ 3672335 h 3784177"/>
              <a:gd name="connsiteX113" fmla="*/ 163578 w 8037833"/>
              <a:gd name="connsiteY113" fmla="*/ 3656292 h 3784177"/>
              <a:gd name="connsiteX114" fmla="*/ 72220 w 8037833"/>
              <a:gd name="connsiteY114" fmla="*/ 3645272 h 3784177"/>
              <a:gd name="connsiteX115" fmla="*/ 44395 w 8037833"/>
              <a:gd name="connsiteY115" fmla="*/ 3639455 h 3784177"/>
              <a:gd name="connsiteX116" fmla="*/ 1962 w 8037833"/>
              <a:gd name="connsiteY116" fmla="*/ 3635948 h 3784177"/>
              <a:gd name="connsiteX117" fmla="*/ 0 w 8037833"/>
              <a:gd name="connsiteY117" fmla="*/ 3635261 h 3784177"/>
              <a:gd name="connsiteX118" fmla="*/ 0 w 8037833"/>
              <a:gd name="connsiteY11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835383 w 8037833"/>
              <a:gd name="connsiteY23" fmla="*/ 3377529 h 3784177"/>
              <a:gd name="connsiteX24" fmla="*/ 5746050 w 8037833"/>
              <a:gd name="connsiteY24" fmla="*/ 3426142 h 3784177"/>
              <a:gd name="connsiteX25" fmla="*/ 5613670 w 8037833"/>
              <a:gd name="connsiteY25" fmla="*/ 3428671 h 3784177"/>
              <a:gd name="connsiteX26" fmla="*/ 5535334 w 8037833"/>
              <a:gd name="connsiteY26" fmla="*/ 3437044 h 3784177"/>
              <a:gd name="connsiteX27" fmla="*/ 5506940 w 8037833"/>
              <a:gd name="connsiteY27" fmla="*/ 3450999 h 3784177"/>
              <a:gd name="connsiteX28" fmla="*/ 5466372 w 8037833"/>
              <a:gd name="connsiteY28" fmla="*/ 3463245 h 3784177"/>
              <a:gd name="connsiteX29" fmla="*/ 5395833 w 8037833"/>
              <a:gd name="connsiteY29" fmla="*/ 3493194 h 3784177"/>
              <a:gd name="connsiteX30" fmla="*/ 5305325 w 8037833"/>
              <a:gd name="connsiteY30" fmla="*/ 3505200 h 3784177"/>
              <a:gd name="connsiteX31" fmla="*/ 5223043 w 8037833"/>
              <a:gd name="connsiteY31" fmla="*/ 3491664 h 3784177"/>
              <a:gd name="connsiteX32" fmla="*/ 5217733 w 8037833"/>
              <a:gd name="connsiteY32" fmla="*/ 3500463 h 3784177"/>
              <a:gd name="connsiteX33" fmla="*/ 5167992 w 8037833"/>
              <a:gd name="connsiteY33" fmla="*/ 3504085 h 3784177"/>
              <a:gd name="connsiteX34" fmla="*/ 4987020 w 8037833"/>
              <a:gd name="connsiteY34" fmla="*/ 3461263 h 3784177"/>
              <a:gd name="connsiteX35" fmla="*/ 4890003 w 8037833"/>
              <a:gd name="connsiteY35" fmla="*/ 3469874 h 3784177"/>
              <a:gd name="connsiteX36" fmla="*/ 4856654 w 8037833"/>
              <a:gd name="connsiteY36" fmla="*/ 3481880 h 3784177"/>
              <a:gd name="connsiteX37" fmla="*/ 4800711 w 8037833"/>
              <a:gd name="connsiteY37" fmla="*/ 3501441 h 3784177"/>
              <a:gd name="connsiteX38" fmla="*/ 4761569 w 8037833"/>
              <a:gd name="connsiteY38" fmla="*/ 3538103 h 3784177"/>
              <a:gd name="connsiteX39" fmla="*/ 4713734 w 8037833"/>
              <a:gd name="connsiteY39" fmla="*/ 3545724 h 3784177"/>
              <a:gd name="connsiteX40" fmla="*/ 4699169 w 8037833"/>
              <a:gd name="connsiteY40" fmla="*/ 3518988 h 3784177"/>
              <a:gd name="connsiteX41" fmla="*/ 4649120 w 8037833"/>
              <a:gd name="connsiteY41" fmla="*/ 3536392 h 3784177"/>
              <a:gd name="connsiteX42" fmla="*/ 4573578 w 8037833"/>
              <a:gd name="connsiteY42" fmla="*/ 3565923 h 3784177"/>
              <a:gd name="connsiteX43" fmla="*/ 4529117 w 8037833"/>
              <a:gd name="connsiteY43" fmla="*/ 3575592 h 3784177"/>
              <a:gd name="connsiteX44" fmla="*/ 4408641 w 8037833"/>
              <a:gd name="connsiteY44" fmla="*/ 3610000 h 3784177"/>
              <a:gd name="connsiteX45" fmla="*/ 4356402 w 8037833"/>
              <a:gd name="connsiteY45" fmla="*/ 3642792 h 3784177"/>
              <a:gd name="connsiteX46" fmla="*/ 4270245 w 8037833"/>
              <a:gd name="connsiteY46" fmla="*/ 3665789 h 3784177"/>
              <a:gd name="connsiteX47" fmla="*/ 4208725 w 8037833"/>
              <a:gd name="connsiteY47" fmla="*/ 3704841 h 3784177"/>
              <a:gd name="connsiteX48" fmla="*/ 4201632 w 8037833"/>
              <a:gd name="connsiteY48" fmla="*/ 3702602 h 3784177"/>
              <a:gd name="connsiteX49" fmla="*/ 4191289 w 8037833"/>
              <a:gd name="connsiteY49" fmla="*/ 3702380 h 3784177"/>
              <a:gd name="connsiteX50" fmla="*/ 4191039 w 8037833"/>
              <a:gd name="connsiteY50" fmla="*/ 3702831 h 3784177"/>
              <a:gd name="connsiteX51" fmla="*/ 4181340 w 8037833"/>
              <a:gd name="connsiteY51" fmla="*/ 3701729 h 3784177"/>
              <a:gd name="connsiteX52" fmla="*/ 4133816 w 8037833"/>
              <a:gd name="connsiteY52" fmla="*/ 3690565 h 3784177"/>
              <a:gd name="connsiteX53" fmla="*/ 4071732 w 8037833"/>
              <a:gd name="connsiteY53" fmla="*/ 3732513 h 3784177"/>
              <a:gd name="connsiteX54" fmla="*/ 4045924 w 8037833"/>
              <a:gd name="connsiteY54" fmla="*/ 3739404 h 3784177"/>
              <a:gd name="connsiteX55" fmla="*/ 4032171 w 8037833"/>
              <a:gd name="connsiteY55" fmla="*/ 3745523 h 3784177"/>
              <a:gd name="connsiteX56" fmla="*/ 4031335 w 8037833"/>
              <a:gd name="connsiteY56" fmla="*/ 3747479 h 3784177"/>
              <a:gd name="connsiteX57" fmla="*/ 3985774 w 8037833"/>
              <a:gd name="connsiteY57" fmla="*/ 3736547 h 3784177"/>
              <a:gd name="connsiteX58" fmla="*/ 3979769 w 8037833"/>
              <a:gd name="connsiteY58" fmla="*/ 3738769 h 3784177"/>
              <a:gd name="connsiteX59" fmla="*/ 3950014 w 8037833"/>
              <a:gd name="connsiteY59" fmla="*/ 3726942 h 3784177"/>
              <a:gd name="connsiteX60" fmla="*/ 3934671 w 8037833"/>
              <a:gd name="connsiteY60" fmla="*/ 3723339 h 3784177"/>
              <a:gd name="connsiteX61" fmla="*/ 3930274 w 8037833"/>
              <a:gd name="connsiteY61" fmla="*/ 3717148 h 3784177"/>
              <a:gd name="connsiteX62" fmla="*/ 3907660 w 8037833"/>
              <a:gd name="connsiteY62" fmla="*/ 3714456 h 3784177"/>
              <a:gd name="connsiteX63" fmla="*/ 3905087 w 8037833"/>
              <a:gd name="connsiteY63" fmla="*/ 3716098 h 3784177"/>
              <a:gd name="connsiteX64" fmla="*/ 3886347 w 8037833"/>
              <a:gd name="connsiteY64" fmla="*/ 3706620 h 3784177"/>
              <a:gd name="connsiteX65" fmla="*/ 3870533 w 8037833"/>
              <a:gd name="connsiteY65" fmla="*/ 3689905 h 3784177"/>
              <a:gd name="connsiteX66" fmla="*/ 3678563 w 8037833"/>
              <a:gd name="connsiteY66" fmla="*/ 3694486 h 3784177"/>
              <a:gd name="connsiteX67" fmla="*/ 3524121 w 8037833"/>
              <a:gd name="connsiteY67" fmla="*/ 3642736 h 3784177"/>
              <a:gd name="connsiteX68" fmla="*/ 3432153 w 8037833"/>
              <a:gd name="connsiteY68" fmla="*/ 3667780 h 3784177"/>
              <a:gd name="connsiteX69" fmla="*/ 3373519 w 8037833"/>
              <a:gd name="connsiteY69" fmla="*/ 3665785 h 3784177"/>
              <a:gd name="connsiteX70" fmla="*/ 3114267 w 8037833"/>
              <a:gd name="connsiteY70" fmla="*/ 3638983 h 3784177"/>
              <a:gd name="connsiteX71" fmla="*/ 2989722 w 8037833"/>
              <a:gd name="connsiteY71" fmla="*/ 3623230 h 3784177"/>
              <a:gd name="connsiteX72" fmla="*/ 2965734 w 8037833"/>
              <a:gd name="connsiteY72" fmla="*/ 3635676 h 3784177"/>
              <a:gd name="connsiteX73" fmla="*/ 2961603 w 8037833"/>
              <a:gd name="connsiteY73" fmla="*/ 3638221 h 3784177"/>
              <a:gd name="connsiteX74" fmla="*/ 2944959 w 8037833"/>
              <a:gd name="connsiteY74" fmla="*/ 3639723 h 3784177"/>
              <a:gd name="connsiteX75" fmla="*/ 2940402 w 8037833"/>
              <a:gd name="connsiteY75" fmla="*/ 3651000 h 3784177"/>
              <a:gd name="connsiteX76" fmla="*/ 2915449 w 8037833"/>
              <a:gd name="connsiteY76" fmla="*/ 3661039 h 3784177"/>
              <a:gd name="connsiteX77" fmla="*/ 2884777 w 8037833"/>
              <a:gd name="connsiteY77" fmla="*/ 3660775 h 3784177"/>
              <a:gd name="connsiteX78" fmla="*/ 2739034 w 8037833"/>
              <a:gd name="connsiteY78" fmla="*/ 3647396 h 3784177"/>
              <a:gd name="connsiteX79" fmla="*/ 2651827 w 8037833"/>
              <a:gd name="connsiteY79" fmla="*/ 3646306 h 3784177"/>
              <a:gd name="connsiteX80" fmla="*/ 2618680 w 8037833"/>
              <a:gd name="connsiteY80" fmla="*/ 3656755 h 3784177"/>
              <a:gd name="connsiteX81" fmla="*/ 2572404 w 8037833"/>
              <a:gd name="connsiteY81" fmla="*/ 3664043 h 3784177"/>
              <a:gd name="connsiteX82" fmla="*/ 2490721 w 8037833"/>
              <a:gd name="connsiteY82" fmla="*/ 3685313 h 3784177"/>
              <a:gd name="connsiteX83" fmla="*/ 2423704 w 8037833"/>
              <a:gd name="connsiteY83" fmla="*/ 3658079 h 3784177"/>
              <a:gd name="connsiteX84" fmla="*/ 2301172 w 8037833"/>
              <a:gd name="connsiteY84" fmla="*/ 3663053 h 3784177"/>
              <a:gd name="connsiteX85" fmla="*/ 2294102 w 8037833"/>
              <a:gd name="connsiteY85" fmla="*/ 3671151 h 3784177"/>
              <a:gd name="connsiteX86" fmla="*/ 2238966 w 8037833"/>
              <a:gd name="connsiteY86" fmla="*/ 3668777 h 3784177"/>
              <a:gd name="connsiteX87" fmla="*/ 2082844 w 8037833"/>
              <a:gd name="connsiteY87" fmla="*/ 3631994 h 3784177"/>
              <a:gd name="connsiteX88" fmla="*/ 1938480 w 8037833"/>
              <a:gd name="connsiteY88" fmla="*/ 3601439 h 3784177"/>
              <a:gd name="connsiteX89" fmla="*/ 1900166 w 8037833"/>
              <a:gd name="connsiteY89" fmla="*/ 3609358 h 3784177"/>
              <a:gd name="connsiteX90" fmla="*/ 1835976 w 8037833"/>
              <a:gd name="connsiteY90" fmla="*/ 3622065 h 3784177"/>
              <a:gd name="connsiteX91" fmla="*/ 1787830 w 8037833"/>
              <a:gd name="connsiteY91" fmla="*/ 3633173 h 3784177"/>
              <a:gd name="connsiteX92" fmla="*/ 1734224 w 8037833"/>
              <a:gd name="connsiteY92" fmla="*/ 3655593 h 3784177"/>
              <a:gd name="connsiteX93" fmla="*/ 1721989 w 8037833"/>
              <a:gd name="connsiteY93" fmla="*/ 3627298 h 3784177"/>
              <a:gd name="connsiteX94" fmla="*/ 1664576 w 8037833"/>
              <a:gd name="connsiteY94" fmla="*/ 3638572 h 3784177"/>
              <a:gd name="connsiteX95" fmla="*/ 1577459 w 8037833"/>
              <a:gd name="connsiteY95" fmla="*/ 3658824 h 3784177"/>
              <a:gd name="connsiteX96" fmla="*/ 1527269 w 8037833"/>
              <a:gd name="connsiteY96" fmla="*/ 3663088 h 3784177"/>
              <a:gd name="connsiteX97" fmla="*/ 1390118 w 8037833"/>
              <a:gd name="connsiteY97" fmla="*/ 3682789 h 3784177"/>
              <a:gd name="connsiteX98" fmla="*/ 1252698 w 8037833"/>
              <a:gd name="connsiteY98" fmla="*/ 3708662 h 3784177"/>
              <a:gd name="connsiteX99" fmla="*/ 1171039 w 8037833"/>
              <a:gd name="connsiteY99" fmla="*/ 3758642 h 3784177"/>
              <a:gd name="connsiteX100" fmla="*/ 1058106 w 8037833"/>
              <a:gd name="connsiteY100" fmla="*/ 3776166 h 3784177"/>
              <a:gd name="connsiteX101" fmla="*/ 1039167 w 8037833"/>
              <a:gd name="connsiteY101" fmla="*/ 3784177 h 3784177"/>
              <a:gd name="connsiteX102" fmla="*/ 1012958 w 8037833"/>
              <a:gd name="connsiteY102" fmla="*/ 3779206 h 3784177"/>
              <a:gd name="connsiteX103" fmla="*/ 907906 w 8037833"/>
              <a:gd name="connsiteY103" fmla="*/ 3757678 h 3784177"/>
              <a:gd name="connsiteX104" fmla="*/ 825226 w 8037833"/>
              <a:gd name="connsiteY104" fmla="*/ 3726369 h 3784177"/>
              <a:gd name="connsiteX105" fmla="*/ 722264 w 8037833"/>
              <a:gd name="connsiteY105" fmla="*/ 3747612 h 3784177"/>
              <a:gd name="connsiteX106" fmla="*/ 659460 w 8037833"/>
              <a:gd name="connsiteY106" fmla="*/ 3740429 h 3784177"/>
              <a:gd name="connsiteX107" fmla="*/ 556552 w 8037833"/>
              <a:gd name="connsiteY107" fmla="*/ 3739124 h 3784177"/>
              <a:gd name="connsiteX108" fmla="*/ 445444 w 8037833"/>
              <a:gd name="connsiteY108" fmla="*/ 3764831 h 3784177"/>
              <a:gd name="connsiteX109" fmla="*/ 393295 w 8037833"/>
              <a:gd name="connsiteY109" fmla="*/ 3753097 h 3784177"/>
              <a:gd name="connsiteX110" fmla="*/ 339711 w 8037833"/>
              <a:gd name="connsiteY110" fmla="*/ 3718242 h 3784177"/>
              <a:gd name="connsiteX111" fmla="*/ 222239 w 8037833"/>
              <a:gd name="connsiteY111" fmla="*/ 3672335 h 3784177"/>
              <a:gd name="connsiteX112" fmla="*/ 163578 w 8037833"/>
              <a:gd name="connsiteY112" fmla="*/ 3656292 h 3784177"/>
              <a:gd name="connsiteX113" fmla="*/ 72220 w 8037833"/>
              <a:gd name="connsiteY113" fmla="*/ 3645272 h 3784177"/>
              <a:gd name="connsiteX114" fmla="*/ 44395 w 8037833"/>
              <a:gd name="connsiteY114" fmla="*/ 3639455 h 3784177"/>
              <a:gd name="connsiteX115" fmla="*/ 1962 w 8037833"/>
              <a:gd name="connsiteY115" fmla="*/ 3635948 h 3784177"/>
              <a:gd name="connsiteX116" fmla="*/ 0 w 8037833"/>
              <a:gd name="connsiteY116" fmla="*/ 3635261 h 3784177"/>
              <a:gd name="connsiteX117" fmla="*/ 0 w 8037833"/>
              <a:gd name="connsiteY117"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99169 w 8037833"/>
              <a:gd name="connsiteY39" fmla="*/ 3518988 h 3784177"/>
              <a:gd name="connsiteX40" fmla="*/ 4649120 w 8037833"/>
              <a:gd name="connsiteY40" fmla="*/ 3536392 h 3784177"/>
              <a:gd name="connsiteX41" fmla="*/ 4573578 w 8037833"/>
              <a:gd name="connsiteY41" fmla="*/ 3565923 h 3784177"/>
              <a:gd name="connsiteX42" fmla="*/ 4529117 w 8037833"/>
              <a:gd name="connsiteY42" fmla="*/ 3575592 h 3784177"/>
              <a:gd name="connsiteX43" fmla="*/ 4408641 w 8037833"/>
              <a:gd name="connsiteY43" fmla="*/ 3610000 h 3784177"/>
              <a:gd name="connsiteX44" fmla="*/ 4356402 w 8037833"/>
              <a:gd name="connsiteY44" fmla="*/ 3642792 h 3784177"/>
              <a:gd name="connsiteX45" fmla="*/ 4270245 w 8037833"/>
              <a:gd name="connsiteY45" fmla="*/ 3665789 h 3784177"/>
              <a:gd name="connsiteX46" fmla="*/ 4208725 w 8037833"/>
              <a:gd name="connsiteY46" fmla="*/ 3704841 h 3784177"/>
              <a:gd name="connsiteX47" fmla="*/ 4201632 w 8037833"/>
              <a:gd name="connsiteY47" fmla="*/ 3702602 h 3784177"/>
              <a:gd name="connsiteX48" fmla="*/ 4191289 w 8037833"/>
              <a:gd name="connsiteY48" fmla="*/ 3702380 h 3784177"/>
              <a:gd name="connsiteX49" fmla="*/ 4191039 w 8037833"/>
              <a:gd name="connsiteY49" fmla="*/ 3702831 h 3784177"/>
              <a:gd name="connsiteX50" fmla="*/ 4181340 w 8037833"/>
              <a:gd name="connsiteY50" fmla="*/ 3701729 h 3784177"/>
              <a:gd name="connsiteX51" fmla="*/ 4133816 w 8037833"/>
              <a:gd name="connsiteY51" fmla="*/ 3690565 h 3784177"/>
              <a:gd name="connsiteX52" fmla="*/ 4071732 w 8037833"/>
              <a:gd name="connsiteY52" fmla="*/ 3732513 h 3784177"/>
              <a:gd name="connsiteX53" fmla="*/ 4045924 w 8037833"/>
              <a:gd name="connsiteY53" fmla="*/ 3739404 h 3784177"/>
              <a:gd name="connsiteX54" fmla="*/ 4032171 w 8037833"/>
              <a:gd name="connsiteY54" fmla="*/ 3745523 h 3784177"/>
              <a:gd name="connsiteX55" fmla="*/ 4031335 w 8037833"/>
              <a:gd name="connsiteY55" fmla="*/ 3747479 h 3784177"/>
              <a:gd name="connsiteX56" fmla="*/ 3985774 w 8037833"/>
              <a:gd name="connsiteY56" fmla="*/ 3736547 h 3784177"/>
              <a:gd name="connsiteX57" fmla="*/ 3979769 w 8037833"/>
              <a:gd name="connsiteY57" fmla="*/ 3738769 h 3784177"/>
              <a:gd name="connsiteX58" fmla="*/ 3950014 w 8037833"/>
              <a:gd name="connsiteY58" fmla="*/ 3726942 h 3784177"/>
              <a:gd name="connsiteX59" fmla="*/ 3934671 w 8037833"/>
              <a:gd name="connsiteY59" fmla="*/ 3723339 h 3784177"/>
              <a:gd name="connsiteX60" fmla="*/ 3930274 w 8037833"/>
              <a:gd name="connsiteY60" fmla="*/ 3717148 h 3784177"/>
              <a:gd name="connsiteX61" fmla="*/ 3907660 w 8037833"/>
              <a:gd name="connsiteY61" fmla="*/ 3714456 h 3784177"/>
              <a:gd name="connsiteX62" fmla="*/ 3905087 w 8037833"/>
              <a:gd name="connsiteY62" fmla="*/ 3716098 h 3784177"/>
              <a:gd name="connsiteX63" fmla="*/ 3886347 w 8037833"/>
              <a:gd name="connsiteY63" fmla="*/ 3706620 h 3784177"/>
              <a:gd name="connsiteX64" fmla="*/ 3870533 w 8037833"/>
              <a:gd name="connsiteY64" fmla="*/ 3689905 h 3784177"/>
              <a:gd name="connsiteX65" fmla="*/ 3678563 w 8037833"/>
              <a:gd name="connsiteY65" fmla="*/ 3694486 h 3784177"/>
              <a:gd name="connsiteX66" fmla="*/ 3524121 w 8037833"/>
              <a:gd name="connsiteY66" fmla="*/ 3642736 h 3784177"/>
              <a:gd name="connsiteX67" fmla="*/ 3432153 w 8037833"/>
              <a:gd name="connsiteY67" fmla="*/ 3667780 h 3784177"/>
              <a:gd name="connsiteX68" fmla="*/ 3373519 w 8037833"/>
              <a:gd name="connsiteY68" fmla="*/ 3665785 h 3784177"/>
              <a:gd name="connsiteX69" fmla="*/ 3114267 w 8037833"/>
              <a:gd name="connsiteY69" fmla="*/ 3638983 h 3784177"/>
              <a:gd name="connsiteX70" fmla="*/ 2989722 w 8037833"/>
              <a:gd name="connsiteY70" fmla="*/ 3623230 h 3784177"/>
              <a:gd name="connsiteX71" fmla="*/ 2965734 w 8037833"/>
              <a:gd name="connsiteY71" fmla="*/ 3635676 h 3784177"/>
              <a:gd name="connsiteX72" fmla="*/ 2961603 w 8037833"/>
              <a:gd name="connsiteY72" fmla="*/ 3638221 h 3784177"/>
              <a:gd name="connsiteX73" fmla="*/ 2944959 w 8037833"/>
              <a:gd name="connsiteY73" fmla="*/ 3639723 h 3784177"/>
              <a:gd name="connsiteX74" fmla="*/ 2940402 w 8037833"/>
              <a:gd name="connsiteY74" fmla="*/ 3651000 h 3784177"/>
              <a:gd name="connsiteX75" fmla="*/ 2915449 w 8037833"/>
              <a:gd name="connsiteY75" fmla="*/ 3661039 h 3784177"/>
              <a:gd name="connsiteX76" fmla="*/ 2884777 w 8037833"/>
              <a:gd name="connsiteY76" fmla="*/ 3660775 h 3784177"/>
              <a:gd name="connsiteX77" fmla="*/ 2739034 w 8037833"/>
              <a:gd name="connsiteY77" fmla="*/ 3647396 h 3784177"/>
              <a:gd name="connsiteX78" fmla="*/ 2651827 w 8037833"/>
              <a:gd name="connsiteY78" fmla="*/ 3646306 h 3784177"/>
              <a:gd name="connsiteX79" fmla="*/ 2618680 w 8037833"/>
              <a:gd name="connsiteY79" fmla="*/ 3656755 h 3784177"/>
              <a:gd name="connsiteX80" fmla="*/ 2572404 w 8037833"/>
              <a:gd name="connsiteY80" fmla="*/ 3664043 h 3784177"/>
              <a:gd name="connsiteX81" fmla="*/ 2490721 w 8037833"/>
              <a:gd name="connsiteY81" fmla="*/ 3685313 h 3784177"/>
              <a:gd name="connsiteX82" fmla="*/ 2423704 w 8037833"/>
              <a:gd name="connsiteY82" fmla="*/ 3658079 h 3784177"/>
              <a:gd name="connsiteX83" fmla="*/ 2301172 w 8037833"/>
              <a:gd name="connsiteY83" fmla="*/ 3663053 h 3784177"/>
              <a:gd name="connsiteX84" fmla="*/ 2294102 w 8037833"/>
              <a:gd name="connsiteY84" fmla="*/ 3671151 h 3784177"/>
              <a:gd name="connsiteX85" fmla="*/ 2238966 w 8037833"/>
              <a:gd name="connsiteY85" fmla="*/ 3668777 h 3784177"/>
              <a:gd name="connsiteX86" fmla="*/ 2082844 w 8037833"/>
              <a:gd name="connsiteY86" fmla="*/ 3631994 h 3784177"/>
              <a:gd name="connsiteX87" fmla="*/ 1938480 w 8037833"/>
              <a:gd name="connsiteY87" fmla="*/ 3601439 h 3784177"/>
              <a:gd name="connsiteX88" fmla="*/ 1900166 w 8037833"/>
              <a:gd name="connsiteY88" fmla="*/ 3609358 h 3784177"/>
              <a:gd name="connsiteX89" fmla="*/ 1835976 w 8037833"/>
              <a:gd name="connsiteY89" fmla="*/ 3622065 h 3784177"/>
              <a:gd name="connsiteX90" fmla="*/ 1787830 w 8037833"/>
              <a:gd name="connsiteY90" fmla="*/ 3633173 h 3784177"/>
              <a:gd name="connsiteX91" fmla="*/ 1734224 w 8037833"/>
              <a:gd name="connsiteY91" fmla="*/ 3655593 h 3784177"/>
              <a:gd name="connsiteX92" fmla="*/ 1721989 w 8037833"/>
              <a:gd name="connsiteY92" fmla="*/ 3627298 h 3784177"/>
              <a:gd name="connsiteX93" fmla="*/ 1664576 w 8037833"/>
              <a:gd name="connsiteY93" fmla="*/ 3638572 h 3784177"/>
              <a:gd name="connsiteX94" fmla="*/ 1577459 w 8037833"/>
              <a:gd name="connsiteY94" fmla="*/ 3658824 h 3784177"/>
              <a:gd name="connsiteX95" fmla="*/ 1527269 w 8037833"/>
              <a:gd name="connsiteY95" fmla="*/ 3663088 h 3784177"/>
              <a:gd name="connsiteX96" fmla="*/ 1390118 w 8037833"/>
              <a:gd name="connsiteY96" fmla="*/ 3682789 h 3784177"/>
              <a:gd name="connsiteX97" fmla="*/ 1252698 w 8037833"/>
              <a:gd name="connsiteY97" fmla="*/ 3708662 h 3784177"/>
              <a:gd name="connsiteX98" fmla="*/ 1171039 w 8037833"/>
              <a:gd name="connsiteY98" fmla="*/ 3758642 h 3784177"/>
              <a:gd name="connsiteX99" fmla="*/ 1058106 w 8037833"/>
              <a:gd name="connsiteY99" fmla="*/ 3776166 h 3784177"/>
              <a:gd name="connsiteX100" fmla="*/ 1039167 w 8037833"/>
              <a:gd name="connsiteY100" fmla="*/ 3784177 h 3784177"/>
              <a:gd name="connsiteX101" fmla="*/ 1012958 w 8037833"/>
              <a:gd name="connsiteY101" fmla="*/ 3779206 h 3784177"/>
              <a:gd name="connsiteX102" fmla="*/ 907906 w 8037833"/>
              <a:gd name="connsiteY102" fmla="*/ 3757678 h 3784177"/>
              <a:gd name="connsiteX103" fmla="*/ 825226 w 8037833"/>
              <a:gd name="connsiteY103" fmla="*/ 3726369 h 3784177"/>
              <a:gd name="connsiteX104" fmla="*/ 722264 w 8037833"/>
              <a:gd name="connsiteY104" fmla="*/ 3747612 h 3784177"/>
              <a:gd name="connsiteX105" fmla="*/ 659460 w 8037833"/>
              <a:gd name="connsiteY105" fmla="*/ 3740429 h 3784177"/>
              <a:gd name="connsiteX106" fmla="*/ 556552 w 8037833"/>
              <a:gd name="connsiteY106" fmla="*/ 3739124 h 3784177"/>
              <a:gd name="connsiteX107" fmla="*/ 445444 w 8037833"/>
              <a:gd name="connsiteY107" fmla="*/ 3764831 h 3784177"/>
              <a:gd name="connsiteX108" fmla="*/ 393295 w 8037833"/>
              <a:gd name="connsiteY108" fmla="*/ 3753097 h 3784177"/>
              <a:gd name="connsiteX109" fmla="*/ 339711 w 8037833"/>
              <a:gd name="connsiteY109" fmla="*/ 3718242 h 3784177"/>
              <a:gd name="connsiteX110" fmla="*/ 222239 w 8037833"/>
              <a:gd name="connsiteY110" fmla="*/ 3672335 h 3784177"/>
              <a:gd name="connsiteX111" fmla="*/ 163578 w 8037833"/>
              <a:gd name="connsiteY111" fmla="*/ 3656292 h 3784177"/>
              <a:gd name="connsiteX112" fmla="*/ 72220 w 8037833"/>
              <a:gd name="connsiteY112" fmla="*/ 3645272 h 3784177"/>
              <a:gd name="connsiteX113" fmla="*/ 44395 w 8037833"/>
              <a:gd name="connsiteY113" fmla="*/ 3639455 h 3784177"/>
              <a:gd name="connsiteX114" fmla="*/ 1962 w 8037833"/>
              <a:gd name="connsiteY114" fmla="*/ 3635948 h 3784177"/>
              <a:gd name="connsiteX115" fmla="*/ 0 w 8037833"/>
              <a:gd name="connsiteY115" fmla="*/ 3635261 h 3784177"/>
              <a:gd name="connsiteX116" fmla="*/ 0 w 8037833"/>
              <a:gd name="connsiteY11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432153 w 8037833"/>
              <a:gd name="connsiteY66" fmla="*/ 3667780 h 3784177"/>
              <a:gd name="connsiteX67" fmla="*/ 3373519 w 8037833"/>
              <a:gd name="connsiteY67" fmla="*/ 3665785 h 3784177"/>
              <a:gd name="connsiteX68" fmla="*/ 3114267 w 8037833"/>
              <a:gd name="connsiteY68" fmla="*/ 3638983 h 3784177"/>
              <a:gd name="connsiteX69" fmla="*/ 2989722 w 8037833"/>
              <a:gd name="connsiteY69" fmla="*/ 3623230 h 3784177"/>
              <a:gd name="connsiteX70" fmla="*/ 2965734 w 8037833"/>
              <a:gd name="connsiteY70" fmla="*/ 3635676 h 3784177"/>
              <a:gd name="connsiteX71" fmla="*/ 2961603 w 8037833"/>
              <a:gd name="connsiteY71" fmla="*/ 3638221 h 3784177"/>
              <a:gd name="connsiteX72" fmla="*/ 2944959 w 8037833"/>
              <a:gd name="connsiteY72" fmla="*/ 3639723 h 3784177"/>
              <a:gd name="connsiteX73" fmla="*/ 2940402 w 8037833"/>
              <a:gd name="connsiteY73" fmla="*/ 3651000 h 3784177"/>
              <a:gd name="connsiteX74" fmla="*/ 2915449 w 8037833"/>
              <a:gd name="connsiteY74" fmla="*/ 3661039 h 3784177"/>
              <a:gd name="connsiteX75" fmla="*/ 2884777 w 8037833"/>
              <a:gd name="connsiteY75" fmla="*/ 3660775 h 3784177"/>
              <a:gd name="connsiteX76" fmla="*/ 2739034 w 8037833"/>
              <a:gd name="connsiteY76" fmla="*/ 3647396 h 3784177"/>
              <a:gd name="connsiteX77" fmla="*/ 2651827 w 8037833"/>
              <a:gd name="connsiteY77" fmla="*/ 3646306 h 3784177"/>
              <a:gd name="connsiteX78" fmla="*/ 2618680 w 8037833"/>
              <a:gd name="connsiteY78" fmla="*/ 3656755 h 3784177"/>
              <a:gd name="connsiteX79" fmla="*/ 2572404 w 8037833"/>
              <a:gd name="connsiteY79" fmla="*/ 3664043 h 3784177"/>
              <a:gd name="connsiteX80" fmla="*/ 2490721 w 8037833"/>
              <a:gd name="connsiteY80" fmla="*/ 3685313 h 3784177"/>
              <a:gd name="connsiteX81" fmla="*/ 2423704 w 8037833"/>
              <a:gd name="connsiteY81" fmla="*/ 3658079 h 3784177"/>
              <a:gd name="connsiteX82" fmla="*/ 2301172 w 8037833"/>
              <a:gd name="connsiteY82" fmla="*/ 3663053 h 3784177"/>
              <a:gd name="connsiteX83" fmla="*/ 2294102 w 8037833"/>
              <a:gd name="connsiteY83" fmla="*/ 3671151 h 3784177"/>
              <a:gd name="connsiteX84" fmla="*/ 2238966 w 8037833"/>
              <a:gd name="connsiteY84" fmla="*/ 3668777 h 3784177"/>
              <a:gd name="connsiteX85" fmla="*/ 2082844 w 8037833"/>
              <a:gd name="connsiteY85" fmla="*/ 3631994 h 3784177"/>
              <a:gd name="connsiteX86" fmla="*/ 1938480 w 8037833"/>
              <a:gd name="connsiteY86" fmla="*/ 3601439 h 3784177"/>
              <a:gd name="connsiteX87" fmla="*/ 1900166 w 8037833"/>
              <a:gd name="connsiteY87" fmla="*/ 3609358 h 3784177"/>
              <a:gd name="connsiteX88" fmla="*/ 1835976 w 8037833"/>
              <a:gd name="connsiteY88" fmla="*/ 3622065 h 3784177"/>
              <a:gd name="connsiteX89" fmla="*/ 1787830 w 8037833"/>
              <a:gd name="connsiteY89" fmla="*/ 3633173 h 3784177"/>
              <a:gd name="connsiteX90" fmla="*/ 1734224 w 8037833"/>
              <a:gd name="connsiteY90" fmla="*/ 3655593 h 3784177"/>
              <a:gd name="connsiteX91" fmla="*/ 1721989 w 8037833"/>
              <a:gd name="connsiteY91" fmla="*/ 3627298 h 3784177"/>
              <a:gd name="connsiteX92" fmla="*/ 1664576 w 8037833"/>
              <a:gd name="connsiteY92" fmla="*/ 3638572 h 3784177"/>
              <a:gd name="connsiteX93" fmla="*/ 1577459 w 8037833"/>
              <a:gd name="connsiteY93" fmla="*/ 3658824 h 3784177"/>
              <a:gd name="connsiteX94" fmla="*/ 1527269 w 8037833"/>
              <a:gd name="connsiteY94" fmla="*/ 3663088 h 3784177"/>
              <a:gd name="connsiteX95" fmla="*/ 1390118 w 8037833"/>
              <a:gd name="connsiteY95" fmla="*/ 3682789 h 3784177"/>
              <a:gd name="connsiteX96" fmla="*/ 1252698 w 8037833"/>
              <a:gd name="connsiteY96" fmla="*/ 3708662 h 3784177"/>
              <a:gd name="connsiteX97" fmla="*/ 1171039 w 8037833"/>
              <a:gd name="connsiteY97" fmla="*/ 3758642 h 3784177"/>
              <a:gd name="connsiteX98" fmla="*/ 1058106 w 8037833"/>
              <a:gd name="connsiteY98" fmla="*/ 3776166 h 3784177"/>
              <a:gd name="connsiteX99" fmla="*/ 1039167 w 8037833"/>
              <a:gd name="connsiteY99" fmla="*/ 3784177 h 3784177"/>
              <a:gd name="connsiteX100" fmla="*/ 1012958 w 8037833"/>
              <a:gd name="connsiteY100" fmla="*/ 3779206 h 3784177"/>
              <a:gd name="connsiteX101" fmla="*/ 907906 w 8037833"/>
              <a:gd name="connsiteY101" fmla="*/ 3757678 h 3784177"/>
              <a:gd name="connsiteX102" fmla="*/ 825226 w 8037833"/>
              <a:gd name="connsiteY102" fmla="*/ 3726369 h 3784177"/>
              <a:gd name="connsiteX103" fmla="*/ 722264 w 8037833"/>
              <a:gd name="connsiteY103" fmla="*/ 3747612 h 3784177"/>
              <a:gd name="connsiteX104" fmla="*/ 659460 w 8037833"/>
              <a:gd name="connsiteY104" fmla="*/ 3740429 h 3784177"/>
              <a:gd name="connsiteX105" fmla="*/ 556552 w 8037833"/>
              <a:gd name="connsiteY105" fmla="*/ 3739124 h 3784177"/>
              <a:gd name="connsiteX106" fmla="*/ 445444 w 8037833"/>
              <a:gd name="connsiteY106" fmla="*/ 3764831 h 3784177"/>
              <a:gd name="connsiteX107" fmla="*/ 393295 w 8037833"/>
              <a:gd name="connsiteY107" fmla="*/ 3753097 h 3784177"/>
              <a:gd name="connsiteX108" fmla="*/ 339711 w 8037833"/>
              <a:gd name="connsiteY108" fmla="*/ 3718242 h 3784177"/>
              <a:gd name="connsiteX109" fmla="*/ 222239 w 8037833"/>
              <a:gd name="connsiteY109" fmla="*/ 3672335 h 3784177"/>
              <a:gd name="connsiteX110" fmla="*/ 163578 w 8037833"/>
              <a:gd name="connsiteY110" fmla="*/ 3656292 h 3784177"/>
              <a:gd name="connsiteX111" fmla="*/ 72220 w 8037833"/>
              <a:gd name="connsiteY111" fmla="*/ 3645272 h 3784177"/>
              <a:gd name="connsiteX112" fmla="*/ 44395 w 8037833"/>
              <a:gd name="connsiteY112" fmla="*/ 3639455 h 3784177"/>
              <a:gd name="connsiteX113" fmla="*/ 1962 w 8037833"/>
              <a:gd name="connsiteY113" fmla="*/ 3635948 h 3784177"/>
              <a:gd name="connsiteX114" fmla="*/ 0 w 8037833"/>
              <a:gd name="connsiteY114" fmla="*/ 3635261 h 3784177"/>
              <a:gd name="connsiteX115" fmla="*/ 0 w 8037833"/>
              <a:gd name="connsiteY115"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432153 w 8037833"/>
              <a:gd name="connsiteY66" fmla="*/ 3667780 h 3784177"/>
              <a:gd name="connsiteX67" fmla="*/ 3373519 w 8037833"/>
              <a:gd name="connsiteY67" fmla="*/ 3665785 h 3784177"/>
              <a:gd name="connsiteX68" fmla="*/ 3114267 w 8037833"/>
              <a:gd name="connsiteY68" fmla="*/ 3638983 h 3784177"/>
              <a:gd name="connsiteX69" fmla="*/ 2989722 w 8037833"/>
              <a:gd name="connsiteY69" fmla="*/ 3623230 h 3784177"/>
              <a:gd name="connsiteX70" fmla="*/ 2965734 w 8037833"/>
              <a:gd name="connsiteY70" fmla="*/ 3635676 h 3784177"/>
              <a:gd name="connsiteX71" fmla="*/ 2961603 w 8037833"/>
              <a:gd name="connsiteY71" fmla="*/ 3638221 h 3784177"/>
              <a:gd name="connsiteX72" fmla="*/ 2944959 w 8037833"/>
              <a:gd name="connsiteY72" fmla="*/ 3639723 h 3784177"/>
              <a:gd name="connsiteX73" fmla="*/ 2940402 w 8037833"/>
              <a:gd name="connsiteY73" fmla="*/ 3651000 h 3784177"/>
              <a:gd name="connsiteX74" fmla="*/ 2915449 w 8037833"/>
              <a:gd name="connsiteY74" fmla="*/ 3661039 h 3784177"/>
              <a:gd name="connsiteX75" fmla="*/ 2884777 w 8037833"/>
              <a:gd name="connsiteY75" fmla="*/ 3660775 h 3784177"/>
              <a:gd name="connsiteX76" fmla="*/ 2739034 w 8037833"/>
              <a:gd name="connsiteY76" fmla="*/ 3647396 h 3784177"/>
              <a:gd name="connsiteX77" fmla="*/ 2651827 w 8037833"/>
              <a:gd name="connsiteY77" fmla="*/ 3646306 h 3784177"/>
              <a:gd name="connsiteX78" fmla="*/ 2618680 w 8037833"/>
              <a:gd name="connsiteY78" fmla="*/ 3656755 h 3784177"/>
              <a:gd name="connsiteX79" fmla="*/ 2572404 w 8037833"/>
              <a:gd name="connsiteY79" fmla="*/ 3664043 h 3784177"/>
              <a:gd name="connsiteX80" fmla="*/ 2423704 w 8037833"/>
              <a:gd name="connsiteY80" fmla="*/ 3658079 h 3784177"/>
              <a:gd name="connsiteX81" fmla="*/ 2301172 w 8037833"/>
              <a:gd name="connsiteY81" fmla="*/ 3663053 h 3784177"/>
              <a:gd name="connsiteX82" fmla="*/ 2294102 w 8037833"/>
              <a:gd name="connsiteY82" fmla="*/ 3671151 h 3784177"/>
              <a:gd name="connsiteX83" fmla="*/ 2238966 w 8037833"/>
              <a:gd name="connsiteY83" fmla="*/ 3668777 h 3784177"/>
              <a:gd name="connsiteX84" fmla="*/ 2082844 w 8037833"/>
              <a:gd name="connsiteY84" fmla="*/ 3631994 h 3784177"/>
              <a:gd name="connsiteX85" fmla="*/ 1938480 w 8037833"/>
              <a:gd name="connsiteY85" fmla="*/ 3601439 h 3784177"/>
              <a:gd name="connsiteX86" fmla="*/ 1900166 w 8037833"/>
              <a:gd name="connsiteY86" fmla="*/ 3609358 h 3784177"/>
              <a:gd name="connsiteX87" fmla="*/ 1835976 w 8037833"/>
              <a:gd name="connsiteY87" fmla="*/ 3622065 h 3784177"/>
              <a:gd name="connsiteX88" fmla="*/ 1787830 w 8037833"/>
              <a:gd name="connsiteY88" fmla="*/ 3633173 h 3784177"/>
              <a:gd name="connsiteX89" fmla="*/ 1734224 w 8037833"/>
              <a:gd name="connsiteY89" fmla="*/ 3655593 h 3784177"/>
              <a:gd name="connsiteX90" fmla="*/ 1721989 w 8037833"/>
              <a:gd name="connsiteY90" fmla="*/ 3627298 h 3784177"/>
              <a:gd name="connsiteX91" fmla="*/ 1664576 w 8037833"/>
              <a:gd name="connsiteY91" fmla="*/ 3638572 h 3784177"/>
              <a:gd name="connsiteX92" fmla="*/ 1577459 w 8037833"/>
              <a:gd name="connsiteY92" fmla="*/ 3658824 h 3784177"/>
              <a:gd name="connsiteX93" fmla="*/ 1527269 w 8037833"/>
              <a:gd name="connsiteY93" fmla="*/ 3663088 h 3784177"/>
              <a:gd name="connsiteX94" fmla="*/ 1390118 w 8037833"/>
              <a:gd name="connsiteY94" fmla="*/ 3682789 h 3784177"/>
              <a:gd name="connsiteX95" fmla="*/ 1252698 w 8037833"/>
              <a:gd name="connsiteY95" fmla="*/ 3708662 h 3784177"/>
              <a:gd name="connsiteX96" fmla="*/ 1171039 w 8037833"/>
              <a:gd name="connsiteY96" fmla="*/ 3758642 h 3784177"/>
              <a:gd name="connsiteX97" fmla="*/ 1058106 w 8037833"/>
              <a:gd name="connsiteY97" fmla="*/ 3776166 h 3784177"/>
              <a:gd name="connsiteX98" fmla="*/ 1039167 w 8037833"/>
              <a:gd name="connsiteY98" fmla="*/ 3784177 h 3784177"/>
              <a:gd name="connsiteX99" fmla="*/ 1012958 w 8037833"/>
              <a:gd name="connsiteY99" fmla="*/ 3779206 h 3784177"/>
              <a:gd name="connsiteX100" fmla="*/ 907906 w 8037833"/>
              <a:gd name="connsiteY100" fmla="*/ 3757678 h 3784177"/>
              <a:gd name="connsiteX101" fmla="*/ 825226 w 8037833"/>
              <a:gd name="connsiteY101" fmla="*/ 3726369 h 3784177"/>
              <a:gd name="connsiteX102" fmla="*/ 722264 w 8037833"/>
              <a:gd name="connsiteY102" fmla="*/ 3747612 h 3784177"/>
              <a:gd name="connsiteX103" fmla="*/ 659460 w 8037833"/>
              <a:gd name="connsiteY103" fmla="*/ 3740429 h 3784177"/>
              <a:gd name="connsiteX104" fmla="*/ 556552 w 8037833"/>
              <a:gd name="connsiteY104" fmla="*/ 3739124 h 3784177"/>
              <a:gd name="connsiteX105" fmla="*/ 445444 w 8037833"/>
              <a:gd name="connsiteY105" fmla="*/ 3764831 h 3784177"/>
              <a:gd name="connsiteX106" fmla="*/ 393295 w 8037833"/>
              <a:gd name="connsiteY106" fmla="*/ 3753097 h 3784177"/>
              <a:gd name="connsiteX107" fmla="*/ 339711 w 8037833"/>
              <a:gd name="connsiteY107" fmla="*/ 3718242 h 3784177"/>
              <a:gd name="connsiteX108" fmla="*/ 222239 w 8037833"/>
              <a:gd name="connsiteY108" fmla="*/ 3672335 h 3784177"/>
              <a:gd name="connsiteX109" fmla="*/ 163578 w 8037833"/>
              <a:gd name="connsiteY109" fmla="*/ 3656292 h 3784177"/>
              <a:gd name="connsiteX110" fmla="*/ 72220 w 8037833"/>
              <a:gd name="connsiteY110" fmla="*/ 3645272 h 3784177"/>
              <a:gd name="connsiteX111" fmla="*/ 44395 w 8037833"/>
              <a:gd name="connsiteY111" fmla="*/ 3639455 h 3784177"/>
              <a:gd name="connsiteX112" fmla="*/ 1962 w 8037833"/>
              <a:gd name="connsiteY112" fmla="*/ 3635948 h 3784177"/>
              <a:gd name="connsiteX113" fmla="*/ 0 w 8037833"/>
              <a:gd name="connsiteY113" fmla="*/ 3635261 h 3784177"/>
              <a:gd name="connsiteX114" fmla="*/ 0 w 8037833"/>
              <a:gd name="connsiteY114"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432153 w 8037833"/>
              <a:gd name="connsiteY66" fmla="*/ 3667780 h 3784177"/>
              <a:gd name="connsiteX67" fmla="*/ 3373519 w 8037833"/>
              <a:gd name="connsiteY67" fmla="*/ 3665785 h 3784177"/>
              <a:gd name="connsiteX68" fmla="*/ 3114267 w 8037833"/>
              <a:gd name="connsiteY68" fmla="*/ 3638983 h 3784177"/>
              <a:gd name="connsiteX69" fmla="*/ 2989722 w 8037833"/>
              <a:gd name="connsiteY69" fmla="*/ 3623230 h 3784177"/>
              <a:gd name="connsiteX70" fmla="*/ 2965734 w 8037833"/>
              <a:gd name="connsiteY70" fmla="*/ 3635676 h 3784177"/>
              <a:gd name="connsiteX71" fmla="*/ 2961603 w 8037833"/>
              <a:gd name="connsiteY71" fmla="*/ 3638221 h 3784177"/>
              <a:gd name="connsiteX72" fmla="*/ 2944959 w 8037833"/>
              <a:gd name="connsiteY72" fmla="*/ 3639723 h 3784177"/>
              <a:gd name="connsiteX73" fmla="*/ 2940402 w 8037833"/>
              <a:gd name="connsiteY73" fmla="*/ 3651000 h 3784177"/>
              <a:gd name="connsiteX74" fmla="*/ 2915449 w 8037833"/>
              <a:gd name="connsiteY74" fmla="*/ 3661039 h 3784177"/>
              <a:gd name="connsiteX75" fmla="*/ 2884777 w 8037833"/>
              <a:gd name="connsiteY75" fmla="*/ 3660775 h 3784177"/>
              <a:gd name="connsiteX76" fmla="*/ 2739034 w 8037833"/>
              <a:gd name="connsiteY76" fmla="*/ 3647396 h 3784177"/>
              <a:gd name="connsiteX77" fmla="*/ 2651827 w 8037833"/>
              <a:gd name="connsiteY77" fmla="*/ 3646306 h 3784177"/>
              <a:gd name="connsiteX78" fmla="*/ 2618680 w 8037833"/>
              <a:gd name="connsiteY78" fmla="*/ 3656755 h 3784177"/>
              <a:gd name="connsiteX79" fmla="*/ 2572404 w 8037833"/>
              <a:gd name="connsiteY79" fmla="*/ 3664043 h 3784177"/>
              <a:gd name="connsiteX80" fmla="*/ 2423704 w 8037833"/>
              <a:gd name="connsiteY80" fmla="*/ 3658079 h 3784177"/>
              <a:gd name="connsiteX81" fmla="*/ 2301172 w 8037833"/>
              <a:gd name="connsiteY81" fmla="*/ 3663053 h 3784177"/>
              <a:gd name="connsiteX82" fmla="*/ 2294102 w 8037833"/>
              <a:gd name="connsiteY82" fmla="*/ 3671151 h 3784177"/>
              <a:gd name="connsiteX83" fmla="*/ 2238966 w 8037833"/>
              <a:gd name="connsiteY83" fmla="*/ 3668777 h 3784177"/>
              <a:gd name="connsiteX84" fmla="*/ 2082844 w 8037833"/>
              <a:gd name="connsiteY84" fmla="*/ 3631994 h 3784177"/>
              <a:gd name="connsiteX85" fmla="*/ 1938480 w 8037833"/>
              <a:gd name="connsiteY85" fmla="*/ 3601439 h 3784177"/>
              <a:gd name="connsiteX86" fmla="*/ 1900166 w 8037833"/>
              <a:gd name="connsiteY86" fmla="*/ 3609358 h 3784177"/>
              <a:gd name="connsiteX87" fmla="*/ 1835976 w 8037833"/>
              <a:gd name="connsiteY87" fmla="*/ 3622065 h 3784177"/>
              <a:gd name="connsiteX88" fmla="*/ 1787830 w 8037833"/>
              <a:gd name="connsiteY88" fmla="*/ 3633173 h 3784177"/>
              <a:gd name="connsiteX89" fmla="*/ 1734224 w 8037833"/>
              <a:gd name="connsiteY89" fmla="*/ 3655593 h 3784177"/>
              <a:gd name="connsiteX90" fmla="*/ 1664576 w 8037833"/>
              <a:gd name="connsiteY90" fmla="*/ 3638572 h 3784177"/>
              <a:gd name="connsiteX91" fmla="*/ 1577459 w 8037833"/>
              <a:gd name="connsiteY91" fmla="*/ 3658824 h 3784177"/>
              <a:gd name="connsiteX92" fmla="*/ 1527269 w 8037833"/>
              <a:gd name="connsiteY92" fmla="*/ 3663088 h 3784177"/>
              <a:gd name="connsiteX93" fmla="*/ 1390118 w 8037833"/>
              <a:gd name="connsiteY93" fmla="*/ 3682789 h 3784177"/>
              <a:gd name="connsiteX94" fmla="*/ 1252698 w 8037833"/>
              <a:gd name="connsiteY94" fmla="*/ 3708662 h 3784177"/>
              <a:gd name="connsiteX95" fmla="*/ 1171039 w 8037833"/>
              <a:gd name="connsiteY95" fmla="*/ 3758642 h 3784177"/>
              <a:gd name="connsiteX96" fmla="*/ 1058106 w 8037833"/>
              <a:gd name="connsiteY96" fmla="*/ 3776166 h 3784177"/>
              <a:gd name="connsiteX97" fmla="*/ 1039167 w 8037833"/>
              <a:gd name="connsiteY97" fmla="*/ 3784177 h 3784177"/>
              <a:gd name="connsiteX98" fmla="*/ 1012958 w 8037833"/>
              <a:gd name="connsiteY98" fmla="*/ 3779206 h 3784177"/>
              <a:gd name="connsiteX99" fmla="*/ 907906 w 8037833"/>
              <a:gd name="connsiteY99" fmla="*/ 3757678 h 3784177"/>
              <a:gd name="connsiteX100" fmla="*/ 825226 w 8037833"/>
              <a:gd name="connsiteY100" fmla="*/ 3726369 h 3784177"/>
              <a:gd name="connsiteX101" fmla="*/ 722264 w 8037833"/>
              <a:gd name="connsiteY101" fmla="*/ 3747612 h 3784177"/>
              <a:gd name="connsiteX102" fmla="*/ 659460 w 8037833"/>
              <a:gd name="connsiteY102" fmla="*/ 3740429 h 3784177"/>
              <a:gd name="connsiteX103" fmla="*/ 556552 w 8037833"/>
              <a:gd name="connsiteY103" fmla="*/ 3739124 h 3784177"/>
              <a:gd name="connsiteX104" fmla="*/ 445444 w 8037833"/>
              <a:gd name="connsiteY104" fmla="*/ 3764831 h 3784177"/>
              <a:gd name="connsiteX105" fmla="*/ 393295 w 8037833"/>
              <a:gd name="connsiteY105" fmla="*/ 3753097 h 3784177"/>
              <a:gd name="connsiteX106" fmla="*/ 339711 w 8037833"/>
              <a:gd name="connsiteY106" fmla="*/ 3718242 h 3784177"/>
              <a:gd name="connsiteX107" fmla="*/ 222239 w 8037833"/>
              <a:gd name="connsiteY107" fmla="*/ 3672335 h 3784177"/>
              <a:gd name="connsiteX108" fmla="*/ 163578 w 8037833"/>
              <a:gd name="connsiteY108" fmla="*/ 3656292 h 3784177"/>
              <a:gd name="connsiteX109" fmla="*/ 72220 w 8037833"/>
              <a:gd name="connsiteY109" fmla="*/ 3645272 h 3784177"/>
              <a:gd name="connsiteX110" fmla="*/ 44395 w 8037833"/>
              <a:gd name="connsiteY110" fmla="*/ 3639455 h 3784177"/>
              <a:gd name="connsiteX111" fmla="*/ 1962 w 8037833"/>
              <a:gd name="connsiteY111" fmla="*/ 3635948 h 3784177"/>
              <a:gd name="connsiteX112" fmla="*/ 0 w 8037833"/>
              <a:gd name="connsiteY112" fmla="*/ 3635261 h 3784177"/>
              <a:gd name="connsiteX113" fmla="*/ 0 w 8037833"/>
              <a:gd name="connsiteY113"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432153 w 8037833"/>
              <a:gd name="connsiteY66" fmla="*/ 3667780 h 3784177"/>
              <a:gd name="connsiteX67" fmla="*/ 3373519 w 8037833"/>
              <a:gd name="connsiteY67" fmla="*/ 3665785 h 3784177"/>
              <a:gd name="connsiteX68" fmla="*/ 3114267 w 8037833"/>
              <a:gd name="connsiteY68" fmla="*/ 3638983 h 3784177"/>
              <a:gd name="connsiteX69" fmla="*/ 2989722 w 8037833"/>
              <a:gd name="connsiteY69" fmla="*/ 3623230 h 3784177"/>
              <a:gd name="connsiteX70" fmla="*/ 2965734 w 8037833"/>
              <a:gd name="connsiteY70" fmla="*/ 3635676 h 3784177"/>
              <a:gd name="connsiteX71" fmla="*/ 2961603 w 8037833"/>
              <a:gd name="connsiteY71" fmla="*/ 3638221 h 3784177"/>
              <a:gd name="connsiteX72" fmla="*/ 2944959 w 8037833"/>
              <a:gd name="connsiteY72" fmla="*/ 3639723 h 3784177"/>
              <a:gd name="connsiteX73" fmla="*/ 2940402 w 8037833"/>
              <a:gd name="connsiteY73" fmla="*/ 3651000 h 3784177"/>
              <a:gd name="connsiteX74" fmla="*/ 2915449 w 8037833"/>
              <a:gd name="connsiteY74" fmla="*/ 3661039 h 3784177"/>
              <a:gd name="connsiteX75" fmla="*/ 2884777 w 8037833"/>
              <a:gd name="connsiteY75" fmla="*/ 3660775 h 3784177"/>
              <a:gd name="connsiteX76" fmla="*/ 2739034 w 8037833"/>
              <a:gd name="connsiteY76" fmla="*/ 3647396 h 3784177"/>
              <a:gd name="connsiteX77" fmla="*/ 2651827 w 8037833"/>
              <a:gd name="connsiteY77" fmla="*/ 3646306 h 3784177"/>
              <a:gd name="connsiteX78" fmla="*/ 2618680 w 8037833"/>
              <a:gd name="connsiteY78" fmla="*/ 3656755 h 3784177"/>
              <a:gd name="connsiteX79" fmla="*/ 2572404 w 8037833"/>
              <a:gd name="connsiteY79" fmla="*/ 3664043 h 3784177"/>
              <a:gd name="connsiteX80" fmla="*/ 2423704 w 8037833"/>
              <a:gd name="connsiteY80" fmla="*/ 3658079 h 3784177"/>
              <a:gd name="connsiteX81" fmla="*/ 2301172 w 8037833"/>
              <a:gd name="connsiteY81" fmla="*/ 3663053 h 3784177"/>
              <a:gd name="connsiteX82" fmla="*/ 2294102 w 8037833"/>
              <a:gd name="connsiteY82" fmla="*/ 3671151 h 3784177"/>
              <a:gd name="connsiteX83" fmla="*/ 2238966 w 8037833"/>
              <a:gd name="connsiteY83" fmla="*/ 3668777 h 3784177"/>
              <a:gd name="connsiteX84" fmla="*/ 2082844 w 8037833"/>
              <a:gd name="connsiteY84" fmla="*/ 3631994 h 3784177"/>
              <a:gd name="connsiteX85" fmla="*/ 1938480 w 8037833"/>
              <a:gd name="connsiteY85" fmla="*/ 3601439 h 3784177"/>
              <a:gd name="connsiteX86" fmla="*/ 1900166 w 8037833"/>
              <a:gd name="connsiteY86" fmla="*/ 3609358 h 3784177"/>
              <a:gd name="connsiteX87" fmla="*/ 1787830 w 8037833"/>
              <a:gd name="connsiteY87" fmla="*/ 3633173 h 3784177"/>
              <a:gd name="connsiteX88" fmla="*/ 1734224 w 8037833"/>
              <a:gd name="connsiteY88" fmla="*/ 3655593 h 3784177"/>
              <a:gd name="connsiteX89" fmla="*/ 1664576 w 8037833"/>
              <a:gd name="connsiteY89" fmla="*/ 3638572 h 3784177"/>
              <a:gd name="connsiteX90" fmla="*/ 1577459 w 8037833"/>
              <a:gd name="connsiteY90" fmla="*/ 3658824 h 3784177"/>
              <a:gd name="connsiteX91" fmla="*/ 1527269 w 8037833"/>
              <a:gd name="connsiteY91" fmla="*/ 3663088 h 3784177"/>
              <a:gd name="connsiteX92" fmla="*/ 1390118 w 8037833"/>
              <a:gd name="connsiteY92" fmla="*/ 3682789 h 3784177"/>
              <a:gd name="connsiteX93" fmla="*/ 1252698 w 8037833"/>
              <a:gd name="connsiteY93" fmla="*/ 3708662 h 3784177"/>
              <a:gd name="connsiteX94" fmla="*/ 1171039 w 8037833"/>
              <a:gd name="connsiteY94" fmla="*/ 3758642 h 3784177"/>
              <a:gd name="connsiteX95" fmla="*/ 1058106 w 8037833"/>
              <a:gd name="connsiteY95" fmla="*/ 3776166 h 3784177"/>
              <a:gd name="connsiteX96" fmla="*/ 1039167 w 8037833"/>
              <a:gd name="connsiteY96" fmla="*/ 3784177 h 3784177"/>
              <a:gd name="connsiteX97" fmla="*/ 1012958 w 8037833"/>
              <a:gd name="connsiteY97" fmla="*/ 3779206 h 3784177"/>
              <a:gd name="connsiteX98" fmla="*/ 907906 w 8037833"/>
              <a:gd name="connsiteY98" fmla="*/ 3757678 h 3784177"/>
              <a:gd name="connsiteX99" fmla="*/ 825226 w 8037833"/>
              <a:gd name="connsiteY99" fmla="*/ 3726369 h 3784177"/>
              <a:gd name="connsiteX100" fmla="*/ 722264 w 8037833"/>
              <a:gd name="connsiteY100" fmla="*/ 3747612 h 3784177"/>
              <a:gd name="connsiteX101" fmla="*/ 659460 w 8037833"/>
              <a:gd name="connsiteY101" fmla="*/ 3740429 h 3784177"/>
              <a:gd name="connsiteX102" fmla="*/ 556552 w 8037833"/>
              <a:gd name="connsiteY102" fmla="*/ 3739124 h 3784177"/>
              <a:gd name="connsiteX103" fmla="*/ 445444 w 8037833"/>
              <a:gd name="connsiteY103" fmla="*/ 3764831 h 3784177"/>
              <a:gd name="connsiteX104" fmla="*/ 393295 w 8037833"/>
              <a:gd name="connsiteY104" fmla="*/ 3753097 h 3784177"/>
              <a:gd name="connsiteX105" fmla="*/ 339711 w 8037833"/>
              <a:gd name="connsiteY105" fmla="*/ 3718242 h 3784177"/>
              <a:gd name="connsiteX106" fmla="*/ 222239 w 8037833"/>
              <a:gd name="connsiteY106" fmla="*/ 3672335 h 3784177"/>
              <a:gd name="connsiteX107" fmla="*/ 163578 w 8037833"/>
              <a:gd name="connsiteY107" fmla="*/ 3656292 h 3784177"/>
              <a:gd name="connsiteX108" fmla="*/ 72220 w 8037833"/>
              <a:gd name="connsiteY108" fmla="*/ 3645272 h 3784177"/>
              <a:gd name="connsiteX109" fmla="*/ 44395 w 8037833"/>
              <a:gd name="connsiteY109" fmla="*/ 3639455 h 3784177"/>
              <a:gd name="connsiteX110" fmla="*/ 1962 w 8037833"/>
              <a:gd name="connsiteY110" fmla="*/ 3635948 h 3784177"/>
              <a:gd name="connsiteX111" fmla="*/ 0 w 8037833"/>
              <a:gd name="connsiteY111" fmla="*/ 3635261 h 3784177"/>
              <a:gd name="connsiteX112" fmla="*/ 0 w 8037833"/>
              <a:gd name="connsiteY11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94102 w 8037833"/>
              <a:gd name="connsiteY81" fmla="*/ 3671151 h 3784177"/>
              <a:gd name="connsiteX82" fmla="*/ 2238966 w 8037833"/>
              <a:gd name="connsiteY82" fmla="*/ 3668777 h 3784177"/>
              <a:gd name="connsiteX83" fmla="*/ 2082844 w 8037833"/>
              <a:gd name="connsiteY83" fmla="*/ 3631994 h 3784177"/>
              <a:gd name="connsiteX84" fmla="*/ 1938480 w 8037833"/>
              <a:gd name="connsiteY84" fmla="*/ 3601439 h 3784177"/>
              <a:gd name="connsiteX85" fmla="*/ 1900166 w 8037833"/>
              <a:gd name="connsiteY85" fmla="*/ 3609358 h 3784177"/>
              <a:gd name="connsiteX86" fmla="*/ 1787830 w 8037833"/>
              <a:gd name="connsiteY86" fmla="*/ 3633173 h 3784177"/>
              <a:gd name="connsiteX87" fmla="*/ 1734224 w 8037833"/>
              <a:gd name="connsiteY87" fmla="*/ 3655593 h 3784177"/>
              <a:gd name="connsiteX88" fmla="*/ 1664576 w 8037833"/>
              <a:gd name="connsiteY88" fmla="*/ 3638572 h 3784177"/>
              <a:gd name="connsiteX89" fmla="*/ 1577459 w 8037833"/>
              <a:gd name="connsiteY89" fmla="*/ 3658824 h 3784177"/>
              <a:gd name="connsiteX90" fmla="*/ 1527269 w 8037833"/>
              <a:gd name="connsiteY90" fmla="*/ 3663088 h 3784177"/>
              <a:gd name="connsiteX91" fmla="*/ 1390118 w 8037833"/>
              <a:gd name="connsiteY91" fmla="*/ 3682789 h 3784177"/>
              <a:gd name="connsiteX92" fmla="*/ 1252698 w 8037833"/>
              <a:gd name="connsiteY92" fmla="*/ 3708662 h 3784177"/>
              <a:gd name="connsiteX93" fmla="*/ 1171039 w 8037833"/>
              <a:gd name="connsiteY93" fmla="*/ 3758642 h 3784177"/>
              <a:gd name="connsiteX94" fmla="*/ 1058106 w 8037833"/>
              <a:gd name="connsiteY94" fmla="*/ 3776166 h 3784177"/>
              <a:gd name="connsiteX95" fmla="*/ 1039167 w 8037833"/>
              <a:gd name="connsiteY95" fmla="*/ 3784177 h 3784177"/>
              <a:gd name="connsiteX96" fmla="*/ 1012958 w 8037833"/>
              <a:gd name="connsiteY96" fmla="*/ 3779206 h 3784177"/>
              <a:gd name="connsiteX97" fmla="*/ 907906 w 8037833"/>
              <a:gd name="connsiteY97" fmla="*/ 3757678 h 3784177"/>
              <a:gd name="connsiteX98" fmla="*/ 825226 w 8037833"/>
              <a:gd name="connsiteY98" fmla="*/ 3726369 h 3784177"/>
              <a:gd name="connsiteX99" fmla="*/ 722264 w 8037833"/>
              <a:gd name="connsiteY99" fmla="*/ 3747612 h 3784177"/>
              <a:gd name="connsiteX100" fmla="*/ 659460 w 8037833"/>
              <a:gd name="connsiteY100" fmla="*/ 3740429 h 3784177"/>
              <a:gd name="connsiteX101" fmla="*/ 556552 w 8037833"/>
              <a:gd name="connsiteY101" fmla="*/ 3739124 h 3784177"/>
              <a:gd name="connsiteX102" fmla="*/ 445444 w 8037833"/>
              <a:gd name="connsiteY102" fmla="*/ 3764831 h 3784177"/>
              <a:gd name="connsiteX103" fmla="*/ 393295 w 8037833"/>
              <a:gd name="connsiteY103" fmla="*/ 3753097 h 3784177"/>
              <a:gd name="connsiteX104" fmla="*/ 339711 w 8037833"/>
              <a:gd name="connsiteY104" fmla="*/ 3718242 h 3784177"/>
              <a:gd name="connsiteX105" fmla="*/ 222239 w 8037833"/>
              <a:gd name="connsiteY105" fmla="*/ 3672335 h 3784177"/>
              <a:gd name="connsiteX106" fmla="*/ 163578 w 8037833"/>
              <a:gd name="connsiteY106" fmla="*/ 3656292 h 3784177"/>
              <a:gd name="connsiteX107" fmla="*/ 72220 w 8037833"/>
              <a:gd name="connsiteY107" fmla="*/ 3645272 h 3784177"/>
              <a:gd name="connsiteX108" fmla="*/ 44395 w 8037833"/>
              <a:gd name="connsiteY108" fmla="*/ 3639455 h 3784177"/>
              <a:gd name="connsiteX109" fmla="*/ 1962 w 8037833"/>
              <a:gd name="connsiteY109" fmla="*/ 3635948 h 3784177"/>
              <a:gd name="connsiteX110" fmla="*/ 0 w 8037833"/>
              <a:gd name="connsiteY110" fmla="*/ 3635261 h 3784177"/>
              <a:gd name="connsiteX111" fmla="*/ 0 w 8037833"/>
              <a:gd name="connsiteY111"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1012958 w 8037833"/>
              <a:gd name="connsiteY95" fmla="*/ 3779206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445444 w 8037833"/>
              <a:gd name="connsiteY101" fmla="*/ 3764831 h 3784177"/>
              <a:gd name="connsiteX102" fmla="*/ 393295 w 8037833"/>
              <a:gd name="connsiteY102" fmla="*/ 3753097 h 3784177"/>
              <a:gd name="connsiteX103" fmla="*/ 339711 w 8037833"/>
              <a:gd name="connsiteY103" fmla="*/ 3718242 h 3784177"/>
              <a:gd name="connsiteX104" fmla="*/ 222239 w 8037833"/>
              <a:gd name="connsiteY104" fmla="*/ 3672335 h 3784177"/>
              <a:gd name="connsiteX105" fmla="*/ 163578 w 8037833"/>
              <a:gd name="connsiteY105" fmla="*/ 3656292 h 3784177"/>
              <a:gd name="connsiteX106" fmla="*/ 72220 w 8037833"/>
              <a:gd name="connsiteY106" fmla="*/ 3645272 h 3784177"/>
              <a:gd name="connsiteX107" fmla="*/ 44395 w 8037833"/>
              <a:gd name="connsiteY107" fmla="*/ 3639455 h 3784177"/>
              <a:gd name="connsiteX108" fmla="*/ 1962 w 8037833"/>
              <a:gd name="connsiteY108" fmla="*/ 3635948 h 3784177"/>
              <a:gd name="connsiteX109" fmla="*/ 0 w 8037833"/>
              <a:gd name="connsiteY109" fmla="*/ 3635261 h 3784177"/>
              <a:gd name="connsiteX110" fmla="*/ 0 w 8037833"/>
              <a:gd name="connsiteY11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1012958 w 8037833"/>
              <a:gd name="connsiteY95" fmla="*/ 3779206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445444 w 8037833"/>
              <a:gd name="connsiteY101" fmla="*/ 3764831 h 3784177"/>
              <a:gd name="connsiteX102" fmla="*/ 393295 w 8037833"/>
              <a:gd name="connsiteY102" fmla="*/ 3753097 h 3784177"/>
              <a:gd name="connsiteX103" fmla="*/ 339711 w 8037833"/>
              <a:gd name="connsiteY103" fmla="*/ 3718242 h 3784177"/>
              <a:gd name="connsiteX104" fmla="*/ 222239 w 8037833"/>
              <a:gd name="connsiteY104" fmla="*/ 3672335 h 3784177"/>
              <a:gd name="connsiteX105" fmla="*/ 163578 w 8037833"/>
              <a:gd name="connsiteY105" fmla="*/ 3656292 h 3784177"/>
              <a:gd name="connsiteX106" fmla="*/ 72220 w 8037833"/>
              <a:gd name="connsiteY106" fmla="*/ 3645272 h 3784177"/>
              <a:gd name="connsiteX107" fmla="*/ 44395 w 8037833"/>
              <a:gd name="connsiteY107" fmla="*/ 3639455 h 3784177"/>
              <a:gd name="connsiteX108" fmla="*/ 1962 w 8037833"/>
              <a:gd name="connsiteY108" fmla="*/ 3635948 h 3784177"/>
              <a:gd name="connsiteX109" fmla="*/ 0 w 8037833"/>
              <a:gd name="connsiteY109" fmla="*/ 3635261 h 3784177"/>
              <a:gd name="connsiteX110" fmla="*/ 0 w 8037833"/>
              <a:gd name="connsiteY11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1012958 w 8037833"/>
              <a:gd name="connsiteY95" fmla="*/ 3779206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393295 w 8037833"/>
              <a:gd name="connsiteY101" fmla="*/ 3753097 h 3784177"/>
              <a:gd name="connsiteX102" fmla="*/ 339711 w 8037833"/>
              <a:gd name="connsiteY102" fmla="*/ 3718242 h 3784177"/>
              <a:gd name="connsiteX103" fmla="*/ 222239 w 8037833"/>
              <a:gd name="connsiteY103" fmla="*/ 3672335 h 3784177"/>
              <a:gd name="connsiteX104" fmla="*/ 163578 w 8037833"/>
              <a:gd name="connsiteY104" fmla="*/ 3656292 h 3784177"/>
              <a:gd name="connsiteX105" fmla="*/ 72220 w 8037833"/>
              <a:gd name="connsiteY105" fmla="*/ 3645272 h 3784177"/>
              <a:gd name="connsiteX106" fmla="*/ 44395 w 8037833"/>
              <a:gd name="connsiteY106" fmla="*/ 3639455 h 3784177"/>
              <a:gd name="connsiteX107" fmla="*/ 1962 w 8037833"/>
              <a:gd name="connsiteY107" fmla="*/ 3635948 h 3784177"/>
              <a:gd name="connsiteX108" fmla="*/ 0 w 8037833"/>
              <a:gd name="connsiteY108" fmla="*/ 3635261 h 3784177"/>
              <a:gd name="connsiteX109" fmla="*/ 0 w 8037833"/>
              <a:gd name="connsiteY10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1012958 w 8037833"/>
              <a:gd name="connsiteY95" fmla="*/ 3779206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393295 w 8037833"/>
              <a:gd name="connsiteY101" fmla="*/ 3753097 h 3784177"/>
              <a:gd name="connsiteX102" fmla="*/ 339711 w 8037833"/>
              <a:gd name="connsiteY102" fmla="*/ 3718242 h 3784177"/>
              <a:gd name="connsiteX103" fmla="*/ 222239 w 8037833"/>
              <a:gd name="connsiteY103" fmla="*/ 3672335 h 3784177"/>
              <a:gd name="connsiteX104" fmla="*/ 163578 w 8037833"/>
              <a:gd name="connsiteY104" fmla="*/ 3656292 h 3784177"/>
              <a:gd name="connsiteX105" fmla="*/ 72220 w 8037833"/>
              <a:gd name="connsiteY105" fmla="*/ 3645272 h 3784177"/>
              <a:gd name="connsiteX106" fmla="*/ 44395 w 8037833"/>
              <a:gd name="connsiteY106" fmla="*/ 3639455 h 3784177"/>
              <a:gd name="connsiteX107" fmla="*/ 1962 w 8037833"/>
              <a:gd name="connsiteY107" fmla="*/ 3635948 h 3784177"/>
              <a:gd name="connsiteX108" fmla="*/ 0 w 8037833"/>
              <a:gd name="connsiteY108" fmla="*/ 3635261 h 3784177"/>
              <a:gd name="connsiteX109" fmla="*/ 0 w 8037833"/>
              <a:gd name="connsiteY10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989223 w 8037833"/>
              <a:gd name="connsiteY95" fmla="*/ 3770303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393295 w 8037833"/>
              <a:gd name="connsiteY101" fmla="*/ 3753097 h 3784177"/>
              <a:gd name="connsiteX102" fmla="*/ 339711 w 8037833"/>
              <a:gd name="connsiteY102" fmla="*/ 3718242 h 3784177"/>
              <a:gd name="connsiteX103" fmla="*/ 222239 w 8037833"/>
              <a:gd name="connsiteY103" fmla="*/ 3672335 h 3784177"/>
              <a:gd name="connsiteX104" fmla="*/ 163578 w 8037833"/>
              <a:gd name="connsiteY104" fmla="*/ 3656292 h 3784177"/>
              <a:gd name="connsiteX105" fmla="*/ 72220 w 8037833"/>
              <a:gd name="connsiteY105" fmla="*/ 3645272 h 3784177"/>
              <a:gd name="connsiteX106" fmla="*/ 44395 w 8037833"/>
              <a:gd name="connsiteY106" fmla="*/ 3639455 h 3784177"/>
              <a:gd name="connsiteX107" fmla="*/ 1962 w 8037833"/>
              <a:gd name="connsiteY107" fmla="*/ 3635948 h 3784177"/>
              <a:gd name="connsiteX108" fmla="*/ 0 w 8037833"/>
              <a:gd name="connsiteY108" fmla="*/ 3635261 h 3784177"/>
              <a:gd name="connsiteX109" fmla="*/ 0 w 8037833"/>
              <a:gd name="connsiteY10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989223 w 8037833"/>
              <a:gd name="connsiteY95" fmla="*/ 3770303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385384 w 8037833"/>
              <a:gd name="connsiteY101" fmla="*/ 3726388 h 3784177"/>
              <a:gd name="connsiteX102" fmla="*/ 339711 w 8037833"/>
              <a:gd name="connsiteY102" fmla="*/ 3718242 h 3784177"/>
              <a:gd name="connsiteX103" fmla="*/ 222239 w 8037833"/>
              <a:gd name="connsiteY103" fmla="*/ 3672335 h 3784177"/>
              <a:gd name="connsiteX104" fmla="*/ 163578 w 8037833"/>
              <a:gd name="connsiteY104" fmla="*/ 3656292 h 3784177"/>
              <a:gd name="connsiteX105" fmla="*/ 72220 w 8037833"/>
              <a:gd name="connsiteY105" fmla="*/ 3645272 h 3784177"/>
              <a:gd name="connsiteX106" fmla="*/ 44395 w 8037833"/>
              <a:gd name="connsiteY106" fmla="*/ 3639455 h 3784177"/>
              <a:gd name="connsiteX107" fmla="*/ 1962 w 8037833"/>
              <a:gd name="connsiteY107" fmla="*/ 3635948 h 3784177"/>
              <a:gd name="connsiteX108" fmla="*/ 0 w 8037833"/>
              <a:gd name="connsiteY108" fmla="*/ 3635261 h 3784177"/>
              <a:gd name="connsiteX109" fmla="*/ 0 w 8037833"/>
              <a:gd name="connsiteY10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504085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201632 w 8037833"/>
              <a:gd name="connsiteY45" fmla="*/ 3702602 h 3784177"/>
              <a:gd name="connsiteX46" fmla="*/ 4191289 w 8037833"/>
              <a:gd name="connsiteY46" fmla="*/ 3702380 h 3784177"/>
              <a:gd name="connsiteX47" fmla="*/ 4191039 w 8037833"/>
              <a:gd name="connsiteY47" fmla="*/ 3702831 h 3784177"/>
              <a:gd name="connsiteX48" fmla="*/ 4181340 w 8037833"/>
              <a:gd name="connsiteY48" fmla="*/ 3701729 h 3784177"/>
              <a:gd name="connsiteX49" fmla="*/ 4133816 w 8037833"/>
              <a:gd name="connsiteY49" fmla="*/ 3690565 h 3784177"/>
              <a:gd name="connsiteX50" fmla="*/ 4071732 w 8037833"/>
              <a:gd name="connsiteY50" fmla="*/ 3732513 h 3784177"/>
              <a:gd name="connsiteX51" fmla="*/ 4045924 w 8037833"/>
              <a:gd name="connsiteY51" fmla="*/ 3739404 h 3784177"/>
              <a:gd name="connsiteX52" fmla="*/ 4032171 w 8037833"/>
              <a:gd name="connsiteY52" fmla="*/ 3745523 h 3784177"/>
              <a:gd name="connsiteX53" fmla="*/ 4031335 w 8037833"/>
              <a:gd name="connsiteY53" fmla="*/ 3747479 h 3784177"/>
              <a:gd name="connsiteX54" fmla="*/ 3985774 w 8037833"/>
              <a:gd name="connsiteY54" fmla="*/ 3736547 h 3784177"/>
              <a:gd name="connsiteX55" fmla="*/ 3979769 w 8037833"/>
              <a:gd name="connsiteY55" fmla="*/ 3738769 h 3784177"/>
              <a:gd name="connsiteX56" fmla="*/ 3950014 w 8037833"/>
              <a:gd name="connsiteY56" fmla="*/ 3726942 h 3784177"/>
              <a:gd name="connsiteX57" fmla="*/ 3934671 w 8037833"/>
              <a:gd name="connsiteY57" fmla="*/ 3723339 h 3784177"/>
              <a:gd name="connsiteX58" fmla="*/ 3930274 w 8037833"/>
              <a:gd name="connsiteY58" fmla="*/ 3717148 h 3784177"/>
              <a:gd name="connsiteX59" fmla="*/ 3907660 w 8037833"/>
              <a:gd name="connsiteY59" fmla="*/ 3714456 h 3784177"/>
              <a:gd name="connsiteX60" fmla="*/ 3905087 w 8037833"/>
              <a:gd name="connsiteY60" fmla="*/ 3716098 h 3784177"/>
              <a:gd name="connsiteX61" fmla="*/ 3886347 w 8037833"/>
              <a:gd name="connsiteY61" fmla="*/ 3706620 h 3784177"/>
              <a:gd name="connsiteX62" fmla="*/ 3870533 w 8037833"/>
              <a:gd name="connsiteY62" fmla="*/ 3689905 h 3784177"/>
              <a:gd name="connsiteX63" fmla="*/ 3678563 w 8037833"/>
              <a:gd name="connsiteY63" fmla="*/ 3694486 h 3784177"/>
              <a:gd name="connsiteX64" fmla="*/ 3524121 w 8037833"/>
              <a:gd name="connsiteY64" fmla="*/ 3642736 h 3784177"/>
              <a:gd name="connsiteX65" fmla="*/ 3373519 w 8037833"/>
              <a:gd name="connsiteY65" fmla="*/ 3665785 h 3784177"/>
              <a:gd name="connsiteX66" fmla="*/ 3114267 w 8037833"/>
              <a:gd name="connsiteY66" fmla="*/ 3638983 h 3784177"/>
              <a:gd name="connsiteX67" fmla="*/ 2989722 w 8037833"/>
              <a:gd name="connsiteY67" fmla="*/ 3623230 h 3784177"/>
              <a:gd name="connsiteX68" fmla="*/ 2965734 w 8037833"/>
              <a:gd name="connsiteY68" fmla="*/ 3635676 h 3784177"/>
              <a:gd name="connsiteX69" fmla="*/ 2961603 w 8037833"/>
              <a:gd name="connsiteY69" fmla="*/ 3638221 h 3784177"/>
              <a:gd name="connsiteX70" fmla="*/ 2944959 w 8037833"/>
              <a:gd name="connsiteY70" fmla="*/ 3639723 h 3784177"/>
              <a:gd name="connsiteX71" fmla="*/ 2940402 w 8037833"/>
              <a:gd name="connsiteY71" fmla="*/ 3651000 h 3784177"/>
              <a:gd name="connsiteX72" fmla="*/ 2915449 w 8037833"/>
              <a:gd name="connsiteY72" fmla="*/ 3661039 h 3784177"/>
              <a:gd name="connsiteX73" fmla="*/ 2884777 w 8037833"/>
              <a:gd name="connsiteY73" fmla="*/ 3660775 h 3784177"/>
              <a:gd name="connsiteX74" fmla="*/ 2739034 w 8037833"/>
              <a:gd name="connsiteY74" fmla="*/ 3647396 h 3784177"/>
              <a:gd name="connsiteX75" fmla="*/ 2651827 w 8037833"/>
              <a:gd name="connsiteY75" fmla="*/ 3646306 h 3784177"/>
              <a:gd name="connsiteX76" fmla="*/ 2618680 w 8037833"/>
              <a:gd name="connsiteY76" fmla="*/ 3656755 h 3784177"/>
              <a:gd name="connsiteX77" fmla="*/ 2572404 w 8037833"/>
              <a:gd name="connsiteY77" fmla="*/ 3664043 h 3784177"/>
              <a:gd name="connsiteX78" fmla="*/ 2423704 w 8037833"/>
              <a:gd name="connsiteY78" fmla="*/ 3658079 h 3784177"/>
              <a:gd name="connsiteX79" fmla="*/ 2301172 w 8037833"/>
              <a:gd name="connsiteY79" fmla="*/ 3663053 h 3784177"/>
              <a:gd name="connsiteX80" fmla="*/ 2238966 w 8037833"/>
              <a:gd name="connsiteY80" fmla="*/ 3668777 h 3784177"/>
              <a:gd name="connsiteX81" fmla="*/ 2082844 w 8037833"/>
              <a:gd name="connsiteY81" fmla="*/ 3631994 h 3784177"/>
              <a:gd name="connsiteX82" fmla="*/ 1938480 w 8037833"/>
              <a:gd name="connsiteY82" fmla="*/ 3601439 h 3784177"/>
              <a:gd name="connsiteX83" fmla="*/ 1900166 w 8037833"/>
              <a:gd name="connsiteY83" fmla="*/ 3609358 h 3784177"/>
              <a:gd name="connsiteX84" fmla="*/ 1787830 w 8037833"/>
              <a:gd name="connsiteY84" fmla="*/ 3633173 h 3784177"/>
              <a:gd name="connsiteX85" fmla="*/ 1734224 w 8037833"/>
              <a:gd name="connsiteY85" fmla="*/ 3655593 h 3784177"/>
              <a:gd name="connsiteX86" fmla="*/ 1664576 w 8037833"/>
              <a:gd name="connsiteY86" fmla="*/ 3638572 h 3784177"/>
              <a:gd name="connsiteX87" fmla="*/ 1577459 w 8037833"/>
              <a:gd name="connsiteY87" fmla="*/ 3658824 h 3784177"/>
              <a:gd name="connsiteX88" fmla="*/ 1527269 w 8037833"/>
              <a:gd name="connsiteY88" fmla="*/ 3663088 h 3784177"/>
              <a:gd name="connsiteX89" fmla="*/ 1390118 w 8037833"/>
              <a:gd name="connsiteY89" fmla="*/ 3682789 h 3784177"/>
              <a:gd name="connsiteX90" fmla="*/ 1252698 w 8037833"/>
              <a:gd name="connsiteY90" fmla="*/ 3708662 h 3784177"/>
              <a:gd name="connsiteX91" fmla="*/ 1171039 w 8037833"/>
              <a:gd name="connsiteY91" fmla="*/ 3758642 h 3784177"/>
              <a:gd name="connsiteX92" fmla="*/ 1058106 w 8037833"/>
              <a:gd name="connsiteY92" fmla="*/ 3776166 h 3784177"/>
              <a:gd name="connsiteX93" fmla="*/ 1039167 w 8037833"/>
              <a:gd name="connsiteY93" fmla="*/ 3784177 h 3784177"/>
              <a:gd name="connsiteX94" fmla="*/ 989223 w 8037833"/>
              <a:gd name="connsiteY94" fmla="*/ 3770303 h 3784177"/>
              <a:gd name="connsiteX95" fmla="*/ 907906 w 8037833"/>
              <a:gd name="connsiteY95" fmla="*/ 3757678 h 3784177"/>
              <a:gd name="connsiteX96" fmla="*/ 825226 w 8037833"/>
              <a:gd name="connsiteY96" fmla="*/ 3726369 h 3784177"/>
              <a:gd name="connsiteX97" fmla="*/ 722264 w 8037833"/>
              <a:gd name="connsiteY97" fmla="*/ 3747612 h 3784177"/>
              <a:gd name="connsiteX98" fmla="*/ 659460 w 8037833"/>
              <a:gd name="connsiteY98" fmla="*/ 3740429 h 3784177"/>
              <a:gd name="connsiteX99" fmla="*/ 556552 w 8037833"/>
              <a:gd name="connsiteY99" fmla="*/ 3739124 h 3784177"/>
              <a:gd name="connsiteX100" fmla="*/ 385384 w 8037833"/>
              <a:gd name="connsiteY100" fmla="*/ 3726388 h 3784177"/>
              <a:gd name="connsiteX101" fmla="*/ 339711 w 8037833"/>
              <a:gd name="connsiteY101" fmla="*/ 3718242 h 3784177"/>
              <a:gd name="connsiteX102" fmla="*/ 222239 w 8037833"/>
              <a:gd name="connsiteY102" fmla="*/ 3672335 h 3784177"/>
              <a:gd name="connsiteX103" fmla="*/ 163578 w 8037833"/>
              <a:gd name="connsiteY103" fmla="*/ 3656292 h 3784177"/>
              <a:gd name="connsiteX104" fmla="*/ 72220 w 8037833"/>
              <a:gd name="connsiteY104" fmla="*/ 3645272 h 3784177"/>
              <a:gd name="connsiteX105" fmla="*/ 44395 w 8037833"/>
              <a:gd name="connsiteY105" fmla="*/ 3639455 h 3784177"/>
              <a:gd name="connsiteX106" fmla="*/ 1962 w 8037833"/>
              <a:gd name="connsiteY106" fmla="*/ 3635948 h 3784177"/>
              <a:gd name="connsiteX107" fmla="*/ 0 w 8037833"/>
              <a:gd name="connsiteY107" fmla="*/ 3635261 h 3784177"/>
              <a:gd name="connsiteX108" fmla="*/ 0 w 8037833"/>
              <a:gd name="connsiteY10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201632 w 8037833"/>
              <a:gd name="connsiteY45" fmla="*/ 3702602 h 3784177"/>
              <a:gd name="connsiteX46" fmla="*/ 4191289 w 8037833"/>
              <a:gd name="connsiteY46" fmla="*/ 3702380 h 3784177"/>
              <a:gd name="connsiteX47" fmla="*/ 4191039 w 8037833"/>
              <a:gd name="connsiteY47" fmla="*/ 3702831 h 3784177"/>
              <a:gd name="connsiteX48" fmla="*/ 4181340 w 8037833"/>
              <a:gd name="connsiteY48" fmla="*/ 3701729 h 3784177"/>
              <a:gd name="connsiteX49" fmla="*/ 4133816 w 8037833"/>
              <a:gd name="connsiteY49" fmla="*/ 3690565 h 3784177"/>
              <a:gd name="connsiteX50" fmla="*/ 4071732 w 8037833"/>
              <a:gd name="connsiteY50" fmla="*/ 3732513 h 3784177"/>
              <a:gd name="connsiteX51" fmla="*/ 4045924 w 8037833"/>
              <a:gd name="connsiteY51" fmla="*/ 3739404 h 3784177"/>
              <a:gd name="connsiteX52" fmla="*/ 4032171 w 8037833"/>
              <a:gd name="connsiteY52" fmla="*/ 3745523 h 3784177"/>
              <a:gd name="connsiteX53" fmla="*/ 4031335 w 8037833"/>
              <a:gd name="connsiteY53" fmla="*/ 3747479 h 3784177"/>
              <a:gd name="connsiteX54" fmla="*/ 3985774 w 8037833"/>
              <a:gd name="connsiteY54" fmla="*/ 3736547 h 3784177"/>
              <a:gd name="connsiteX55" fmla="*/ 3979769 w 8037833"/>
              <a:gd name="connsiteY55" fmla="*/ 3738769 h 3784177"/>
              <a:gd name="connsiteX56" fmla="*/ 3950014 w 8037833"/>
              <a:gd name="connsiteY56" fmla="*/ 3726942 h 3784177"/>
              <a:gd name="connsiteX57" fmla="*/ 3934671 w 8037833"/>
              <a:gd name="connsiteY57" fmla="*/ 3723339 h 3784177"/>
              <a:gd name="connsiteX58" fmla="*/ 3930274 w 8037833"/>
              <a:gd name="connsiteY58" fmla="*/ 3717148 h 3784177"/>
              <a:gd name="connsiteX59" fmla="*/ 3907660 w 8037833"/>
              <a:gd name="connsiteY59" fmla="*/ 3714456 h 3784177"/>
              <a:gd name="connsiteX60" fmla="*/ 3905087 w 8037833"/>
              <a:gd name="connsiteY60" fmla="*/ 3716098 h 3784177"/>
              <a:gd name="connsiteX61" fmla="*/ 3886347 w 8037833"/>
              <a:gd name="connsiteY61" fmla="*/ 3706620 h 3784177"/>
              <a:gd name="connsiteX62" fmla="*/ 3870533 w 8037833"/>
              <a:gd name="connsiteY62" fmla="*/ 3689905 h 3784177"/>
              <a:gd name="connsiteX63" fmla="*/ 3678563 w 8037833"/>
              <a:gd name="connsiteY63" fmla="*/ 3694486 h 3784177"/>
              <a:gd name="connsiteX64" fmla="*/ 3524121 w 8037833"/>
              <a:gd name="connsiteY64" fmla="*/ 3642736 h 3784177"/>
              <a:gd name="connsiteX65" fmla="*/ 3373519 w 8037833"/>
              <a:gd name="connsiteY65" fmla="*/ 3665785 h 3784177"/>
              <a:gd name="connsiteX66" fmla="*/ 3114267 w 8037833"/>
              <a:gd name="connsiteY66" fmla="*/ 3638983 h 3784177"/>
              <a:gd name="connsiteX67" fmla="*/ 2989722 w 8037833"/>
              <a:gd name="connsiteY67" fmla="*/ 3623230 h 3784177"/>
              <a:gd name="connsiteX68" fmla="*/ 2965734 w 8037833"/>
              <a:gd name="connsiteY68" fmla="*/ 3635676 h 3784177"/>
              <a:gd name="connsiteX69" fmla="*/ 2961603 w 8037833"/>
              <a:gd name="connsiteY69" fmla="*/ 3638221 h 3784177"/>
              <a:gd name="connsiteX70" fmla="*/ 2944959 w 8037833"/>
              <a:gd name="connsiteY70" fmla="*/ 3639723 h 3784177"/>
              <a:gd name="connsiteX71" fmla="*/ 2940402 w 8037833"/>
              <a:gd name="connsiteY71" fmla="*/ 3651000 h 3784177"/>
              <a:gd name="connsiteX72" fmla="*/ 2915449 w 8037833"/>
              <a:gd name="connsiteY72" fmla="*/ 3661039 h 3784177"/>
              <a:gd name="connsiteX73" fmla="*/ 2884777 w 8037833"/>
              <a:gd name="connsiteY73" fmla="*/ 3660775 h 3784177"/>
              <a:gd name="connsiteX74" fmla="*/ 2739034 w 8037833"/>
              <a:gd name="connsiteY74" fmla="*/ 3647396 h 3784177"/>
              <a:gd name="connsiteX75" fmla="*/ 2651827 w 8037833"/>
              <a:gd name="connsiteY75" fmla="*/ 3646306 h 3784177"/>
              <a:gd name="connsiteX76" fmla="*/ 2618680 w 8037833"/>
              <a:gd name="connsiteY76" fmla="*/ 3656755 h 3784177"/>
              <a:gd name="connsiteX77" fmla="*/ 2572404 w 8037833"/>
              <a:gd name="connsiteY77" fmla="*/ 3664043 h 3784177"/>
              <a:gd name="connsiteX78" fmla="*/ 2423704 w 8037833"/>
              <a:gd name="connsiteY78" fmla="*/ 3658079 h 3784177"/>
              <a:gd name="connsiteX79" fmla="*/ 2301172 w 8037833"/>
              <a:gd name="connsiteY79" fmla="*/ 3663053 h 3784177"/>
              <a:gd name="connsiteX80" fmla="*/ 2238966 w 8037833"/>
              <a:gd name="connsiteY80" fmla="*/ 3668777 h 3784177"/>
              <a:gd name="connsiteX81" fmla="*/ 2082844 w 8037833"/>
              <a:gd name="connsiteY81" fmla="*/ 3631994 h 3784177"/>
              <a:gd name="connsiteX82" fmla="*/ 1938480 w 8037833"/>
              <a:gd name="connsiteY82" fmla="*/ 3601439 h 3784177"/>
              <a:gd name="connsiteX83" fmla="*/ 1900166 w 8037833"/>
              <a:gd name="connsiteY83" fmla="*/ 3609358 h 3784177"/>
              <a:gd name="connsiteX84" fmla="*/ 1787830 w 8037833"/>
              <a:gd name="connsiteY84" fmla="*/ 3633173 h 3784177"/>
              <a:gd name="connsiteX85" fmla="*/ 1734224 w 8037833"/>
              <a:gd name="connsiteY85" fmla="*/ 3655593 h 3784177"/>
              <a:gd name="connsiteX86" fmla="*/ 1664576 w 8037833"/>
              <a:gd name="connsiteY86" fmla="*/ 3638572 h 3784177"/>
              <a:gd name="connsiteX87" fmla="*/ 1577459 w 8037833"/>
              <a:gd name="connsiteY87" fmla="*/ 3658824 h 3784177"/>
              <a:gd name="connsiteX88" fmla="*/ 1527269 w 8037833"/>
              <a:gd name="connsiteY88" fmla="*/ 3663088 h 3784177"/>
              <a:gd name="connsiteX89" fmla="*/ 1390118 w 8037833"/>
              <a:gd name="connsiteY89" fmla="*/ 3682789 h 3784177"/>
              <a:gd name="connsiteX90" fmla="*/ 1252698 w 8037833"/>
              <a:gd name="connsiteY90" fmla="*/ 3708662 h 3784177"/>
              <a:gd name="connsiteX91" fmla="*/ 1171039 w 8037833"/>
              <a:gd name="connsiteY91" fmla="*/ 3758642 h 3784177"/>
              <a:gd name="connsiteX92" fmla="*/ 1058106 w 8037833"/>
              <a:gd name="connsiteY92" fmla="*/ 3776166 h 3784177"/>
              <a:gd name="connsiteX93" fmla="*/ 1039167 w 8037833"/>
              <a:gd name="connsiteY93" fmla="*/ 3784177 h 3784177"/>
              <a:gd name="connsiteX94" fmla="*/ 989223 w 8037833"/>
              <a:gd name="connsiteY94" fmla="*/ 3770303 h 3784177"/>
              <a:gd name="connsiteX95" fmla="*/ 907906 w 8037833"/>
              <a:gd name="connsiteY95" fmla="*/ 3757678 h 3784177"/>
              <a:gd name="connsiteX96" fmla="*/ 825226 w 8037833"/>
              <a:gd name="connsiteY96" fmla="*/ 3726369 h 3784177"/>
              <a:gd name="connsiteX97" fmla="*/ 722264 w 8037833"/>
              <a:gd name="connsiteY97" fmla="*/ 3747612 h 3784177"/>
              <a:gd name="connsiteX98" fmla="*/ 659460 w 8037833"/>
              <a:gd name="connsiteY98" fmla="*/ 3740429 h 3784177"/>
              <a:gd name="connsiteX99" fmla="*/ 556552 w 8037833"/>
              <a:gd name="connsiteY99" fmla="*/ 3739124 h 3784177"/>
              <a:gd name="connsiteX100" fmla="*/ 385384 w 8037833"/>
              <a:gd name="connsiteY100" fmla="*/ 3726388 h 3784177"/>
              <a:gd name="connsiteX101" fmla="*/ 339711 w 8037833"/>
              <a:gd name="connsiteY101" fmla="*/ 3718242 h 3784177"/>
              <a:gd name="connsiteX102" fmla="*/ 222239 w 8037833"/>
              <a:gd name="connsiteY102" fmla="*/ 3672335 h 3784177"/>
              <a:gd name="connsiteX103" fmla="*/ 163578 w 8037833"/>
              <a:gd name="connsiteY103" fmla="*/ 3656292 h 3784177"/>
              <a:gd name="connsiteX104" fmla="*/ 72220 w 8037833"/>
              <a:gd name="connsiteY104" fmla="*/ 3645272 h 3784177"/>
              <a:gd name="connsiteX105" fmla="*/ 44395 w 8037833"/>
              <a:gd name="connsiteY105" fmla="*/ 3639455 h 3784177"/>
              <a:gd name="connsiteX106" fmla="*/ 1962 w 8037833"/>
              <a:gd name="connsiteY106" fmla="*/ 3635948 h 3784177"/>
              <a:gd name="connsiteX107" fmla="*/ 0 w 8037833"/>
              <a:gd name="connsiteY107" fmla="*/ 3635261 h 3784177"/>
              <a:gd name="connsiteX108" fmla="*/ 0 w 8037833"/>
              <a:gd name="connsiteY10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201632 w 8037833"/>
              <a:gd name="connsiteY45" fmla="*/ 3702602 h 3784177"/>
              <a:gd name="connsiteX46" fmla="*/ 4191289 w 8037833"/>
              <a:gd name="connsiteY46" fmla="*/ 3702380 h 3784177"/>
              <a:gd name="connsiteX47" fmla="*/ 4191039 w 8037833"/>
              <a:gd name="connsiteY47" fmla="*/ 3702831 h 3784177"/>
              <a:gd name="connsiteX48" fmla="*/ 4181340 w 8037833"/>
              <a:gd name="connsiteY48" fmla="*/ 3701729 h 3784177"/>
              <a:gd name="connsiteX49" fmla="*/ 4133816 w 8037833"/>
              <a:gd name="connsiteY49" fmla="*/ 3690565 h 3784177"/>
              <a:gd name="connsiteX50" fmla="*/ 4071732 w 8037833"/>
              <a:gd name="connsiteY50" fmla="*/ 3732513 h 3784177"/>
              <a:gd name="connsiteX51" fmla="*/ 4045924 w 8037833"/>
              <a:gd name="connsiteY51" fmla="*/ 3739404 h 3784177"/>
              <a:gd name="connsiteX52" fmla="*/ 4032171 w 8037833"/>
              <a:gd name="connsiteY52" fmla="*/ 3745523 h 3784177"/>
              <a:gd name="connsiteX53" fmla="*/ 4031335 w 8037833"/>
              <a:gd name="connsiteY53" fmla="*/ 3747479 h 3784177"/>
              <a:gd name="connsiteX54" fmla="*/ 3985774 w 8037833"/>
              <a:gd name="connsiteY54" fmla="*/ 3736547 h 3784177"/>
              <a:gd name="connsiteX55" fmla="*/ 3979769 w 8037833"/>
              <a:gd name="connsiteY55" fmla="*/ 3738769 h 3784177"/>
              <a:gd name="connsiteX56" fmla="*/ 3950014 w 8037833"/>
              <a:gd name="connsiteY56" fmla="*/ 3726942 h 3784177"/>
              <a:gd name="connsiteX57" fmla="*/ 3934671 w 8037833"/>
              <a:gd name="connsiteY57" fmla="*/ 3723339 h 3784177"/>
              <a:gd name="connsiteX58" fmla="*/ 3930274 w 8037833"/>
              <a:gd name="connsiteY58" fmla="*/ 3717148 h 3784177"/>
              <a:gd name="connsiteX59" fmla="*/ 3907660 w 8037833"/>
              <a:gd name="connsiteY59" fmla="*/ 3714456 h 3784177"/>
              <a:gd name="connsiteX60" fmla="*/ 3905087 w 8037833"/>
              <a:gd name="connsiteY60" fmla="*/ 3716098 h 3784177"/>
              <a:gd name="connsiteX61" fmla="*/ 3886347 w 8037833"/>
              <a:gd name="connsiteY61" fmla="*/ 3706620 h 3784177"/>
              <a:gd name="connsiteX62" fmla="*/ 3870533 w 8037833"/>
              <a:gd name="connsiteY62" fmla="*/ 3689905 h 3784177"/>
              <a:gd name="connsiteX63" fmla="*/ 3678563 w 8037833"/>
              <a:gd name="connsiteY63" fmla="*/ 3694486 h 3784177"/>
              <a:gd name="connsiteX64" fmla="*/ 3524121 w 8037833"/>
              <a:gd name="connsiteY64" fmla="*/ 3642736 h 3784177"/>
              <a:gd name="connsiteX65" fmla="*/ 3373519 w 8037833"/>
              <a:gd name="connsiteY65" fmla="*/ 3665785 h 3784177"/>
              <a:gd name="connsiteX66" fmla="*/ 3114267 w 8037833"/>
              <a:gd name="connsiteY66" fmla="*/ 3638983 h 3784177"/>
              <a:gd name="connsiteX67" fmla="*/ 2989722 w 8037833"/>
              <a:gd name="connsiteY67" fmla="*/ 3623230 h 3784177"/>
              <a:gd name="connsiteX68" fmla="*/ 2965734 w 8037833"/>
              <a:gd name="connsiteY68" fmla="*/ 3635676 h 3784177"/>
              <a:gd name="connsiteX69" fmla="*/ 2961603 w 8037833"/>
              <a:gd name="connsiteY69" fmla="*/ 3638221 h 3784177"/>
              <a:gd name="connsiteX70" fmla="*/ 2944959 w 8037833"/>
              <a:gd name="connsiteY70" fmla="*/ 3639723 h 3784177"/>
              <a:gd name="connsiteX71" fmla="*/ 2940402 w 8037833"/>
              <a:gd name="connsiteY71" fmla="*/ 3651000 h 3784177"/>
              <a:gd name="connsiteX72" fmla="*/ 2915449 w 8037833"/>
              <a:gd name="connsiteY72" fmla="*/ 3661039 h 3784177"/>
              <a:gd name="connsiteX73" fmla="*/ 2884777 w 8037833"/>
              <a:gd name="connsiteY73" fmla="*/ 3660775 h 3784177"/>
              <a:gd name="connsiteX74" fmla="*/ 2739034 w 8037833"/>
              <a:gd name="connsiteY74" fmla="*/ 3647396 h 3784177"/>
              <a:gd name="connsiteX75" fmla="*/ 2651827 w 8037833"/>
              <a:gd name="connsiteY75" fmla="*/ 3646306 h 3784177"/>
              <a:gd name="connsiteX76" fmla="*/ 2618680 w 8037833"/>
              <a:gd name="connsiteY76" fmla="*/ 3656755 h 3784177"/>
              <a:gd name="connsiteX77" fmla="*/ 2572404 w 8037833"/>
              <a:gd name="connsiteY77" fmla="*/ 3664043 h 3784177"/>
              <a:gd name="connsiteX78" fmla="*/ 2423704 w 8037833"/>
              <a:gd name="connsiteY78" fmla="*/ 3658079 h 3784177"/>
              <a:gd name="connsiteX79" fmla="*/ 2301172 w 8037833"/>
              <a:gd name="connsiteY79" fmla="*/ 3663053 h 3784177"/>
              <a:gd name="connsiteX80" fmla="*/ 2238966 w 8037833"/>
              <a:gd name="connsiteY80" fmla="*/ 3668777 h 3784177"/>
              <a:gd name="connsiteX81" fmla="*/ 2082844 w 8037833"/>
              <a:gd name="connsiteY81" fmla="*/ 3631994 h 3784177"/>
              <a:gd name="connsiteX82" fmla="*/ 1938480 w 8037833"/>
              <a:gd name="connsiteY82" fmla="*/ 3601439 h 3784177"/>
              <a:gd name="connsiteX83" fmla="*/ 1900166 w 8037833"/>
              <a:gd name="connsiteY83" fmla="*/ 3609358 h 3784177"/>
              <a:gd name="connsiteX84" fmla="*/ 1787830 w 8037833"/>
              <a:gd name="connsiteY84" fmla="*/ 3633173 h 3784177"/>
              <a:gd name="connsiteX85" fmla="*/ 1734224 w 8037833"/>
              <a:gd name="connsiteY85" fmla="*/ 3655593 h 3784177"/>
              <a:gd name="connsiteX86" fmla="*/ 1664576 w 8037833"/>
              <a:gd name="connsiteY86" fmla="*/ 3638572 h 3784177"/>
              <a:gd name="connsiteX87" fmla="*/ 1577459 w 8037833"/>
              <a:gd name="connsiteY87" fmla="*/ 3658824 h 3784177"/>
              <a:gd name="connsiteX88" fmla="*/ 1527269 w 8037833"/>
              <a:gd name="connsiteY88" fmla="*/ 3663088 h 3784177"/>
              <a:gd name="connsiteX89" fmla="*/ 1390118 w 8037833"/>
              <a:gd name="connsiteY89" fmla="*/ 3682789 h 3784177"/>
              <a:gd name="connsiteX90" fmla="*/ 1252698 w 8037833"/>
              <a:gd name="connsiteY90" fmla="*/ 3708662 h 3784177"/>
              <a:gd name="connsiteX91" fmla="*/ 1171039 w 8037833"/>
              <a:gd name="connsiteY91" fmla="*/ 3758642 h 3784177"/>
              <a:gd name="connsiteX92" fmla="*/ 1058106 w 8037833"/>
              <a:gd name="connsiteY92" fmla="*/ 3776166 h 3784177"/>
              <a:gd name="connsiteX93" fmla="*/ 1039167 w 8037833"/>
              <a:gd name="connsiteY93" fmla="*/ 3784177 h 3784177"/>
              <a:gd name="connsiteX94" fmla="*/ 989223 w 8037833"/>
              <a:gd name="connsiteY94" fmla="*/ 3770303 h 3784177"/>
              <a:gd name="connsiteX95" fmla="*/ 907906 w 8037833"/>
              <a:gd name="connsiteY95" fmla="*/ 3757678 h 3784177"/>
              <a:gd name="connsiteX96" fmla="*/ 825226 w 8037833"/>
              <a:gd name="connsiteY96" fmla="*/ 3726369 h 3784177"/>
              <a:gd name="connsiteX97" fmla="*/ 722264 w 8037833"/>
              <a:gd name="connsiteY97" fmla="*/ 3747612 h 3784177"/>
              <a:gd name="connsiteX98" fmla="*/ 659460 w 8037833"/>
              <a:gd name="connsiteY98" fmla="*/ 3740429 h 3784177"/>
              <a:gd name="connsiteX99" fmla="*/ 556552 w 8037833"/>
              <a:gd name="connsiteY99" fmla="*/ 3739124 h 3784177"/>
              <a:gd name="connsiteX100" fmla="*/ 385384 w 8037833"/>
              <a:gd name="connsiteY100" fmla="*/ 3726388 h 3784177"/>
              <a:gd name="connsiteX101" fmla="*/ 339711 w 8037833"/>
              <a:gd name="connsiteY101" fmla="*/ 3718242 h 3784177"/>
              <a:gd name="connsiteX102" fmla="*/ 222239 w 8037833"/>
              <a:gd name="connsiteY102" fmla="*/ 3672335 h 3784177"/>
              <a:gd name="connsiteX103" fmla="*/ 163578 w 8037833"/>
              <a:gd name="connsiteY103" fmla="*/ 3656292 h 3784177"/>
              <a:gd name="connsiteX104" fmla="*/ 72220 w 8037833"/>
              <a:gd name="connsiteY104" fmla="*/ 3645272 h 3784177"/>
              <a:gd name="connsiteX105" fmla="*/ 44395 w 8037833"/>
              <a:gd name="connsiteY105" fmla="*/ 3639455 h 3784177"/>
              <a:gd name="connsiteX106" fmla="*/ 1962 w 8037833"/>
              <a:gd name="connsiteY106" fmla="*/ 3635948 h 3784177"/>
              <a:gd name="connsiteX107" fmla="*/ 0 w 8037833"/>
              <a:gd name="connsiteY107" fmla="*/ 3635261 h 3784177"/>
              <a:gd name="connsiteX108" fmla="*/ 0 w 8037833"/>
              <a:gd name="connsiteY10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201632 w 8037833"/>
              <a:gd name="connsiteY45" fmla="*/ 3702602 h 3784177"/>
              <a:gd name="connsiteX46" fmla="*/ 4191289 w 8037833"/>
              <a:gd name="connsiteY46" fmla="*/ 3702380 h 3784177"/>
              <a:gd name="connsiteX47" fmla="*/ 4191039 w 8037833"/>
              <a:gd name="connsiteY47" fmla="*/ 3702831 h 3784177"/>
              <a:gd name="connsiteX48" fmla="*/ 4181340 w 8037833"/>
              <a:gd name="connsiteY48" fmla="*/ 3701729 h 3784177"/>
              <a:gd name="connsiteX49" fmla="*/ 4133816 w 8037833"/>
              <a:gd name="connsiteY49" fmla="*/ 3690565 h 3784177"/>
              <a:gd name="connsiteX50" fmla="*/ 4071732 w 8037833"/>
              <a:gd name="connsiteY50" fmla="*/ 3732513 h 3784177"/>
              <a:gd name="connsiteX51" fmla="*/ 4045924 w 8037833"/>
              <a:gd name="connsiteY51" fmla="*/ 3739404 h 3784177"/>
              <a:gd name="connsiteX52" fmla="*/ 4032171 w 8037833"/>
              <a:gd name="connsiteY52" fmla="*/ 3745523 h 3784177"/>
              <a:gd name="connsiteX53" fmla="*/ 4031335 w 8037833"/>
              <a:gd name="connsiteY53" fmla="*/ 3747479 h 3784177"/>
              <a:gd name="connsiteX54" fmla="*/ 3985774 w 8037833"/>
              <a:gd name="connsiteY54" fmla="*/ 3736547 h 3784177"/>
              <a:gd name="connsiteX55" fmla="*/ 3979769 w 8037833"/>
              <a:gd name="connsiteY55" fmla="*/ 3738769 h 3784177"/>
              <a:gd name="connsiteX56" fmla="*/ 3950014 w 8037833"/>
              <a:gd name="connsiteY56" fmla="*/ 3726942 h 3784177"/>
              <a:gd name="connsiteX57" fmla="*/ 3934671 w 8037833"/>
              <a:gd name="connsiteY57" fmla="*/ 3723339 h 3784177"/>
              <a:gd name="connsiteX58" fmla="*/ 3930274 w 8037833"/>
              <a:gd name="connsiteY58" fmla="*/ 3717148 h 3784177"/>
              <a:gd name="connsiteX59" fmla="*/ 3907660 w 8037833"/>
              <a:gd name="connsiteY59" fmla="*/ 3714456 h 3784177"/>
              <a:gd name="connsiteX60" fmla="*/ 3905087 w 8037833"/>
              <a:gd name="connsiteY60" fmla="*/ 3716098 h 3784177"/>
              <a:gd name="connsiteX61" fmla="*/ 3886347 w 8037833"/>
              <a:gd name="connsiteY61" fmla="*/ 3706620 h 3784177"/>
              <a:gd name="connsiteX62" fmla="*/ 3870533 w 8037833"/>
              <a:gd name="connsiteY62" fmla="*/ 3689905 h 3784177"/>
              <a:gd name="connsiteX63" fmla="*/ 3678563 w 8037833"/>
              <a:gd name="connsiteY63" fmla="*/ 3694486 h 3784177"/>
              <a:gd name="connsiteX64" fmla="*/ 3524121 w 8037833"/>
              <a:gd name="connsiteY64" fmla="*/ 3642736 h 3784177"/>
              <a:gd name="connsiteX65" fmla="*/ 3373519 w 8037833"/>
              <a:gd name="connsiteY65" fmla="*/ 3665785 h 3784177"/>
              <a:gd name="connsiteX66" fmla="*/ 3114267 w 8037833"/>
              <a:gd name="connsiteY66" fmla="*/ 3638983 h 3784177"/>
              <a:gd name="connsiteX67" fmla="*/ 2989722 w 8037833"/>
              <a:gd name="connsiteY67" fmla="*/ 3623230 h 3784177"/>
              <a:gd name="connsiteX68" fmla="*/ 2965734 w 8037833"/>
              <a:gd name="connsiteY68" fmla="*/ 3635676 h 3784177"/>
              <a:gd name="connsiteX69" fmla="*/ 2961603 w 8037833"/>
              <a:gd name="connsiteY69" fmla="*/ 3638221 h 3784177"/>
              <a:gd name="connsiteX70" fmla="*/ 2944959 w 8037833"/>
              <a:gd name="connsiteY70" fmla="*/ 3639723 h 3784177"/>
              <a:gd name="connsiteX71" fmla="*/ 2940402 w 8037833"/>
              <a:gd name="connsiteY71" fmla="*/ 3651000 h 3784177"/>
              <a:gd name="connsiteX72" fmla="*/ 2884777 w 8037833"/>
              <a:gd name="connsiteY72" fmla="*/ 3660775 h 3784177"/>
              <a:gd name="connsiteX73" fmla="*/ 2739034 w 8037833"/>
              <a:gd name="connsiteY73" fmla="*/ 3647396 h 3784177"/>
              <a:gd name="connsiteX74" fmla="*/ 2651827 w 8037833"/>
              <a:gd name="connsiteY74" fmla="*/ 3646306 h 3784177"/>
              <a:gd name="connsiteX75" fmla="*/ 2618680 w 8037833"/>
              <a:gd name="connsiteY75" fmla="*/ 3656755 h 3784177"/>
              <a:gd name="connsiteX76" fmla="*/ 2572404 w 8037833"/>
              <a:gd name="connsiteY76" fmla="*/ 3664043 h 3784177"/>
              <a:gd name="connsiteX77" fmla="*/ 2423704 w 8037833"/>
              <a:gd name="connsiteY77" fmla="*/ 3658079 h 3784177"/>
              <a:gd name="connsiteX78" fmla="*/ 2301172 w 8037833"/>
              <a:gd name="connsiteY78" fmla="*/ 3663053 h 3784177"/>
              <a:gd name="connsiteX79" fmla="*/ 2238966 w 8037833"/>
              <a:gd name="connsiteY79" fmla="*/ 3668777 h 3784177"/>
              <a:gd name="connsiteX80" fmla="*/ 2082844 w 8037833"/>
              <a:gd name="connsiteY80" fmla="*/ 3631994 h 3784177"/>
              <a:gd name="connsiteX81" fmla="*/ 1938480 w 8037833"/>
              <a:gd name="connsiteY81" fmla="*/ 3601439 h 3784177"/>
              <a:gd name="connsiteX82" fmla="*/ 1900166 w 8037833"/>
              <a:gd name="connsiteY82" fmla="*/ 3609358 h 3784177"/>
              <a:gd name="connsiteX83" fmla="*/ 1787830 w 8037833"/>
              <a:gd name="connsiteY83" fmla="*/ 3633173 h 3784177"/>
              <a:gd name="connsiteX84" fmla="*/ 1734224 w 8037833"/>
              <a:gd name="connsiteY84" fmla="*/ 3655593 h 3784177"/>
              <a:gd name="connsiteX85" fmla="*/ 1664576 w 8037833"/>
              <a:gd name="connsiteY85" fmla="*/ 3638572 h 3784177"/>
              <a:gd name="connsiteX86" fmla="*/ 1577459 w 8037833"/>
              <a:gd name="connsiteY86" fmla="*/ 3658824 h 3784177"/>
              <a:gd name="connsiteX87" fmla="*/ 1527269 w 8037833"/>
              <a:gd name="connsiteY87" fmla="*/ 3663088 h 3784177"/>
              <a:gd name="connsiteX88" fmla="*/ 1390118 w 8037833"/>
              <a:gd name="connsiteY88" fmla="*/ 3682789 h 3784177"/>
              <a:gd name="connsiteX89" fmla="*/ 1252698 w 8037833"/>
              <a:gd name="connsiteY89" fmla="*/ 3708662 h 3784177"/>
              <a:gd name="connsiteX90" fmla="*/ 1171039 w 8037833"/>
              <a:gd name="connsiteY90" fmla="*/ 3758642 h 3784177"/>
              <a:gd name="connsiteX91" fmla="*/ 1058106 w 8037833"/>
              <a:gd name="connsiteY91" fmla="*/ 3776166 h 3784177"/>
              <a:gd name="connsiteX92" fmla="*/ 1039167 w 8037833"/>
              <a:gd name="connsiteY92" fmla="*/ 3784177 h 3784177"/>
              <a:gd name="connsiteX93" fmla="*/ 989223 w 8037833"/>
              <a:gd name="connsiteY93" fmla="*/ 3770303 h 3784177"/>
              <a:gd name="connsiteX94" fmla="*/ 907906 w 8037833"/>
              <a:gd name="connsiteY94" fmla="*/ 3757678 h 3784177"/>
              <a:gd name="connsiteX95" fmla="*/ 825226 w 8037833"/>
              <a:gd name="connsiteY95" fmla="*/ 3726369 h 3784177"/>
              <a:gd name="connsiteX96" fmla="*/ 722264 w 8037833"/>
              <a:gd name="connsiteY96" fmla="*/ 3747612 h 3784177"/>
              <a:gd name="connsiteX97" fmla="*/ 659460 w 8037833"/>
              <a:gd name="connsiteY97" fmla="*/ 3740429 h 3784177"/>
              <a:gd name="connsiteX98" fmla="*/ 556552 w 8037833"/>
              <a:gd name="connsiteY98" fmla="*/ 3739124 h 3784177"/>
              <a:gd name="connsiteX99" fmla="*/ 385384 w 8037833"/>
              <a:gd name="connsiteY99" fmla="*/ 3726388 h 3784177"/>
              <a:gd name="connsiteX100" fmla="*/ 339711 w 8037833"/>
              <a:gd name="connsiteY100" fmla="*/ 3718242 h 3784177"/>
              <a:gd name="connsiteX101" fmla="*/ 222239 w 8037833"/>
              <a:gd name="connsiteY101" fmla="*/ 3672335 h 3784177"/>
              <a:gd name="connsiteX102" fmla="*/ 163578 w 8037833"/>
              <a:gd name="connsiteY102" fmla="*/ 3656292 h 3784177"/>
              <a:gd name="connsiteX103" fmla="*/ 72220 w 8037833"/>
              <a:gd name="connsiteY103" fmla="*/ 3645272 h 3784177"/>
              <a:gd name="connsiteX104" fmla="*/ 44395 w 8037833"/>
              <a:gd name="connsiteY104" fmla="*/ 3639455 h 3784177"/>
              <a:gd name="connsiteX105" fmla="*/ 1962 w 8037833"/>
              <a:gd name="connsiteY105" fmla="*/ 3635948 h 3784177"/>
              <a:gd name="connsiteX106" fmla="*/ 0 w 8037833"/>
              <a:gd name="connsiteY106" fmla="*/ 3635261 h 3784177"/>
              <a:gd name="connsiteX107" fmla="*/ 0 w 8037833"/>
              <a:gd name="connsiteY107"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201632 w 8037833"/>
              <a:gd name="connsiteY45" fmla="*/ 3702602 h 3784177"/>
              <a:gd name="connsiteX46" fmla="*/ 4191289 w 8037833"/>
              <a:gd name="connsiteY46" fmla="*/ 3702380 h 3784177"/>
              <a:gd name="connsiteX47" fmla="*/ 4191039 w 8037833"/>
              <a:gd name="connsiteY47" fmla="*/ 3702831 h 3784177"/>
              <a:gd name="connsiteX48" fmla="*/ 4181340 w 8037833"/>
              <a:gd name="connsiteY48" fmla="*/ 3701729 h 3784177"/>
              <a:gd name="connsiteX49" fmla="*/ 4133816 w 8037833"/>
              <a:gd name="connsiteY49" fmla="*/ 3690565 h 3784177"/>
              <a:gd name="connsiteX50" fmla="*/ 4071732 w 8037833"/>
              <a:gd name="connsiteY50" fmla="*/ 3732513 h 3784177"/>
              <a:gd name="connsiteX51" fmla="*/ 4045924 w 8037833"/>
              <a:gd name="connsiteY51" fmla="*/ 3739404 h 3784177"/>
              <a:gd name="connsiteX52" fmla="*/ 4032171 w 8037833"/>
              <a:gd name="connsiteY52" fmla="*/ 3745523 h 3784177"/>
              <a:gd name="connsiteX53" fmla="*/ 4011556 w 8037833"/>
              <a:gd name="connsiteY53" fmla="*/ 3729673 h 3784177"/>
              <a:gd name="connsiteX54" fmla="*/ 3985774 w 8037833"/>
              <a:gd name="connsiteY54" fmla="*/ 3736547 h 3784177"/>
              <a:gd name="connsiteX55" fmla="*/ 3979769 w 8037833"/>
              <a:gd name="connsiteY55" fmla="*/ 3738769 h 3784177"/>
              <a:gd name="connsiteX56" fmla="*/ 3950014 w 8037833"/>
              <a:gd name="connsiteY56" fmla="*/ 3726942 h 3784177"/>
              <a:gd name="connsiteX57" fmla="*/ 3934671 w 8037833"/>
              <a:gd name="connsiteY57" fmla="*/ 3723339 h 3784177"/>
              <a:gd name="connsiteX58" fmla="*/ 3930274 w 8037833"/>
              <a:gd name="connsiteY58" fmla="*/ 3717148 h 3784177"/>
              <a:gd name="connsiteX59" fmla="*/ 3907660 w 8037833"/>
              <a:gd name="connsiteY59" fmla="*/ 3714456 h 3784177"/>
              <a:gd name="connsiteX60" fmla="*/ 3905087 w 8037833"/>
              <a:gd name="connsiteY60" fmla="*/ 3716098 h 3784177"/>
              <a:gd name="connsiteX61" fmla="*/ 3886347 w 8037833"/>
              <a:gd name="connsiteY61" fmla="*/ 3706620 h 3784177"/>
              <a:gd name="connsiteX62" fmla="*/ 3870533 w 8037833"/>
              <a:gd name="connsiteY62" fmla="*/ 3689905 h 3784177"/>
              <a:gd name="connsiteX63" fmla="*/ 3678563 w 8037833"/>
              <a:gd name="connsiteY63" fmla="*/ 3694486 h 3784177"/>
              <a:gd name="connsiteX64" fmla="*/ 3524121 w 8037833"/>
              <a:gd name="connsiteY64" fmla="*/ 3642736 h 3784177"/>
              <a:gd name="connsiteX65" fmla="*/ 3373519 w 8037833"/>
              <a:gd name="connsiteY65" fmla="*/ 3665785 h 3784177"/>
              <a:gd name="connsiteX66" fmla="*/ 3114267 w 8037833"/>
              <a:gd name="connsiteY66" fmla="*/ 3638983 h 3784177"/>
              <a:gd name="connsiteX67" fmla="*/ 2989722 w 8037833"/>
              <a:gd name="connsiteY67" fmla="*/ 3623230 h 3784177"/>
              <a:gd name="connsiteX68" fmla="*/ 2965734 w 8037833"/>
              <a:gd name="connsiteY68" fmla="*/ 3635676 h 3784177"/>
              <a:gd name="connsiteX69" fmla="*/ 2961603 w 8037833"/>
              <a:gd name="connsiteY69" fmla="*/ 3638221 h 3784177"/>
              <a:gd name="connsiteX70" fmla="*/ 2944959 w 8037833"/>
              <a:gd name="connsiteY70" fmla="*/ 3639723 h 3784177"/>
              <a:gd name="connsiteX71" fmla="*/ 2940402 w 8037833"/>
              <a:gd name="connsiteY71" fmla="*/ 3651000 h 3784177"/>
              <a:gd name="connsiteX72" fmla="*/ 2884777 w 8037833"/>
              <a:gd name="connsiteY72" fmla="*/ 3660775 h 3784177"/>
              <a:gd name="connsiteX73" fmla="*/ 2739034 w 8037833"/>
              <a:gd name="connsiteY73" fmla="*/ 3647396 h 3784177"/>
              <a:gd name="connsiteX74" fmla="*/ 2651827 w 8037833"/>
              <a:gd name="connsiteY74" fmla="*/ 3646306 h 3784177"/>
              <a:gd name="connsiteX75" fmla="*/ 2618680 w 8037833"/>
              <a:gd name="connsiteY75" fmla="*/ 3656755 h 3784177"/>
              <a:gd name="connsiteX76" fmla="*/ 2572404 w 8037833"/>
              <a:gd name="connsiteY76" fmla="*/ 3664043 h 3784177"/>
              <a:gd name="connsiteX77" fmla="*/ 2423704 w 8037833"/>
              <a:gd name="connsiteY77" fmla="*/ 3658079 h 3784177"/>
              <a:gd name="connsiteX78" fmla="*/ 2301172 w 8037833"/>
              <a:gd name="connsiteY78" fmla="*/ 3663053 h 3784177"/>
              <a:gd name="connsiteX79" fmla="*/ 2238966 w 8037833"/>
              <a:gd name="connsiteY79" fmla="*/ 3668777 h 3784177"/>
              <a:gd name="connsiteX80" fmla="*/ 2082844 w 8037833"/>
              <a:gd name="connsiteY80" fmla="*/ 3631994 h 3784177"/>
              <a:gd name="connsiteX81" fmla="*/ 1938480 w 8037833"/>
              <a:gd name="connsiteY81" fmla="*/ 3601439 h 3784177"/>
              <a:gd name="connsiteX82" fmla="*/ 1900166 w 8037833"/>
              <a:gd name="connsiteY82" fmla="*/ 3609358 h 3784177"/>
              <a:gd name="connsiteX83" fmla="*/ 1787830 w 8037833"/>
              <a:gd name="connsiteY83" fmla="*/ 3633173 h 3784177"/>
              <a:gd name="connsiteX84" fmla="*/ 1734224 w 8037833"/>
              <a:gd name="connsiteY84" fmla="*/ 3655593 h 3784177"/>
              <a:gd name="connsiteX85" fmla="*/ 1664576 w 8037833"/>
              <a:gd name="connsiteY85" fmla="*/ 3638572 h 3784177"/>
              <a:gd name="connsiteX86" fmla="*/ 1577459 w 8037833"/>
              <a:gd name="connsiteY86" fmla="*/ 3658824 h 3784177"/>
              <a:gd name="connsiteX87" fmla="*/ 1527269 w 8037833"/>
              <a:gd name="connsiteY87" fmla="*/ 3663088 h 3784177"/>
              <a:gd name="connsiteX88" fmla="*/ 1390118 w 8037833"/>
              <a:gd name="connsiteY88" fmla="*/ 3682789 h 3784177"/>
              <a:gd name="connsiteX89" fmla="*/ 1252698 w 8037833"/>
              <a:gd name="connsiteY89" fmla="*/ 3708662 h 3784177"/>
              <a:gd name="connsiteX90" fmla="*/ 1171039 w 8037833"/>
              <a:gd name="connsiteY90" fmla="*/ 3758642 h 3784177"/>
              <a:gd name="connsiteX91" fmla="*/ 1058106 w 8037833"/>
              <a:gd name="connsiteY91" fmla="*/ 3776166 h 3784177"/>
              <a:gd name="connsiteX92" fmla="*/ 1039167 w 8037833"/>
              <a:gd name="connsiteY92" fmla="*/ 3784177 h 3784177"/>
              <a:gd name="connsiteX93" fmla="*/ 989223 w 8037833"/>
              <a:gd name="connsiteY93" fmla="*/ 3770303 h 3784177"/>
              <a:gd name="connsiteX94" fmla="*/ 907906 w 8037833"/>
              <a:gd name="connsiteY94" fmla="*/ 3757678 h 3784177"/>
              <a:gd name="connsiteX95" fmla="*/ 825226 w 8037833"/>
              <a:gd name="connsiteY95" fmla="*/ 3726369 h 3784177"/>
              <a:gd name="connsiteX96" fmla="*/ 722264 w 8037833"/>
              <a:gd name="connsiteY96" fmla="*/ 3747612 h 3784177"/>
              <a:gd name="connsiteX97" fmla="*/ 659460 w 8037833"/>
              <a:gd name="connsiteY97" fmla="*/ 3740429 h 3784177"/>
              <a:gd name="connsiteX98" fmla="*/ 556552 w 8037833"/>
              <a:gd name="connsiteY98" fmla="*/ 3739124 h 3784177"/>
              <a:gd name="connsiteX99" fmla="*/ 385384 w 8037833"/>
              <a:gd name="connsiteY99" fmla="*/ 3726388 h 3784177"/>
              <a:gd name="connsiteX100" fmla="*/ 339711 w 8037833"/>
              <a:gd name="connsiteY100" fmla="*/ 3718242 h 3784177"/>
              <a:gd name="connsiteX101" fmla="*/ 222239 w 8037833"/>
              <a:gd name="connsiteY101" fmla="*/ 3672335 h 3784177"/>
              <a:gd name="connsiteX102" fmla="*/ 163578 w 8037833"/>
              <a:gd name="connsiteY102" fmla="*/ 3656292 h 3784177"/>
              <a:gd name="connsiteX103" fmla="*/ 72220 w 8037833"/>
              <a:gd name="connsiteY103" fmla="*/ 3645272 h 3784177"/>
              <a:gd name="connsiteX104" fmla="*/ 44395 w 8037833"/>
              <a:gd name="connsiteY104" fmla="*/ 3639455 h 3784177"/>
              <a:gd name="connsiteX105" fmla="*/ 1962 w 8037833"/>
              <a:gd name="connsiteY105" fmla="*/ 3635948 h 3784177"/>
              <a:gd name="connsiteX106" fmla="*/ 0 w 8037833"/>
              <a:gd name="connsiteY106" fmla="*/ 3635261 h 3784177"/>
              <a:gd name="connsiteX107" fmla="*/ 0 w 8037833"/>
              <a:gd name="connsiteY107"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38966 w 8037833"/>
              <a:gd name="connsiteY78" fmla="*/ 3668777 h 3784177"/>
              <a:gd name="connsiteX79" fmla="*/ 2082844 w 8037833"/>
              <a:gd name="connsiteY79" fmla="*/ 3631994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734224 w 8037833"/>
              <a:gd name="connsiteY83" fmla="*/ 3655593 h 3784177"/>
              <a:gd name="connsiteX84" fmla="*/ 1664576 w 8037833"/>
              <a:gd name="connsiteY84" fmla="*/ 3638572 h 3784177"/>
              <a:gd name="connsiteX85" fmla="*/ 1577459 w 8037833"/>
              <a:gd name="connsiteY85" fmla="*/ 3658824 h 3784177"/>
              <a:gd name="connsiteX86" fmla="*/ 1527269 w 8037833"/>
              <a:gd name="connsiteY86" fmla="*/ 3663088 h 3784177"/>
              <a:gd name="connsiteX87" fmla="*/ 1390118 w 8037833"/>
              <a:gd name="connsiteY87" fmla="*/ 3682789 h 3784177"/>
              <a:gd name="connsiteX88" fmla="*/ 1252698 w 8037833"/>
              <a:gd name="connsiteY88" fmla="*/ 3708662 h 3784177"/>
              <a:gd name="connsiteX89" fmla="*/ 1171039 w 8037833"/>
              <a:gd name="connsiteY89" fmla="*/ 3758642 h 3784177"/>
              <a:gd name="connsiteX90" fmla="*/ 1058106 w 8037833"/>
              <a:gd name="connsiteY90" fmla="*/ 3776166 h 3784177"/>
              <a:gd name="connsiteX91" fmla="*/ 1039167 w 8037833"/>
              <a:gd name="connsiteY91" fmla="*/ 3784177 h 3784177"/>
              <a:gd name="connsiteX92" fmla="*/ 989223 w 8037833"/>
              <a:gd name="connsiteY92" fmla="*/ 3770303 h 3784177"/>
              <a:gd name="connsiteX93" fmla="*/ 907906 w 8037833"/>
              <a:gd name="connsiteY93" fmla="*/ 3757678 h 3784177"/>
              <a:gd name="connsiteX94" fmla="*/ 825226 w 8037833"/>
              <a:gd name="connsiteY94" fmla="*/ 3726369 h 3784177"/>
              <a:gd name="connsiteX95" fmla="*/ 722264 w 8037833"/>
              <a:gd name="connsiteY95" fmla="*/ 3747612 h 3784177"/>
              <a:gd name="connsiteX96" fmla="*/ 659460 w 8037833"/>
              <a:gd name="connsiteY96" fmla="*/ 3740429 h 3784177"/>
              <a:gd name="connsiteX97" fmla="*/ 556552 w 8037833"/>
              <a:gd name="connsiteY97" fmla="*/ 3739124 h 3784177"/>
              <a:gd name="connsiteX98" fmla="*/ 385384 w 8037833"/>
              <a:gd name="connsiteY98" fmla="*/ 3726388 h 3784177"/>
              <a:gd name="connsiteX99" fmla="*/ 339711 w 8037833"/>
              <a:gd name="connsiteY99" fmla="*/ 3718242 h 3784177"/>
              <a:gd name="connsiteX100" fmla="*/ 222239 w 8037833"/>
              <a:gd name="connsiteY100" fmla="*/ 3672335 h 3784177"/>
              <a:gd name="connsiteX101" fmla="*/ 163578 w 8037833"/>
              <a:gd name="connsiteY101" fmla="*/ 3656292 h 3784177"/>
              <a:gd name="connsiteX102" fmla="*/ 72220 w 8037833"/>
              <a:gd name="connsiteY102" fmla="*/ 3645272 h 3784177"/>
              <a:gd name="connsiteX103" fmla="*/ 44395 w 8037833"/>
              <a:gd name="connsiteY103" fmla="*/ 3639455 h 3784177"/>
              <a:gd name="connsiteX104" fmla="*/ 1962 w 8037833"/>
              <a:gd name="connsiteY104" fmla="*/ 3635948 h 3784177"/>
              <a:gd name="connsiteX105" fmla="*/ 0 w 8037833"/>
              <a:gd name="connsiteY105" fmla="*/ 3635261 h 3784177"/>
              <a:gd name="connsiteX106" fmla="*/ 0 w 8037833"/>
              <a:gd name="connsiteY10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38966 w 8037833"/>
              <a:gd name="connsiteY78" fmla="*/ 3668777 h 3784177"/>
              <a:gd name="connsiteX79" fmla="*/ 2082844 w 8037833"/>
              <a:gd name="connsiteY79" fmla="*/ 3631994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734224 w 8037833"/>
              <a:gd name="connsiteY83" fmla="*/ 3655593 h 3784177"/>
              <a:gd name="connsiteX84" fmla="*/ 1664576 w 8037833"/>
              <a:gd name="connsiteY84" fmla="*/ 3638572 h 3784177"/>
              <a:gd name="connsiteX85" fmla="*/ 1577459 w 8037833"/>
              <a:gd name="connsiteY85" fmla="*/ 3658824 h 3784177"/>
              <a:gd name="connsiteX86" fmla="*/ 1527269 w 8037833"/>
              <a:gd name="connsiteY86" fmla="*/ 3663088 h 3784177"/>
              <a:gd name="connsiteX87" fmla="*/ 1390118 w 8037833"/>
              <a:gd name="connsiteY87" fmla="*/ 3682789 h 3784177"/>
              <a:gd name="connsiteX88" fmla="*/ 1252698 w 8037833"/>
              <a:gd name="connsiteY88" fmla="*/ 3708662 h 3784177"/>
              <a:gd name="connsiteX89" fmla="*/ 1171039 w 8037833"/>
              <a:gd name="connsiteY89" fmla="*/ 3758642 h 3784177"/>
              <a:gd name="connsiteX90" fmla="*/ 1058106 w 8037833"/>
              <a:gd name="connsiteY90" fmla="*/ 3776166 h 3784177"/>
              <a:gd name="connsiteX91" fmla="*/ 1039167 w 8037833"/>
              <a:gd name="connsiteY91" fmla="*/ 3784177 h 3784177"/>
              <a:gd name="connsiteX92" fmla="*/ 989223 w 8037833"/>
              <a:gd name="connsiteY92" fmla="*/ 3770303 h 3784177"/>
              <a:gd name="connsiteX93" fmla="*/ 907906 w 8037833"/>
              <a:gd name="connsiteY93" fmla="*/ 3757678 h 3784177"/>
              <a:gd name="connsiteX94" fmla="*/ 825226 w 8037833"/>
              <a:gd name="connsiteY94" fmla="*/ 3726369 h 3784177"/>
              <a:gd name="connsiteX95" fmla="*/ 722264 w 8037833"/>
              <a:gd name="connsiteY95" fmla="*/ 3747612 h 3784177"/>
              <a:gd name="connsiteX96" fmla="*/ 659460 w 8037833"/>
              <a:gd name="connsiteY96" fmla="*/ 3740429 h 3784177"/>
              <a:gd name="connsiteX97" fmla="*/ 556552 w 8037833"/>
              <a:gd name="connsiteY97" fmla="*/ 3739124 h 3784177"/>
              <a:gd name="connsiteX98" fmla="*/ 385384 w 8037833"/>
              <a:gd name="connsiteY98" fmla="*/ 3726388 h 3784177"/>
              <a:gd name="connsiteX99" fmla="*/ 339711 w 8037833"/>
              <a:gd name="connsiteY99" fmla="*/ 3718242 h 3784177"/>
              <a:gd name="connsiteX100" fmla="*/ 222239 w 8037833"/>
              <a:gd name="connsiteY100" fmla="*/ 3672335 h 3784177"/>
              <a:gd name="connsiteX101" fmla="*/ 163578 w 8037833"/>
              <a:gd name="connsiteY101" fmla="*/ 3656292 h 3784177"/>
              <a:gd name="connsiteX102" fmla="*/ 72220 w 8037833"/>
              <a:gd name="connsiteY102" fmla="*/ 3645272 h 3784177"/>
              <a:gd name="connsiteX103" fmla="*/ 44395 w 8037833"/>
              <a:gd name="connsiteY103" fmla="*/ 3639455 h 3784177"/>
              <a:gd name="connsiteX104" fmla="*/ 1962 w 8037833"/>
              <a:gd name="connsiteY104" fmla="*/ 3635948 h 3784177"/>
              <a:gd name="connsiteX105" fmla="*/ 0 w 8037833"/>
              <a:gd name="connsiteY105" fmla="*/ 3635261 h 3784177"/>
              <a:gd name="connsiteX106" fmla="*/ 0 w 8037833"/>
              <a:gd name="connsiteY10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38966 w 8037833"/>
              <a:gd name="connsiteY78" fmla="*/ 3668777 h 3784177"/>
              <a:gd name="connsiteX79" fmla="*/ 2082844 w 8037833"/>
              <a:gd name="connsiteY79" fmla="*/ 3645349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734224 w 8037833"/>
              <a:gd name="connsiteY83" fmla="*/ 3655593 h 3784177"/>
              <a:gd name="connsiteX84" fmla="*/ 1664576 w 8037833"/>
              <a:gd name="connsiteY84" fmla="*/ 3638572 h 3784177"/>
              <a:gd name="connsiteX85" fmla="*/ 1577459 w 8037833"/>
              <a:gd name="connsiteY85" fmla="*/ 3658824 h 3784177"/>
              <a:gd name="connsiteX86" fmla="*/ 1527269 w 8037833"/>
              <a:gd name="connsiteY86" fmla="*/ 3663088 h 3784177"/>
              <a:gd name="connsiteX87" fmla="*/ 1390118 w 8037833"/>
              <a:gd name="connsiteY87" fmla="*/ 3682789 h 3784177"/>
              <a:gd name="connsiteX88" fmla="*/ 1252698 w 8037833"/>
              <a:gd name="connsiteY88" fmla="*/ 3708662 h 3784177"/>
              <a:gd name="connsiteX89" fmla="*/ 1171039 w 8037833"/>
              <a:gd name="connsiteY89" fmla="*/ 3758642 h 3784177"/>
              <a:gd name="connsiteX90" fmla="*/ 1058106 w 8037833"/>
              <a:gd name="connsiteY90" fmla="*/ 3776166 h 3784177"/>
              <a:gd name="connsiteX91" fmla="*/ 1039167 w 8037833"/>
              <a:gd name="connsiteY91" fmla="*/ 3784177 h 3784177"/>
              <a:gd name="connsiteX92" fmla="*/ 989223 w 8037833"/>
              <a:gd name="connsiteY92" fmla="*/ 3770303 h 3784177"/>
              <a:gd name="connsiteX93" fmla="*/ 907906 w 8037833"/>
              <a:gd name="connsiteY93" fmla="*/ 3757678 h 3784177"/>
              <a:gd name="connsiteX94" fmla="*/ 825226 w 8037833"/>
              <a:gd name="connsiteY94" fmla="*/ 3726369 h 3784177"/>
              <a:gd name="connsiteX95" fmla="*/ 722264 w 8037833"/>
              <a:gd name="connsiteY95" fmla="*/ 3747612 h 3784177"/>
              <a:gd name="connsiteX96" fmla="*/ 659460 w 8037833"/>
              <a:gd name="connsiteY96" fmla="*/ 3740429 h 3784177"/>
              <a:gd name="connsiteX97" fmla="*/ 556552 w 8037833"/>
              <a:gd name="connsiteY97" fmla="*/ 3739124 h 3784177"/>
              <a:gd name="connsiteX98" fmla="*/ 385384 w 8037833"/>
              <a:gd name="connsiteY98" fmla="*/ 3726388 h 3784177"/>
              <a:gd name="connsiteX99" fmla="*/ 339711 w 8037833"/>
              <a:gd name="connsiteY99" fmla="*/ 3718242 h 3784177"/>
              <a:gd name="connsiteX100" fmla="*/ 222239 w 8037833"/>
              <a:gd name="connsiteY100" fmla="*/ 3672335 h 3784177"/>
              <a:gd name="connsiteX101" fmla="*/ 163578 w 8037833"/>
              <a:gd name="connsiteY101" fmla="*/ 3656292 h 3784177"/>
              <a:gd name="connsiteX102" fmla="*/ 72220 w 8037833"/>
              <a:gd name="connsiteY102" fmla="*/ 3645272 h 3784177"/>
              <a:gd name="connsiteX103" fmla="*/ 44395 w 8037833"/>
              <a:gd name="connsiteY103" fmla="*/ 3639455 h 3784177"/>
              <a:gd name="connsiteX104" fmla="*/ 1962 w 8037833"/>
              <a:gd name="connsiteY104" fmla="*/ 3635948 h 3784177"/>
              <a:gd name="connsiteX105" fmla="*/ 0 w 8037833"/>
              <a:gd name="connsiteY105" fmla="*/ 3635261 h 3784177"/>
              <a:gd name="connsiteX106" fmla="*/ 0 w 8037833"/>
              <a:gd name="connsiteY10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58745 w 8037833"/>
              <a:gd name="connsiteY78" fmla="*/ 3673229 h 3784177"/>
              <a:gd name="connsiteX79" fmla="*/ 2082844 w 8037833"/>
              <a:gd name="connsiteY79" fmla="*/ 3645349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734224 w 8037833"/>
              <a:gd name="connsiteY83" fmla="*/ 3655593 h 3784177"/>
              <a:gd name="connsiteX84" fmla="*/ 1664576 w 8037833"/>
              <a:gd name="connsiteY84" fmla="*/ 3638572 h 3784177"/>
              <a:gd name="connsiteX85" fmla="*/ 1577459 w 8037833"/>
              <a:gd name="connsiteY85" fmla="*/ 3658824 h 3784177"/>
              <a:gd name="connsiteX86" fmla="*/ 1527269 w 8037833"/>
              <a:gd name="connsiteY86" fmla="*/ 3663088 h 3784177"/>
              <a:gd name="connsiteX87" fmla="*/ 1390118 w 8037833"/>
              <a:gd name="connsiteY87" fmla="*/ 3682789 h 3784177"/>
              <a:gd name="connsiteX88" fmla="*/ 1252698 w 8037833"/>
              <a:gd name="connsiteY88" fmla="*/ 3708662 h 3784177"/>
              <a:gd name="connsiteX89" fmla="*/ 1171039 w 8037833"/>
              <a:gd name="connsiteY89" fmla="*/ 3758642 h 3784177"/>
              <a:gd name="connsiteX90" fmla="*/ 1058106 w 8037833"/>
              <a:gd name="connsiteY90" fmla="*/ 3776166 h 3784177"/>
              <a:gd name="connsiteX91" fmla="*/ 1039167 w 8037833"/>
              <a:gd name="connsiteY91" fmla="*/ 3784177 h 3784177"/>
              <a:gd name="connsiteX92" fmla="*/ 989223 w 8037833"/>
              <a:gd name="connsiteY92" fmla="*/ 3770303 h 3784177"/>
              <a:gd name="connsiteX93" fmla="*/ 907906 w 8037833"/>
              <a:gd name="connsiteY93" fmla="*/ 3757678 h 3784177"/>
              <a:gd name="connsiteX94" fmla="*/ 825226 w 8037833"/>
              <a:gd name="connsiteY94" fmla="*/ 3726369 h 3784177"/>
              <a:gd name="connsiteX95" fmla="*/ 722264 w 8037833"/>
              <a:gd name="connsiteY95" fmla="*/ 3747612 h 3784177"/>
              <a:gd name="connsiteX96" fmla="*/ 659460 w 8037833"/>
              <a:gd name="connsiteY96" fmla="*/ 3740429 h 3784177"/>
              <a:gd name="connsiteX97" fmla="*/ 556552 w 8037833"/>
              <a:gd name="connsiteY97" fmla="*/ 3739124 h 3784177"/>
              <a:gd name="connsiteX98" fmla="*/ 385384 w 8037833"/>
              <a:gd name="connsiteY98" fmla="*/ 3726388 h 3784177"/>
              <a:gd name="connsiteX99" fmla="*/ 339711 w 8037833"/>
              <a:gd name="connsiteY99" fmla="*/ 3718242 h 3784177"/>
              <a:gd name="connsiteX100" fmla="*/ 222239 w 8037833"/>
              <a:gd name="connsiteY100" fmla="*/ 3672335 h 3784177"/>
              <a:gd name="connsiteX101" fmla="*/ 163578 w 8037833"/>
              <a:gd name="connsiteY101" fmla="*/ 3656292 h 3784177"/>
              <a:gd name="connsiteX102" fmla="*/ 72220 w 8037833"/>
              <a:gd name="connsiteY102" fmla="*/ 3645272 h 3784177"/>
              <a:gd name="connsiteX103" fmla="*/ 44395 w 8037833"/>
              <a:gd name="connsiteY103" fmla="*/ 3639455 h 3784177"/>
              <a:gd name="connsiteX104" fmla="*/ 1962 w 8037833"/>
              <a:gd name="connsiteY104" fmla="*/ 3635948 h 3784177"/>
              <a:gd name="connsiteX105" fmla="*/ 0 w 8037833"/>
              <a:gd name="connsiteY105" fmla="*/ 3635261 h 3784177"/>
              <a:gd name="connsiteX106" fmla="*/ 0 w 8037833"/>
              <a:gd name="connsiteY10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58745 w 8037833"/>
              <a:gd name="connsiteY78" fmla="*/ 3673229 h 3784177"/>
              <a:gd name="connsiteX79" fmla="*/ 2082844 w 8037833"/>
              <a:gd name="connsiteY79" fmla="*/ 3645349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734224 w 8037833"/>
              <a:gd name="connsiteY83" fmla="*/ 3655593 h 3784177"/>
              <a:gd name="connsiteX84" fmla="*/ 1664576 w 8037833"/>
              <a:gd name="connsiteY84" fmla="*/ 3638572 h 3784177"/>
              <a:gd name="connsiteX85" fmla="*/ 1577459 w 8037833"/>
              <a:gd name="connsiteY85" fmla="*/ 3658824 h 3784177"/>
              <a:gd name="connsiteX86" fmla="*/ 1527269 w 8037833"/>
              <a:gd name="connsiteY86" fmla="*/ 3663088 h 3784177"/>
              <a:gd name="connsiteX87" fmla="*/ 1390118 w 8037833"/>
              <a:gd name="connsiteY87" fmla="*/ 3682789 h 3784177"/>
              <a:gd name="connsiteX88" fmla="*/ 1252698 w 8037833"/>
              <a:gd name="connsiteY88" fmla="*/ 3708662 h 3784177"/>
              <a:gd name="connsiteX89" fmla="*/ 1206642 w 8037833"/>
              <a:gd name="connsiteY89" fmla="*/ 3736384 h 3784177"/>
              <a:gd name="connsiteX90" fmla="*/ 1058106 w 8037833"/>
              <a:gd name="connsiteY90" fmla="*/ 3776166 h 3784177"/>
              <a:gd name="connsiteX91" fmla="*/ 1039167 w 8037833"/>
              <a:gd name="connsiteY91" fmla="*/ 3784177 h 3784177"/>
              <a:gd name="connsiteX92" fmla="*/ 989223 w 8037833"/>
              <a:gd name="connsiteY92" fmla="*/ 3770303 h 3784177"/>
              <a:gd name="connsiteX93" fmla="*/ 907906 w 8037833"/>
              <a:gd name="connsiteY93" fmla="*/ 3757678 h 3784177"/>
              <a:gd name="connsiteX94" fmla="*/ 825226 w 8037833"/>
              <a:gd name="connsiteY94" fmla="*/ 3726369 h 3784177"/>
              <a:gd name="connsiteX95" fmla="*/ 722264 w 8037833"/>
              <a:gd name="connsiteY95" fmla="*/ 3747612 h 3784177"/>
              <a:gd name="connsiteX96" fmla="*/ 659460 w 8037833"/>
              <a:gd name="connsiteY96" fmla="*/ 3740429 h 3784177"/>
              <a:gd name="connsiteX97" fmla="*/ 556552 w 8037833"/>
              <a:gd name="connsiteY97" fmla="*/ 3739124 h 3784177"/>
              <a:gd name="connsiteX98" fmla="*/ 385384 w 8037833"/>
              <a:gd name="connsiteY98" fmla="*/ 3726388 h 3784177"/>
              <a:gd name="connsiteX99" fmla="*/ 339711 w 8037833"/>
              <a:gd name="connsiteY99" fmla="*/ 3718242 h 3784177"/>
              <a:gd name="connsiteX100" fmla="*/ 222239 w 8037833"/>
              <a:gd name="connsiteY100" fmla="*/ 3672335 h 3784177"/>
              <a:gd name="connsiteX101" fmla="*/ 163578 w 8037833"/>
              <a:gd name="connsiteY101" fmla="*/ 3656292 h 3784177"/>
              <a:gd name="connsiteX102" fmla="*/ 72220 w 8037833"/>
              <a:gd name="connsiteY102" fmla="*/ 3645272 h 3784177"/>
              <a:gd name="connsiteX103" fmla="*/ 44395 w 8037833"/>
              <a:gd name="connsiteY103" fmla="*/ 3639455 h 3784177"/>
              <a:gd name="connsiteX104" fmla="*/ 1962 w 8037833"/>
              <a:gd name="connsiteY104" fmla="*/ 3635948 h 3784177"/>
              <a:gd name="connsiteX105" fmla="*/ 0 w 8037833"/>
              <a:gd name="connsiteY105" fmla="*/ 3635261 h 3784177"/>
              <a:gd name="connsiteX106" fmla="*/ 0 w 8037833"/>
              <a:gd name="connsiteY10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58745 w 8037833"/>
              <a:gd name="connsiteY78" fmla="*/ 3673229 h 3784177"/>
              <a:gd name="connsiteX79" fmla="*/ 2082844 w 8037833"/>
              <a:gd name="connsiteY79" fmla="*/ 3645349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664576 w 8037833"/>
              <a:gd name="connsiteY83" fmla="*/ 3638572 h 3784177"/>
              <a:gd name="connsiteX84" fmla="*/ 1577459 w 8037833"/>
              <a:gd name="connsiteY84" fmla="*/ 3658824 h 3784177"/>
              <a:gd name="connsiteX85" fmla="*/ 1527269 w 8037833"/>
              <a:gd name="connsiteY85" fmla="*/ 3663088 h 3784177"/>
              <a:gd name="connsiteX86" fmla="*/ 1390118 w 8037833"/>
              <a:gd name="connsiteY86" fmla="*/ 3682789 h 3784177"/>
              <a:gd name="connsiteX87" fmla="*/ 1252698 w 8037833"/>
              <a:gd name="connsiteY87" fmla="*/ 3708662 h 3784177"/>
              <a:gd name="connsiteX88" fmla="*/ 1206642 w 8037833"/>
              <a:gd name="connsiteY88" fmla="*/ 3736384 h 3784177"/>
              <a:gd name="connsiteX89" fmla="*/ 1058106 w 8037833"/>
              <a:gd name="connsiteY89" fmla="*/ 3776166 h 3784177"/>
              <a:gd name="connsiteX90" fmla="*/ 1039167 w 8037833"/>
              <a:gd name="connsiteY90" fmla="*/ 3784177 h 3784177"/>
              <a:gd name="connsiteX91" fmla="*/ 989223 w 8037833"/>
              <a:gd name="connsiteY91" fmla="*/ 3770303 h 3784177"/>
              <a:gd name="connsiteX92" fmla="*/ 907906 w 8037833"/>
              <a:gd name="connsiteY92" fmla="*/ 3757678 h 3784177"/>
              <a:gd name="connsiteX93" fmla="*/ 825226 w 8037833"/>
              <a:gd name="connsiteY93" fmla="*/ 3726369 h 3784177"/>
              <a:gd name="connsiteX94" fmla="*/ 722264 w 8037833"/>
              <a:gd name="connsiteY94" fmla="*/ 3747612 h 3784177"/>
              <a:gd name="connsiteX95" fmla="*/ 659460 w 8037833"/>
              <a:gd name="connsiteY95" fmla="*/ 3740429 h 3784177"/>
              <a:gd name="connsiteX96" fmla="*/ 556552 w 8037833"/>
              <a:gd name="connsiteY96" fmla="*/ 3739124 h 3784177"/>
              <a:gd name="connsiteX97" fmla="*/ 385384 w 8037833"/>
              <a:gd name="connsiteY97" fmla="*/ 3726388 h 3784177"/>
              <a:gd name="connsiteX98" fmla="*/ 339711 w 8037833"/>
              <a:gd name="connsiteY98" fmla="*/ 3718242 h 3784177"/>
              <a:gd name="connsiteX99" fmla="*/ 222239 w 8037833"/>
              <a:gd name="connsiteY99" fmla="*/ 3672335 h 3784177"/>
              <a:gd name="connsiteX100" fmla="*/ 163578 w 8037833"/>
              <a:gd name="connsiteY100" fmla="*/ 3656292 h 3784177"/>
              <a:gd name="connsiteX101" fmla="*/ 72220 w 8037833"/>
              <a:gd name="connsiteY101" fmla="*/ 3645272 h 3784177"/>
              <a:gd name="connsiteX102" fmla="*/ 44395 w 8037833"/>
              <a:gd name="connsiteY102" fmla="*/ 3639455 h 3784177"/>
              <a:gd name="connsiteX103" fmla="*/ 1962 w 8037833"/>
              <a:gd name="connsiteY103" fmla="*/ 3635948 h 3784177"/>
              <a:gd name="connsiteX104" fmla="*/ 0 w 8037833"/>
              <a:gd name="connsiteY104" fmla="*/ 3635261 h 3784177"/>
              <a:gd name="connsiteX105" fmla="*/ 0 w 8037833"/>
              <a:gd name="connsiteY105"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58745 w 8037833"/>
              <a:gd name="connsiteY78" fmla="*/ 3673229 h 3784177"/>
              <a:gd name="connsiteX79" fmla="*/ 2082844 w 8037833"/>
              <a:gd name="connsiteY79" fmla="*/ 3645349 h 3784177"/>
              <a:gd name="connsiteX80" fmla="*/ 1938480 w 8037833"/>
              <a:gd name="connsiteY80" fmla="*/ 3601439 h 3784177"/>
              <a:gd name="connsiteX81" fmla="*/ 1900166 w 8037833"/>
              <a:gd name="connsiteY81" fmla="*/ 3609358 h 3784177"/>
              <a:gd name="connsiteX82" fmla="*/ 1704758 w 8037833"/>
              <a:gd name="connsiteY82" fmla="*/ 3637625 h 3784177"/>
              <a:gd name="connsiteX83" fmla="*/ 1664576 w 8037833"/>
              <a:gd name="connsiteY83" fmla="*/ 3638572 h 3784177"/>
              <a:gd name="connsiteX84" fmla="*/ 1577459 w 8037833"/>
              <a:gd name="connsiteY84" fmla="*/ 3658824 h 3784177"/>
              <a:gd name="connsiteX85" fmla="*/ 1527269 w 8037833"/>
              <a:gd name="connsiteY85" fmla="*/ 3663088 h 3784177"/>
              <a:gd name="connsiteX86" fmla="*/ 1390118 w 8037833"/>
              <a:gd name="connsiteY86" fmla="*/ 3682789 h 3784177"/>
              <a:gd name="connsiteX87" fmla="*/ 1252698 w 8037833"/>
              <a:gd name="connsiteY87" fmla="*/ 3708662 h 3784177"/>
              <a:gd name="connsiteX88" fmla="*/ 1206642 w 8037833"/>
              <a:gd name="connsiteY88" fmla="*/ 3736384 h 3784177"/>
              <a:gd name="connsiteX89" fmla="*/ 1058106 w 8037833"/>
              <a:gd name="connsiteY89" fmla="*/ 3776166 h 3784177"/>
              <a:gd name="connsiteX90" fmla="*/ 1039167 w 8037833"/>
              <a:gd name="connsiteY90" fmla="*/ 3784177 h 3784177"/>
              <a:gd name="connsiteX91" fmla="*/ 989223 w 8037833"/>
              <a:gd name="connsiteY91" fmla="*/ 3770303 h 3784177"/>
              <a:gd name="connsiteX92" fmla="*/ 907906 w 8037833"/>
              <a:gd name="connsiteY92" fmla="*/ 3757678 h 3784177"/>
              <a:gd name="connsiteX93" fmla="*/ 825226 w 8037833"/>
              <a:gd name="connsiteY93" fmla="*/ 3726369 h 3784177"/>
              <a:gd name="connsiteX94" fmla="*/ 722264 w 8037833"/>
              <a:gd name="connsiteY94" fmla="*/ 3747612 h 3784177"/>
              <a:gd name="connsiteX95" fmla="*/ 659460 w 8037833"/>
              <a:gd name="connsiteY95" fmla="*/ 3740429 h 3784177"/>
              <a:gd name="connsiteX96" fmla="*/ 556552 w 8037833"/>
              <a:gd name="connsiteY96" fmla="*/ 3739124 h 3784177"/>
              <a:gd name="connsiteX97" fmla="*/ 385384 w 8037833"/>
              <a:gd name="connsiteY97" fmla="*/ 3726388 h 3784177"/>
              <a:gd name="connsiteX98" fmla="*/ 339711 w 8037833"/>
              <a:gd name="connsiteY98" fmla="*/ 3718242 h 3784177"/>
              <a:gd name="connsiteX99" fmla="*/ 222239 w 8037833"/>
              <a:gd name="connsiteY99" fmla="*/ 3672335 h 3784177"/>
              <a:gd name="connsiteX100" fmla="*/ 163578 w 8037833"/>
              <a:gd name="connsiteY100" fmla="*/ 3656292 h 3784177"/>
              <a:gd name="connsiteX101" fmla="*/ 72220 w 8037833"/>
              <a:gd name="connsiteY101" fmla="*/ 3645272 h 3784177"/>
              <a:gd name="connsiteX102" fmla="*/ 44395 w 8037833"/>
              <a:gd name="connsiteY102" fmla="*/ 3639455 h 3784177"/>
              <a:gd name="connsiteX103" fmla="*/ 1962 w 8037833"/>
              <a:gd name="connsiteY103" fmla="*/ 3635948 h 3784177"/>
              <a:gd name="connsiteX104" fmla="*/ 0 w 8037833"/>
              <a:gd name="connsiteY104" fmla="*/ 3635261 h 3784177"/>
              <a:gd name="connsiteX105" fmla="*/ 0 w 8037833"/>
              <a:gd name="connsiteY105" fmla="*/ 12763 h 3784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8037833" h="3784177">
                <a:moveTo>
                  <a:pt x="0" y="12763"/>
                </a:moveTo>
                <a:lnTo>
                  <a:pt x="8037833" y="0"/>
                </a:lnTo>
                <a:lnTo>
                  <a:pt x="8037833" y="3123098"/>
                </a:lnTo>
                <a:lnTo>
                  <a:pt x="8034343" y="3122573"/>
                </a:lnTo>
                <a:cubicBezTo>
                  <a:pt x="7983474" y="3121603"/>
                  <a:pt x="7958686" y="3166517"/>
                  <a:pt x="7877229" y="3143819"/>
                </a:cubicBezTo>
                <a:cubicBezTo>
                  <a:pt x="7902982" y="3130590"/>
                  <a:pt x="7764195" y="3161981"/>
                  <a:pt x="7752740" y="3181149"/>
                </a:cubicBezTo>
                <a:cubicBezTo>
                  <a:pt x="7676202" y="3198058"/>
                  <a:pt x="7659123" y="3129063"/>
                  <a:pt x="7588760" y="3183782"/>
                </a:cubicBezTo>
                <a:cubicBezTo>
                  <a:pt x="7551891" y="3215463"/>
                  <a:pt x="7426365" y="3228579"/>
                  <a:pt x="7351256" y="3276296"/>
                </a:cubicBezTo>
                <a:cubicBezTo>
                  <a:pt x="7314255" y="3274736"/>
                  <a:pt x="7277479" y="3268807"/>
                  <a:pt x="7241630" y="3258619"/>
                </a:cubicBezTo>
                <a:cubicBezTo>
                  <a:pt x="7225774" y="3249278"/>
                  <a:pt x="7215938" y="3250389"/>
                  <a:pt x="7197338" y="3224751"/>
                </a:cubicBezTo>
                <a:cubicBezTo>
                  <a:pt x="7195955" y="3243380"/>
                  <a:pt x="7188542" y="3231477"/>
                  <a:pt x="7180777" y="3222826"/>
                </a:cubicBezTo>
                <a:cubicBezTo>
                  <a:pt x="7171770" y="3230955"/>
                  <a:pt x="7156637" y="3256184"/>
                  <a:pt x="7146896" y="3256975"/>
                </a:cubicBezTo>
                <a:cubicBezTo>
                  <a:pt x="7127629" y="3216232"/>
                  <a:pt x="7125488" y="3280164"/>
                  <a:pt x="7101771" y="3257015"/>
                </a:cubicBezTo>
                <a:cubicBezTo>
                  <a:pt x="7091351" y="3270846"/>
                  <a:pt x="7071846" y="3326895"/>
                  <a:pt x="7047844" y="3303791"/>
                </a:cubicBezTo>
                <a:cubicBezTo>
                  <a:pt x="6992848" y="3331112"/>
                  <a:pt x="6969266" y="3372516"/>
                  <a:pt x="6912506" y="3361478"/>
                </a:cubicBezTo>
                <a:cubicBezTo>
                  <a:pt x="6904521" y="3387853"/>
                  <a:pt x="6807293" y="3321424"/>
                  <a:pt x="6819463" y="3368624"/>
                </a:cubicBezTo>
                <a:cubicBezTo>
                  <a:pt x="6800520" y="3366318"/>
                  <a:pt x="6786640" y="3347534"/>
                  <a:pt x="6797198" y="3378256"/>
                </a:cubicBezTo>
                <a:lnTo>
                  <a:pt x="6687784" y="3376132"/>
                </a:lnTo>
                <a:cubicBezTo>
                  <a:pt x="6627134" y="3366894"/>
                  <a:pt x="6605084" y="3434017"/>
                  <a:pt x="6566539" y="3382500"/>
                </a:cubicBezTo>
                <a:cubicBezTo>
                  <a:pt x="6505539" y="3381128"/>
                  <a:pt x="6435204" y="3374346"/>
                  <a:pt x="6352283" y="3374762"/>
                </a:cubicBezTo>
                <a:cubicBezTo>
                  <a:pt x="6293888" y="3372097"/>
                  <a:pt x="6170788" y="3347568"/>
                  <a:pt x="6111718" y="3357536"/>
                </a:cubicBezTo>
                <a:cubicBezTo>
                  <a:pt x="6041005" y="3333697"/>
                  <a:pt x="6098061" y="3372084"/>
                  <a:pt x="6022263" y="3359057"/>
                </a:cubicBezTo>
                <a:cubicBezTo>
                  <a:pt x="5989123" y="3410585"/>
                  <a:pt x="5931322" y="3384912"/>
                  <a:pt x="5891274" y="3397681"/>
                </a:cubicBezTo>
                <a:cubicBezTo>
                  <a:pt x="5845239" y="3408862"/>
                  <a:pt x="5792317" y="3420977"/>
                  <a:pt x="5746050" y="3426142"/>
                </a:cubicBezTo>
                <a:cubicBezTo>
                  <a:pt x="5709404" y="3402923"/>
                  <a:pt x="5659139" y="3459917"/>
                  <a:pt x="5613670" y="3428671"/>
                </a:cubicBezTo>
                <a:cubicBezTo>
                  <a:pt x="5596941" y="3421144"/>
                  <a:pt x="5545141" y="3422095"/>
                  <a:pt x="5535334" y="3437044"/>
                </a:cubicBezTo>
                <a:cubicBezTo>
                  <a:pt x="5524532" y="3440286"/>
                  <a:pt x="5511933" y="3434991"/>
                  <a:pt x="5506940" y="3450999"/>
                </a:cubicBezTo>
                <a:cubicBezTo>
                  <a:pt x="5498692" y="3470265"/>
                  <a:pt x="5461008" y="3440518"/>
                  <a:pt x="5466372" y="3463245"/>
                </a:cubicBezTo>
                <a:cubicBezTo>
                  <a:pt x="5439614" y="3442862"/>
                  <a:pt x="5418331" y="3483220"/>
                  <a:pt x="5395833" y="3493194"/>
                </a:cubicBezTo>
                <a:cubicBezTo>
                  <a:pt x="5374758" y="3472971"/>
                  <a:pt x="5354436" y="3500114"/>
                  <a:pt x="5305325" y="3505200"/>
                </a:cubicBezTo>
                <a:cubicBezTo>
                  <a:pt x="5282149" y="3481812"/>
                  <a:pt x="5266154" y="3522676"/>
                  <a:pt x="5223043" y="3491664"/>
                </a:cubicBezTo>
                <a:cubicBezTo>
                  <a:pt x="5200154" y="3491478"/>
                  <a:pt x="5207329" y="3491346"/>
                  <a:pt x="5167992" y="3486279"/>
                </a:cubicBezTo>
                <a:cubicBezTo>
                  <a:pt x="5107971" y="3480838"/>
                  <a:pt x="5042315" y="3467667"/>
                  <a:pt x="4987020" y="3461263"/>
                </a:cubicBezTo>
                <a:cubicBezTo>
                  <a:pt x="4924981" y="3458977"/>
                  <a:pt x="4971120" y="3508066"/>
                  <a:pt x="4890003" y="3469874"/>
                </a:cubicBezTo>
                <a:cubicBezTo>
                  <a:pt x="4883619" y="3488080"/>
                  <a:pt x="4873972" y="3489465"/>
                  <a:pt x="4856654" y="3481880"/>
                </a:cubicBezTo>
                <a:cubicBezTo>
                  <a:pt x="4826649" y="3482096"/>
                  <a:pt x="4833746" y="3526606"/>
                  <a:pt x="4800711" y="3501441"/>
                </a:cubicBezTo>
                <a:cubicBezTo>
                  <a:pt x="4808694" y="3525119"/>
                  <a:pt x="4745093" y="3513953"/>
                  <a:pt x="4761569" y="3538103"/>
                </a:cubicBezTo>
                <a:cubicBezTo>
                  <a:pt x="4744478" y="3561060"/>
                  <a:pt x="4730992" y="3525632"/>
                  <a:pt x="4713734" y="3545724"/>
                </a:cubicBezTo>
                <a:cubicBezTo>
                  <a:pt x="4694993" y="3545439"/>
                  <a:pt x="4672479" y="3533026"/>
                  <a:pt x="4649120" y="3536392"/>
                </a:cubicBezTo>
                <a:cubicBezTo>
                  <a:pt x="4617081" y="3524764"/>
                  <a:pt x="4613909" y="3550370"/>
                  <a:pt x="4573578" y="3565923"/>
                </a:cubicBezTo>
                <a:cubicBezTo>
                  <a:pt x="4554559" y="3553131"/>
                  <a:pt x="4541305" y="3561025"/>
                  <a:pt x="4529117" y="3575592"/>
                </a:cubicBezTo>
                <a:cubicBezTo>
                  <a:pt x="4488096" y="3574977"/>
                  <a:pt x="4453361" y="3598310"/>
                  <a:pt x="4408641" y="3610000"/>
                </a:cubicBezTo>
                <a:cubicBezTo>
                  <a:pt x="4359520" y="3631497"/>
                  <a:pt x="4386585" y="3626629"/>
                  <a:pt x="4356402" y="3642792"/>
                </a:cubicBezTo>
                <a:lnTo>
                  <a:pt x="4270245" y="3665789"/>
                </a:lnTo>
                <a:lnTo>
                  <a:pt x="4208725" y="3678132"/>
                </a:lnTo>
                <a:lnTo>
                  <a:pt x="4191289" y="3702380"/>
                </a:lnTo>
                <a:lnTo>
                  <a:pt x="4191039" y="3702831"/>
                </a:lnTo>
                <a:lnTo>
                  <a:pt x="4181340" y="3701729"/>
                </a:lnTo>
                <a:cubicBezTo>
                  <a:pt x="4164960" y="3698824"/>
                  <a:pt x="4149012" y="3695007"/>
                  <a:pt x="4133816" y="3690565"/>
                </a:cubicBezTo>
                <a:cubicBezTo>
                  <a:pt x="4121337" y="3715793"/>
                  <a:pt x="4065005" y="3684188"/>
                  <a:pt x="4071732" y="3732513"/>
                </a:cubicBezTo>
                <a:cubicBezTo>
                  <a:pt x="4051251" y="3727949"/>
                  <a:pt x="4038650" y="3707633"/>
                  <a:pt x="4045924" y="3739404"/>
                </a:cubicBezTo>
                <a:cubicBezTo>
                  <a:pt x="4039196" y="3738807"/>
                  <a:pt x="4035086" y="3741389"/>
                  <a:pt x="4032171" y="3745523"/>
                </a:cubicBezTo>
                <a:lnTo>
                  <a:pt x="4011556" y="3729673"/>
                </a:lnTo>
                <a:lnTo>
                  <a:pt x="3985774" y="3736547"/>
                </a:lnTo>
                <a:lnTo>
                  <a:pt x="3979769" y="3738769"/>
                </a:lnTo>
                <a:lnTo>
                  <a:pt x="3950014" y="3726942"/>
                </a:lnTo>
                <a:lnTo>
                  <a:pt x="3934671" y="3723339"/>
                </a:lnTo>
                <a:lnTo>
                  <a:pt x="3930274" y="3717148"/>
                </a:lnTo>
                <a:cubicBezTo>
                  <a:pt x="3925557" y="3713336"/>
                  <a:pt x="3918845" y="3711571"/>
                  <a:pt x="3907660" y="3714456"/>
                </a:cubicBezTo>
                <a:lnTo>
                  <a:pt x="3905087" y="3716098"/>
                </a:lnTo>
                <a:lnTo>
                  <a:pt x="3886347" y="3706620"/>
                </a:lnTo>
                <a:cubicBezTo>
                  <a:pt x="3880298" y="3702306"/>
                  <a:pt x="3874918" y="3696877"/>
                  <a:pt x="3870533" y="3689905"/>
                </a:cubicBezTo>
                <a:cubicBezTo>
                  <a:pt x="3807578" y="3724969"/>
                  <a:pt x="3747319" y="3689891"/>
                  <a:pt x="3678563" y="3694486"/>
                </a:cubicBezTo>
                <a:cubicBezTo>
                  <a:pt x="3619015" y="3647819"/>
                  <a:pt x="3541898" y="3698501"/>
                  <a:pt x="3524121" y="3642736"/>
                </a:cubicBezTo>
                <a:cubicBezTo>
                  <a:pt x="3473280" y="3637953"/>
                  <a:pt x="3441828" y="3666410"/>
                  <a:pt x="3373519" y="3665785"/>
                </a:cubicBezTo>
                <a:cubicBezTo>
                  <a:pt x="3301144" y="3619995"/>
                  <a:pt x="3195679" y="3661016"/>
                  <a:pt x="3114267" y="3638983"/>
                </a:cubicBezTo>
                <a:cubicBezTo>
                  <a:pt x="3050301" y="3631891"/>
                  <a:pt x="3014478" y="3623781"/>
                  <a:pt x="2989722" y="3623230"/>
                </a:cubicBezTo>
                <a:cubicBezTo>
                  <a:pt x="2981490" y="3626253"/>
                  <a:pt x="2973615" y="3630768"/>
                  <a:pt x="2965734" y="3635676"/>
                </a:cubicBezTo>
                <a:lnTo>
                  <a:pt x="2961603" y="3638221"/>
                </a:lnTo>
                <a:lnTo>
                  <a:pt x="2944959" y="3639723"/>
                </a:lnTo>
                <a:lnTo>
                  <a:pt x="2940402" y="3651000"/>
                </a:lnTo>
                <a:lnTo>
                  <a:pt x="2884777" y="3660775"/>
                </a:lnTo>
                <a:cubicBezTo>
                  <a:pt x="2847798" y="3633323"/>
                  <a:pt x="2784577" y="3683878"/>
                  <a:pt x="2739034" y="3647396"/>
                </a:cubicBezTo>
                <a:cubicBezTo>
                  <a:pt x="2721723" y="3637914"/>
                  <a:pt x="2664700" y="3632640"/>
                  <a:pt x="2651827" y="3646306"/>
                </a:cubicBezTo>
                <a:cubicBezTo>
                  <a:pt x="2639507" y="3648229"/>
                  <a:pt x="2626416" y="3641459"/>
                  <a:pt x="2618680" y="3656755"/>
                </a:cubicBezTo>
                <a:cubicBezTo>
                  <a:pt x="2606912" y="3674893"/>
                  <a:pt x="2569710" y="3640834"/>
                  <a:pt x="2572404" y="3664043"/>
                </a:cubicBezTo>
                <a:cubicBezTo>
                  <a:pt x="2539908" y="3664264"/>
                  <a:pt x="2468909" y="3658244"/>
                  <a:pt x="2423704" y="3658079"/>
                </a:cubicBezTo>
                <a:cubicBezTo>
                  <a:pt x="2401541" y="3632076"/>
                  <a:pt x="2336245" y="3667858"/>
                  <a:pt x="2301172" y="3663053"/>
                </a:cubicBezTo>
                <a:cubicBezTo>
                  <a:pt x="2270382" y="3664836"/>
                  <a:pt x="2295133" y="3678405"/>
                  <a:pt x="2258745" y="3673229"/>
                </a:cubicBezTo>
                <a:cubicBezTo>
                  <a:pt x="2189914" y="3624313"/>
                  <a:pt x="2142671" y="3658345"/>
                  <a:pt x="2082844" y="3645349"/>
                </a:cubicBezTo>
                <a:cubicBezTo>
                  <a:pt x="2015031" y="3635633"/>
                  <a:pt x="2022192" y="3649098"/>
                  <a:pt x="1938480" y="3601439"/>
                </a:cubicBezTo>
                <a:cubicBezTo>
                  <a:pt x="1928908" y="3618751"/>
                  <a:pt x="1918117" y="3618969"/>
                  <a:pt x="1900166" y="3609358"/>
                </a:cubicBezTo>
                <a:cubicBezTo>
                  <a:pt x="1875058" y="3614647"/>
                  <a:pt x="1732415" y="3629919"/>
                  <a:pt x="1704758" y="3637625"/>
                </a:cubicBezTo>
                <a:cubicBezTo>
                  <a:pt x="1665493" y="3642494"/>
                  <a:pt x="1699638" y="3634297"/>
                  <a:pt x="1664576" y="3638572"/>
                </a:cubicBezTo>
                <a:cubicBezTo>
                  <a:pt x="1631025" y="3623179"/>
                  <a:pt x="1623938" y="3648223"/>
                  <a:pt x="1577459" y="3658824"/>
                </a:cubicBezTo>
                <a:cubicBezTo>
                  <a:pt x="1558372" y="3643840"/>
                  <a:pt x="1542705" y="3650086"/>
                  <a:pt x="1527269" y="3663088"/>
                </a:cubicBezTo>
                <a:cubicBezTo>
                  <a:pt x="1482304" y="3657554"/>
                  <a:pt x="1440875" y="3676551"/>
                  <a:pt x="1390118" y="3682789"/>
                </a:cubicBezTo>
                <a:cubicBezTo>
                  <a:pt x="1335668" y="3664499"/>
                  <a:pt x="1306940" y="3702155"/>
                  <a:pt x="1252698" y="3708662"/>
                </a:cubicBezTo>
                <a:cubicBezTo>
                  <a:pt x="1205896" y="3739126"/>
                  <a:pt x="1252155" y="3739345"/>
                  <a:pt x="1206642" y="3736384"/>
                </a:cubicBezTo>
                <a:cubicBezTo>
                  <a:pt x="1133049" y="3701459"/>
                  <a:pt x="1172385" y="3788811"/>
                  <a:pt x="1058106" y="3776166"/>
                </a:cubicBezTo>
                <a:cubicBezTo>
                  <a:pt x="1051718" y="3770370"/>
                  <a:pt x="1037785" y="3776256"/>
                  <a:pt x="1039167" y="3784177"/>
                </a:cubicBezTo>
                <a:cubicBezTo>
                  <a:pt x="1031939" y="3781717"/>
                  <a:pt x="991014" y="3757614"/>
                  <a:pt x="989223" y="3770303"/>
                </a:cubicBezTo>
                <a:cubicBezTo>
                  <a:pt x="952800" y="3771798"/>
                  <a:pt x="940354" y="3773288"/>
                  <a:pt x="907906" y="3757678"/>
                </a:cubicBezTo>
                <a:cubicBezTo>
                  <a:pt x="837671" y="3779460"/>
                  <a:pt x="875987" y="3720282"/>
                  <a:pt x="825226" y="3726369"/>
                </a:cubicBezTo>
                <a:cubicBezTo>
                  <a:pt x="784475" y="3751356"/>
                  <a:pt x="769332" y="3730978"/>
                  <a:pt x="722264" y="3747612"/>
                </a:cubicBezTo>
                <a:cubicBezTo>
                  <a:pt x="705940" y="3706527"/>
                  <a:pt x="677954" y="3751976"/>
                  <a:pt x="659460" y="3740429"/>
                </a:cubicBezTo>
                <a:cubicBezTo>
                  <a:pt x="630609" y="3788461"/>
                  <a:pt x="587162" y="3738081"/>
                  <a:pt x="556552" y="3739124"/>
                </a:cubicBezTo>
                <a:cubicBezTo>
                  <a:pt x="512191" y="3741235"/>
                  <a:pt x="421524" y="3729868"/>
                  <a:pt x="385384" y="3726388"/>
                </a:cubicBezTo>
                <a:cubicBezTo>
                  <a:pt x="371829" y="3727776"/>
                  <a:pt x="368220" y="3731702"/>
                  <a:pt x="339711" y="3718242"/>
                </a:cubicBezTo>
                <a:cubicBezTo>
                  <a:pt x="302559" y="3699664"/>
                  <a:pt x="266533" y="3688299"/>
                  <a:pt x="222239" y="3672335"/>
                </a:cubicBezTo>
                <a:cubicBezTo>
                  <a:pt x="210647" y="3639657"/>
                  <a:pt x="164789" y="3691878"/>
                  <a:pt x="163578" y="3656292"/>
                </a:cubicBezTo>
                <a:cubicBezTo>
                  <a:pt x="143579" y="3679822"/>
                  <a:pt x="105972" y="3643221"/>
                  <a:pt x="72220" y="3645272"/>
                </a:cubicBezTo>
                <a:cubicBezTo>
                  <a:pt x="65331" y="3629421"/>
                  <a:pt x="57584" y="3630437"/>
                  <a:pt x="44395" y="3639455"/>
                </a:cubicBezTo>
                <a:cubicBezTo>
                  <a:pt x="30887" y="3640873"/>
                  <a:pt x="16617" y="3639423"/>
                  <a:pt x="1962" y="3635948"/>
                </a:cubicBezTo>
                <a:lnTo>
                  <a:pt x="0" y="3635261"/>
                </a:lnTo>
                <a:lnTo>
                  <a:pt x="0" y="12763"/>
                </a:lnTo>
                <a:close/>
              </a:path>
            </a:pathLst>
          </a:custGeom>
          <a:solidFill>
            <a:srgbClr val="82766A">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9141D08-2083-A968-C578-555EDF2694C3}"/>
              </a:ext>
            </a:extLst>
          </p:cNvPr>
          <p:cNvSpPr>
            <a:spLocks noGrp="1"/>
          </p:cNvSpPr>
          <p:nvPr>
            <p:ph type="title"/>
          </p:nvPr>
        </p:nvSpPr>
        <p:spPr>
          <a:xfrm>
            <a:off x="2295277" y="1960281"/>
            <a:ext cx="7601446" cy="1757084"/>
          </a:xfrm>
        </p:spPr>
        <p:txBody>
          <a:bodyPr vert="horz" lIns="91440" tIns="45720" rIns="91440" bIns="45720" rtlCol="0" anchor="b">
            <a:normAutofit/>
          </a:bodyPr>
          <a:lstStyle/>
          <a:p>
            <a:pPr algn="ctr"/>
            <a:r>
              <a:rPr lang="en-US">
                <a:solidFill>
                  <a:schemeClr val="tx2"/>
                </a:solidFill>
              </a:rPr>
              <a:t>CONCLUSION</a:t>
            </a:r>
          </a:p>
        </p:txBody>
      </p:sp>
      <p:sp>
        <p:nvSpPr>
          <p:cNvPr id="15" name="Rectangle 6">
            <a:extLst>
              <a:ext uri="{FF2B5EF4-FFF2-40B4-BE49-F238E27FC236}">
                <a16:creationId xmlns:a16="http://schemas.microsoft.com/office/drawing/2014/main" id="{6AA9F379-605C-48FC-AA29-73D667134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21727" y="900998"/>
            <a:ext cx="1348547" cy="40780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cubicBezTo>
                  <a:pt x="781874" y="4129"/>
                  <a:pt x="1607589" y="24681"/>
                  <a:pt x="2170127" y="33245"/>
                </a:cubicBezTo>
                <a:cubicBezTo>
                  <a:pt x="2169852" y="63908"/>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35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5863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29" name="Rectangle 5128">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1" name="Freeform: Shape 5130">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1331648" cy="1978172"/>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36649" y="488969"/>
                  <a:pt x="9316893" y="491390"/>
                </a:cubicBezTo>
                <a:cubicBezTo>
                  <a:pt x="9298834" y="504511"/>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79948" y="576062"/>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407128" y="961344"/>
                </a:lnTo>
                <a:lnTo>
                  <a:pt x="8380548" y="987916"/>
                </a:lnTo>
                <a:lnTo>
                  <a:pt x="8379462" y="987106"/>
                </a:lnTo>
                <a:cubicBezTo>
                  <a:pt x="8376507" y="985864"/>
                  <a:pt x="8373362" y="986042"/>
                  <a:pt x="8369725" y="989186"/>
                </a:cubicBezTo>
                <a:cubicBezTo>
                  <a:pt x="8357221" y="990792"/>
                  <a:pt x="8319237" y="991089"/>
                  <a:pt x="8304438" y="996739"/>
                </a:cubicBezTo>
                <a:cubicBezTo>
                  <a:pt x="8297193" y="1005683"/>
                  <a:pt x="8289328" y="1014568"/>
                  <a:pt x="8280929" y="1023089"/>
                </a:cubicBezTo>
                <a:lnTo>
                  <a:pt x="8275760" y="1027772"/>
                </a:lnTo>
                <a:lnTo>
                  <a:pt x="8275478" y="1027605"/>
                </a:lnTo>
                <a:cubicBezTo>
                  <a:pt x="8273970" y="1028076"/>
                  <a:pt x="8272124" y="1029408"/>
                  <a:pt x="8269666"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43525" y="1179064"/>
                </a:lnTo>
                <a:lnTo>
                  <a:pt x="7685942" y="1233723"/>
                </a:lnTo>
                <a:lnTo>
                  <a:pt x="7586920" y="1261888"/>
                </a:lnTo>
                <a:cubicBezTo>
                  <a:pt x="7556723" y="1298911"/>
                  <a:pt x="7489186" y="1249860"/>
                  <a:pt x="7486100" y="1292563"/>
                </a:cubicBezTo>
                <a:cubicBezTo>
                  <a:pt x="7454875" y="1308356"/>
                  <a:pt x="7449202" y="1300366"/>
                  <a:pt x="7407190" y="1314737"/>
                </a:cubicBezTo>
                <a:cubicBezTo>
                  <a:pt x="7368386" y="1364011"/>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23400" y="1671703"/>
                  <a:pt x="5529437" y="1636968"/>
                </a:cubicBezTo>
                <a:cubicBezTo>
                  <a:pt x="5500069" y="1636638"/>
                  <a:pt x="5481558" y="1636672"/>
                  <a:pt x="5440853" y="1657958"/>
                </a:cubicBezTo>
                <a:cubicBezTo>
                  <a:pt x="5340428" y="1673293"/>
                  <a:pt x="5074771" y="1739921"/>
                  <a:pt x="4945936" y="1713743"/>
                </a:cubicBezTo>
                <a:cubicBezTo>
                  <a:pt x="4914142" y="1717597"/>
                  <a:pt x="4837317" y="1726609"/>
                  <a:pt x="4818446" y="1726895"/>
                </a:cubicBezTo>
                <a:lnTo>
                  <a:pt x="4813657" y="1730706"/>
                </a:lnTo>
                <a:lnTo>
                  <a:pt x="4759058" y="1766533"/>
                </a:lnTo>
                <a:cubicBezTo>
                  <a:pt x="4747481" y="1770744"/>
                  <a:pt x="4734604" y="1772921"/>
                  <a:pt x="4719749" y="1771811"/>
                </a:cubicBezTo>
                <a:cubicBezTo>
                  <a:pt x="4667035" y="1745585"/>
                  <a:pt x="4634134" y="1775931"/>
                  <a:pt x="4568686" y="1786141"/>
                </a:cubicBezTo>
                <a:cubicBezTo>
                  <a:pt x="4544667" y="1777910"/>
                  <a:pt x="4432547" y="1778168"/>
                  <a:pt x="4418751" y="1796932"/>
                </a:cubicBezTo>
                <a:cubicBezTo>
                  <a:pt x="4403360" y="1801488"/>
                  <a:pt x="4385278" y="1795746"/>
                  <a:pt x="4378377" y="1815528"/>
                </a:cubicBezTo>
                <a:cubicBezTo>
                  <a:pt x="4366870" y="1839461"/>
                  <a:pt x="4312575" y="1805339"/>
                  <a:pt x="4320575" y="1832722"/>
                </a:cubicBezTo>
                <a:cubicBezTo>
                  <a:pt x="4282030" y="1809397"/>
                  <a:pt x="4252210" y="1859755"/>
                  <a:pt x="4220200" y="1873173"/>
                </a:cubicBezTo>
                <a:cubicBezTo>
                  <a:pt x="4189784" y="1872580"/>
                  <a:pt x="4175475" y="1885756"/>
                  <a:pt x="4105361" y="1894711"/>
                </a:cubicBezTo>
                <a:cubicBezTo>
                  <a:pt x="4071894" y="1867524"/>
                  <a:pt x="4035294" y="1916372"/>
                  <a:pt x="3973223" y="1881015"/>
                </a:cubicBezTo>
                <a:cubicBezTo>
                  <a:pt x="3971330" y="1884974"/>
                  <a:pt x="3952843" y="1881390"/>
                  <a:pt x="3900992" y="1880603"/>
                </a:cubicBezTo>
                <a:cubicBezTo>
                  <a:pt x="3849141" y="1879815"/>
                  <a:pt x="3740259" y="1879432"/>
                  <a:pt x="3662119" y="1876289"/>
                </a:cubicBezTo>
                <a:cubicBezTo>
                  <a:pt x="3573420" y="1876991"/>
                  <a:pt x="3613412" y="1915150"/>
                  <a:pt x="3496919" y="1873180"/>
                </a:cubicBezTo>
                <a:cubicBezTo>
                  <a:pt x="3488062" y="1895719"/>
                  <a:pt x="3474293" y="1897950"/>
                  <a:pt x="3449433" y="1889681"/>
                </a:cubicBezTo>
                <a:cubicBezTo>
                  <a:pt x="3406553" y="1891629"/>
                  <a:pt x="3417350" y="1945453"/>
                  <a:pt x="3369766" y="1916653"/>
                </a:cubicBezTo>
                <a:cubicBezTo>
                  <a:pt x="3338805" y="1929531"/>
                  <a:pt x="3310151" y="1915620"/>
                  <a:pt x="3290336" y="1925039"/>
                </a:cubicBezTo>
                <a:lnTo>
                  <a:pt x="3224897" y="1943733"/>
                </a:lnTo>
                <a:cubicBezTo>
                  <a:pt x="3188693" y="1949271"/>
                  <a:pt x="3178540" y="1909145"/>
                  <a:pt x="3161463" y="1946591"/>
                </a:cubicBezTo>
                <a:lnTo>
                  <a:pt x="3157504" y="1957276"/>
                </a:lnTo>
                <a:lnTo>
                  <a:pt x="3115176" y="1943459"/>
                </a:lnTo>
                <a:cubicBezTo>
                  <a:pt x="3095397" y="1937281"/>
                  <a:pt x="3080878" y="1929976"/>
                  <a:pt x="3038835" y="1920210"/>
                </a:cubicBezTo>
                <a:cubicBezTo>
                  <a:pt x="3011900" y="1947086"/>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1037" y="1967486"/>
                  <a:pt x="2001803" y="1954594"/>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391573" y="1790862"/>
                  <a:pt x="1332568" y="1793149"/>
                </a:cubicBezTo>
                <a:cubicBezTo>
                  <a:pt x="1236287" y="1833446"/>
                  <a:pt x="1335185" y="1756546"/>
                  <a:pt x="1186881" y="1768613"/>
                </a:cubicBezTo>
                <a:cubicBezTo>
                  <a:pt x="1178443" y="1775469"/>
                  <a:pt x="1160576" y="1767918"/>
                  <a:pt x="1162595" y="1758337"/>
                </a:cubicBezTo>
                <a:cubicBezTo>
                  <a:pt x="1153167" y="1761117"/>
                  <a:pt x="1130472" y="1779083"/>
                  <a:pt x="1128523" y="1763621"/>
                </a:cubicBezTo>
                <a:cubicBezTo>
                  <a:pt x="1081415" y="1760756"/>
                  <a:pt x="1034361" y="1768718"/>
                  <a:pt x="991903" y="1786741"/>
                </a:cubicBezTo>
                <a:cubicBezTo>
                  <a:pt x="966383" y="1781126"/>
                  <a:pt x="949501" y="1831241"/>
                  <a:pt x="883960" y="1822386"/>
                </a:cubicBezTo>
                <a:cubicBezTo>
                  <a:pt x="831931" y="1790865"/>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Content Placeholder 3">
            <a:extLst>
              <a:ext uri="{FF2B5EF4-FFF2-40B4-BE49-F238E27FC236}">
                <a16:creationId xmlns:a16="http://schemas.microsoft.com/office/drawing/2014/main" id="{D31C966F-8F34-393B-DE80-5DDA51F946D6}"/>
              </a:ext>
            </a:extLst>
          </p:cNvPr>
          <p:cNvSpPr>
            <a:spLocks noGrp="1"/>
          </p:cNvSpPr>
          <p:nvPr>
            <p:ph idx="1"/>
          </p:nvPr>
        </p:nvSpPr>
        <p:spPr>
          <a:xfrm>
            <a:off x="1050879" y="2296161"/>
            <a:ext cx="4788505" cy="3846012"/>
          </a:xfrm>
        </p:spPr>
        <p:txBody>
          <a:bodyPr>
            <a:normAutofit/>
          </a:bodyPr>
          <a:lstStyle/>
          <a:p>
            <a:pPr marL="0" indent="0">
              <a:buNone/>
            </a:pPr>
            <a:r>
              <a:rPr lang="en-US"/>
              <a:t>	</a:t>
            </a:r>
            <a:r>
              <a:rPr lang="en-US" b="0" i="0">
                <a:effectLst/>
                <a:latin typeface="Benton-Book"/>
              </a:rPr>
              <a:t>A truly smart home is one that elevates everyday living through a unified home automation system. From security and cooking to entertainment and grounds management, the flawless integration of smart technology can transform an already superb home into an exceptionally optimized property. This is our goal for the Claflin University Smart Home. </a:t>
            </a:r>
            <a:endParaRPr lang="en-US" dirty="0"/>
          </a:p>
        </p:txBody>
      </p:sp>
      <p:pic>
        <p:nvPicPr>
          <p:cNvPr id="5124" name="Picture 4" descr="Smart Homes of Tomorrow – This Is Why We Can't Have Nice Things | Radware  Blog">
            <a:extLst>
              <a:ext uri="{FF2B5EF4-FFF2-40B4-BE49-F238E27FC236}">
                <a16:creationId xmlns:a16="http://schemas.microsoft.com/office/drawing/2014/main" id="{09E7C6C0-843C-02B6-1D7B-8DE015E87E3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50426" y="2560396"/>
            <a:ext cx="4788505" cy="2681562"/>
          </a:xfrm>
          <a:prstGeom prst="rect">
            <a:avLst/>
          </a:prstGeom>
          <a:noFill/>
          <a:extLst>
            <a:ext uri="{909E8E84-426E-40DD-AFC4-6F175D3DCCD1}">
              <a14:hiddenFill xmlns:a14="http://schemas.microsoft.com/office/drawing/2010/main">
                <a:solidFill>
                  <a:srgbClr val="FFFFFF"/>
                </a:solidFill>
              </a14:hiddenFill>
            </a:ext>
          </a:extLst>
        </p:spPr>
      </p:pic>
      <p:sp>
        <p:nvSpPr>
          <p:cNvPr id="5133" name="Freeform: Shape 5132">
            <a:extLst>
              <a:ext uri="{FF2B5EF4-FFF2-40B4-BE49-F238E27FC236}">
                <a16:creationId xmlns:a16="http://schemas.microsoft.com/office/drawing/2014/main" id="{C64E267B-3F5A-4357-9E7F-C5FBE5D3B1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0426" y="5902730"/>
            <a:ext cx="5741575" cy="955271"/>
          </a:xfrm>
          <a:custGeom>
            <a:avLst/>
            <a:gdLst>
              <a:gd name="connsiteX0" fmla="*/ 5741575 w 5741575"/>
              <a:gd name="connsiteY0" fmla="*/ 0 h 955271"/>
              <a:gd name="connsiteX1" fmla="*/ 5741575 w 5741575"/>
              <a:gd name="connsiteY1" fmla="*/ 955271 h 955271"/>
              <a:gd name="connsiteX2" fmla="*/ 0 w 5741575"/>
              <a:gd name="connsiteY2" fmla="*/ 955271 h 955271"/>
              <a:gd name="connsiteX3" fmla="*/ 8558 w 5741575"/>
              <a:gd name="connsiteY3" fmla="*/ 953971 h 955271"/>
              <a:gd name="connsiteX4" fmla="*/ 16894 w 5741575"/>
              <a:gd name="connsiteY4" fmla="*/ 953847 h 955271"/>
              <a:gd name="connsiteX5" fmla="*/ 28156 w 5741575"/>
              <a:gd name="connsiteY5" fmla="*/ 951374 h 955271"/>
              <a:gd name="connsiteX6" fmla="*/ 28293 w 5741575"/>
              <a:gd name="connsiteY6" fmla="*/ 950971 h 955271"/>
              <a:gd name="connsiteX7" fmla="*/ 39115 w 5741575"/>
              <a:gd name="connsiteY7" fmla="*/ 949326 h 955271"/>
              <a:gd name="connsiteX8" fmla="*/ 93851 w 5741575"/>
              <a:gd name="connsiteY8" fmla="*/ 945611 h 955271"/>
              <a:gd name="connsiteX9" fmla="*/ 148657 w 5741575"/>
              <a:gd name="connsiteY9" fmla="*/ 898134 h 955271"/>
              <a:gd name="connsiteX10" fmla="*/ 174554 w 5741575"/>
              <a:gd name="connsiteY10" fmla="*/ 886351 h 955271"/>
              <a:gd name="connsiteX11" fmla="*/ 187633 w 5741575"/>
              <a:gd name="connsiteY11" fmla="*/ 878226 h 955271"/>
              <a:gd name="connsiteX12" fmla="*/ 187961 w 5741575"/>
              <a:gd name="connsiteY12" fmla="*/ 876538 h 955271"/>
              <a:gd name="connsiteX13" fmla="*/ 240501 w 5741575"/>
              <a:gd name="connsiteY13" fmla="*/ 873150 h 955271"/>
              <a:gd name="connsiteX14" fmla="*/ 246345 w 5741575"/>
              <a:gd name="connsiteY14" fmla="*/ 869942 h 955271"/>
              <a:gd name="connsiteX15" fmla="*/ 282041 w 5741575"/>
              <a:gd name="connsiteY15" fmla="*/ 871263 h 955271"/>
              <a:gd name="connsiteX16" fmla="*/ 299711 w 5741575"/>
              <a:gd name="connsiteY16" fmla="*/ 870064 h 955271"/>
              <a:gd name="connsiteX17" fmla="*/ 306299 w 5741575"/>
              <a:gd name="connsiteY17" fmla="*/ 873609 h 955271"/>
              <a:gd name="connsiteX18" fmla="*/ 331571 w 5741575"/>
              <a:gd name="connsiteY18" fmla="*/ 869866 h 955271"/>
              <a:gd name="connsiteX19" fmla="*/ 333872 w 5741575"/>
              <a:gd name="connsiteY19" fmla="*/ 867971 h 955271"/>
              <a:gd name="connsiteX20" fmla="*/ 356953 w 5741575"/>
              <a:gd name="connsiteY20" fmla="*/ 870334 h 955271"/>
              <a:gd name="connsiteX21" fmla="*/ 379005 w 5741575"/>
              <a:gd name="connsiteY21" fmla="*/ 878900 h 955271"/>
              <a:gd name="connsiteX22" fmla="*/ 585428 w 5741575"/>
              <a:gd name="connsiteY22" fmla="*/ 826440 h 955271"/>
              <a:gd name="connsiteX23" fmla="*/ 787156 w 5741575"/>
              <a:gd name="connsiteY23" fmla="*/ 838447 h 955271"/>
              <a:gd name="connsiteX24" fmla="*/ 898586 w 5741575"/>
              <a:gd name="connsiteY24" fmla="*/ 808502 h 955271"/>
              <a:gd name="connsiteX25" fmla="*/ 924063 w 5741575"/>
              <a:gd name="connsiteY25" fmla="*/ 770210 h 955271"/>
              <a:gd name="connsiteX26" fmla="*/ 1212574 w 5741575"/>
              <a:gd name="connsiteY26" fmla="*/ 724238 h 955271"/>
              <a:gd name="connsiteX27" fmla="*/ 1280768 w 5741575"/>
              <a:gd name="connsiteY27" fmla="*/ 699122 h 955271"/>
              <a:gd name="connsiteX28" fmla="*/ 1352027 w 5741575"/>
              <a:gd name="connsiteY28" fmla="*/ 704323 h 955271"/>
              <a:gd name="connsiteX29" fmla="*/ 1374314 w 5741575"/>
              <a:gd name="connsiteY29" fmla="*/ 688815 h 955271"/>
              <a:gd name="connsiteX30" fmla="*/ 1378034 w 5741575"/>
              <a:gd name="connsiteY30" fmla="*/ 685842 h 955271"/>
              <a:gd name="connsiteX31" fmla="*/ 1395604 w 5741575"/>
              <a:gd name="connsiteY31" fmla="*/ 680460 h 955271"/>
              <a:gd name="connsiteX32" fmla="*/ 1397206 w 5741575"/>
              <a:gd name="connsiteY32" fmla="*/ 670793 h 955271"/>
              <a:gd name="connsiteX33" fmla="*/ 1421250 w 5741575"/>
              <a:gd name="connsiteY33" fmla="*/ 656855 h 955271"/>
              <a:gd name="connsiteX34" fmla="*/ 1454524 w 5741575"/>
              <a:gd name="connsiteY34" fmla="*/ 649224 h 955271"/>
              <a:gd name="connsiteX35" fmla="*/ 1616217 w 5741575"/>
              <a:gd name="connsiteY35" fmla="*/ 622107 h 955271"/>
              <a:gd name="connsiteX36" fmla="*/ 1710928 w 5741575"/>
              <a:gd name="connsiteY36" fmla="*/ 600666 h 955271"/>
              <a:gd name="connsiteX37" fmla="*/ 1743718 w 5741575"/>
              <a:gd name="connsiteY37" fmla="*/ 584327 h 955271"/>
              <a:gd name="connsiteX38" fmla="*/ 1791651 w 5741575"/>
              <a:gd name="connsiteY38" fmla="*/ 567019 h 955271"/>
              <a:gd name="connsiteX39" fmla="*/ 1873778 w 5741575"/>
              <a:gd name="connsiteY39" fmla="*/ 530130 h 955271"/>
              <a:gd name="connsiteX40" fmla="*/ 1988411 w 5741575"/>
              <a:gd name="connsiteY40" fmla="*/ 491599 h 955271"/>
              <a:gd name="connsiteX41" fmla="*/ 2085507 w 5741575"/>
              <a:gd name="connsiteY41" fmla="*/ 498527 h 955271"/>
              <a:gd name="connsiteX42" fmla="*/ 2090767 w 5741575"/>
              <a:gd name="connsiteY42" fmla="*/ 490616 h 955271"/>
              <a:gd name="connsiteX43" fmla="*/ 2151143 w 5741575"/>
              <a:gd name="connsiteY43" fmla="*/ 478332 h 955271"/>
              <a:gd name="connsiteX44" fmla="*/ 2378710 w 5741575"/>
              <a:gd name="connsiteY44" fmla="*/ 477570 h 955271"/>
              <a:gd name="connsiteX45" fmla="*/ 2496256 w 5741575"/>
              <a:gd name="connsiteY45" fmla="*/ 452396 h 955271"/>
              <a:gd name="connsiteX46" fmla="*/ 2535387 w 5741575"/>
              <a:gd name="connsiteY46" fmla="*/ 436645 h 955271"/>
              <a:gd name="connsiteX47" fmla="*/ 2601109 w 5741575"/>
              <a:gd name="connsiteY47" fmla="*/ 410678 h 955271"/>
              <a:gd name="connsiteX48" fmla="*/ 2643855 w 5741575"/>
              <a:gd name="connsiteY48" fmla="*/ 374482 h 955271"/>
              <a:gd name="connsiteX49" fmla="*/ 2657726 w 5741575"/>
              <a:gd name="connsiteY49" fmla="*/ 365841 h 955271"/>
              <a:gd name="connsiteX50" fmla="*/ 2687125 w 5741575"/>
              <a:gd name="connsiteY50" fmla="*/ 366820 h 955271"/>
              <a:gd name="connsiteX51" fmla="*/ 2697479 w 5741575"/>
              <a:gd name="connsiteY51" fmla="*/ 361430 h 955271"/>
              <a:gd name="connsiteX52" fmla="*/ 2701547 w 5741575"/>
              <a:gd name="connsiteY52" fmla="*/ 361545 h 955271"/>
              <a:gd name="connsiteX53" fmla="*/ 2711054 w 5741575"/>
              <a:gd name="connsiteY53" fmla="*/ 360597 h 955271"/>
              <a:gd name="connsiteX54" fmla="*/ 2710438 w 5741575"/>
              <a:gd name="connsiteY54" fmla="*/ 366958 h 955271"/>
              <a:gd name="connsiteX55" fmla="*/ 2722936 w 5741575"/>
              <a:gd name="connsiteY55" fmla="*/ 377633 h 955271"/>
              <a:gd name="connsiteX56" fmla="*/ 2777227 w 5741575"/>
              <a:gd name="connsiteY56" fmla="*/ 368972 h 955271"/>
              <a:gd name="connsiteX57" fmla="*/ 2779510 w 5741575"/>
              <a:gd name="connsiteY57" fmla="*/ 361652 h 955271"/>
              <a:gd name="connsiteX58" fmla="*/ 2786278 w 5741575"/>
              <a:gd name="connsiteY58" fmla="*/ 359869 h 955271"/>
              <a:gd name="connsiteX59" fmla="*/ 2792101 w 5741575"/>
              <a:gd name="connsiteY59" fmla="*/ 365927 h 955271"/>
              <a:gd name="connsiteX60" fmla="*/ 2885545 w 5741575"/>
              <a:gd name="connsiteY60" fmla="*/ 372818 h 955271"/>
              <a:gd name="connsiteX61" fmla="*/ 3009558 w 5741575"/>
              <a:gd name="connsiteY61" fmla="*/ 370573 h 955271"/>
              <a:gd name="connsiteX62" fmla="*/ 3095010 w 5741575"/>
              <a:gd name="connsiteY62" fmla="*/ 332454 h 955271"/>
              <a:gd name="connsiteX63" fmla="*/ 3103742 w 5741575"/>
              <a:gd name="connsiteY63" fmla="*/ 337974 h 955271"/>
              <a:gd name="connsiteX64" fmla="*/ 3165093 w 5741575"/>
              <a:gd name="connsiteY64" fmla="*/ 329459 h 955271"/>
              <a:gd name="connsiteX65" fmla="*/ 3373785 w 5741575"/>
              <a:gd name="connsiteY65" fmla="*/ 255680 h 955271"/>
              <a:gd name="connsiteX66" fmla="*/ 3493851 w 5741575"/>
              <a:gd name="connsiteY66" fmla="*/ 240255 h 955271"/>
              <a:gd name="connsiteX67" fmla="*/ 3537470 w 5741575"/>
              <a:gd name="connsiteY67" fmla="*/ 241867 h 955271"/>
              <a:gd name="connsiteX68" fmla="*/ 3610489 w 5741575"/>
              <a:gd name="connsiteY68" fmla="*/ 244128 h 955271"/>
              <a:gd name="connsiteX69" fmla="*/ 3667539 w 5741575"/>
              <a:gd name="connsiteY69" fmla="*/ 263271 h 955271"/>
              <a:gd name="connsiteX70" fmla="*/ 3727614 w 5741575"/>
              <a:gd name="connsiteY70" fmla="*/ 258245 h 955271"/>
              <a:gd name="connsiteX71" fmla="*/ 3738369 w 5741575"/>
              <a:gd name="connsiteY71" fmla="*/ 234506 h 955271"/>
              <a:gd name="connsiteX72" fmla="*/ 3803670 w 5741575"/>
              <a:gd name="connsiteY72" fmla="*/ 236457 h 955271"/>
              <a:gd name="connsiteX73" fmla="*/ 3903080 w 5741575"/>
              <a:gd name="connsiteY73" fmla="*/ 241890 h 955271"/>
              <a:gd name="connsiteX74" fmla="*/ 3959588 w 5741575"/>
              <a:gd name="connsiteY74" fmla="*/ 239195 h 955271"/>
              <a:gd name="connsiteX75" fmla="*/ 4114838 w 5741575"/>
              <a:gd name="connsiteY75" fmla="*/ 238165 h 955271"/>
              <a:gd name="connsiteX76" fmla="*/ 4271023 w 5741575"/>
              <a:gd name="connsiteY76" fmla="*/ 241959 h 955271"/>
              <a:gd name="connsiteX77" fmla="*/ 4367397 w 5741575"/>
              <a:gd name="connsiteY77" fmla="*/ 271442 h 955271"/>
              <a:gd name="connsiteX78" fmla="*/ 4495366 w 5741575"/>
              <a:gd name="connsiteY78" fmla="*/ 271618 h 955271"/>
              <a:gd name="connsiteX79" fmla="*/ 4517347 w 5741575"/>
              <a:gd name="connsiteY79" fmla="*/ 275639 h 955271"/>
              <a:gd name="connsiteX80" fmla="*/ 4546116 w 5741575"/>
              <a:gd name="connsiteY80" fmla="*/ 268568 h 955271"/>
              <a:gd name="connsiteX81" fmla="*/ 4661259 w 5741575"/>
              <a:gd name="connsiteY81" fmla="*/ 238966 h 955271"/>
              <a:gd name="connsiteX82" fmla="*/ 4750403 w 5741575"/>
              <a:gd name="connsiteY82" fmla="*/ 204364 h 955271"/>
              <a:gd name="connsiteX83" fmla="*/ 4867614 w 5741575"/>
              <a:gd name="connsiteY83" fmla="*/ 208668 h 955271"/>
              <a:gd name="connsiteX84" fmla="*/ 4937036 w 5741575"/>
              <a:gd name="connsiteY84" fmla="*/ 195446 h 955271"/>
              <a:gd name="connsiteX85" fmla="*/ 5047626 w 5741575"/>
              <a:gd name="connsiteY85" fmla="*/ 149604 h 955271"/>
              <a:gd name="connsiteX86" fmla="*/ 5200247 w 5741575"/>
              <a:gd name="connsiteY86" fmla="*/ 142695 h 955271"/>
              <a:gd name="connsiteX87" fmla="*/ 5235691 w 5741575"/>
              <a:gd name="connsiteY87" fmla="*/ 173330 h 955271"/>
              <a:gd name="connsiteX88" fmla="*/ 5280133 w 5741575"/>
              <a:gd name="connsiteY88" fmla="*/ 189342 h 955271"/>
              <a:gd name="connsiteX89" fmla="*/ 5291963 w 5741575"/>
              <a:gd name="connsiteY89" fmla="*/ 139446 h 955271"/>
              <a:gd name="connsiteX90" fmla="*/ 5418472 w 5741575"/>
              <a:gd name="connsiteY90" fmla="*/ 89163 h 955271"/>
              <a:gd name="connsiteX91" fmla="*/ 5482354 w 5741575"/>
              <a:gd name="connsiteY91" fmla="*/ 69470 h 955271"/>
              <a:gd name="connsiteX92" fmla="*/ 5583280 w 5741575"/>
              <a:gd name="connsiteY92" fmla="*/ 49787 h 955271"/>
              <a:gd name="connsiteX93" fmla="*/ 5613766 w 5741575"/>
              <a:gd name="connsiteY93" fmla="*/ 41855 h 955271"/>
              <a:gd name="connsiteX94" fmla="*/ 5684952 w 5741575"/>
              <a:gd name="connsiteY94" fmla="*/ 26088 h 955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5741575" h="955271">
                <a:moveTo>
                  <a:pt x="5741575" y="0"/>
                </a:moveTo>
                <a:lnTo>
                  <a:pt x="5741575" y="955271"/>
                </a:lnTo>
                <a:lnTo>
                  <a:pt x="0" y="955271"/>
                </a:lnTo>
                <a:lnTo>
                  <a:pt x="8558" y="953971"/>
                </a:lnTo>
                <a:lnTo>
                  <a:pt x="16894" y="953847"/>
                </a:lnTo>
                <a:cubicBezTo>
                  <a:pt x="22474" y="953361"/>
                  <a:pt x="25973" y="952524"/>
                  <a:pt x="28156" y="951374"/>
                </a:cubicBezTo>
                <a:cubicBezTo>
                  <a:pt x="28201" y="951240"/>
                  <a:pt x="28247" y="951105"/>
                  <a:pt x="28293" y="950971"/>
                </a:cubicBezTo>
                <a:lnTo>
                  <a:pt x="39115" y="949326"/>
                </a:lnTo>
                <a:cubicBezTo>
                  <a:pt x="57701" y="947335"/>
                  <a:pt x="76089" y="946141"/>
                  <a:pt x="93851" y="945611"/>
                </a:cubicBezTo>
                <a:cubicBezTo>
                  <a:pt x="99905" y="923404"/>
                  <a:pt x="170209" y="932855"/>
                  <a:pt x="148657" y="898134"/>
                </a:cubicBezTo>
                <a:cubicBezTo>
                  <a:pt x="172173" y="896348"/>
                  <a:pt x="191809" y="908449"/>
                  <a:pt x="174554" y="886351"/>
                </a:cubicBezTo>
                <a:cubicBezTo>
                  <a:pt x="182014" y="885083"/>
                  <a:pt x="185699" y="882087"/>
                  <a:pt x="187633" y="878226"/>
                </a:cubicBezTo>
                <a:cubicBezTo>
                  <a:pt x="187742" y="877663"/>
                  <a:pt x="187852" y="877101"/>
                  <a:pt x="187961" y="876538"/>
                </a:cubicBezTo>
                <a:lnTo>
                  <a:pt x="240501" y="873150"/>
                </a:lnTo>
                <a:lnTo>
                  <a:pt x="246345" y="869942"/>
                </a:lnTo>
                <a:lnTo>
                  <a:pt x="282041" y="871263"/>
                </a:lnTo>
                <a:lnTo>
                  <a:pt x="299711" y="870064"/>
                </a:lnTo>
                <a:lnTo>
                  <a:pt x="306299" y="873609"/>
                </a:lnTo>
                <a:cubicBezTo>
                  <a:pt x="312531" y="875279"/>
                  <a:pt x="320316" y="874896"/>
                  <a:pt x="331571" y="869866"/>
                </a:cubicBezTo>
                <a:lnTo>
                  <a:pt x="333872" y="867971"/>
                </a:lnTo>
                <a:lnTo>
                  <a:pt x="356953" y="870334"/>
                </a:lnTo>
                <a:cubicBezTo>
                  <a:pt x="364772" y="872042"/>
                  <a:pt x="372199" y="874762"/>
                  <a:pt x="379005" y="878900"/>
                </a:cubicBezTo>
                <a:cubicBezTo>
                  <a:pt x="436788" y="836391"/>
                  <a:pt x="512367" y="847456"/>
                  <a:pt x="585428" y="826440"/>
                </a:cubicBezTo>
                <a:cubicBezTo>
                  <a:pt x="600236" y="776571"/>
                  <a:pt x="751447" y="800939"/>
                  <a:pt x="787156" y="838447"/>
                </a:cubicBezTo>
                <a:cubicBezTo>
                  <a:pt x="767750" y="789794"/>
                  <a:pt x="977582" y="857915"/>
                  <a:pt x="898586" y="808502"/>
                </a:cubicBezTo>
                <a:cubicBezTo>
                  <a:pt x="926099" y="807167"/>
                  <a:pt x="944922" y="782490"/>
                  <a:pt x="924063" y="770210"/>
                </a:cubicBezTo>
                <a:cubicBezTo>
                  <a:pt x="1015917" y="786259"/>
                  <a:pt x="1117953" y="728408"/>
                  <a:pt x="1212574" y="724238"/>
                </a:cubicBezTo>
                <a:cubicBezTo>
                  <a:pt x="1245879" y="677520"/>
                  <a:pt x="1233543" y="716744"/>
                  <a:pt x="1280768" y="699122"/>
                </a:cubicBezTo>
                <a:cubicBezTo>
                  <a:pt x="1280824" y="735474"/>
                  <a:pt x="1333787" y="667235"/>
                  <a:pt x="1352027" y="704323"/>
                </a:cubicBezTo>
                <a:cubicBezTo>
                  <a:pt x="1360044" y="699941"/>
                  <a:pt x="1367234" y="694526"/>
                  <a:pt x="1374314" y="688815"/>
                </a:cubicBezTo>
                <a:lnTo>
                  <a:pt x="1378034" y="685842"/>
                </a:lnTo>
                <a:lnTo>
                  <a:pt x="1395604" y="680460"/>
                </a:lnTo>
                <a:lnTo>
                  <a:pt x="1397206" y="670793"/>
                </a:lnTo>
                <a:lnTo>
                  <a:pt x="1421250" y="656855"/>
                </a:lnTo>
                <a:cubicBezTo>
                  <a:pt x="1430770" y="652893"/>
                  <a:pt x="1441623" y="650105"/>
                  <a:pt x="1454524" y="649224"/>
                </a:cubicBezTo>
                <a:cubicBezTo>
                  <a:pt x="1502655" y="660482"/>
                  <a:pt x="1556151" y="606226"/>
                  <a:pt x="1616217" y="622107"/>
                </a:cubicBezTo>
                <a:cubicBezTo>
                  <a:pt x="1637755" y="624837"/>
                  <a:pt x="1701030" y="614257"/>
                  <a:pt x="1710928" y="600666"/>
                </a:cubicBezTo>
                <a:cubicBezTo>
                  <a:pt x="1723693" y="596072"/>
                  <a:pt x="1739861" y="597834"/>
                  <a:pt x="1743718" y="584327"/>
                </a:cubicBezTo>
                <a:cubicBezTo>
                  <a:pt x="1751098" y="567647"/>
                  <a:pt x="1801421" y="583831"/>
                  <a:pt x="1791651" y="567019"/>
                </a:cubicBezTo>
                <a:cubicBezTo>
                  <a:pt x="1827282" y="577929"/>
                  <a:pt x="1847642" y="542228"/>
                  <a:pt x="1873778" y="530130"/>
                </a:cubicBezTo>
                <a:cubicBezTo>
                  <a:pt x="1902425" y="541995"/>
                  <a:pt x="1929013" y="504913"/>
                  <a:pt x="1988411" y="491599"/>
                </a:cubicBezTo>
                <a:cubicBezTo>
                  <a:pt x="2020077" y="505546"/>
                  <a:pt x="2028363" y="482381"/>
                  <a:pt x="2085507" y="498527"/>
                </a:cubicBezTo>
                <a:cubicBezTo>
                  <a:pt x="2086719" y="495769"/>
                  <a:pt x="2088490" y="493104"/>
                  <a:pt x="2090767" y="490616"/>
                </a:cubicBezTo>
                <a:cubicBezTo>
                  <a:pt x="2103992" y="476161"/>
                  <a:pt x="2131025" y="470659"/>
                  <a:pt x="2151143" y="478332"/>
                </a:cubicBezTo>
                <a:cubicBezTo>
                  <a:pt x="2240088" y="497642"/>
                  <a:pt x="2310118" y="483043"/>
                  <a:pt x="2378710" y="477570"/>
                </a:cubicBezTo>
                <a:cubicBezTo>
                  <a:pt x="2454975" y="467585"/>
                  <a:pt x="2391576" y="437831"/>
                  <a:pt x="2496256" y="452396"/>
                </a:cubicBezTo>
                <a:cubicBezTo>
                  <a:pt x="2501503" y="436899"/>
                  <a:pt x="2513119" y="433980"/>
                  <a:pt x="2535387" y="436645"/>
                </a:cubicBezTo>
                <a:cubicBezTo>
                  <a:pt x="2572084" y="430778"/>
                  <a:pt x="2557124" y="397207"/>
                  <a:pt x="2601109" y="410678"/>
                </a:cubicBezTo>
                <a:cubicBezTo>
                  <a:pt x="2588000" y="393616"/>
                  <a:pt x="2667428" y="390302"/>
                  <a:pt x="2643855" y="374482"/>
                </a:cubicBezTo>
                <a:cubicBezTo>
                  <a:pt x="2648277" y="369169"/>
                  <a:pt x="2652937" y="366761"/>
                  <a:pt x="2657726" y="365841"/>
                </a:cubicBezTo>
                <a:cubicBezTo>
                  <a:pt x="2667303" y="363999"/>
                  <a:pt x="2677395" y="368107"/>
                  <a:pt x="2687125" y="366820"/>
                </a:cubicBezTo>
                <a:lnTo>
                  <a:pt x="2697479" y="361430"/>
                </a:lnTo>
                <a:lnTo>
                  <a:pt x="2701547" y="361545"/>
                </a:lnTo>
                <a:lnTo>
                  <a:pt x="2711054" y="360597"/>
                </a:lnTo>
                <a:lnTo>
                  <a:pt x="2710438" y="366958"/>
                </a:lnTo>
                <a:cubicBezTo>
                  <a:pt x="2708955" y="373111"/>
                  <a:pt x="2708038" y="379788"/>
                  <a:pt x="2722936" y="377633"/>
                </a:cubicBezTo>
                <a:cubicBezTo>
                  <a:pt x="2753511" y="370170"/>
                  <a:pt x="2766475" y="394972"/>
                  <a:pt x="2777227" y="368972"/>
                </a:cubicBezTo>
                <a:lnTo>
                  <a:pt x="2779510" y="361652"/>
                </a:lnTo>
                <a:lnTo>
                  <a:pt x="2786278" y="359869"/>
                </a:lnTo>
                <a:cubicBezTo>
                  <a:pt x="2789994" y="359750"/>
                  <a:pt x="2792255" y="361281"/>
                  <a:pt x="2792101" y="365927"/>
                </a:cubicBezTo>
                <a:cubicBezTo>
                  <a:pt x="2819315" y="344279"/>
                  <a:pt x="2855630" y="370297"/>
                  <a:pt x="2885545" y="372818"/>
                </a:cubicBezTo>
                <a:cubicBezTo>
                  <a:pt x="2905895" y="352581"/>
                  <a:pt x="2948591" y="377825"/>
                  <a:pt x="3009558" y="370573"/>
                </a:cubicBezTo>
                <a:cubicBezTo>
                  <a:pt x="3031640" y="347442"/>
                  <a:pt x="3050695" y="365935"/>
                  <a:pt x="3095010" y="332454"/>
                </a:cubicBezTo>
                <a:cubicBezTo>
                  <a:pt x="3097485" y="334582"/>
                  <a:pt x="3100426" y="336441"/>
                  <a:pt x="3103742" y="337974"/>
                </a:cubicBezTo>
                <a:cubicBezTo>
                  <a:pt x="3123005" y="346878"/>
                  <a:pt x="3150475" y="343067"/>
                  <a:pt x="3165093" y="329459"/>
                </a:cubicBezTo>
                <a:cubicBezTo>
                  <a:pt x="3236951" y="282673"/>
                  <a:pt x="3308286" y="273118"/>
                  <a:pt x="3373785" y="255680"/>
                </a:cubicBezTo>
                <a:cubicBezTo>
                  <a:pt x="3448540" y="239861"/>
                  <a:pt x="3405238" y="287846"/>
                  <a:pt x="3493851" y="240255"/>
                </a:cubicBezTo>
                <a:cubicBezTo>
                  <a:pt x="3506326" y="252723"/>
                  <a:pt x="3518405" y="251593"/>
                  <a:pt x="3537470" y="241867"/>
                </a:cubicBezTo>
                <a:cubicBezTo>
                  <a:pt x="3573967" y="235226"/>
                  <a:pt x="3576893" y="270855"/>
                  <a:pt x="3610489" y="244128"/>
                </a:cubicBezTo>
                <a:cubicBezTo>
                  <a:pt x="3606935" y="264036"/>
                  <a:pt x="3681284" y="241075"/>
                  <a:pt x="3667539" y="263271"/>
                </a:cubicBezTo>
                <a:cubicBezTo>
                  <a:pt x="3694251" y="276940"/>
                  <a:pt x="3701441" y="246803"/>
                  <a:pt x="3727614" y="258245"/>
                </a:cubicBezTo>
                <a:cubicBezTo>
                  <a:pt x="3754952" y="257751"/>
                  <a:pt x="3708960" y="240314"/>
                  <a:pt x="3738369" y="234506"/>
                </a:cubicBezTo>
                <a:cubicBezTo>
                  <a:pt x="3774580" y="230879"/>
                  <a:pt x="3768868" y="196201"/>
                  <a:pt x="3803670" y="236457"/>
                </a:cubicBezTo>
                <a:cubicBezTo>
                  <a:pt x="3839567" y="220301"/>
                  <a:pt x="3850064" y="239151"/>
                  <a:pt x="3903080" y="241890"/>
                </a:cubicBezTo>
                <a:cubicBezTo>
                  <a:pt x="3922859" y="227800"/>
                  <a:pt x="3941005" y="230826"/>
                  <a:pt x="3959588" y="239195"/>
                </a:cubicBezTo>
                <a:cubicBezTo>
                  <a:pt x="4009252" y="229421"/>
                  <a:pt x="4057491" y="239376"/>
                  <a:pt x="4114838" y="238165"/>
                </a:cubicBezTo>
                <a:cubicBezTo>
                  <a:pt x="4173784" y="217210"/>
                  <a:pt x="4209756" y="243378"/>
                  <a:pt x="4271023" y="241959"/>
                </a:cubicBezTo>
                <a:cubicBezTo>
                  <a:pt x="4326191" y="205535"/>
                  <a:pt x="4316856" y="279258"/>
                  <a:pt x="4367397" y="271442"/>
                </a:cubicBezTo>
                <a:cubicBezTo>
                  <a:pt x="4446016" y="235091"/>
                  <a:pt x="4369000" y="295343"/>
                  <a:pt x="4495366" y="271618"/>
                </a:cubicBezTo>
                <a:cubicBezTo>
                  <a:pt x="4501905" y="266287"/>
                  <a:pt x="4518077" y="269240"/>
                  <a:pt x="4517347" y="275639"/>
                </a:cubicBezTo>
                <a:cubicBezTo>
                  <a:pt x="4525170" y="272832"/>
                  <a:pt x="4542809" y="258800"/>
                  <a:pt x="4546116" y="268568"/>
                </a:cubicBezTo>
                <a:cubicBezTo>
                  <a:pt x="4586961" y="265354"/>
                  <a:pt x="4626617" y="255160"/>
                  <a:pt x="4661259" y="238966"/>
                </a:cubicBezTo>
                <a:cubicBezTo>
                  <a:pt x="4741966" y="247639"/>
                  <a:pt x="4693066" y="205693"/>
                  <a:pt x="4750403" y="204364"/>
                </a:cubicBezTo>
                <a:cubicBezTo>
                  <a:pt x="4798501" y="219113"/>
                  <a:pt x="4813319" y="201253"/>
                  <a:pt x="4867614" y="208668"/>
                </a:cubicBezTo>
                <a:cubicBezTo>
                  <a:pt x="4881621" y="174373"/>
                  <a:pt x="4917566" y="206761"/>
                  <a:pt x="4937036" y="195446"/>
                </a:cubicBezTo>
                <a:cubicBezTo>
                  <a:pt x="4974214" y="229763"/>
                  <a:pt x="5013321" y="152474"/>
                  <a:pt x="5047626" y="149604"/>
                </a:cubicBezTo>
                <a:cubicBezTo>
                  <a:pt x="5106046" y="150576"/>
                  <a:pt x="5172786" y="183138"/>
                  <a:pt x="5200247" y="142695"/>
                </a:cubicBezTo>
                <a:cubicBezTo>
                  <a:pt x="5206135" y="157748"/>
                  <a:pt x="5203071" y="179288"/>
                  <a:pt x="5235691" y="173330"/>
                </a:cubicBezTo>
                <a:cubicBezTo>
                  <a:pt x="5249654" y="179935"/>
                  <a:pt x="5254450" y="203448"/>
                  <a:pt x="5280133" y="189342"/>
                </a:cubicBezTo>
                <a:cubicBezTo>
                  <a:pt x="5244836" y="171370"/>
                  <a:pt x="5299493" y="163568"/>
                  <a:pt x="5291963" y="139446"/>
                </a:cubicBezTo>
                <a:cubicBezTo>
                  <a:pt x="5331555" y="120349"/>
                  <a:pt x="5427790" y="132865"/>
                  <a:pt x="5418472" y="89163"/>
                </a:cubicBezTo>
                <a:cubicBezTo>
                  <a:pt x="5428057" y="62053"/>
                  <a:pt x="5484665" y="97616"/>
                  <a:pt x="5482354" y="69470"/>
                </a:cubicBezTo>
                <a:cubicBezTo>
                  <a:pt x="5507119" y="85574"/>
                  <a:pt x="5545363" y="52240"/>
                  <a:pt x="5583280" y="49787"/>
                </a:cubicBezTo>
                <a:cubicBezTo>
                  <a:pt x="5589344" y="36484"/>
                  <a:pt x="5598103" y="36349"/>
                  <a:pt x="5613766" y="41855"/>
                </a:cubicBezTo>
                <a:cubicBezTo>
                  <a:pt x="5636621" y="41086"/>
                  <a:pt x="5660728" y="35034"/>
                  <a:pt x="5684952" y="26088"/>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39066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7D8FE-135B-3FB5-E78A-53D52EEE344C}"/>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REFERENCES</a:t>
            </a:r>
          </a:p>
        </p:txBody>
      </p:sp>
      <p:sp>
        <p:nvSpPr>
          <p:cNvPr id="3" name="Content Placeholder 2">
            <a:extLst>
              <a:ext uri="{FF2B5EF4-FFF2-40B4-BE49-F238E27FC236}">
                <a16:creationId xmlns:a16="http://schemas.microsoft.com/office/drawing/2014/main" id="{9C62CCF8-8EF6-C486-DC88-5D39D7D2AA86}"/>
              </a:ext>
            </a:extLst>
          </p:cNvPr>
          <p:cNvSpPr>
            <a:spLocks noGrp="1"/>
          </p:cNvSpPr>
          <p:nvPr>
            <p:ph idx="1"/>
          </p:nvPr>
        </p:nvSpPr>
        <p:spPr/>
        <p:txBody>
          <a:bodyPr>
            <a:normAutofit lnSpcReduction="10000"/>
          </a:bodyPr>
          <a:lstStyle/>
          <a:p>
            <a:r>
              <a:rPr lang="en-US" dirty="0">
                <a:effectLst/>
                <a:latin typeface="Times New Roman" panose="02020603050405020304" pitchFamily="18" charset="0"/>
                <a:cs typeface="Times New Roman" panose="02020603050405020304" pitchFamily="18" charset="0"/>
              </a:rPr>
              <a:t>Andreas. “30 Key Pros &amp; Cons of Smart Homes.” </a:t>
            </a:r>
            <a:r>
              <a:rPr lang="en-US" i="1" dirty="0">
                <a:effectLst/>
                <a:latin typeface="Times New Roman" panose="02020603050405020304" pitchFamily="18" charset="0"/>
                <a:cs typeface="Times New Roman" panose="02020603050405020304" pitchFamily="18" charset="0"/>
              </a:rPr>
              <a:t>E&amp;C</a:t>
            </a:r>
            <a:r>
              <a:rPr lang="en-US" dirty="0">
                <a:effectLst/>
                <a:latin typeface="Times New Roman" panose="02020603050405020304" pitchFamily="18" charset="0"/>
                <a:cs typeface="Times New Roman" panose="02020603050405020304" pitchFamily="18" charset="0"/>
              </a:rPr>
              <a:t>, 1 Dec. 2021, https://environmental-conscience.com/smart-homes-pros-cons/. </a:t>
            </a:r>
          </a:p>
          <a:p>
            <a:r>
              <a:rPr lang="en-US" dirty="0">
                <a:effectLst/>
                <a:latin typeface="Times New Roman" panose="02020603050405020304" pitchFamily="18" charset="0"/>
                <a:cs typeface="Times New Roman" panose="02020603050405020304" pitchFamily="18" charset="0"/>
              </a:rPr>
              <a:t>Gwsadmin. “Pepper Robot Features - Why Pepper?” </a:t>
            </a:r>
            <a:r>
              <a:rPr lang="en-US" i="1" dirty="0">
                <a:effectLst/>
                <a:latin typeface="Times New Roman" panose="02020603050405020304" pitchFamily="18" charset="0"/>
                <a:cs typeface="Times New Roman" panose="02020603050405020304" pitchFamily="18" charset="0"/>
              </a:rPr>
              <a:t>GWS Robotics</a:t>
            </a:r>
            <a:r>
              <a:rPr lang="en-US" dirty="0">
                <a:effectLst/>
                <a:latin typeface="Times New Roman" panose="02020603050405020304" pitchFamily="18" charset="0"/>
                <a:cs typeface="Times New Roman" panose="02020603050405020304" pitchFamily="18" charset="0"/>
              </a:rPr>
              <a:t>, 14 Feb. 2017, https://www.gwsrobotics.com/why-pepper-robot. </a:t>
            </a:r>
          </a:p>
          <a:p>
            <a:r>
              <a:rPr lang="en-US" dirty="0">
                <a:effectLst/>
                <a:latin typeface="Times New Roman" panose="02020603050405020304" pitchFamily="18" charset="0"/>
                <a:cs typeface="Times New Roman" panose="02020603050405020304" pitchFamily="18" charset="0"/>
              </a:rPr>
              <a:t>Hayes, Adam. “Smart Home: Definition, How They Work, Pros and Cons.” </a:t>
            </a:r>
            <a:r>
              <a:rPr lang="en-US" i="1" dirty="0">
                <a:effectLst/>
                <a:latin typeface="Times New Roman" panose="02020603050405020304" pitchFamily="18" charset="0"/>
                <a:cs typeface="Times New Roman" panose="02020603050405020304" pitchFamily="18" charset="0"/>
              </a:rPr>
              <a:t>Investopedia</a:t>
            </a:r>
            <a:r>
              <a:rPr lang="en-US" dirty="0">
                <a:effectLst/>
                <a:latin typeface="Times New Roman" panose="02020603050405020304" pitchFamily="18" charset="0"/>
                <a:cs typeface="Times New Roman" panose="02020603050405020304" pitchFamily="18" charset="0"/>
              </a:rPr>
              <a:t>, Investopedia, 21 Sept. 2022, https://www.investopedia.com/terms/s/smart-home.asp. </a:t>
            </a:r>
          </a:p>
          <a:p>
            <a:r>
              <a:rPr lang="en-US" dirty="0">
                <a:effectLst/>
                <a:latin typeface="Times New Roman" panose="02020603050405020304" pitchFamily="18" charset="0"/>
                <a:cs typeface="Times New Roman" panose="02020603050405020304" pitchFamily="18" charset="0"/>
              </a:rPr>
              <a:t>Null, Christopher, and Freelance Contributor. “Smart Home for Beginners: How To Lay a Foundation You Can Build On.” </a:t>
            </a:r>
            <a:r>
              <a:rPr lang="en-US" i="1" dirty="0">
                <a:effectLst/>
                <a:latin typeface="Times New Roman" panose="02020603050405020304" pitchFamily="18" charset="0"/>
                <a:cs typeface="Times New Roman" panose="02020603050405020304" pitchFamily="18" charset="0"/>
              </a:rPr>
              <a:t>TechHive</a:t>
            </a:r>
            <a:r>
              <a:rPr lang="en-US" dirty="0">
                <a:effectLst/>
                <a:latin typeface="Times New Roman" panose="02020603050405020304" pitchFamily="18" charset="0"/>
                <a:cs typeface="Times New Roman" panose="02020603050405020304" pitchFamily="18" charset="0"/>
              </a:rPr>
              <a:t>, 3 Feb. 2022, https://www.techhive.com/article/583408/smart-home-guide-for-beginners-how-to-make-your-home-more-convenient-to-live-in.html. </a:t>
            </a:r>
          </a:p>
          <a:p>
            <a:r>
              <a:rPr lang="en-US" dirty="0">
                <a:effectLst/>
                <a:latin typeface="Times New Roman" panose="02020603050405020304" pitchFamily="18" charset="0"/>
                <a:cs typeface="Times New Roman" panose="02020603050405020304" pitchFamily="18" charset="0"/>
              </a:rPr>
              <a:t>“Smart Home System.” </a:t>
            </a:r>
            <a:r>
              <a:rPr lang="en-US" i="1" dirty="0">
                <a:effectLst/>
                <a:latin typeface="Times New Roman" panose="02020603050405020304" pitchFamily="18" charset="0"/>
                <a:cs typeface="Times New Roman" panose="02020603050405020304" pitchFamily="18" charset="0"/>
              </a:rPr>
              <a:t>Smart Home System - an Overview | ScienceDirect Topics</a:t>
            </a:r>
            <a:r>
              <a:rPr lang="en-US" dirty="0">
                <a:effectLst/>
                <a:latin typeface="Times New Roman" panose="02020603050405020304" pitchFamily="18" charset="0"/>
                <a:cs typeface="Times New Roman" panose="02020603050405020304" pitchFamily="18" charset="0"/>
              </a:rPr>
              <a:t>, https://www.sciencedirect.com/topics/computer-science/smart-home-system. </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46737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11" name="Ink 10">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11" name="Ink 10">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13" name="Rectangle 12">
            <a:extLst>
              <a:ext uri="{FF2B5EF4-FFF2-40B4-BE49-F238E27FC236}">
                <a16:creationId xmlns:a16="http://schemas.microsoft.com/office/drawing/2014/main" id="{0262E669-7774-4EAE-BBCE-F9FFE664D5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838CA9-6736-4868-BAC7-C020254B5B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7463" y="1144989"/>
            <a:ext cx="9677074" cy="4048564"/>
          </a:xfrm>
          <a:custGeom>
            <a:avLst/>
            <a:gdLst>
              <a:gd name="connsiteX0" fmla="*/ 0 w 8037833"/>
              <a:gd name="connsiteY0" fmla="*/ 0 h 3771414"/>
              <a:gd name="connsiteX1" fmla="*/ 8037833 w 8037833"/>
              <a:gd name="connsiteY1" fmla="*/ 702854 h 3771414"/>
              <a:gd name="connsiteX2" fmla="*/ 8037833 w 8037833"/>
              <a:gd name="connsiteY2" fmla="*/ 3110335 h 3771414"/>
              <a:gd name="connsiteX3" fmla="*/ 8034343 w 8037833"/>
              <a:gd name="connsiteY3" fmla="*/ 3109810 h 3771414"/>
              <a:gd name="connsiteX4" fmla="*/ 7877229 w 8037833"/>
              <a:gd name="connsiteY4" fmla="*/ 3131056 h 3771414"/>
              <a:gd name="connsiteX5" fmla="*/ 7807644 w 8037833"/>
              <a:gd name="connsiteY5" fmla="*/ 3086007 h 3771414"/>
              <a:gd name="connsiteX6" fmla="*/ 7607062 w 8037833"/>
              <a:gd name="connsiteY6" fmla="*/ 3074909 h 3771414"/>
              <a:gd name="connsiteX7" fmla="*/ 7351256 w 8037833"/>
              <a:gd name="connsiteY7" fmla="*/ 3263533 h 3771414"/>
              <a:gd name="connsiteX8" fmla="*/ 7241630 w 8037833"/>
              <a:gd name="connsiteY8" fmla="*/ 3245856 h 3771414"/>
              <a:gd name="connsiteX9" fmla="*/ 7197338 w 8037833"/>
              <a:gd name="connsiteY9" fmla="*/ 3211988 h 3771414"/>
              <a:gd name="connsiteX10" fmla="*/ 7180777 w 8037833"/>
              <a:gd name="connsiteY10" fmla="*/ 3210063 h 3771414"/>
              <a:gd name="connsiteX11" fmla="*/ 7146896 w 8037833"/>
              <a:gd name="connsiteY11" fmla="*/ 3244212 h 3771414"/>
              <a:gd name="connsiteX12" fmla="*/ 7101771 w 8037833"/>
              <a:gd name="connsiteY12" fmla="*/ 3244252 h 3771414"/>
              <a:gd name="connsiteX13" fmla="*/ 7047844 w 8037833"/>
              <a:gd name="connsiteY13" fmla="*/ 3291028 h 3771414"/>
              <a:gd name="connsiteX14" fmla="*/ 6869803 w 8037833"/>
              <a:gd name="connsiteY14" fmla="*/ 3307526 h 3771414"/>
              <a:gd name="connsiteX15" fmla="*/ 6819463 w 8037833"/>
              <a:gd name="connsiteY15" fmla="*/ 3355861 h 3771414"/>
              <a:gd name="connsiteX16" fmla="*/ 6797198 w 8037833"/>
              <a:gd name="connsiteY16" fmla="*/ 3365493 h 3771414"/>
              <a:gd name="connsiteX17" fmla="*/ 6760989 w 8037833"/>
              <a:gd name="connsiteY17" fmla="*/ 3411424 h 3771414"/>
              <a:gd name="connsiteX18" fmla="*/ 6633643 w 8037833"/>
              <a:gd name="connsiteY18" fmla="*/ 3335413 h 3771414"/>
              <a:gd name="connsiteX19" fmla="*/ 6462092 w 8037833"/>
              <a:gd name="connsiteY19" fmla="*/ 3360766 h 3771414"/>
              <a:gd name="connsiteX20" fmla="*/ 6303479 w 8037833"/>
              <a:gd name="connsiteY20" fmla="*/ 3307079 h 3771414"/>
              <a:gd name="connsiteX21" fmla="*/ 6210639 w 8037833"/>
              <a:gd name="connsiteY21" fmla="*/ 3322783 h 3771414"/>
              <a:gd name="connsiteX22" fmla="*/ 6184923 w 8037833"/>
              <a:gd name="connsiteY22" fmla="*/ 3365368 h 3771414"/>
              <a:gd name="connsiteX23" fmla="*/ 5949057 w 8037833"/>
              <a:gd name="connsiteY23" fmla="*/ 3366889 h 3771414"/>
              <a:gd name="connsiteX24" fmla="*/ 5891274 w 8037833"/>
              <a:gd name="connsiteY24" fmla="*/ 3384918 h 3771414"/>
              <a:gd name="connsiteX25" fmla="*/ 5835383 w 8037833"/>
              <a:gd name="connsiteY25" fmla="*/ 3364766 h 3771414"/>
              <a:gd name="connsiteX26" fmla="*/ 5746050 w 8037833"/>
              <a:gd name="connsiteY26" fmla="*/ 3413379 h 3771414"/>
              <a:gd name="connsiteX27" fmla="*/ 5613670 w 8037833"/>
              <a:gd name="connsiteY27" fmla="*/ 3415908 h 3771414"/>
              <a:gd name="connsiteX28" fmla="*/ 5535334 w 8037833"/>
              <a:gd name="connsiteY28" fmla="*/ 3424281 h 3771414"/>
              <a:gd name="connsiteX29" fmla="*/ 5506940 w 8037833"/>
              <a:gd name="connsiteY29" fmla="*/ 3438236 h 3771414"/>
              <a:gd name="connsiteX30" fmla="*/ 5466372 w 8037833"/>
              <a:gd name="connsiteY30" fmla="*/ 3450482 h 3771414"/>
              <a:gd name="connsiteX31" fmla="*/ 5395833 w 8037833"/>
              <a:gd name="connsiteY31" fmla="*/ 3480431 h 3771414"/>
              <a:gd name="connsiteX32" fmla="*/ 5299224 w 8037833"/>
              <a:gd name="connsiteY32" fmla="*/ 3506167 h 3771414"/>
              <a:gd name="connsiteX33" fmla="*/ 5223043 w 8037833"/>
              <a:gd name="connsiteY33" fmla="*/ 3478901 h 3771414"/>
              <a:gd name="connsiteX34" fmla="*/ 5217733 w 8037833"/>
              <a:gd name="connsiteY34" fmla="*/ 3487700 h 3771414"/>
              <a:gd name="connsiteX35" fmla="*/ 5167992 w 8037833"/>
              <a:gd name="connsiteY35" fmla="*/ 3491322 h 3771414"/>
              <a:gd name="connsiteX36" fmla="*/ 4987020 w 8037833"/>
              <a:gd name="connsiteY36" fmla="*/ 3448500 h 3771414"/>
              <a:gd name="connsiteX37" fmla="*/ 4890003 w 8037833"/>
              <a:gd name="connsiteY37" fmla="*/ 3457111 h 3771414"/>
              <a:gd name="connsiteX38" fmla="*/ 4856654 w 8037833"/>
              <a:gd name="connsiteY38" fmla="*/ 3469117 h 3771414"/>
              <a:gd name="connsiteX39" fmla="*/ 4800711 w 8037833"/>
              <a:gd name="connsiteY39" fmla="*/ 3488678 h 3771414"/>
              <a:gd name="connsiteX40" fmla="*/ 4761569 w 8037833"/>
              <a:gd name="connsiteY40" fmla="*/ 3525340 h 3771414"/>
              <a:gd name="connsiteX41" fmla="*/ 4713734 w 8037833"/>
              <a:gd name="connsiteY41" fmla="*/ 3532961 h 3771414"/>
              <a:gd name="connsiteX42" fmla="*/ 4699169 w 8037833"/>
              <a:gd name="connsiteY42" fmla="*/ 3506225 h 3771414"/>
              <a:gd name="connsiteX43" fmla="*/ 4649120 w 8037833"/>
              <a:gd name="connsiteY43" fmla="*/ 3523629 h 3771414"/>
              <a:gd name="connsiteX44" fmla="*/ 4573578 w 8037833"/>
              <a:gd name="connsiteY44" fmla="*/ 3553160 h 3771414"/>
              <a:gd name="connsiteX45" fmla="*/ 4529117 w 8037833"/>
              <a:gd name="connsiteY45" fmla="*/ 3562829 h 3771414"/>
              <a:gd name="connsiteX46" fmla="*/ 4408641 w 8037833"/>
              <a:gd name="connsiteY46" fmla="*/ 3597237 h 3771414"/>
              <a:gd name="connsiteX47" fmla="*/ 4288710 w 8037833"/>
              <a:gd name="connsiteY47" fmla="*/ 3637793 h 3771414"/>
              <a:gd name="connsiteX48" fmla="*/ 4234393 w 8037833"/>
              <a:gd name="connsiteY48" fmla="*/ 3691813 h 3771414"/>
              <a:gd name="connsiteX49" fmla="*/ 4227541 w 8037833"/>
              <a:gd name="connsiteY49" fmla="*/ 3694215 h 3771414"/>
              <a:gd name="connsiteX50" fmla="*/ 4208725 w 8037833"/>
              <a:gd name="connsiteY50" fmla="*/ 3692078 h 3771414"/>
              <a:gd name="connsiteX51" fmla="*/ 4201632 w 8037833"/>
              <a:gd name="connsiteY51" fmla="*/ 3689839 h 3771414"/>
              <a:gd name="connsiteX52" fmla="*/ 4191289 w 8037833"/>
              <a:gd name="connsiteY52" fmla="*/ 3689617 h 3771414"/>
              <a:gd name="connsiteX53" fmla="*/ 4191039 w 8037833"/>
              <a:gd name="connsiteY53" fmla="*/ 3690068 h 3771414"/>
              <a:gd name="connsiteX54" fmla="*/ 4181340 w 8037833"/>
              <a:gd name="connsiteY54" fmla="*/ 3688966 h 3771414"/>
              <a:gd name="connsiteX55" fmla="*/ 4133816 w 8037833"/>
              <a:gd name="connsiteY55" fmla="*/ 3677802 h 3771414"/>
              <a:gd name="connsiteX56" fmla="*/ 4071732 w 8037833"/>
              <a:gd name="connsiteY56" fmla="*/ 3719750 h 3771414"/>
              <a:gd name="connsiteX57" fmla="*/ 4045924 w 8037833"/>
              <a:gd name="connsiteY57" fmla="*/ 3726641 h 3771414"/>
              <a:gd name="connsiteX58" fmla="*/ 4032171 w 8037833"/>
              <a:gd name="connsiteY58" fmla="*/ 3732760 h 3771414"/>
              <a:gd name="connsiteX59" fmla="*/ 4031335 w 8037833"/>
              <a:gd name="connsiteY59" fmla="*/ 3734716 h 3771414"/>
              <a:gd name="connsiteX60" fmla="*/ 3985774 w 8037833"/>
              <a:gd name="connsiteY60" fmla="*/ 3723784 h 3771414"/>
              <a:gd name="connsiteX61" fmla="*/ 3979769 w 8037833"/>
              <a:gd name="connsiteY61" fmla="*/ 3726006 h 3771414"/>
              <a:gd name="connsiteX62" fmla="*/ 3950014 w 8037833"/>
              <a:gd name="connsiteY62" fmla="*/ 3714179 h 3771414"/>
              <a:gd name="connsiteX63" fmla="*/ 3934671 w 8037833"/>
              <a:gd name="connsiteY63" fmla="*/ 3710576 h 3771414"/>
              <a:gd name="connsiteX64" fmla="*/ 3930274 w 8037833"/>
              <a:gd name="connsiteY64" fmla="*/ 3704385 h 3771414"/>
              <a:gd name="connsiteX65" fmla="*/ 3907660 w 8037833"/>
              <a:gd name="connsiteY65" fmla="*/ 3701693 h 3771414"/>
              <a:gd name="connsiteX66" fmla="*/ 3905087 w 8037833"/>
              <a:gd name="connsiteY66" fmla="*/ 3703335 h 3771414"/>
              <a:gd name="connsiteX67" fmla="*/ 3886347 w 8037833"/>
              <a:gd name="connsiteY67" fmla="*/ 3693857 h 3771414"/>
              <a:gd name="connsiteX68" fmla="*/ 3870533 w 8037833"/>
              <a:gd name="connsiteY68" fmla="*/ 3677142 h 3771414"/>
              <a:gd name="connsiteX69" fmla="*/ 3678563 w 8037833"/>
              <a:gd name="connsiteY69" fmla="*/ 3681723 h 3771414"/>
              <a:gd name="connsiteX70" fmla="*/ 3511920 w 8037833"/>
              <a:gd name="connsiteY70" fmla="*/ 3609378 h 3771414"/>
              <a:gd name="connsiteX71" fmla="*/ 3407752 w 8037833"/>
              <a:gd name="connsiteY71" fmla="*/ 3613827 h 3771414"/>
              <a:gd name="connsiteX72" fmla="*/ 3373519 w 8037833"/>
              <a:gd name="connsiteY72" fmla="*/ 3653022 h 3771414"/>
              <a:gd name="connsiteX73" fmla="*/ 3114267 w 8037833"/>
              <a:gd name="connsiteY73" fmla="*/ 3626220 h 3771414"/>
              <a:gd name="connsiteX74" fmla="*/ 3048270 w 8037833"/>
              <a:gd name="connsiteY74" fmla="*/ 3637186 h 3771414"/>
              <a:gd name="connsiteX75" fmla="*/ 2989722 w 8037833"/>
              <a:gd name="connsiteY75" fmla="*/ 3610467 h 3771414"/>
              <a:gd name="connsiteX76" fmla="*/ 2965734 w 8037833"/>
              <a:gd name="connsiteY76" fmla="*/ 3622913 h 3771414"/>
              <a:gd name="connsiteX77" fmla="*/ 2961603 w 8037833"/>
              <a:gd name="connsiteY77" fmla="*/ 3625458 h 3771414"/>
              <a:gd name="connsiteX78" fmla="*/ 2944959 w 8037833"/>
              <a:gd name="connsiteY78" fmla="*/ 3626960 h 3771414"/>
              <a:gd name="connsiteX79" fmla="*/ 2940402 w 8037833"/>
              <a:gd name="connsiteY79" fmla="*/ 3638237 h 3771414"/>
              <a:gd name="connsiteX80" fmla="*/ 2915449 w 8037833"/>
              <a:gd name="connsiteY80" fmla="*/ 3648276 h 3771414"/>
              <a:gd name="connsiteX81" fmla="*/ 2884777 w 8037833"/>
              <a:gd name="connsiteY81" fmla="*/ 3648012 h 3771414"/>
              <a:gd name="connsiteX82" fmla="*/ 2739034 w 8037833"/>
              <a:gd name="connsiteY82" fmla="*/ 3634633 h 3771414"/>
              <a:gd name="connsiteX83" fmla="*/ 2651827 w 8037833"/>
              <a:gd name="connsiteY83" fmla="*/ 3633543 h 3771414"/>
              <a:gd name="connsiteX84" fmla="*/ 2618680 w 8037833"/>
              <a:gd name="connsiteY84" fmla="*/ 3643992 h 3771414"/>
              <a:gd name="connsiteX85" fmla="*/ 2572404 w 8037833"/>
              <a:gd name="connsiteY85" fmla="*/ 3651280 h 3771414"/>
              <a:gd name="connsiteX86" fmla="*/ 2490721 w 8037833"/>
              <a:gd name="connsiteY86" fmla="*/ 3672550 h 3771414"/>
              <a:gd name="connsiteX87" fmla="*/ 2381001 w 8037833"/>
              <a:gd name="connsiteY87" fmla="*/ 3686506 h 3771414"/>
              <a:gd name="connsiteX88" fmla="*/ 2301172 w 8037833"/>
              <a:gd name="connsiteY88" fmla="*/ 3650290 h 3771414"/>
              <a:gd name="connsiteX89" fmla="*/ 2294102 w 8037833"/>
              <a:gd name="connsiteY89" fmla="*/ 3658388 h 3771414"/>
              <a:gd name="connsiteX90" fmla="*/ 2238966 w 8037833"/>
              <a:gd name="connsiteY90" fmla="*/ 3656014 h 3771414"/>
              <a:gd name="connsiteX91" fmla="*/ 2046240 w 8037833"/>
              <a:gd name="connsiteY91" fmla="*/ 3591772 h 3771414"/>
              <a:gd name="connsiteX92" fmla="*/ 1938480 w 8037833"/>
              <a:gd name="connsiteY92" fmla="*/ 3588676 h 3771414"/>
              <a:gd name="connsiteX93" fmla="*/ 1900166 w 8037833"/>
              <a:gd name="connsiteY93" fmla="*/ 3596595 h 3771414"/>
              <a:gd name="connsiteX94" fmla="*/ 1835976 w 8037833"/>
              <a:gd name="connsiteY94" fmla="*/ 3609302 h 3771414"/>
              <a:gd name="connsiteX95" fmla="*/ 1787830 w 8037833"/>
              <a:gd name="connsiteY95" fmla="*/ 3641005 h 3771414"/>
              <a:gd name="connsiteX96" fmla="*/ 1734224 w 8037833"/>
              <a:gd name="connsiteY96" fmla="*/ 3642830 h 3771414"/>
              <a:gd name="connsiteX97" fmla="*/ 1721989 w 8037833"/>
              <a:gd name="connsiteY97" fmla="*/ 3614535 h 3771414"/>
              <a:gd name="connsiteX98" fmla="*/ 1664576 w 8037833"/>
              <a:gd name="connsiteY98" fmla="*/ 3625809 h 3771414"/>
              <a:gd name="connsiteX99" fmla="*/ 1577459 w 8037833"/>
              <a:gd name="connsiteY99" fmla="*/ 3646061 h 3771414"/>
              <a:gd name="connsiteX100" fmla="*/ 1527269 w 8037833"/>
              <a:gd name="connsiteY100" fmla="*/ 3650325 h 3771414"/>
              <a:gd name="connsiteX101" fmla="*/ 1390118 w 8037833"/>
              <a:gd name="connsiteY101" fmla="*/ 3670026 h 3771414"/>
              <a:gd name="connsiteX102" fmla="*/ 1252698 w 8037833"/>
              <a:gd name="connsiteY102" fmla="*/ 3695899 h 3771414"/>
              <a:gd name="connsiteX103" fmla="*/ 1171039 w 8037833"/>
              <a:gd name="connsiteY103" fmla="*/ 3745879 h 3771414"/>
              <a:gd name="connsiteX104" fmla="*/ 1058106 w 8037833"/>
              <a:gd name="connsiteY104" fmla="*/ 3763403 h 3771414"/>
              <a:gd name="connsiteX105" fmla="*/ 1039167 w 8037833"/>
              <a:gd name="connsiteY105" fmla="*/ 3771414 h 3771414"/>
              <a:gd name="connsiteX106" fmla="*/ 1012958 w 8037833"/>
              <a:gd name="connsiteY106" fmla="*/ 3766443 h 3771414"/>
              <a:gd name="connsiteX107" fmla="*/ 907906 w 8037833"/>
              <a:gd name="connsiteY107" fmla="*/ 3744915 h 3771414"/>
              <a:gd name="connsiteX108" fmla="*/ 825226 w 8037833"/>
              <a:gd name="connsiteY108" fmla="*/ 3713606 h 3771414"/>
              <a:gd name="connsiteX109" fmla="*/ 722264 w 8037833"/>
              <a:gd name="connsiteY109" fmla="*/ 3734849 h 3771414"/>
              <a:gd name="connsiteX110" fmla="*/ 659460 w 8037833"/>
              <a:gd name="connsiteY110" fmla="*/ 3727666 h 3771414"/>
              <a:gd name="connsiteX111" fmla="*/ 556552 w 8037833"/>
              <a:gd name="connsiteY111" fmla="*/ 3685171 h 3771414"/>
              <a:gd name="connsiteX112" fmla="*/ 421042 w 8037833"/>
              <a:gd name="connsiteY112" fmla="*/ 3697149 h 3771414"/>
              <a:gd name="connsiteX113" fmla="*/ 393295 w 8037833"/>
              <a:gd name="connsiteY113" fmla="*/ 3740334 h 3771414"/>
              <a:gd name="connsiteX114" fmla="*/ 355918 w 8037833"/>
              <a:gd name="connsiteY114" fmla="*/ 3766409 h 3771414"/>
              <a:gd name="connsiteX115" fmla="*/ 339711 w 8037833"/>
              <a:gd name="connsiteY115" fmla="*/ 3705479 h 3771414"/>
              <a:gd name="connsiteX116" fmla="*/ 222239 w 8037833"/>
              <a:gd name="connsiteY116" fmla="*/ 3659572 h 3771414"/>
              <a:gd name="connsiteX117" fmla="*/ 163578 w 8037833"/>
              <a:gd name="connsiteY117" fmla="*/ 3643529 h 3771414"/>
              <a:gd name="connsiteX118" fmla="*/ 72220 w 8037833"/>
              <a:gd name="connsiteY118" fmla="*/ 3632509 h 3771414"/>
              <a:gd name="connsiteX119" fmla="*/ 44395 w 8037833"/>
              <a:gd name="connsiteY119" fmla="*/ 3626692 h 3771414"/>
              <a:gd name="connsiteX120" fmla="*/ 1962 w 8037833"/>
              <a:gd name="connsiteY120" fmla="*/ 3623185 h 3771414"/>
              <a:gd name="connsiteX121" fmla="*/ 0 w 8037833"/>
              <a:gd name="connsiteY121" fmla="*/ 3622498 h 3771414"/>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84923 w 8037833"/>
              <a:gd name="connsiteY22" fmla="*/ 3378131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11920 w 8037833"/>
              <a:gd name="connsiteY70" fmla="*/ 3622141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381001 w 8037833"/>
              <a:gd name="connsiteY87" fmla="*/ 369926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84923 w 8037833"/>
              <a:gd name="connsiteY22" fmla="*/ 3378131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381001 w 8037833"/>
              <a:gd name="connsiteY87" fmla="*/ 369926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84923 w 8037833"/>
              <a:gd name="connsiteY22" fmla="*/ 3378131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381001 w 8037833"/>
              <a:gd name="connsiteY87" fmla="*/ 369926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84923 w 8037833"/>
              <a:gd name="connsiteY22" fmla="*/ 3378131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34393 w 8037833"/>
              <a:gd name="connsiteY47" fmla="*/ 3704576 h 3784177"/>
              <a:gd name="connsiteX48" fmla="*/ 4227541 w 8037833"/>
              <a:gd name="connsiteY48" fmla="*/ 3706978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697934 h 3784177"/>
              <a:gd name="connsiteX111" fmla="*/ 421042 w 8037833"/>
              <a:gd name="connsiteY111" fmla="*/ 3709912 h 3784177"/>
              <a:gd name="connsiteX112" fmla="*/ 393295 w 8037833"/>
              <a:gd name="connsiteY112" fmla="*/ 3753097 h 3784177"/>
              <a:gd name="connsiteX113" fmla="*/ 355918 w 8037833"/>
              <a:gd name="connsiteY113" fmla="*/ 3779172 h 3784177"/>
              <a:gd name="connsiteX114" fmla="*/ 339711 w 8037833"/>
              <a:gd name="connsiteY114" fmla="*/ 3718242 h 3784177"/>
              <a:gd name="connsiteX115" fmla="*/ 222239 w 8037833"/>
              <a:gd name="connsiteY115" fmla="*/ 3672335 h 3784177"/>
              <a:gd name="connsiteX116" fmla="*/ 163578 w 8037833"/>
              <a:gd name="connsiteY116" fmla="*/ 3656292 h 3784177"/>
              <a:gd name="connsiteX117" fmla="*/ 72220 w 8037833"/>
              <a:gd name="connsiteY117" fmla="*/ 3645272 h 3784177"/>
              <a:gd name="connsiteX118" fmla="*/ 44395 w 8037833"/>
              <a:gd name="connsiteY118" fmla="*/ 3639455 h 3784177"/>
              <a:gd name="connsiteX119" fmla="*/ 1962 w 8037833"/>
              <a:gd name="connsiteY119" fmla="*/ 3635948 h 3784177"/>
              <a:gd name="connsiteX120" fmla="*/ 0 w 8037833"/>
              <a:gd name="connsiteY120" fmla="*/ 3635261 h 3784177"/>
              <a:gd name="connsiteX121" fmla="*/ 0 w 8037833"/>
              <a:gd name="connsiteY121" fmla="*/ 12763 h 3784177"/>
              <a:gd name="connsiteX0" fmla="*/ 0 w 8037833"/>
              <a:gd name="connsiteY0" fmla="*/ 12763 h 3823683"/>
              <a:gd name="connsiteX1" fmla="*/ 8037833 w 8037833"/>
              <a:gd name="connsiteY1" fmla="*/ 0 h 3823683"/>
              <a:gd name="connsiteX2" fmla="*/ 8037833 w 8037833"/>
              <a:gd name="connsiteY2" fmla="*/ 3123098 h 3823683"/>
              <a:gd name="connsiteX3" fmla="*/ 8034343 w 8037833"/>
              <a:gd name="connsiteY3" fmla="*/ 3122573 h 3823683"/>
              <a:gd name="connsiteX4" fmla="*/ 7877229 w 8037833"/>
              <a:gd name="connsiteY4" fmla="*/ 3143819 h 3823683"/>
              <a:gd name="connsiteX5" fmla="*/ 7752740 w 8037833"/>
              <a:gd name="connsiteY5" fmla="*/ 3181149 h 3823683"/>
              <a:gd name="connsiteX6" fmla="*/ 7588760 w 8037833"/>
              <a:gd name="connsiteY6" fmla="*/ 3183782 h 3823683"/>
              <a:gd name="connsiteX7" fmla="*/ 7351256 w 8037833"/>
              <a:gd name="connsiteY7" fmla="*/ 3276296 h 3823683"/>
              <a:gd name="connsiteX8" fmla="*/ 7241630 w 8037833"/>
              <a:gd name="connsiteY8" fmla="*/ 3258619 h 3823683"/>
              <a:gd name="connsiteX9" fmla="*/ 7197338 w 8037833"/>
              <a:gd name="connsiteY9" fmla="*/ 3224751 h 3823683"/>
              <a:gd name="connsiteX10" fmla="*/ 7180777 w 8037833"/>
              <a:gd name="connsiteY10" fmla="*/ 3222826 h 3823683"/>
              <a:gd name="connsiteX11" fmla="*/ 7146896 w 8037833"/>
              <a:gd name="connsiteY11" fmla="*/ 3256975 h 3823683"/>
              <a:gd name="connsiteX12" fmla="*/ 7101771 w 8037833"/>
              <a:gd name="connsiteY12" fmla="*/ 3257015 h 3823683"/>
              <a:gd name="connsiteX13" fmla="*/ 7047844 w 8037833"/>
              <a:gd name="connsiteY13" fmla="*/ 3303791 h 3823683"/>
              <a:gd name="connsiteX14" fmla="*/ 6912506 w 8037833"/>
              <a:gd name="connsiteY14" fmla="*/ 3361478 h 3823683"/>
              <a:gd name="connsiteX15" fmla="*/ 6819463 w 8037833"/>
              <a:gd name="connsiteY15" fmla="*/ 3368624 h 3823683"/>
              <a:gd name="connsiteX16" fmla="*/ 6797198 w 8037833"/>
              <a:gd name="connsiteY16" fmla="*/ 3378256 h 3823683"/>
              <a:gd name="connsiteX17" fmla="*/ 6718286 w 8037833"/>
              <a:gd name="connsiteY17" fmla="*/ 3382997 h 3823683"/>
              <a:gd name="connsiteX18" fmla="*/ 6609242 w 8037833"/>
              <a:gd name="connsiteY18" fmla="*/ 3355040 h 3823683"/>
              <a:gd name="connsiteX19" fmla="*/ 6462092 w 8037833"/>
              <a:gd name="connsiteY19" fmla="*/ 3373529 h 3823683"/>
              <a:gd name="connsiteX20" fmla="*/ 6303479 w 8037833"/>
              <a:gd name="connsiteY20" fmla="*/ 3319842 h 3823683"/>
              <a:gd name="connsiteX21" fmla="*/ 6210639 w 8037833"/>
              <a:gd name="connsiteY21" fmla="*/ 3335546 h 3823683"/>
              <a:gd name="connsiteX22" fmla="*/ 6111718 w 8037833"/>
              <a:gd name="connsiteY22" fmla="*/ 3357536 h 3823683"/>
              <a:gd name="connsiteX23" fmla="*/ 5949057 w 8037833"/>
              <a:gd name="connsiteY23" fmla="*/ 3379652 h 3823683"/>
              <a:gd name="connsiteX24" fmla="*/ 5891274 w 8037833"/>
              <a:gd name="connsiteY24" fmla="*/ 3397681 h 3823683"/>
              <a:gd name="connsiteX25" fmla="*/ 5835383 w 8037833"/>
              <a:gd name="connsiteY25" fmla="*/ 3377529 h 3823683"/>
              <a:gd name="connsiteX26" fmla="*/ 5746050 w 8037833"/>
              <a:gd name="connsiteY26" fmla="*/ 3426142 h 3823683"/>
              <a:gd name="connsiteX27" fmla="*/ 5613670 w 8037833"/>
              <a:gd name="connsiteY27" fmla="*/ 3428671 h 3823683"/>
              <a:gd name="connsiteX28" fmla="*/ 5535334 w 8037833"/>
              <a:gd name="connsiteY28" fmla="*/ 3437044 h 3823683"/>
              <a:gd name="connsiteX29" fmla="*/ 5506940 w 8037833"/>
              <a:gd name="connsiteY29" fmla="*/ 3450999 h 3823683"/>
              <a:gd name="connsiteX30" fmla="*/ 5466372 w 8037833"/>
              <a:gd name="connsiteY30" fmla="*/ 3463245 h 3823683"/>
              <a:gd name="connsiteX31" fmla="*/ 5395833 w 8037833"/>
              <a:gd name="connsiteY31" fmla="*/ 3493194 h 3823683"/>
              <a:gd name="connsiteX32" fmla="*/ 5299224 w 8037833"/>
              <a:gd name="connsiteY32" fmla="*/ 3518930 h 3823683"/>
              <a:gd name="connsiteX33" fmla="*/ 5223043 w 8037833"/>
              <a:gd name="connsiteY33" fmla="*/ 3491664 h 3823683"/>
              <a:gd name="connsiteX34" fmla="*/ 5217733 w 8037833"/>
              <a:gd name="connsiteY34" fmla="*/ 3500463 h 3823683"/>
              <a:gd name="connsiteX35" fmla="*/ 5167992 w 8037833"/>
              <a:gd name="connsiteY35" fmla="*/ 3504085 h 3823683"/>
              <a:gd name="connsiteX36" fmla="*/ 4987020 w 8037833"/>
              <a:gd name="connsiteY36" fmla="*/ 3461263 h 3823683"/>
              <a:gd name="connsiteX37" fmla="*/ 4890003 w 8037833"/>
              <a:gd name="connsiteY37" fmla="*/ 3469874 h 3823683"/>
              <a:gd name="connsiteX38" fmla="*/ 4856654 w 8037833"/>
              <a:gd name="connsiteY38" fmla="*/ 3481880 h 3823683"/>
              <a:gd name="connsiteX39" fmla="*/ 4800711 w 8037833"/>
              <a:gd name="connsiteY39" fmla="*/ 3501441 h 3823683"/>
              <a:gd name="connsiteX40" fmla="*/ 4761569 w 8037833"/>
              <a:gd name="connsiteY40" fmla="*/ 3538103 h 3823683"/>
              <a:gd name="connsiteX41" fmla="*/ 4713734 w 8037833"/>
              <a:gd name="connsiteY41" fmla="*/ 3545724 h 3823683"/>
              <a:gd name="connsiteX42" fmla="*/ 4699169 w 8037833"/>
              <a:gd name="connsiteY42" fmla="*/ 3518988 h 3823683"/>
              <a:gd name="connsiteX43" fmla="*/ 4649120 w 8037833"/>
              <a:gd name="connsiteY43" fmla="*/ 3536392 h 3823683"/>
              <a:gd name="connsiteX44" fmla="*/ 4573578 w 8037833"/>
              <a:gd name="connsiteY44" fmla="*/ 3565923 h 3823683"/>
              <a:gd name="connsiteX45" fmla="*/ 4529117 w 8037833"/>
              <a:gd name="connsiteY45" fmla="*/ 3575592 h 3823683"/>
              <a:gd name="connsiteX46" fmla="*/ 4408641 w 8037833"/>
              <a:gd name="connsiteY46" fmla="*/ 3610000 h 3823683"/>
              <a:gd name="connsiteX47" fmla="*/ 4234393 w 8037833"/>
              <a:gd name="connsiteY47" fmla="*/ 3704576 h 3823683"/>
              <a:gd name="connsiteX48" fmla="*/ 4258044 w 8037833"/>
              <a:gd name="connsiteY48" fmla="*/ 3823683 h 3823683"/>
              <a:gd name="connsiteX49" fmla="*/ 4208725 w 8037833"/>
              <a:gd name="connsiteY49" fmla="*/ 3704841 h 3823683"/>
              <a:gd name="connsiteX50" fmla="*/ 4201632 w 8037833"/>
              <a:gd name="connsiteY50" fmla="*/ 3702602 h 3823683"/>
              <a:gd name="connsiteX51" fmla="*/ 4191289 w 8037833"/>
              <a:gd name="connsiteY51" fmla="*/ 3702380 h 3823683"/>
              <a:gd name="connsiteX52" fmla="*/ 4191039 w 8037833"/>
              <a:gd name="connsiteY52" fmla="*/ 3702831 h 3823683"/>
              <a:gd name="connsiteX53" fmla="*/ 4181340 w 8037833"/>
              <a:gd name="connsiteY53" fmla="*/ 3701729 h 3823683"/>
              <a:gd name="connsiteX54" fmla="*/ 4133816 w 8037833"/>
              <a:gd name="connsiteY54" fmla="*/ 3690565 h 3823683"/>
              <a:gd name="connsiteX55" fmla="*/ 4071732 w 8037833"/>
              <a:gd name="connsiteY55" fmla="*/ 3732513 h 3823683"/>
              <a:gd name="connsiteX56" fmla="*/ 4045924 w 8037833"/>
              <a:gd name="connsiteY56" fmla="*/ 3739404 h 3823683"/>
              <a:gd name="connsiteX57" fmla="*/ 4032171 w 8037833"/>
              <a:gd name="connsiteY57" fmla="*/ 3745523 h 3823683"/>
              <a:gd name="connsiteX58" fmla="*/ 4031335 w 8037833"/>
              <a:gd name="connsiteY58" fmla="*/ 3747479 h 3823683"/>
              <a:gd name="connsiteX59" fmla="*/ 3985774 w 8037833"/>
              <a:gd name="connsiteY59" fmla="*/ 3736547 h 3823683"/>
              <a:gd name="connsiteX60" fmla="*/ 3979769 w 8037833"/>
              <a:gd name="connsiteY60" fmla="*/ 3738769 h 3823683"/>
              <a:gd name="connsiteX61" fmla="*/ 3950014 w 8037833"/>
              <a:gd name="connsiteY61" fmla="*/ 3726942 h 3823683"/>
              <a:gd name="connsiteX62" fmla="*/ 3934671 w 8037833"/>
              <a:gd name="connsiteY62" fmla="*/ 3723339 h 3823683"/>
              <a:gd name="connsiteX63" fmla="*/ 3930274 w 8037833"/>
              <a:gd name="connsiteY63" fmla="*/ 3717148 h 3823683"/>
              <a:gd name="connsiteX64" fmla="*/ 3907660 w 8037833"/>
              <a:gd name="connsiteY64" fmla="*/ 3714456 h 3823683"/>
              <a:gd name="connsiteX65" fmla="*/ 3905087 w 8037833"/>
              <a:gd name="connsiteY65" fmla="*/ 3716098 h 3823683"/>
              <a:gd name="connsiteX66" fmla="*/ 3886347 w 8037833"/>
              <a:gd name="connsiteY66" fmla="*/ 3706620 h 3823683"/>
              <a:gd name="connsiteX67" fmla="*/ 3870533 w 8037833"/>
              <a:gd name="connsiteY67" fmla="*/ 3689905 h 3823683"/>
              <a:gd name="connsiteX68" fmla="*/ 3678563 w 8037833"/>
              <a:gd name="connsiteY68" fmla="*/ 3694486 h 3823683"/>
              <a:gd name="connsiteX69" fmla="*/ 3524121 w 8037833"/>
              <a:gd name="connsiteY69" fmla="*/ 3642736 h 3823683"/>
              <a:gd name="connsiteX70" fmla="*/ 3407752 w 8037833"/>
              <a:gd name="connsiteY70" fmla="*/ 3626590 h 3823683"/>
              <a:gd name="connsiteX71" fmla="*/ 3373519 w 8037833"/>
              <a:gd name="connsiteY71" fmla="*/ 3665785 h 3823683"/>
              <a:gd name="connsiteX72" fmla="*/ 3114267 w 8037833"/>
              <a:gd name="connsiteY72" fmla="*/ 3638983 h 3823683"/>
              <a:gd name="connsiteX73" fmla="*/ 3048270 w 8037833"/>
              <a:gd name="connsiteY73" fmla="*/ 3649949 h 3823683"/>
              <a:gd name="connsiteX74" fmla="*/ 2989722 w 8037833"/>
              <a:gd name="connsiteY74" fmla="*/ 3623230 h 3823683"/>
              <a:gd name="connsiteX75" fmla="*/ 2965734 w 8037833"/>
              <a:gd name="connsiteY75" fmla="*/ 3635676 h 3823683"/>
              <a:gd name="connsiteX76" fmla="*/ 2961603 w 8037833"/>
              <a:gd name="connsiteY76" fmla="*/ 3638221 h 3823683"/>
              <a:gd name="connsiteX77" fmla="*/ 2944959 w 8037833"/>
              <a:gd name="connsiteY77" fmla="*/ 3639723 h 3823683"/>
              <a:gd name="connsiteX78" fmla="*/ 2940402 w 8037833"/>
              <a:gd name="connsiteY78" fmla="*/ 3651000 h 3823683"/>
              <a:gd name="connsiteX79" fmla="*/ 2915449 w 8037833"/>
              <a:gd name="connsiteY79" fmla="*/ 3661039 h 3823683"/>
              <a:gd name="connsiteX80" fmla="*/ 2884777 w 8037833"/>
              <a:gd name="connsiteY80" fmla="*/ 3660775 h 3823683"/>
              <a:gd name="connsiteX81" fmla="*/ 2739034 w 8037833"/>
              <a:gd name="connsiteY81" fmla="*/ 3647396 h 3823683"/>
              <a:gd name="connsiteX82" fmla="*/ 2651827 w 8037833"/>
              <a:gd name="connsiteY82" fmla="*/ 3646306 h 3823683"/>
              <a:gd name="connsiteX83" fmla="*/ 2618680 w 8037833"/>
              <a:gd name="connsiteY83" fmla="*/ 3656755 h 3823683"/>
              <a:gd name="connsiteX84" fmla="*/ 2572404 w 8037833"/>
              <a:gd name="connsiteY84" fmla="*/ 3664043 h 3823683"/>
              <a:gd name="connsiteX85" fmla="*/ 2490721 w 8037833"/>
              <a:gd name="connsiteY85" fmla="*/ 3685313 h 3823683"/>
              <a:gd name="connsiteX86" fmla="*/ 2423704 w 8037833"/>
              <a:gd name="connsiteY86" fmla="*/ 3658079 h 3823683"/>
              <a:gd name="connsiteX87" fmla="*/ 2301172 w 8037833"/>
              <a:gd name="connsiteY87" fmla="*/ 3663053 h 3823683"/>
              <a:gd name="connsiteX88" fmla="*/ 2294102 w 8037833"/>
              <a:gd name="connsiteY88" fmla="*/ 3671151 h 3823683"/>
              <a:gd name="connsiteX89" fmla="*/ 2238966 w 8037833"/>
              <a:gd name="connsiteY89" fmla="*/ 3668777 h 3823683"/>
              <a:gd name="connsiteX90" fmla="*/ 2046240 w 8037833"/>
              <a:gd name="connsiteY90" fmla="*/ 3604535 h 3823683"/>
              <a:gd name="connsiteX91" fmla="*/ 1938480 w 8037833"/>
              <a:gd name="connsiteY91" fmla="*/ 3601439 h 3823683"/>
              <a:gd name="connsiteX92" fmla="*/ 1900166 w 8037833"/>
              <a:gd name="connsiteY92" fmla="*/ 3609358 h 3823683"/>
              <a:gd name="connsiteX93" fmla="*/ 1835976 w 8037833"/>
              <a:gd name="connsiteY93" fmla="*/ 3622065 h 3823683"/>
              <a:gd name="connsiteX94" fmla="*/ 1787830 w 8037833"/>
              <a:gd name="connsiteY94" fmla="*/ 3653768 h 3823683"/>
              <a:gd name="connsiteX95" fmla="*/ 1734224 w 8037833"/>
              <a:gd name="connsiteY95" fmla="*/ 3655593 h 3823683"/>
              <a:gd name="connsiteX96" fmla="*/ 1721989 w 8037833"/>
              <a:gd name="connsiteY96" fmla="*/ 3627298 h 3823683"/>
              <a:gd name="connsiteX97" fmla="*/ 1664576 w 8037833"/>
              <a:gd name="connsiteY97" fmla="*/ 3638572 h 3823683"/>
              <a:gd name="connsiteX98" fmla="*/ 1577459 w 8037833"/>
              <a:gd name="connsiteY98" fmla="*/ 3658824 h 3823683"/>
              <a:gd name="connsiteX99" fmla="*/ 1527269 w 8037833"/>
              <a:gd name="connsiteY99" fmla="*/ 3663088 h 3823683"/>
              <a:gd name="connsiteX100" fmla="*/ 1390118 w 8037833"/>
              <a:gd name="connsiteY100" fmla="*/ 3682789 h 3823683"/>
              <a:gd name="connsiteX101" fmla="*/ 1252698 w 8037833"/>
              <a:gd name="connsiteY101" fmla="*/ 3708662 h 3823683"/>
              <a:gd name="connsiteX102" fmla="*/ 1171039 w 8037833"/>
              <a:gd name="connsiteY102" fmla="*/ 3758642 h 3823683"/>
              <a:gd name="connsiteX103" fmla="*/ 1058106 w 8037833"/>
              <a:gd name="connsiteY103" fmla="*/ 3776166 h 3823683"/>
              <a:gd name="connsiteX104" fmla="*/ 1039167 w 8037833"/>
              <a:gd name="connsiteY104" fmla="*/ 3784177 h 3823683"/>
              <a:gd name="connsiteX105" fmla="*/ 1012958 w 8037833"/>
              <a:gd name="connsiteY105" fmla="*/ 3779206 h 3823683"/>
              <a:gd name="connsiteX106" fmla="*/ 907906 w 8037833"/>
              <a:gd name="connsiteY106" fmla="*/ 3757678 h 3823683"/>
              <a:gd name="connsiteX107" fmla="*/ 825226 w 8037833"/>
              <a:gd name="connsiteY107" fmla="*/ 3726369 h 3823683"/>
              <a:gd name="connsiteX108" fmla="*/ 722264 w 8037833"/>
              <a:gd name="connsiteY108" fmla="*/ 3747612 h 3823683"/>
              <a:gd name="connsiteX109" fmla="*/ 659460 w 8037833"/>
              <a:gd name="connsiteY109" fmla="*/ 3740429 h 3823683"/>
              <a:gd name="connsiteX110" fmla="*/ 556552 w 8037833"/>
              <a:gd name="connsiteY110" fmla="*/ 3697934 h 3823683"/>
              <a:gd name="connsiteX111" fmla="*/ 421042 w 8037833"/>
              <a:gd name="connsiteY111" fmla="*/ 3709912 h 3823683"/>
              <a:gd name="connsiteX112" fmla="*/ 393295 w 8037833"/>
              <a:gd name="connsiteY112" fmla="*/ 3753097 h 3823683"/>
              <a:gd name="connsiteX113" fmla="*/ 355918 w 8037833"/>
              <a:gd name="connsiteY113" fmla="*/ 3779172 h 3823683"/>
              <a:gd name="connsiteX114" fmla="*/ 339711 w 8037833"/>
              <a:gd name="connsiteY114" fmla="*/ 3718242 h 3823683"/>
              <a:gd name="connsiteX115" fmla="*/ 222239 w 8037833"/>
              <a:gd name="connsiteY115" fmla="*/ 3672335 h 3823683"/>
              <a:gd name="connsiteX116" fmla="*/ 163578 w 8037833"/>
              <a:gd name="connsiteY116" fmla="*/ 3656292 h 3823683"/>
              <a:gd name="connsiteX117" fmla="*/ 72220 w 8037833"/>
              <a:gd name="connsiteY117" fmla="*/ 3645272 h 3823683"/>
              <a:gd name="connsiteX118" fmla="*/ 44395 w 8037833"/>
              <a:gd name="connsiteY118" fmla="*/ 3639455 h 3823683"/>
              <a:gd name="connsiteX119" fmla="*/ 1962 w 8037833"/>
              <a:gd name="connsiteY119" fmla="*/ 3635948 h 3823683"/>
              <a:gd name="connsiteX120" fmla="*/ 0 w 8037833"/>
              <a:gd name="connsiteY120" fmla="*/ 3635261 h 3823683"/>
              <a:gd name="connsiteX121" fmla="*/ 0 w 8037833"/>
              <a:gd name="connsiteY121" fmla="*/ 12763 h 3823683"/>
              <a:gd name="connsiteX0" fmla="*/ 0 w 8037833"/>
              <a:gd name="connsiteY0" fmla="*/ 12763 h 3823683"/>
              <a:gd name="connsiteX1" fmla="*/ 8037833 w 8037833"/>
              <a:gd name="connsiteY1" fmla="*/ 0 h 3823683"/>
              <a:gd name="connsiteX2" fmla="*/ 8037833 w 8037833"/>
              <a:gd name="connsiteY2" fmla="*/ 3123098 h 3823683"/>
              <a:gd name="connsiteX3" fmla="*/ 8034343 w 8037833"/>
              <a:gd name="connsiteY3" fmla="*/ 3122573 h 3823683"/>
              <a:gd name="connsiteX4" fmla="*/ 7877229 w 8037833"/>
              <a:gd name="connsiteY4" fmla="*/ 3143819 h 3823683"/>
              <a:gd name="connsiteX5" fmla="*/ 7752740 w 8037833"/>
              <a:gd name="connsiteY5" fmla="*/ 3181149 h 3823683"/>
              <a:gd name="connsiteX6" fmla="*/ 7588760 w 8037833"/>
              <a:gd name="connsiteY6" fmla="*/ 3183782 h 3823683"/>
              <a:gd name="connsiteX7" fmla="*/ 7351256 w 8037833"/>
              <a:gd name="connsiteY7" fmla="*/ 3276296 h 3823683"/>
              <a:gd name="connsiteX8" fmla="*/ 7241630 w 8037833"/>
              <a:gd name="connsiteY8" fmla="*/ 3258619 h 3823683"/>
              <a:gd name="connsiteX9" fmla="*/ 7197338 w 8037833"/>
              <a:gd name="connsiteY9" fmla="*/ 3224751 h 3823683"/>
              <a:gd name="connsiteX10" fmla="*/ 7180777 w 8037833"/>
              <a:gd name="connsiteY10" fmla="*/ 3222826 h 3823683"/>
              <a:gd name="connsiteX11" fmla="*/ 7146896 w 8037833"/>
              <a:gd name="connsiteY11" fmla="*/ 3256975 h 3823683"/>
              <a:gd name="connsiteX12" fmla="*/ 7101771 w 8037833"/>
              <a:gd name="connsiteY12" fmla="*/ 3257015 h 3823683"/>
              <a:gd name="connsiteX13" fmla="*/ 7047844 w 8037833"/>
              <a:gd name="connsiteY13" fmla="*/ 3303791 h 3823683"/>
              <a:gd name="connsiteX14" fmla="*/ 6912506 w 8037833"/>
              <a:gd name="connsiteY14" fmla="*/ 3361478 h 3823683"/>
              <a:gd name="connsiteX15" fmla="*/ 6819463 w 8037833"/>
              <a:gd name="connsiteY15" fmla="*/ 3368624 h 3823683"/>
              <a:gd name="connsiteX16" fmla="*/ 6797198 w 8037833"/>
              <a:gd name="connsiteY16" fmla="*/ 3378256 h 3823683"/>
              <a:gd name="connsiteX17" fmla="*/ 6718286 w 8037833"/>
              <a:gd name="connsiteY17" fmla="*/ 3382997 h 3823683"/>
              <a:gd name="connsiteX18" fmla="*/ 6609242 w 8037833"/>
              <a:gd name="connsiteY18" fmla="*/ 3355040 h 3823683"/>
              <a:gd name="connsiteX19" fmla="*/ 6462092 w 8037833"/>
              <a:gd name="connsiteY19" fmla="*/ 3373529 h 3823683"/>
              <a:gd name="connsiteX20" fmla="*/ 6303479 w 8037833"/>
              <a:gd name="connsiteY20" fmla="*/ 3319842 h 3823683"/>
              <a:gd name="connsiteX21" fmla="*/ 6210639 w 8037833"/>
              <a:gd name="connsiteY21" fmla="*/ 3335546 h 3823683"/>
              <a:gd name="connsiteX22" fmla="*/ 6111718 w 8037833"/>
              <a:gd name="connsiteY22" fmla="*/ 3357536 h 3823683"/>
              <a:gd name="connsiteX23" fmla="*/ 5949057 w 8037833"/>
              <a:gd name="connsiteY23" fmla="*/ 3379652 h 3823683"/>
              <a:gd name="connsiteX24" fmla="*/ 5891274 w 8037833"/>
              <a:gd name="connsiteY24" fmla="*/ 3397681 h 3823683"/>
              <a:gd name="connsiteX25" fmla="*/ 5835383 w 8037833"/>
              <a:gd name="connsiteY25" fmla="*/ 3377529 h 3823683"/>
              <a:gd name="connsiteX26" fmla="*/ 5746050 w 8037833"/>
              <a:gd name="connsiteY26" fmla="*/ 3426142 h 3823683"/>
              <a:gd name="connsiteX27" fmla="*/ 5613670 w 8037833"/>
              <a:gd name="connsiteY27" fmla="*/ 3428671 h 3823683"/>
              <a:gd name="connsiteX28" fmla="*/ 5535334 w 8037833"/>
              <a:gd name="connsiteY28" fmla="*/ 3437044 h 3823683"/>
              <a:gd name="connsiteX29" fmla="*/ 5506940 w 8037833"/>
              <a:gd name="connsiteY29" fmla="*/ 3450999 h 3823683"/>
              <a:gd name="connsiteX30" fmla="*/ 5466372 w 8037833"/>
              <a:gd name="connsiteY30" fmla="*/ 3463245 h 3823683"/>
              <a:gd name="connsiteX31" fmla="*/ 5395833 w 8037833"/>
              <a:gd name="connsiteY31" fmla="*/ 3493194 h 3823683"/>
              <a:gd name="connsiteX32" fmla="*/ 5299224 w 8037833"/>
              <a:gd name="connsiteY32" fmla="*/ 3518930 h 3823683"/>
              <a:gd name="connsiteX33" fmla="*/ 5223043 w 8037833"/>
              <a:gd name="connsiteY33" fmla="*/ 3491664 h 3823683"/>
              <a:gd name="connsiteX34" fmla="*/ 5217733 w 8037833"/>
              <a:gd name="connsiteY34" fmla="*/ 3500463 h 3823683"/>
              <a:gd name="connsiteX35" fmla="*/ 5167992 w 8037833"/>
              <a:gd name="connsiteY35" fmla="*/ 3504085 h 3823683"/>
              <a:gd name="connsiteX36" fmla="*/ 4987020 w 8037833"/>
              <a:gd name="connsiteY36" fmla="*/ 3461263 h 3823683"/>
              <a:gd name="connsiteX37" fmla="*/ 4890003 w 8037833"/>
              <a:gd name="connsiteY37" fmla="*/ 3469874 h 3823683"/>
              <a:gd name="connsiteX38" fmla="*/ 4856654 w 8037833"/>
              <a:gd name="connsiteY38" fmla="*/ 3481880 h 3823683"/>
              <a:gd name="connsiteX39" fmla="*/ 4800711 w 8037833"/>
              <a:gd name="connsiteY39" fmla="*/ 3501441 h 3823683"/>
              <a:gd name="connsiteX40" fmla="*/ 4761569 w 8037833"/>
              <a:gd name="connsiteY40" fmla="*/ 3538103 h 3823683"/>
              <a:gd name="connsiteX41" fmla="*/ 4713734 w 8037833"/>
              <a:gd name="connsiteY41" fmla="*/ 3545724 h 3823683"/>
              <a:gd name="connsiteX42" fmla="*/ 4699169 w 8037833"/>
              <a:gd name="connsiteY42" fmla="*/ 3518988 h 3823683"/>
              <a:gd name="connsiteX43" fmla="*/ 4649120 w 8037833"/>
              <a:gd name="connsiteY43" fmla="*/ 3536392 h 3823683"/>
              <a:gd name="connsiteX44" fmla="*/ 4573578 w 8037833"/>
              <a:gd name="connsiteY44" fmla="*/ 3565923 h 3823683"/>
              <a:gd name="connsiteX45" fmla="*/ 4529117 w 8037833"/>
              <a:gd name="connsiteY45" fmla="*/ 3575592 h 3823683"/>
              <a:gd name="connsiteX46" fmla="*/ 4408641 w 8037833"/>
              <a:gd name="connsiteY46" fmla="*/ 3610000 h 3823683"/>
              <a:gd name="connsiteX47" fmla="*/ 4356402 w 8037833"/>
              <a:gd name="connsiteY47" fmla="*/ 3642792 h 3823683"/>
              <a:gd name="connsiteX48" fmla="*/ 4258044 w 8037833"/>
              <a:gd name="connsiteY48" fmla="*/ 3823683 h 3823683"/>
              <a:gd name="connsiteX49" fmla="*/ 4208725 w 8037833"/>
              <a:gd name="connsiteY49" fmla="*/ 3704841 h 3823683"/>
              <a:gd name="connsiteX50" fmla="*/ 4201632 w 8037833"/>
              <a:gd name="connsiteY50" fmla="*/ 3702602 h 3823683"/>
              <a:gd name="connsiteX51" fmla="*/ 4191289 w 8037833"/>
              <a:gd name="connsiteY51" fmla="*/ 3702380 h 3823683"/>
              <a:gd name="connsiteX52" fmla="*/ 4191039 w 8037833"/>
              <a:gd name="connsiteY52" fmla="*/ 3702831 h 3823683"/>
              <a:gd name="connsiteX53" fmla="*/ 4181340 w 8037833"/>
              <a:gd name="connsiteY53" fmla="*/ 3701729 h 3823683"/>
              <a:gd name="connsiteX54" fmla="*/ 4133816 w 8037833"/>
              <a:gd name="connsiteY54" fmla="*/ 3690565 h 3823683"/>
              <a:gd name="connsiteX55" fmla="*/ 4071732 w 8037833"/>
              <a:gd name="connsiteY55" fmla="*/ 3732513 h 3823683"/>
              <a:gd name="connsiteX56" fmla="*/ 4045924 w 8037833"/>
              <a:gd name="connsiteY56" fmla="*/ 3739404 h 3823683"/>
              <a:gd name="connsiteX57" fmla="*/ 4032171 w 8037833"/>
              <a:gd name="connsiteY57" fmla="*/ 3745523 h 3823683"/>
              <a:gd name="connsiteX58" fmla="*/ 4031335 w 8037833"/>
              <a:gd name="connsiteY58" fmla="*/ 3747479 h 3823683"/>
              <a:gd name="connsiteX59" fmla="*/ 3985774 w 8037833"/>
              <a:gd name="connsiteY59" fmla="*/ 3736547 h 3823683"/>
              <a:gd name="connsiteX60" fmla="*/ 3979769 w 8037833"/>
              <a:gd name="connsiteY60" fmla="*/ 3738769 h 3823683"/>
              <a:gd name="connsiteX61" fmla="*/ 3950014 w 8037833"/>
              <a:gd name="connsiteY61" fmla="*/ 3726942 h 3823683"/>
              <a:gd name="connsiteX62" fmla="*/ 3934671 w 8037833"/>
              <a:gd name="connsiteY62" fmla="*/ 3723339 h 3823683"/>
              <a:gd name="connsiteX63" fmla="*/ 3930274 w 8037833"/>
              <a:gd name="connsiteY63" fmla="*/ 3717148 h 3823683"/>
              <a:gd name="connsiteX64" fmla="*/ 3907660 w 8037833"/>
              <a:gd name="connsiteY64" fmla="*/ 3714456 h 3823683"/>
              <a:gd name="connsiteX65" fmla="*/ 3905087 w 8037833"/>
              <a:gd name="connsiteY65" fmla="*/ 3716098 h 3823683"/>
              <a:gd name="connsiteX66" fmla="*/ 3886347 w 8037833"/>
              <a:gd name="connsiteY66" fmla="*/ 3706620 h 3823683"/>
              <a:gd name="connsiteX67" fmla="*/ 3870533 w 8037833"/>
              <a:gd name="connsiteY67" fmla="*/ 3689905 h 3823683"/>
              <a:gd name="connsiteX68" fmla="*/ 3678563 w 8037833"/>
              <a:gd name="connsiteY68" fmla="*/ 3694486 h 3823683"/>
              <a:gd name="connsiteX69" fmla="*/ 3524121 w 8037833"/>
              <a:gd name="connsiteY69" fmla="*/ 3642736 h 3823683"/>
              <a:gd name="connsiteX70" fmla="*/ 3407752 w 8037833"/>
              <a:gd name="connsiteY70" fmla="*/ 3626590 h 3823683"/>
              <a:gd name="connsiteX71" fmla="*/ 3373519 w 8037833"/>
              <a:gd name="connsiteY71" fmla="*/ 3665785 h 3823683"/>
              <a:gd name="connsiteX72" fmla="*/ 3114267 w 8037833"/>
              <a:gd name="connsiteY72" fmla="*/ 3638983 h 3823683"/>
              <a:gd name="connsiteX73" fmla="*/ 3048270 w 8037833"/>
              <a:gd name="connsiteY73" fmla="*/ 3649949 h 3823683"/>
              <a:gd name="connsiteX74" fmla="*/ 2989722 w 8037833"/>
              <a:gd name="connsiteY74" fmla="*/ 3623230 h 3823683"/>
              <a:gd name="connsiteX75" fmla="*/ 2965734 w 8037833"/>
              <a:gd name="connsiteY75" fmla="*/ 3635676 h 3823683"/>
              <a:gd name="connsiteX76" fmla="*/ 2961603 w 8037833"/>
              <a:gd name="connsiteY76" fmla="*/ 3638221 h 3823683"/>
              <a:gd name="connsiteX77" fmla="*/ 2944959 w 8037833"/>
              <a:gd name="connsiteY77" fmla="*/ 3639723 h 3823683"/>
              <a:gd name="connsiteX78" fmla="*/ 2940402 w 8037833"/>
              <a:gd name="connsiteY78" fmla="*/ 3651000 h 3823683"/>
              <a:gd name="connsiteX79" fmla="*/ 2915449 w 8037833"/>
              <a:gd name="connsiteY79" fmla="*/ 3661039 h 3823683"/>
              <a:gd name="connsiteX80" fmla="*/ 2884777 w 8037833"/>
              <a:gd name="connsiteY80" fmla="*/ 3660775 h 3823683"/>
              <a:gd name="connsiteX81" fmla="*/ 2739034 w 8037833"/>
              <a:gd name="connsiteY81" fmla="*/ 3647396 h 3823683"/>
              <a:gd name="connsiteX82" fmla="*/ 2651827 w 8037833"/>
              <a:gd name="connsiteY82" fmla="*/ 3646306 h 3823683"/>
              <a:gd name="connsiteX83" fmla="*/ 2618680 w 8037833"/>
              <a:gd name="connsiteY83" fmla="*/ 3656755 h 3823683"/>
              <a:gd name="connsiteX84" fmla="*/ 2572404 w 8037833"/>
              <a:gd name="connsiteY84" fmla="*/ 3664043 h 3823683"/>
              <a:gd name="connsiteX85" fmla="*/ 2490721 w 8037833"/>
              <a:gd name="connsiteY85" fmla="*/ 3685313 h 3823683"/>
              <a:gd name="connsiteX86" fmla="*/ 2423704 w 8037833"/>
              <a:gd name="connsiteY86" fmla="*/ 3658079 h 3823683"/>
              <a:gd name="connsiteX87" fmla="*/ 2301172 w 8037833"/>
              <a:gd name="connsiteY87" fmla="*/ 3663053 h 3823683"/>
              <a:gd name="connsiteX88" fmla="*/ 2294102 w 8037833"/>
              <a:gd name="connsiteY88" fmla="*/ 3671151 h 3823683"/>
              <a:gd name="connsiteX89" fmla="*/ 2238966 w 8037833"/>
              <a:gd name="connsiteY89" fmla="*/ 3668777 h 3823683"/>
              <a:gd name="connsiteX90" fmla="*/ 2046240 w 8037833"/>
              <a:gd name="connsiteY90" fmla="*/ 3604535 h 3823683"/>
              <a:gd name="connsiteX91" fmla="*/ 1938480 w 8037833"/>
              <a:gd name="connsiteY91" fmla="*/ 3601439 h 3823683"/>
              <a:gd name="connsiteX92" fmla="*/ 1900166 w 8037833"/>
              <a:gd name="connsiteY92" fmla="*/ 3609358 h 3823683"/>
              <a:gd name="connsiteX93" fmla="*/ 1835976 w 8037833"/>
              <a:gd name="connsiteY93" fmla="*/ 3622065 h 3823683"/>
              <a:gd name="connsiteX94" fmla="*/ 1787830 w 8037833"/>
              <a:gd name="connsiteY94" fmla="*/ 3653768 h 3823683"/>
              <a:gd name="connsiteX95" fmla="*/ 1734224 w 8037833"/>
              <a:gd name="connsiteY95" fmla="*/ 3655593 h 3823683"/>
              <a:gd name="connsiteX96" fmla="*/ 1721989 w 8037833"/>
              <a:gd name="connsiteY96" fmla="*/ 3627298 h 3823683"/>
              <a:gd name="connsiteX97" fmla="*/ 1664576 w 8037833"/>
              <a:gd name="connsiteY97" fmla="*/ 3638572 h 3823683"/>
              <a:gd name="connsiteX98" fmla="*/ 1577459 w 8037833"/>
              <a:gd name="connsiteY98" fmla="*/ 3658824 h 3823683"/>
              <a:gd name="connsiteX99" fmla="*/ 1527269 w 8037833"/>
              <a:gd name="connsiteY99" fmla="*/ 3663088 h 3823683"/>
              <a:gd name="connsiteX100" fmla="*/ 1390118 w 8037833"/>
              <a:gd name="connsiteY100" fmla="*/ 3682789 h 3823683"/>
              <a:gd name="connsiteX101" fmla="*/ 1252698 w 8037833"/>
              <a:gd name="connsiteY101" fmla="*/ 3708662 h 3823683"/>
              <a:gd name="connsiteX102" fmla="*/ 1171039 w 8037833"/>
              <a:gd name="connsiteY102" fmla="*/ 3758642 h 3823683"/>
              <a:gd name="connsiteX103" fmla="*/ 1058106 w 8037833"/>
              <a:gd name="connsiteY103" fmla="*/ 3776166 h 3823683"/>
              <a:gd name="connsiteX104" fmla="*/ 1039167 w 8037833"/>
              <a:gd name="connsiteY104" fmla="*/ 3784177 h 3823683"/>
              <a:gd name="connsiteX105" fmla="*/ 1012958 w 8037833"/>
              <a:gd name="connsiteY105" fmla="*/ 3779206 h 3823683"/>
              <a:gd name="connsiteX106" fmla="*/ 907906 w 8037833"/>
              <a:gd name="connsiteY106" fmla="*/ 3757678 h 3823683"/>
              <a:gd name="connsiteX107" fmla="*/ 825226 w 8037833"/>
              <a:gd name="connsiteY107" fmla="*/ 3726369 h 3823683"/>
              <a:gd name="connsiteX108" fmla="*/ 722264 w 8037833"/>
              <a:gd name="connsiteY108" fmla="*/ 3747612 h 3823683"/>
              <a:gd name="connsiteX109" fmla="*/ 659460 w 8037833"/>
              <a:gd name="connsiteY109" fmla="*/ 3740429 h 3823683"/>
              <a:gd name="connsiteX110" fmla="*/ 556552 w 8037833"/>
              <a:gd name="connsiteY110" fmla="*/ 3697934 h 3823683"/>
              <a:gd name="connsiteX111" fmla="*/ 421042 w 8037833"/>
              <a:gd name="connsiteY111" fmla="*/ 3709912 h 3823683"/>
              <a:gd name="connsiteX112" fmla="*/ 393295 w 8037833"/>
              <a:gd name="connsiteY112" fmla="*/ 3753097 h 3823683"/>
              <a:gd name="connsiteX113" fmla="*/ 355918 w 8037833"/>
              <a:gd name="connsiteY113" fmla="*/ 3779172 h 3823683"/>
              <a:gd name="connsiteX114" fmla="*/ 339711 w 8037833"/>
              <a:gd name="connsiteY114" fmla="*/ 3718242 h 3823683"/>
              <a:gd name="connsiteX115" fmla="*/ 222239 w 8037833"/>
              <a:gd name="connsiteY115" fmla="*/ 3672335 h 3823683"/>
              <a:gd name="connsiteX116" fmla="*/ 163578 w 8037833"/>
              <a:gd name="connsiteY116" fmla="*/ 3656292 h 3823683"/>
              <a:gd name="connsiteX117" fmla="*/ 72220 w 8037833"/>
              <a:gd name="connsiteY117" fmla="*/ 3645272 h 3823683"/>
              <a:gd name="connsiteX118" fmla="*/ 44395 w 8037833"/>
              <a:gd name="connsiteY118" fmla="*/ 3639455 h 3823683"/>
              <a:gd name="connsiteX119" fmla="*/ 1962 w 8037833"/>
              <a:gd name="connsiteY119" fmla="*/ 3635948 h 3823683"/>
              <a:gd name="connsiteX120" fmla="*/ 0 w 8037833"/>
              <a:gd name="connsiteY120" fmla="*/ 3635261 h 3823683"/>
              <a:gd name="connsiteX121" fmla="*/ 0 w 8037833"/>
              <a:gd name="connsiteY121" fmla="*/ 12763 h 3823683"/>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697934 h 3784177"/>
              <a:gd name="connsiteX111" fmla="*/ 421042 w 8037833"/>
              <a:gd name="connsiteY111" fmla="*/ 3709912 h 3784177"/>
              <a:gd name="connsiteX112" fmla="*/ 393295 w 8037833"/>
              <a:gd name="connsiteY112" fmla="*/ 3753097 h 3784177"/>
              <a:gd name="connsiteX113" fmla="*/ 355918 w 8037833"/>
              <a:gd name="connsiteY113" fmla="*/ 3779172 h 3784177"/>
              <a:gd name="connsiteX114" fmla="*/ 339711 w 8037833"/>
              <a:gd name="connsiteY114" fmla="*/ 3718242 h 3784177"/>
              <a:gd name="connsiteX115" fmla="*/ 222239 w 8037833"/>
              <a:gd name="connsiteY115" fmla="*/ 3672335 h 3784177"/>
              <a:gd name="connsiteX116" fmla="*/ 163578 w 8037833"/>
              <a:gd name="connsiteY116" fmla="*/ 3656292 h 3784177"/>
              <a:gd name="connsiteX117" fmla="*/ 72220 w 8037833"/>
              <a:gd name="connsiteY117" fmla="*/ 3645272 h 3784177"/>
              <a:gd name="connsiteX118" fmla="*/ 44395 w 8037833"/>
              <a:gd name="connsiteY118" fmla="*/ 3639455 h 3784177"/>
              <a:gd name="connsiteX119" fmla="*/ 1962 w 8037833"/>
              <a:gd name="connsiteY119" fmla="*/ 3635948 h 3784177"/>
              <a:gd name="connsiteX120" fmla="*/ 0 w 8037833"/>
              <a:gd name="connsiteY120" fmla="*/ 3635261 h 3784177"/>
              <a:gd name="connsiteX121" fmla="*/ 0 w 8037833"/>
              <a:gd name="connsiteY121"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697934 h 3784177"/>
              <a:gd name="connsiteX111" fmla="*/ 421042 w 8037833"/>
              <a:gd name="connsiteY111" fmla="*/ 3709912 h 3784177"/>
              <a:gd name="connsiteX112" fmla="*/ 393295 w 8037833"/>
              <a:gd name="connsiteY112" fmla="*/ 3753097 h 3784177"/>
              <a:gd name="connsiteX113" fmla="*/ 355918 w 8037833"/>
              <a:gd name="connsiteY113" fmla="*/ 3779172 h 3784177"/>
              <a:gd name="connsiteX114" fmla="*/ 339711 w 8037833"/>
              <a:gd name="connsiteY114" fmla="*/ 3718242 h 3784177"/>
              <a:gd name="connsiteX115" fmla="*/ 222239 w 8037833"/>
              <a:gd name="connsiteY115" fmla="*/ 3672335 h 3784177"/>
              <a:gd name="connsiteX116" fmla="*/ 163578 w 8037833"/>
              <a:gd name="connsiteY116" fmla="*/ 3656292 h 3784177"/>
              <a:gd name="connsiteX117" fmla="*/ 72220 w 8037833"/>
              <a:gd name="connsiteY117" fmla="*/ 3645272 h 3784177"/>
              <a:gd name="connsiteX118" fmla="*/ 44395 w 8037833"/>
              <a:gd name="connsiteY118" fmla="*/ 3639455 h 3784177"/>
              <a:gd name="connsiteX119" fmla="*/ 1962 w 8037833"/>
              <a:gd name="connsiteY119" fmla="*/ 3635948 h 3784177"/>
              <a:gd name="connsiteX120" fmla="*/ 0 w 8037833"/>
              <a:gd name="connsiteY120" fmla="*/ 3635261 h 3784177"/>
              <a:gd name="connsiteX121" fmla="*/ 0 w 8037833"/>
              <a:gd name="connsiteY121"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697934 h 3784177"/>
              <a:gd name="connsiteX111" fmla="*/ 421042 w 8037833"/>
              <a:gd name="connsiteY111" fmla="*/ 3709912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21042 w 8037833"/>
              <a:gd name="connsiteY111" fmla="*/ 3709912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82844 w 8037833"/>
              <a:gd name="connsiteY90" fmla="*/ 3631994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82844 w 8037833"/>
              <a:gd name="connsiteY90" fmla="*/ 3631994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33173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32153 w 8037833"/>
              <a:gd name="connsiteY70" fmla="*/ 366778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82844 w 8037833"/>
              <a:gd name="connsiteY90" fmla="*/ 3631994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33173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32153 w 8037833"/>
              <a:gd name="connsiteY70" fmla="*/ 366778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82844 w 8037833"/>
              <a:gd name="connsiteY90" fmla="*/ 3631994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33173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111718 w 8037833"/>
              <a:gd name="connsiteY21" fmla="*/ 3357536 h 3784177"/>
              <a:gd name="connsiteX22" fmla="*/ 5949057 w 8037833"/>
              <a:gd name="connsiteY22" fmla="*/ 3379652 h 3784177"/>
              <a:gd name="connsiteX23" fmla="*/ 5891274 w 8037833"/>
              <a:gd name="connsiteY23" fmla="*/ 3397681 h 3784177"/>
              <a:gd name="connsiteX24" fmla="*/ 5835383 w 8037833"/>
              <a:gd name="connsiteY24" fmla="*/ 3377529 h 3784177"/>
              <a:gd name="connsiteX25" fmla="*/ 5746050 w 8037833"/>
              <a:gd name="connsiteY25" fmla="*/ 3426142 h 3784177"/>
              <a:gd name="connsiteX26" fmla="*/ 5613670 w 8037833"/>
              <a:gd name="connsiteY26" fmla="*/ 3428671 h 3784177"/>
              <a:gd name="connsiteX27" fmla="*/ 5535334 w 8037833"/>
              <a:gd name="connsiteY27" fmla="*/ 3437044 h 3784177"/>
              <a:gd name="connsiteX28" fmla="*/ 5506940 w 8037833"/>
              <a:gd name="connsiteY28" fmla="*/ 3450999 h 3784177"/>
              <a:gd name="connsiteX29" fmla="*/ 5466372 w 8037833"/>
              <a:gd name="connsiteY29" fmla="*/ 3463245 h 3784177"/>
              <a:gd name="connsiteX30" fmla="*/ 5395833 w 8037833"/>
              <a:gd name="connsiteY30" fmla="*/ 3493194 h 3784177"/>
              <a:gd name="connsiteX31" fmla="*/ 5305325 w 8037833"/>
              <a:gd name="connsiteY31" fmla="*/ 3505200 h 3784177"/>
              <a:gd name="connsiteX32" fmla="*/ 5223043 w 8037833"/>
              <a:gd name="connsiteY32" fmla="*/ 3491664 h 3784177"/>
              <a:gd name="connsiteX33" fmla="*/ 5217733 w 8037833"/>
              <a:gd name="connsiteY33" fmla="*/ 3500463 h 3784177"/>
              <a:gd name="connsiteX34" fmla="*/ 5167992 w 8037833"/>
              <a:gd name="connsiteY34" fmla="*/ 3504085 h 3784177"/>
              <a:gd name="connsiteX35" fmla="*/ 4987020 w 8037833"/>
              <a:gd name="connsiteY35" fmla="*/ 3461263 h 3784177"/>
              <a:gd name="connsiteX36" fmla="*/ 4890003 w 8037833"/>
              <a:gd name="connsiteY36" fmla="*/ 3469874 h 3784177"/>
              <a:gd name="connsiteX37" fmla="*/ 4856654 w 8037833"/>
              <a:gd name="connsiteY37" fmla="*/ 3481880 h 3784177"/>
              <a:gd name="connsiteX38" fmla="*/ 4800711 w 8037833"/>
              <a:gd name="connsiteY38" fmla="*/ 3501441 h 3784177"/>
              <a:gd name="connsiteX39" fmla="*/ 4761569 w 8037833"/>
              <a:gd name="connsiteY39" fmla="*/ 3538103 h 3784177"/>
              <a:gd name="connsiteX40" fmla="*/ 4713734 w 8037833"/>
              <a:gd name="connsiteY40" fmla="*/ 3545724 h 3784177"/>
              <a:gd name="connsiteX41" fmla="*/ 4699169 w 8037833"/>
              <a:gd name="connsiteY41" fmla="*/ 3518988 h 3784177"/>
              <a:gd name="connsiteX42" fmla="*/ 4649120 w 8037833"/>
              <a:gd name="connsiteY42" fmla="*/ 3536392 h 3784177"/>
              <a:gd name="connsiteX43" fmla="*/ 4573578 w 8037833"/>
              <a:gd name="connsiteY43" fmla="*/ 3565923 h 3784177"/>
              <a:gd name="connsiteX44" fmla="*/ 4529117 w 8037833"/>
              <a:gd name="connsiteY44" fmla="*/ 3575592 h 3784177"/>
              <a:gd name="connsiteX45" fmla="*/ 4408641 w 8037833"/>
              <a:gd name="connsiteY45" fmla="*/ 3610000 h 3784177"/>
              <a:gd name="connsiteX46" fmla="*/ 4356402 w 8037833"/>
              <a:gd name="connsiteY46" fmla="*/ 3642792 h 3784177"/>
              <a:gd name="connsiteX47" fmla="*/ 4270245 w 8037833"/>
              <a:gd name="connsiteY47" fmla="*/ 3665789 h 3784177"/>
              <a:gd name="connsiteX48" fmla="*/ 4208725 w 8037833"/>
              <a:gd name="connsiteY48" fmla="*/ 3704841 h 3784177"/>
              <a:gd name="connsiteX49" fmla="*/ 4201632 w 8037833"/>
              <a:gd name="connsiteY49" fmla="*/ 3702602 h 3784177"/>
              <a:gd name="connsiteX50" fmla="*/ 4191289 w 8037833"/>
              <a:gd name="connsiteY50" fmla="*/ 3702380 h 3784177"/>
              <a:gd name="connsiteX51" fmla="*/ 4191039 w 8037833"/>
              <a:gd name="connsiteY51" fmla="*/ 3702831 h 3784177"/>
              <a:gd name="connsiteX52" fmla="*/ 4181340 w 8037833"/>
              <a:gd name="connsiteY52" fmla="*/ 3701729 h 3784177"/>
              <a:gd name="connsiteX53" fmla="*/ 4133816 w 8037833"/>
              <a:gd name="connsiteY53" fmla="*/ 3690565 h 3784177"/>
              <a:gd name="connsiteX54" fmla="*/ 4071732 w 8037833"/>
              <a:gd name="connsiteY54" fmla="*/ 3732513 h 3784177"/>
              <a:gd name="connsiteX55" fmla="*/ 4045924 w 8037833"/>
              <a:gd name="connsiteY55" fmla="*/ 3739404 h 3784177"/>
              <a:gd name="connsiteX56" fmla="*/ 4032171 w 8037833"/>
              <a:gd name="connsiteY56" fmla="*/ 3745523 h 3784177"/>
              <a:gd name="connsiteX57" fmla="*/ 4031335 w 8037833"/>
              <a:gd name="connsiteY57" fmla="*/ 3747479 h 3784177"/>
              <a:gd name="connsiteX58" fmla="*/ 3985774 w 8037833"/>
              <a:gd name="connsiteY58" fmla="*/ 3736547 h 3784177"/>
              <a:gd name="connsiteX59" fmla="*/ 3979769 w 8037833"/>
              <a:gd name="connsiteY59" fmla="*/ 3738769 h 3784177"/>
              <a:gd name="connsiteX60" fmla="*/ 3950014 w 8037833"/>
              <a:gd name="connsiteY60" fmla="*/ 3726942 h 3784177"/>
              <a:gd name="connsiteX61" fmla="*/ 3934671 w 8037833"/>
              <a:gd name="connsiteY61" fmla="*/ 3723339 h 3784177"/>
              <a:gd name="connsiteX62" fmla="*/ 3930274 w 8037833"/>
              <a:gd name="connsiteY62" fmla="*/ 3717148 h 3784177"/>
              <a:gd name="connsiteX63" fmla="*/ 3907660 w 8037833"/>
              <a:gd name="connsiteY63" fmla="*/ 3714456 h 3784177"/>
              <a:gd name="connsiteX64" fmla="*/ 3905087 w 8037833"/>
              <a:gd name="connsiteY64" fmla="*/ 3716098 h 3784177"/>
              <a:gd name="connsiteX65" fmla="*/ 3886347 w 8037833"/>
              <a:gd name="connsiteY65" fmla="*/ 3706620 h 3784177"/>
              <a:gd name="connsiteX66" fmla="*/ 3870533 w 8037833"/>
              <a:gd name="connsiteY66" fmla="*/ 3689905 h 3784177"/>
              <a:gd name="connsiteX67" fmla="*/ 3678563 w 8037833"/>
              <a:gd name="connsiteY67" fmla="*/ 3694486 h 3784177"/>
              <a:gd name="connsiteX68" fmla="*/ 3524121 w 8037833"/>
              <a:gd name="connsiteY68" fmla="*/ 3642736 h 3784177"/>
              <a:gd name="connsiteX69" fmla="*/ 3432153 w 8037833"/>
              <a:gd name="connsiteY69" fmla="*/ 3667780 h 3784177"/>
              <a:gd name="connsiteX70" fmla="*/ 3373519 w 8037833"/>
              <a:gd name="connsiteY70" fmla="*/ 3665785 h 3784177"/>
              <a:gd name="connsiteX71" fmla="*/ 3114267 w 8037833"/>
              <a:gd name="connsiteY71" fmla="*/ 3638983 h 3784177"/>
              <a:gd name="connsiteX72" fmla="*/ 3048270 w 8037833"/>
              <a:gd name="connsiteY72" fmla="*/ 3649949 h 3784177"/>
              <a:gd name="connsiteX73" fmla="*/ 2989722 w 8037833"/>
              <a:gd name="connsiteY73" fmla="*/ 3623230 h 3784177"/>
              <a:gd name="connsiteX74" fmla="*/ 2965734 w 8037833"/>
              <a:gd name="connsiteY74" fmla="*/ 3635676 h 3784177"/>
              <a:gd name="connsiteX75" fmla="*/ 2961603 w 8037833"/>
              <a:gd name="connsiteY75" fmla="*/ 3638221 h 3784177"/>
              <a:gd name="connsiteX76" fmla="*/ 2944959 w 8037833"/>
              <a:gd name="connsiteY76" fmla="*/ 3639723 h 3784177"/>
              <a:gd name="connsiteX77" fmla="*/ 2940402 w 8037833"/>
              <a:gd name="connsiteY77" fmla="*/ 3651000 h 3784177"/>
              <a:gd name="connsiteX78" fmla="*/ 2915449 w 8037833"/>
              <a:gd name="connsiteY78" fmla="*/ 3661039 h 3784177"/>
              <a:gd name="connsiteX79" fmla="*/ 2884777 w 8037833"/>
              <a:gd name="connsiteY79" fmla="*/ 3660775 h 3784177"/>
              <a:gd name="connsiteX80" fmla="*/ 2739034 w 8037833"/>
              <a:gd name="connsiteY80" fmla="*/ 3647396 h 3784177"/>
              <a:gd name="connsiteX81" fmla="*/ 2651827 w 8037833"/>
              <a:gd name="connsiteY81" fmla="*/ 3646306 h 3784177"/>
              <a:gd name="connsiteX82" fmla="*/ 2618680 w 8037833"/>
              <a:gd name="connsiteY82" fmla="*/ 3656755 h 3784177"/>
              <a:gd name="connsiteX83" fmla="*/ 2572404 w 8037833"/>
              <a:gd name="connsiteY83" fmla="*/ 3664043 h 3784177"/>
              <a:gd name="connsiteX84" fmla="*/ 2490721 w 8037833"/>
              <a:gd name="connsiteY84" fmla="*/ 3685313 h 3784177"/>
              <a:gd name="connsiteX85" fmla="*/ 2423704 w 8037833"/>
              <a:gd name="connsiteY85" fmla="*/ 3658079 h 3784177"/>
              <a:gd name="connsiteX86" fmla="*/ 2301172 w 8037833"/>
              <a:gd name="connsiteY86" fmla="*/ 3663053 h 3784177"/>
              <a:gd name="connsiteX87" fmla="*/ 2294102 w 8037833"/>
              <a:gd name="connsiteY87" fmla="*/ 3671151 h 3784177"/>
              <a:gd name="connsiteX88" fmla="*/ 2238966 w 8037833"/>
              <a:gd name="connsiteY88" fmla="*/ 3668777 h 3784177"/>
              <a:gd name="connsiteX89" fmla="*/ 2082844 w 8037833"/>
              <a:gd name="connsiteY89" fmla="*/ 3631994 h 3784177"/>
              <a:gd name="connsiteX90" fmla="*/ 1938480 w 8037833"/>
              <a:gd name="connsiteY90" fmla="*/ 3601439 h 3784177"/>
              <a:gd name="connsiteX91" fmla="*/ 1900166 w 8037833"/>
              <a:gd name="connsiteY91" fmla="*/ 3609358 h 3784177"/>
              <a:gd name="connsiteX92" fmla="*/ 1835976 w 8037833"/>
              <a:gd name="connsiteY92" fmla="*/ 3622065 h 3784177"/>
              <a:gd name="connsiteX93" fmla="*/ 1787830 w 8037833"/>
              <a:gd name="connsiteY93" fmla="*/ 3633173 h 3784177"/>
              <a:gd name="connsiteX94" fmla="*/ 1734224 w 8037833"/>
              <a:gd name="connsiteY94" fmla="*/ 3655593 h 3784177"/>
              <a:gd name="connsiteX95" fmla="*/ 1721989 w 8037833"/>
              <a:gd name="connsiteY95" fmla="*/ 3627298 h 3784177"/>
              <a:gd name="connsiteX96" fmla="*/ 1664576 w 8037833"/>
              <a:gd name="connsiteY96" fmla="*/ 3638572 h 3784177"/>
              <a:gd name="connsiteX97" fmla="*/ 1577459 w 8037833"/>
              <a:gd name="connsiteY97" fmla="*/ 3658824 h 3784177"/>
              <a:gd name="connsiteX98" fmla="*/ 1527269 w 8037833"/>
              <a:gd name="connsiteY98" fmla="*/ 3663088 h 3784177"/>
              <a:gd name="connsiteX99" fmla="*/ 1390118 w 8037833"/>
              <a:gd name="connsiteY99" fmla="*/ 3682789 h 3784177"/>
              <a:gd name="connsiteX100" fmla="*/ 1252698 w 8037833"/>
              <a:gd name="connsiteY100" fmla="*/ 3708662 h 3784177"/>
              <a:gd name="connsiteX101" fmla="*/ 1171039 w 8037833"/>
              <a:gd name="connsiteY101" fmla="*/ 3758642 h 3784177"/>
              <a:gd name="connsiteX102" fmla="*/ 1058106 w 8037833"/>
              <a:gd name="connsiteY102" fmla="*/ 3776166 h 3784177"/>
              <a:gd name="connsiteX103" fmla="*/ 1039167 w 8037833"/>
              <a:gd name="connsiteY103" fmla="*/ 3784177 h 3784177"/>
              <a:gd name="connsiteX104" fmla="*/ 1012958 w 8037833"/>
              <a:gd name="connsiteY104" fmla="*/ 3779206 h 3784177"/>
              <a:gd name="connsiteX105" fmla="*/ 907906 w 8037833"/>
              <a:gd name="connsiteY105" fmla="*/ 3757678 h 3784177"/>
              <a:gd name="connsiteX106" fmla="*/ 825226 w 8037833"/>
              <a:gd name="connsiteY106" fmla="*/ 3726369 h 3784177"/>
              <a:gd name="connsiteX107" fmla="*/ 722264 w 8037833"/>
              <a:gd name="connsiteY107" fmla="*/ 3747612 h 3784177"/>
              <a:gd name="connsiteX108" fmla="*/ 659460 w 8037833"/>
              <a:gd name="connsiteY108" fmla="*/ 3740429 h 3784177"/>
              <a:gd name="connsiteX109" fmla="*/ 556552 w 8037833"/>
              <a:gd name="connsiteY109" fmla="*/ 3739124 h 3784177"/>
              <a:gd name="connsiteX110" fmla="*/ 445444 w 8037833"/>
              <a:gd name="connsiteY110" fmla="*/ 3764831 h 3784177"/>
              <a:gd name="connsiteX111" fmla="*/ 393295 w 8037833"/>
              <a:gd name="connsiteY111" fmla="*/ 3753097 h 3784177"/>
              <a:gd name="connsiteX112" fmla="*/ 339711 w 8037833"/>
              <a:gd name="connsiteY112" fmla="*/ 3718242 h 3784177"/>
              <a:gd name="connsiteX113" fmla="*/ 222239 w 8037833"/>
              <a:gd name="connsiteY113" fmla="*/ 3672335 h 3784177"/>
              <a:gd name="connsiteX114" fmla="*/ 163578 w 8037833"/>
              <a:gd name="connsiteY114" fmla="*/ 3656292 h 3784177"/>
              <a:gd name="connsiteX115" fmla="*/ 72220 w 8037833"/>
              <a:gd name="connsiteY115" fmla="*/ 3645272 h 3784177"/>
              <a:gd name="connsiteX116" fmla="*/ 44395 w 8037833"/>
              <a:gd name="connsiteY116" fmla="*/ 3639455 h 3784177"/>
              <a:gd name="connsiteX117" fmla="*/ 1962 w 8037833"/>
              <a:gd name="connsiteY117" fmla="*/ 3635948 h 3784177"/>
              <a:gd name="connsiteX118" fmla="*/ 0 w 8037833"/>
              <a:gd name="connsiteY118" fmla="*/ 3635261 h 3784177"/>
              <a:gd name="connsiteX119" fmla="*/ 0 w 8037833"/>
              <a:gd name="connsiteY11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52283 w 8037833"/>
              <a:gd name="connsiteY20" fmla="*/ 3374762 h 3784177"/>
              <a:gd name="connsiteX21" fmla="*/ 6111718 w 8037833"/>
              <a:gd name="connsiteY21" fmla="*/ 3357536 h 3784177"/>
              <a:gd name="connsiteX22" fmla="*/ 5949057 w 8037833"/>
              <a:gd name="connsiteY22" fmla="*/ 3379652 h 3784177"/>
              <a:gd name="connsiteX23" fmla="*/ 5891274 w 8037833"/>
              <a:gd name="connsiteY23" fmla="*/ 3397681 h 3784177"/>
              <a:gd name="connsiteX24" fmla="*/ 5835383 w 8037833"/>
              <a:gd name="connsiteY24" fmla="*/ 3377529 h 3784177"/>
              <a:gd name="connsiteX25" fmla="*/ 5746050 w 8037833"/>
              <a:gd name="connsiteY25" fmla="*/ 3426142 h 3784177"/>
              <a:gd name="connsiteX26" fmla="*/ 5613670 w 8037833"/>
              <a:gd name="connsiteY26" fmla="*/ 3428671 h 3784177"/>
              <a:gd name="connsiteX27" fmla="*/ 5535334 w 8037833"/>
              <a:gd name="connsiteY27" fmla="*/ 3437044 h 3784177"/>
              <a:gd name="connsiteX28" fmla="*/ 5506940 w 8037833"/>
              <a:gd name="connsiteY28" fmla="*/ 3450999 h 3784177"/>
              <a:gd name="connsiteX29" fmla="*/ 5466372 w 8037833"/>
              <a:gd name="connsiteY29" fmla="*/ 3463245 h 3784177"/>
              <a:gd name="connsiteX30" fmla="*/ 5395833 w 8037833"/>
              <a:gd name="connsiteY30" fmla="*/ 3493194 h 3784177"/>
              <a:gd name="connsiteX31" fmla="*/ 5305325 w 8037833"/>
              <a:gd name="connsiteY31" fmla="*/ 3505200 h 3784177"/>
              <a:gd name="connsiteX32" fmla="*/ 5223043 w 8037833"/>
              <a:gd name="connsiteY32" fmla="*/ 3491664 h 3784177"/>
              <a:gd name="connsiteX33" fmla="*/ 5217733 w 8037833"/>
              <a:gd name="connsiteY33" fmla="*/ 3500463 h 3784177"/>
              <a:gd name="connsiteX34" fmla="*/ 5167992 w 8037833"/>
              <a:gd name="connsiteY34" fmla="*/ 3504085 h 3784177"/>
              <a:gd name="connsiteX35" fmla="*/ 4987020 w 8037833"/>
              <a:gd name="connsiteY35" fmla="*/ 3461263 h 3784177"/>
              <a:gd name="connsiteX36" fmla="*/ 4890003 w 8037833"/>
              <a:gd name="connsiteY36" fmla="*/ 3469874 h 3784177"/>
              <a:gd name="connsiteX37" fmla="*/ 4856654 w 8037833"/>
              <a:gd name="connsiteY37" fmla="*/ 3481880 h 3784177"/>
              <a:gd name="connsiteX38" fmla="*/ 4800711 w 8037833"/>
              <a:gd name="connsiteY38" fmla="*/ 3501441 h 3784177"/>
              <a:gd name="connsiteX39" fmla="*/ 4761569 w 8037833"/>
              <a:gd name="connsiteY39" fmla="*/ 3538103 h 3784177"/>
              <a:gd name="connsiteX40" fmla="*/ 4713734 w 8037833"/>
              <a:gd name="connsiteY40" fmla="*/ 3545724 h 3784177"/>
              <a:gd name="connsiteX41" fmla="*/ 4699169 w 8037833"/>
              <a:gd name="connsiteY41" fmla="*/ 3518988 h 3784177"/>
              <a:gd name="connsiteX42" fmla="*/ 4649120 w 8037833"/>
              <a:gd name="connsiteY42" fmla="*/ 3536392 h 3784177"/>
              <a:gd name="connsiteX43" fmla="*/ 4573578 w 8037833"/>
              <a:gd name="connsiteY43" fmla="*/ 3565923 h 3784177"/>
              <a:gd name="connsiteX44" fmla="*/ 4529117 w 8037833"/>
              <a:gd name="connsiteY44" fmla="*/ 3575592 h 3784177"/>
              <a:gd name="connsiteX45" fmla="*/ 4408641 w 8037833"/>
              <a:gd name="connsiteY45" fmla="*/ 3610000 h 3784177"/>
              <a:gd name="connsiteX46" fmla="*/ 4356402 w 8037833"/>
              <a:gd name="connsiteY46" fmla="*/ 3642792 h 3784177"/>
              <a:gd name="connsiteX47" fmla="*/ 4270245 w 8037833"/>
              <a:gd name="connsiteY47" fmla="*/ 3665789 h 3784177"/>
              <a:gd name="connsiteX48" fmla="*/ 4208725 w 8037833"/>
              <a:gd name="connsiteY48" fmla="*/ 3704841 h 3784177"/>
              <a:gd name="connsiteX49" fmla="*/ 4201632 w 8037833"/>
              <a:gd name="connsiteY49" fmla="*/ 3702602 h 3784177"/>
              <a:gd name="connsiteX50" fmla="*/ 4191289 w 8037833"/>
              <a:gd name="connsiteY50" fmla="*/ 3702380 h 3784177"/>
              <a:gd name="connsiteX51" fmla="*/ 4191039 w 8037833"/>
              <a:gd name="connsiteY51" fmla="*/ 3702831 h 3784177"/>
              <a:gd name="connsiteX52" fmla="*/ 4181340 w 8037833"/>
              <a:gd name="connsiteY52" fmla="*/ 3701729 h 3784177"/>
              <a:gd name="connsiteX53" fmla="*/ 4133816 w 8037833"/>
              <a:gd name="connsiteY53" fmla="*/ 3690565 h 3784177"/>
              <a:gd name="connsiteX54" fmla="*/ 4071732 w 8037833"/>
              <a:gd name="connsiteY54" fmla="*/ 3732513 h 3784177"/>
              <a:gd name="connsiteX55" fmla="*/ 4045924 w 8037833"/>
              <a:gd name="connsiteY55" fmla="*/ 3739404 h 3784177"/>
              <a:gd name="connsiteX56" fmla="*/ 4032171 w 8037833"/>
              <a:gd name="connsiteY56" fmla="*/ 3745523 h 3784177"/>
              <a:gd name="connsiteX57" fmla="*/ 4031335 w 8037833"/>
              <a:gd name="connsiteY57" fmla="*/ 3747479 h 3784177"/>
              <a:gd name="connsiteX58" fmla="*/ 3985774 w 8037833"/>
              <a:gd name="connsiteY58" fmla="*/ 3736547 h 3784177"/>
              <a:gd name="connsiteX59" fmla="*/ 3979769 w 8037833"/>
              <a:gd name="connsiteY59" fmla="*/ 3738769 h 3784177"/>
              <a:gd name="connsiteX60" fmla="*/ 3950014 w 8037833"/>
              <a:gd name="connsiteY60" fmla="*/ 3726942 h 3784177"/>
              <a:gd name="connsiteX61" fmla="*/ 3934671 w 8037833"/>
              <a:gd name="connsiteY61" fmla="*/ 3723339 h 3784177"/>
              <a:gd name="connsiteX62" fmla="*/ 3930274 w 8037833"/>
              <a:gd name="connsiteY62" fmla="*/ 3717148 h 3784177"/>
              <a:gd name="connsiteX63" fmla="*/ 3907660 w 8037833"/>
              <a:gd name="connsiteY63" fmla="*/ 3714456 h 3784177"/>
              <a:gd name="connsiteX64" fmla="*/ 3905087 w 8037833"/>
              <a:gd name="connsiteY64" fmla="*/ 3716098 h 3784177"/>
              <a:gd name="connsiteX65" fmla="*/ 3886347 w 8037833"/>
              <a:gd name="connsiteY65" fmla="*/ 3706620 h 3784177"/>
              <a:gd name="connsiteX66" fmla="*/ 3870533 w 8037833"/>
              <a:gd name="connsiteY66" fmla="*/ 3689905 h 3784177"/>
              <a:gd name="connsiteX67" fmla="*/ 3678563 w 8037833"/>
              <a:gd name="connsiteY67" fmla="*/ 3694486 h 3784177"/>
              <a:gd name="connsiteX68" fmla="*/ 3524121 w 8037833"/>
              <a:gd name="connsiteY68" fmla="*/ 3642736 h 3784177"/>
              <a:gd name="connsiteX69" fmla="*/ 3432153 w 8037833"/>
              <a:gd name="connsiteY69" fmla="*/ 3667780 h 3784177"/>
              <a:gd name="connsiteX70" fmla="*/ 3373519 w 8037833"/>
              <a:gd name="connsiteY70" fmla="*/ 3665785 h 3784177"/>
              <a:gd name="connsiteX71" fmla="*/ 3114267 w 8037833"/>
              <a:gd name="connsiteY71" fmla="*/ 3638983 h 3784177"/>
              <a:gd name="connsiteX72" fmla="*/ 3048270 w 8037833"/>
              <a:gd name="connsiteY72" fmla="*/ 3649949 h 3784177"/>
              <a:gd name="connsiteX73" fmla="*/ 2989722 w 8037833"/>
              <a:gd name="connsiteY73" fmla="*/ 3623230 h 3784177"/>
              <a:gd name="connsiteX74" fmla="*/ 2965734 w 8037833"/>
              <a:gd name="connsiteY74" fmla="*/ 3635676 h 3784177"/>
              <a:gd name="connsiteX75" fmla="*/ 2961603 w 8037833"/>
              <a:gd name="connsiteY75" fmla="*/ 3638221 h 3784177"/>
              <a:gd name="connsiteX76" fmla="*/ 2944959 w 8037833"/>
              <a:gd name="connsiteY76" fmla="*/ 3639723 h 3784177"/>
              <a:gd name="connsiteX77" fmla="*/ 2940402 w 8037833"/>
              <a:gd name="connsiteY77" fmla="*/ 3651000 h 3784177"/>
              <a:gd name="connsiteX78" fmla="*/ 2915449 w 8037833"/>
              <a:gd name="connsiteY78" fmla="*/ 3661039 h 3784177"/>
              <a:gd name="connsiteX79" fmla="*/ 2884777 w 8037833"/>
              <a:gd name="connsiteY79" fmla="*/ 3660775 h 3784177"/>
              <a:gd name="connsiteX80" fmla="*/ 2739034 w 8037833"/>
              <a:gd name="connsiteY80" fmla="*/ 3647396 h 3784177"/>
              <a:gd name="connsiteX81" fmla="*/ 2651827 w 8037833"/>
              <a:gd name="connsiteY81" fmla="*/ 3646306 h 3784177"/>
              <a:gd name="connsiteX82" fmla="*/ 2618680 w 8037833"/>
              <a:gd name="connsiteY82" fmla="*/ 3656755 h 3784177"/>
              <a:gd name="connsiteX83" fmla="*/ 2572404 w 8037833"/>
              <a:gd name="connsiteY83" fmla="*/ 3664043 h 3784177"/>
              <a:gd name="connsiteX84" fmla="*/ 2490721 w 8037833"/>
              <a:gd name="connsiteY84" fmla="*/ 3685313 h 3784177"/>
              <a:gd name="connsiteX85" fmla="*/ 2423704 w 8037833"/>
              <a:gd name="connsiteY85" fmla="*/ 3658079 h 3784177"/>
              <a:gd name="connsiteX86" fmla="*/ 2301172 w 8037833"/>
              <a:gd name="connsiteY86" fmla="*/ 3663053 h 3784177"/>
              <a:gd name="connsiteX87" fmla="*/ 2294102 w 8037833"/>
              <a:gd name="connsiteY87" fmla="*/ 3671151 h 3784177"/>
              <a:gd name="connsiteX88" fmla="*/ 2238966 w 8037833"/>
              <a:gd name="connsiteY88" fmla="*/ 3668777 h 3784177"/>
              <a:gd name="connsiteX89" fmla="*/ 2082844 w 8037833"/>
              <a:gd name="connsiteY89" fmla="*/ 3631994 h 3784177"/>
              <a:gd name="connsiteX90" fmla="*/ 1938480 w 8037833"/>
              <a:gd name="connsiteY90" fmla="*/ 3601439 h 3784177"/>
              <a:gd name="connsiteX91" fmla="*/ 1900166 w 8037833"/>
              <a:gd name="connsiteY91" fmla="*/ 3609358 h 3784177"/>
              <a:gd name="connsiteX92" fmla="*/ 1835976 w 8037833"/>
              <a:gd name="connsiteY92" fmla="*/ 3622065 h 3784177"/>
              <a:gd name="connsiteX93" fmla="*/ 1787830 w 8037833"/>
              <a:gd name="connsiteY93" fmla="*/ 3633173 h 3784177"/>
              <a:gd name="connsiteX94" fmla="*/ 1734224 w 8037833"/>
              <a:gd name="connsiteY94" fmla="*/ 3655593 h 3784177"/>
              <a:gd name="connsiteX95" fmla="*/ 1721989 w 8037833"/>
              <a:gd name="connsiteY95" fmla="*/ 3627298 h 3784177"/>
              <a:gd name="connsiteX96" fmla="*/ 1664576 w 8037833"/>
              <a:gd name="connsiteY96" fmla="*/ 3638572 h 3784177"/>
              <a:gd name="connsiteX97" fmla="*/ 1577459 w 8037833"/>
              <a:gd name="connsiteY97" fmla="*/ 3658824 h 3784177"/>
              <a:gd name="connsiteX98" fmla="*/ 1527269 w 8037833"/>
              <a:gd name="connsiteY98" fmla="*/ 3663088 h 3784177"/>
              <a:gd name="connsiteX99" fmla="*/ 1390118 w 8037833"/>
              <a:gd name="connsiteY99" fmla="*/ 3682789 h 3784177"/>
              <a:gd name="connsiteX100" fmla="*/ 1252698 w 8037833"/>
              <a:gd name="connsiteY100" fmla="*/ 3708662 h 3784177"/>
              <a:gd name="connsiteX101" fmla="*/ 1171039 w 8037833"/>
              <a:gd name="connsiteY101" fmla="*/ 3758642 h 3784177"/>
              <a:gd name="connsiteX102" fmla="*/ 1058106 w 8037833"/>
              <a:gd name="connsiteY102" fmla="*/ 3776166 h 3784177"/>
              <a:gd name="connsiteX103" fmla="*/ 1039167 w 8037833"/>
              <a:gd name="connsiteY103" fmla="*/ 3784177 h 3784177"/>
              <a:gd name="connsiteX104" fmla="*/ 1012958 w 8037833"/>
              <a:gd name="connsiteY104" fmla="*/ 3779206 h 3784177"/>
              <a:gd name="connsiteX105" fmla="*/ 907906 w 8037833"/>
              <a:gd name="connsiteY105" fmla="*/ 3757678 h 3784177"/>
              <a:gd name="connsiteX106" fmla="*/ 825226 w 8037833"/>
              <a:gd name="connsiteY106" fmla="*/ 3726369 h 3784177"/>
              <a:gd name="connsiteX107" fmla="*/ 722264 w 8037833"/>
              <a:gd name="connsiteY107" fmla="*/ 3747612 h 3784177"/>
              <a:gd name="connsiteX108" fmla="*/ 659460 w 8037833"/>
              <a:gd name="connsiteY108" fmla="*/ 3740429 h 3784177"/>
              <a:gd name="connsiteX109" fmla="*/ 556552 w 8037833"/>
              <a:gd name="connsiteY109" fmla="*/ 3739124 h 3784177"/>
              <a:gd name="connsiteX110" fmla="*/ 445444 w 8037833"/>
              <a:gd name="connsiteY110" fmla="*/ 3764831 h 3784177"/>
              <a:gd name="connsiteX111" fmla="*/ 393295 w 8037833"/>
              <a:gd name="connsiteY111" fmla="*/ 3753097 h 3784177"/>
              <a:gd name="connsiteX112" fmla="*/ 339711 w 8037833"/>
              <a:gd name="connsiteY112" fmla="*/ 3718242 h 3784177"/>
              <a:gd name="connsiteX113" fmla="*/ 222239 w 8037833"/>
              <a:gd name="connsiteY113" fmla="*/ 3672335 h 3784177"/>
              <a:gd name="connsiteX114" fmla="*/ 163578 w 8037833"/>
              <a:gd name="connsiteY114" fmla="*/ 3656292 h 3784177"/>
              <a:gd name="connsiteX115" fmla="*/ 72220 w 8037833"/>
              <a:gd name="connsiteY115" fmla="*/ 3645272 h 3784177"/>
              <a:gd name="connsiteX116" fmla="*/ 44395 w 8037833"/>
              <a:gd name="connsiteY116" fmla="*/ 3639455 h 3784177"/>
              <a:gd name="connsiteX117" fmla="*/ 1962 w 8037833"/>
              <a:gd name="connsiteY117" fmla="*/ 3635948 h 3784177"/>
              <a:gd name="connsiteX118" fmla="*/ 0 w 8037833"/>
              <a:gd name="connsiteY118" fmla="*/ 3635261 h 3784177"/>
              <a:gd name="connsiteX119" fmla="*/ 0 w 8037833"/>
              <a:gd name="connsiteY11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52283 w 8037833"/>
              <a:gd name="connsiteY20" fmla="*/ 3374762 h 3784177"/>
              <a:gd name="connsiteX21" fmla="*/ 6111718 w 8037833"/>
              <a:gd name="connsiteY21" fmla="*/ 3357536 h 3784177"/>
              <a:gd name="connsiteX22" fmla="*/ 6022263 w 8037833"/>
              <a:gd name="connsiteY22" fmla="*/ 3359057 h 3784177"/>
              <a:gd name="connsiteX23" fmla="*/ 5891274 w 8037833"/>
              <a:gd name="connsiteY23" fmla="*/ 3397681 h 3784177"/>
              <a:gd name="connsiteX24" fmla="*/ 5835383 w 8037833"/>
              <a:gd name="connsiteY24" fmla="*/ 3377529 h 3784177"/>
              <a:gd name="connsiteX25" fmla="*/ 5746050 w 8037833"/>
              <a:gd name="connsiteY25" fmla="*/ 3426142 h 3784177"/>
              <a:gd name="connsiteX26" fmla="*/ 5613670 w 8037833"/>
              <a:gd name="connsiteY26" fmla="*/ 3428671 h 3784177"/>
              <a:gd name="connsiteX27" fmla="*/ 5535334 w 8037833"/>
              <a:gd name="connsiteY27" fmla="*/ 3437044 h 3784177"/>
              <a:gd name="connsiteX28" fmla="*/ 5506940 w 8037833"/>
              <a:gd name="connsiteY28" fmla="*/ 3450999 h 3784177"/>
              <a:gd name="connsiteX29" fmla="*/ 5466372 w 8037833"/>
              <a:gd name="connsiteY29" fmla="*/ 3463245 h 3784177"/>
              <a:gd name="connsiteX30" fmla="*/ 5395833 w 8037833"/>
              <a:gd name="connsiteY30" fmla="*/ 3493194 h 3784177"/>
              <a:gd name="connsiteX31" fmla="*/ 5305325 w 8037833"/>
              <a:gd name="connsiteY31" fmla="*/ 3505200 h 3784177"/>
              <a:gd name="connsiteX32" fmla="*/ 5223043 w 8037833"/>
              <a:gd name="connsiteY32" fmla="*/ 3491664 h 3784177"/>
              <a:gd name="connsiteX33" fmla="*/ 5217733 w 8037833"/>
              <a:gd name="connsiteY33" fmla="*/ 3500463 h 3784177"/>
              <a:gd name="connsiteX34" fmla="*/ 5167992 w 8037833"/>
              <a:gd name="connsiteY34" fmla="*/ 3504085 h 3784177"/>
              <a:gd name="connsiteX35" fmla="*/ 4987020 w 8037833"/>
              <a:gd name="connsiteY35" fmla="*/ 3461263 h 3784177"/>
              <a:gd name="connsiteX36" fmla="*/ 4890003 w 8037833"/>
              <a:gd name="connsiteY36" fmla="*/ 3469874 h 3784177"/>
              <a:gd name="connsiteX37" fmla="*/ 4856654 w 8037833"/>
              <a:gd name="connsiteY37" fmla="*/ 3481880 h 3784177"/>
              <a:gd name="connsiteX38" fmla="*/ 4800711 w 8037833"/>
              <a:gd name="connsiteY38" fmla="*/ 3501441 h 3784177"/>
              <a:gd name="connsiteX39" fmla="*/ 4761569 w 8037833"/>
              <a:gd name="connsiteY39" fmla="*/ 3538103 h 3784177"/>
              <a:gd name="connsiteX40" fmla="*/ 4713734 w 8037833"/>
              <a:gd name="connsiteY40" fmla="*/ 3545724 h 3784177"/>
              <a:gd name="connsiteX41" fmla="*/ 4699169 w 8037833"/>
              <a:gd name="connsiteY41" fmla="*/ 3518988 h 3784177"/>
              <a:gd name="connsiteX42" fmla="*/ 4649120 w 8037833"/>
              <a:gd name="connsiteY42" fmla="*/ 3536392 h 3784177"/>
              <a:gd name="connsiteX43" fmla="*/ 4573578 w 8037833"/>
              <a:gd name="connsiteY43" fmla="*/ 3565923 h 3784177"/>
              <a:gd name="connsiteX44" fmla="*/ 4529117 w 8037833"/>
              <a:gd name="connsiteY44" fmla="*/ 3575592 h 3784177"/>
              <a:gd name="connsiteX45" fmla="*/ 4408641 w 8037833"/>
              <a:gd name="connsiteY45" fmla="*/ 3610000 h 3784177"/>
              <a:gd name="connsiteX46" fmla="*/ 4356402 w 8037833"/>
              <a:gd name="connsiteY46" fmla="*/ 3642792 h 3784177"/>
              <a:gd name="connsiteX47" fmla="*/ 4270245 w 8037833"/>
              <a:gd name="connsiteY47" fmla="*/ 3665789 h 3784177"/>
              <a:gd name="connsiteX48" fmla="*/ 4208725 w 8037833"/>
              <a:gd name="connsiteY48" fmla="*/ 3704841 h 3784177"/>
              <a:gd name="connsiteX49" fmla="*/ 4201632 w 8037833"/>
              <a:gd name="connsiteY49" fmla="*/ 3702602 h 3784177"/>
              <a:gd name="connsiteX50" fmla="*/ 4191289 w 8037833"/>
              <a:gd name="connsiteY50" fmla="*/ 3702380 h 3784177"/>
              <a:gd name="connsiteX51" fmla="*/ 4191039 w 8037833"/>
              <a:gd name="connsiteY51" fmla="*/ 3702831 h 3784177"/>
              <a:gd name="connsiteX52" fmla="*/ 4181340 w 8037833"/>
              <a:gd name="connsiteY52" fmla="*/ 3701729 h 3784177"/>
              <a:gd name="connsiteX53" fmla="*/ 4133816 w 8037833"/>
              <a:gd name="connsiteY53" fmla="*/ 3690565 h 3784177"/>
              <a:gd name="connsiteX54" fmla="*/ 4071732 w 8037833"/>
              <a:gd name="connsiteY54" fmla="*/ 3732513 h 3784177"/>
              <a:gd name="connsiteX55" fmla="*/ 4045924 w 8037833"/>
              <a:gd name="connsiteY55" fmla="*/ 3739404 h 3784177"/>
              <a:gd name="connsiteX56" fmla="*/ 4032171 w 8037833"/>
              <a:gd name="connsiteY56" fmla="*/ 3745523 h 3784177"/>
              <a:gd name="connsiteX57" fmla="*/ 4031335 w 8037833"/>
              <a:gd name="connsiteY57" fmla="*/ 3747479 h 3784177"/>
              <a:gd name="connsiteX58" fmla="*/ 3985774 w 8037833"/>
              <a:gd name="connsiteY58" fmla="*/ 3736547 h 3784177"/>
              <a:gd name="connsiteX59" fmla="*/ 3979769 w 8037833"/>
              <a:gd name="connsiteY59" fmla="*/ 3738769 h 3784177"/>
              <a:gd name="connsiteX60" fmla="*/ 3950014 w 8037833"/>
              <a:gd name="connsiteY60" fmla="*/ 3726942 h 3784177"/>
              <a:gd name="connsiteX61" fmla="*/ 3934671 w 8037833"/>
              <a:gd name="connsiteY61" fmla="*/ 3723339 h 3784177"/>
              <a:gd name="connsiteX62" fmla="*/ 3930274 w 8037833"/>
              <a:gd name="connsiteY62" fmla="*/ 3717148 h 3784177"/>
              <a:gd name="connsiteX63" fmla="*/ 3907660 w 8037833"/>
              <a:gd name="connsiteY63" fmla="*/ 3714456 h 3784177"/>
              <a:gd name="connsiteX64" fmla="*/ 3905087 w 8037833"/>
              <a:gd name="connsiteY64" fmla="*/ 3716098 h 3784177"/>
              <a:gd name="connsiteX65" fmla="*/ 3886347 w 8037833"/>
              <a:gd name="connsiteY65" fmla="*/ 3706620 h 3784177"/>
              <a:gd name="connsiteX66" fmla="*/ 3870533 w 8037833"/>
              <a:gd name="connsiteY66" fmla="*/ 3689905 h 3784177"/>
              <a:gd name="connsiteX67" fmla="*/ 3678563 w 8037833"/>
              <a:gd name="connsiteY67" fmla="*/ 3694486 h 3784177"/>
              <a:gd name="connsiteX68" fmla="*/ 3524121 w 8037833"/>
              <a:gd name="connsiteY68" fmla="*/ 3642736 h 3784177"/>
              <a:gd name="connsiteX69" fmla="*/ 3432153 w 8037833"/>
              <a:gd name="connsiteY69" fmla="*/ 3667780 h 3784177"/>
              <a:gd name="connsiteX70" fmla="*/ 3373519 w 8037833"/>
              <a:gd name="connsiteY70" fmla="*/ 3665785 h 3784177"/>
              <a:gd name="connsiteX71" fmla="*/ 3114267 w 8037833"/>
              <a:gd name="connsiteY71" fmla="*/ 3638983 h 3784177"/>
              <a:gd name="connsiteX72" fmla="*/ 3048270 w 8037833"/>
              <a:gd name="connsiteY72" fmla="*/ 3649949 h 3784177"/>
              <a:gd name="connsiteX73" fmla="*/ 2989722 w 8037833"/>
              <a:gd name="connsiteY73" fmla="*/ 3623230 h 3784177"/>
              <a:gd name="connsiteX74" fmla="*/ 2965734 w 8037833"/>
              <a:gd name="connsiteY74" fmla="*/ 3635676 h 3784177"/>
              <a:gd name="connsiteX75" fmla="*/ 2961603 w 8037833"/>
              <a:gd name="connsiteY75" fmla="*/ 3638221 h 3784177"/>
              <a:gd name="connsiteX76" fmla="*/ 2944959 w 8037833"/>
              <a:gd name="connsiteY76" fmla="*/ 3639723 h 3784177"/>
              <a:gd name="connsiteX77" fmla="*/ 2940402 w 8037833"/>
              <a:gd name="connsiteY77" fmla="*/ 3651000 h 3784177"/>
              <a:gd name="connsiteX78" fmla="*/ 2915449 w 8037833"/>
              <a:gd name="connsiteY78" fmla="*/ 3661039 h 3784177"/>
              <a:gd name="connsiteX79" fmla="*/ 2884777 w 8037833"/>
              <a:gd name="connsiteY79" fmla="*/ 3660775 h 3784177"/>
              <a:gd name="connsiteX80" fmla="*/ 2739034 w 8037833"/>
              <a:gd name="connsiteY80" fmla="*/ 3647396 h 3784177"/>
              <a:gd name="connsiteX81" fmla="*/ 2651827 w 8037833"/>
              <a:gd name="connsiteY81" fmla="*/ 3646306 h 3784177"/>
              <a:gd name="connsiteX82" fmla="*/ 2618680 w 8037833"/>
              <a:gd name="connsiteY82" fmla="*/ 3656755 h 3784177"/>
              <a:gd name="connsiteX83" fmla="*/ 2572404 w 8037833"/>
              <a:gd name="connsiteY83" fmla="*/ 3664043 h 3784177"/>
              <a:gd name="connsiteX84" fmla="*/ 2490721 w 8037833"/>
              <a:gd name="connsiteY84" fmla="*/ 3685313 h 3784177"/>
              <a:gd name="connsiteX85" fmla="*/ 2423704 w 8037833"/>
              <a:gd name="connsiteY85" fmla="*/ 3658079 h 3784177"/>
              <a:gd name="connsiteX86" fmla="*/ 2301172 w 8037833"/>
              <a:gd name="connsiteY86" fmla="*/ 3663053 h 3784177"/>
              <a:gd name="connsiteX87" fmla="*/ 2294102 w 8037833"/>
              <a:gd name="connsiteY87" fmla="*/ 3671151 h 3784177"/>
              <a:gd name="connsiteX88" fmla="*/ 2238966 w 8037833"/>
              <a:gd name="connsiteY88" fmla="*/ 3668777 h 3784177"/>
              <a:gd name="connsiteX89" fmla="*/ 2082844 w 8037833"/>
              <a:gd name="connsiteY89" fmla="*/ 3631994 h 3784177"/>
              <a:gd name="connsiteX90" fmla="*/ 1938480 w 8037833"/>
              <a:gd name="connsiteY90" fmla="*/ 3601439 h 3784177"/>
              <a:gd name="connsiteX91" fmla="*/ 1900166 w 8037833"/>
              <a:gd name="connsiteY91" fmla="*/ 3609358 h 3784177"/>
              <a:gd name="connsiteX92" fmla="*/ 1835976 w 8037833"/>
              <a:gd name="connsiteY92" fmla="*/ 3622065 h 3784177"/>
              <a:gd name="connsiteX93" fmla="*/ 1787830 w 8037833"/>
              <a:gd name="connsiteY93" fmla="*/ 3633173 h 3784177"/>
              <a:gd name="connsiteX94" fmla="*/ 1734224 w 8037833"/>
              <a:gd name="connsiteY94" fmla="*/ 3655593 h 3784177"/>
              <a:gd name="connsiteX95" fmla="*/ 1721989 w 8037833"/>
              <a:gd name="connsiteY95" fmla="*/ 3627298 h 3784177"/>
              <a:gd name="connsiteX96" fmla="*/ 1664576 w 8037833"/>
              <a:gd name="connsiteY96" fmla="*/ 3638572 h 3784177"/>
              <a:gd name="connsiteX97" fmla="*/ 1577459 w 8037833"/>
              <a:gd name="connsiteY97" fmla="*/ 3658824 h 3784177"/>
              <a:gd name="connsiteX98" fmla="*/ 1527269 w 8037833"/>
              <a:gd name="connsiteY98" fmla="*/ 3663088 h 3784177"/>
              <a:gd name="connsiteX99" fmla="*/ 1390118 w 8037833"/>
              <a:gd name="connsiteY99" fmla="*/ 3682789 h 3784177"/>
              <a:gd name="connsiteX100" fmla="*/ 1252698 w 8037833"/>
              <a:gd name="connsiteY100" fmla="*/ 3708662 h 3784177"/>
              <a:gd name="connsiteX101" fmla="*/ 1171039 w 8037833"/>
              <a:gd name="connsiteY101" fmla="*/ 3758642 h 3784177"/>
              <a:gd name="connsiteX102" fmla="*/ 1058106 w 8037833"/>
              <a:gd name="connsiteY102" fmla="*/ 3776166 h 3784177"/>
              <a:gd name="connsiteX103" fmla="*/ 1039167 w 8037833"/>
              <a:gd name="connsiteY103" fmla="*/ 3784177 h 3784177"/>
              <a:gd name="connsiteX104" fmla="*/ 1012958 w 8037833"/>
              <a:gd name="connsiteY104" fmla="*/ 3779206 h 3784177"/>
              <a:gd name="connsiteX105" fmla="*/ 907906 w 8037833"/>
              <a:gd name="connsiteY105" fmla="*/ 3757678 h 3784177"/>
              <a:gd name="connsiteX106" fmla="*/ 825226 w 8037833"/>
              <a:gd name="connsiteY106" fmla="*/ 3726369 h 3784177"/>
              <a:gd name="connsiteX107" fmla="*/ 722264 w 8037833"/>
              <a:gd name="connsiteY107" fmla="*/ 3747612 h 3784177"/>
              <a:gd name="connsiteX108" fmla="*/ 659460 w 8037833"/>
              <a:gd name="connsiteY108" fmla="*/ 3740429 h 3784177"/>
              <a:gd name="connsiteX109" fmla="*/ 556552 w 8037833"/>
              <a:gd name="connsiteY109" fmla="*/ 3739124 h 3784177"/>
              <a:gd name="connsiteX110" fmla="*/ 445444 w 8037833"/>
              <a:gd name="connsiteY110" fmla="*/ 3764831 h 3784177"/>
              <a:gd name="connsiteX111" fmla="*/ 393295 w 8037833"/>
              <a:gd name="connsiteY111" fmla="*/ 3753097 h 3784177"/>
              <a:gd name="connsiteX112" fmla="*/ 339711 w 8037833"/>
              <a:gd name="connsiteY112" fmla="*/ 3718242 h 3784177"/>
              <a:gd name="connsiteX113" fmla="*/ 222239 w 8037833"/>
              <a:gd name="connsiteY113" fmla="*/ 3672335 h 3784177"/>
              <a:gd name="connsiteX114" fmla="*/ 163578 w 8037833"/>
              <a:gd name="connsiteY114" fmla="*/ 3656292 h 3784177"/>
              <a:gd name="connsiteX115" fmla="*/ 72220 w 8037833"/>
              <a:gd name="connsiteY115" fmla="*/ 3645272 h 3784177"/>
              <a:gd name="connsiteX116" fmla="*/ 44395 w 8037833"/>
              <a:gd name="connsiteY116" fmla="*/ 3639455 h 3784177"/>
              <a:gd name="connsiteX117" fmla="*/ 1962 w 8037833"/>
              <a:gd name="connsiteY117" fmla="*/ 3635948 h 3784177"/>
              <a:gd name="connsiteX118" fmla="*/ 0 w 8037833"/>
              <a:gd name="connsiteY118" fmla="*/ 3635261 h 3784177"/>
              <a:gd name="connsiteX119" fmla="*/ 0 w 8037833"/>
              <a:gd name="connsiteY11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835383 w 8037833"/>
              <a:gd name="connsiteY23" fmla="*/ 3377529 h 3784177"/>
              <a:gd name="connsiteX24" fmla="*/ 5746050 w 8037833"/>
              <a:gd name="connsiteY24" fmla="*/ 3426142 h 3784177"/>
              <a:gd name="connsiteX25" fmla="*/ 5613670 w 8037833"/>
              <a:gd name="connsiteY25" fmla="*/ 3428671 h 3784177"/>
              <a:gd name="connsiteX26" fmla="*/ 5535334 w 8037833"/>
              <a:gd name="connsiteY26" fmla="*/ 3437044 h 3784177"/>
              <a:gd name="connsiteX27" fmla="*/ 5506940 w 8037833"/>
              <a:gd name="connsiteY27" fmla="*/ 3450999 h 3784177"/>
              <a:gd name="connsiteX28" fmla="*/ 5466372 w 8037833"/>
              <a:gd name="connsiteY28" fmla="*/ 3463245 h 3784177"/>
              <a:gd name="connsiteX29" fmla="*/ 5395833 w 8037833"/>
              <a:gd name="connsiteY29" fmla="*/ 3493194 h 3784177"/>
              <a:gd name="connsiteX30" fmla="*/ 5305325 w 8037833"/>
              <a:gd name="connsiteY30" fmla="*/ 3505200 h 3784177"/>
              <a:gd name="connsiteX31" fmla="*/ 5223043 w 8037833"/>
              <a:gd name="connsiteY31" fmla="*/ 3491664 h 3784177"/>
              <a:gd name="connsiteX32" fmla="*/ 5217733 w 8037833"/>
              <a:gd name="connsiteY32" fmla="*/ 3500463 h 3784177"/>
              <a:gd name="connsiteX33" fmla="*/ 5167992 w 8037833"/>
              <a:gd name="connsiteY33" fmla="*/ 3504085 h 3784177"/>
              <a:gd name="connsiteX34" fmla="*/ 4987020 w 8037833"/>
              <a:gd name="connsiteY34" fmla="*/ 3461263 h 3784177"/>
              <a:gd name="connsiteX35" fmla="*/ 4890003 w 8037833"/>
              <a:gd name="connsiteY35" fmla="*/ 3469874 h 3784177"/>
              <a:gd name="connsiteX36" fmla="*/ 4856654 w 8037833"/>
              <a:gd name="connsiteY36" fmla="*/ 3481880 h 3784177"/>
              <a:gd name="connsiteX37" fmla="*/ 4800711 w 8037833"/>
              <a:gd name="connsiteY37" fmla="*/ 3501441 h 3784177"/>
              <a:gd name="connsiteX38" fmla="*/ 4761569 w 8037833"/>
              <a:gd name="connsiteY38" fmla="*/ 3538103 h 3784177"/>
              <a:gd name="connsiteX39" fmla="*/ 4713734 w 8037833"/>
              <a:gd name="connsiteY39" fmla="*/ 3545724 h 3784177"/>
              <a:gd name="connsiteX40" fmla="*/ 4699169 w 8037833"/>
              <a:gd name="connsiteY40" fmla="*/ 3518988 h 3784177"/>
              <a:gd name="connsiteX41" fmla="*/ 4649120 w 8037833"/>
              <a:gd name="connsiteY41" fmla="*/ 3536392 h 3784177"/>
              <a:gd name="connsiteX42" fmla="*/ 4573578 w 8037833"/>
              <a:gd name="connsiteY42" fmla="*/ 3565923 h 3784177"/>
              <a:gd name="connsiteX43" fmla="*/ 4529117 w 8037833"/>
              <a:gd name="connsiteY43" fmla="*/ 3575592 h 3784177"/>
              <a:gd name="connsiteX44" fmla="*/ 4408641 w 8037833"/>
              <a:gd name="connsiteY44" fmla="*/ 3610000 h 3784177"/>
              <a:gd name="connsiteX45" fmla="*/ 4356402 w 8037833"/>
              <a:gd name="connsiteY45" fmla="*/ 3642792 h 3784177"/>
              <a:gd name="connsiteX46" fmla="*/ 4270245 w 8037833"/>
              <a:gd name="connsiteY46" fmla="*/ 3665789 h 3784177"/>
              <a:gd name="connsiteX47" fmla="*/ 4208725 w 8037833"/>
              <a:gd name="connsiteY47" fmla="*/ 3704841 h 3784177"/>
              <a:gd name="connsiteX48" fmla="*/ 4201632 w 8037833"/>
              <a:gd name="connsiteY48" fmla="*/ 3702602 h 3784177"/>
              <a:gd name="connsiteX49" fmla="*/ 4191289 w 8037833"/>
              <a:gd name="connsiteY49" fmla="*/ 3702380 h 3784177"/>
              <a:gd name="connsiteX50" fmla="*/ 4191039 w 8037833"/>
              <a:gd name="connsiteY50" fmla="*/ 3702831 h 3784177"/>
              <a:gd name="connsiteX51" fmla="*/ 4181340 w 8037833"/>
              <a:gd name="connsiteY51" fmla="*/ 3701729 h 3784177"/>
              <a:gd name="connsiteX52" fmla="*/ 4133816 w 8037833"/>
              <a:gd name="connsiteY52" fmla="*/ 3690565 h 3784177"/>
              <a:gd name="connsiteX53" fmla="*/ 4071732 w 8037833"/>
              <a:gd name="connsiteY53" fmla="*/ 3732513 h 3784177"/>
              <a:gd name="connsiteX54" fmla="*/ 4045924 w 8037833"/>
              <a:gd name="connsiteY54" fmla="*/ 3739404 h 3784177"/>
              <a:gd name="connsiteX55" fmla="*/ 4032171 w 8037833"/>
              <a:gd name="connsiteY55" fmla="*/ 3745523 h 3784177"/>
              <a:gd name="connsiteX56" fmla="*/ 4031335 w 8037833"/>
              <a:gd name="connsiteY56" fmla="*/ 3747479 h 3784177"/>
              <a:gd name="connsiteX57" fmla="*/ 3985774 w 8037833"/>
              <a:gd name="connsiteY57" fmla="*/ 3736547 h 3784177"/>
              <a:gd name="connsiteX58" fmla="*/ 3979769 w 8037833"/>
              <a:gd name="connsiteY58" fmla="*/ 3738769 h 3784177"/>
              <a:gd name="connsiteX59" fmla="*/ 3950014 w 8037833"/>
              <a:gd name="connsiteY59" fmla="*/ 3726942 h 3784177"/>
              <a:gd name="connsiteX60" fmla="*/ 3934671 w 8037833"/>
              <a:gd name="connsiteY60" fmla="*/ 3723339 h 3784177"/>
              <a:gd name="connsiteX61" fmla="*/ 3930274 w 8037833"/>
              <a:gd name="connsiteY61" fmla="*/ 3717148 h 3784177"/>
              <a:gd name="connsiteX62" fmla="*/ 3907660 w 8037833"/>
              <a:gd name="connsiteY62" fmla="*/ 3714456 h 3784177"/>
              <a:gd name="connsiteX63" fmla="*/ 3905087 w 8037833"/>
              <a:gd name="connsiteY63" fmla="*/ 3716098 h 3784177"/>
              <a:gd name="connsiteX64" fmla="*/ 3886347 w 8037833"/>
              <a:gd name="connsiteY64" fmla="*/ 3706620 h 3784177"/>
              <a:gd name="connsiteX65" fmla="*/ 3870533 w 8037833"/>
              <a:gd name="connsiteY65" fmla="*/ 3689905 h 3784177"/>
              <a:gd name="connsiteX66" fmla="*/ 3678563 w 8037833"/>
              <a:gd name="connsiteY66" fmla="*/ 3694486 h 3784177"/>
              <a:gd name="connsiteX67" fmla="*/ 3524121 w 8037833"/>
              <a:gd name="connsiteY67" fmla="*/ 3642736 h 3784177"/>
              <a:gd name="connsiteX68" fmla="*/ 3432153 w 8037833"/>
              <a:gd name="connsiteY68" fmla="*/ 3667780 h 3784177"/>
              <a:gd name="connsiteX69" fmla="*/ 3373519 w 8037833"/>
              <a:gd name="connsiteY69" fmla="*/ 3665785 h 3784177"/>
              <a:gd name="connsiteX70" fmla="*/ 3114267 w 8037833"/>
              <a:gd name="connsiteY70" fmla="*/ 3638983 h 3784177"/>
              <a:gd name="connsiteX71" fmla="*/ 3048270 w 8037833"/>
              <a:gd name="connsiteY71" fmla="*/ 3649949 h 3784177"/>
              <a:gd name="connsiteX72" fmla="*/ 2989722 w 8037833"/>
              <a:gd name="connsiteY72" fmla="*/ 3623230 h 3784177"/>
              <a:gd name="connsiteX73" fmla="*/ 2965734 w 8037833"/>
              <a:gd name="connsiteY73" fmla="*/ 3635676 h 3784177"/>
              <a:gd name="connsiteX74" fmla="*/ 2961603 w 8037833"/>
              <a:gd name="connsiteY74" fmla="*/ 3638221 h 3784177"/>
              <a:gd name="connsiteX75" fmla="*/ 2944959 w 8037833"/>
              <a:gd name="connsiteY75" fmla="*/ 3639723 h 3784177"/>
              <a:gd name="connsiteX76" fmla="*/ 2940402 w 8037833"/>
              <a:gd name="connsiteY76" fmla="*/ 3651000 h 3784177"/>
              <a:gd name="connsiteX77" fmla="*/ 2915449 w 8037833"/>
              <a:gd name="connsiteY77" fmla="*/ 3661039 h 3784177"/>
              <a:gd name="connsiteX78" fmla="*/ 2884777 w 8037833"/>
              <a:gd name="connsiteY78" fmla="*/ 3660775 h 3784177"/>
              <a:gd name="connsiteX79" fmla="*/ 2739034 w 8037833"/>
              <a:gd name="connsiteY79" fmla="*/ 3647396 h 3784177"/>
              <a:gd name="connsiteX80" fmla="*/ 2651827 w 8037833"/>
              <a:gd name="connsiteY80" fmla="*/ 3646306 h 3784177"/>
              <a:gd name="connsiteX81" fmla="*/ 2618680 w 8037833"/>
              <a:gd name="connsiteY81" fmla="*/ 3656755 h 3784177"/>
              <a:gd name="connsiteX82" fmla="*/ 2572404 w 8037833"/>
              <a:gd name="connsiteY82" fmla="*/ 3664043 h 3784177"/>
              <a:gd name="connsiteX83" fmla="*/ 2490721 w 8037833"/>
              <a:gd name="connsiteY83" fmla="*/ 3685313 h 3784177"/>
              <a:gd name="connsiteX84" fmla="*/ 2423704 w 8037833"/>
              <a:gd name="connsiteY84" fmla="*/ 3658079 h 3784177"/>
              <a:gd name="connsiteX85" fmla="*/ 2301172 w 8037833"/>
              <a:gd name="connsiteY85" fmla="*/ 3663053 h 3784177"/>
              <a:gd name="connsiteX86" fmla="*/ 2294102 w 8037833"/>
              <a:gd name="connsiteY86" fmla="*/ 3671151 h 3784177"/>
              <a:gd name="connsiteX87" fmla="*/ 2238966 w 8037833"/>
              <a:gd name="connsiteY87" fmla="*/ 3668777 h 3784177"/>
              <a:gd name="connsiteX88" fmla="*/ 2082844 w 8037833"/>
              <a:gd name="connsiteY88" fmla="*/ 3631994 h 3784177"/>
              <a:gd name="connsiteX89" fmla="*/ 1938480 w 8037833"/>
              <a:gd name="connsiteY89" fmla="*/ 3601439 h 3784177"/>
              <a:gd name="connsiteX90" fmla="*/ 1900166 w 8037833"/>
              <a:gd name="connsiteY90" fmla="*/ 3609358 h 3784177"/>
              <a:gd name="connsiteX91" fmla="*/ 1835976 w 8037833"/>
              <a:gd name="connsiteY91" fmla="*/ 3622065 h 3784177"/>
              <a:gd name="connsiteX92" fmla="*/ 1787830 w 8037833"/>
              <a:gd name="connsiteY92" fmla="*/ 3633173 h 3784177"/>
              <a:gd name="connsiteX93" fmla="*/ 1734224 w 8037833"/>
              <a:gd name="connsiteY93" fmla="*/ 3655593 h 3784177"/>
              <a:gd name="connsiteX94" fmla="*/ 1721989 w 8037833"/>
              <a:gd name="connsiteY94" fmla="*/ 3627298 h 3784177"/>
              <a:gd name="connsiteX95" fmla="*/ 1664576 w 8037833"/>
              <a:gd name="connsiteY95" fmla="*/ 3638572 h 3784177"/>
              <a:gd name="connsiteX96" fmla="*/ 1577459 w 8037833"/>
              <a:gd name="connsiteY96" fmla="*/ 3658824 h 3784177"/>
              <a:gd name="connsiteX97" fmla="*/ 1527269 w 8037833"/>
              <a:gd name="connsiteY97" fmla="*/ 3663088 h 3784177"/>
              <a:gd name="connsiteX98" fmla="*/ 1390118 w 8037833"/>
              <a:gd name="connsiteY98" fmla="*/ 3682789 h 3784177"/>
              <a:gd name="connsiteX99" fmla="*/ 1252698 w 8037833"/>
              <a:gd name="connsiteY99" fmla="*/ 3708662 h 3784177"/>
              <a:gd name="connsiteX100" fmla="*/ 1171039 w 8037833"/>
              <a:gd name="connsiteY100" fmla="*/ 3758642 h 3784177"/>
              <a:gd name="connsiteX101" fmla="*/ 1058106 w 8037833"/>
              <a:gd name="connsiteY101" fmla="*/ 3776166 h 3784177"/>
              <a:gd name="connsiteX102" fmla="*/ 1039167 w 8037833"/>
              <a:gd name="connsiteY102" fmla="*/ 3784177 h 3784177"/>
              <a:gd name="connsiteX103" fmla="*/ 1012958 w 8037833"/>
              <a:gd name="connsiteY103" fmla="*/ 3779206 h 3784177"/>
              <a:gd name="connsiteX104" fmla="*/ 907906 w 8037833"/>
              <a:gd name="connsiteY104" fmla="*/ 3757678 h 3784177"/>
              <a:gd name="connsiteX105" fmla="*/ 825226 w 8037833"/>
              <a:gd name="connsiteY105" fmla="*/ 3726369 h 3784177"/>
              <a:gd name="connsiteX106" fmla="*/ 722264 w 8037833"/>
              <a:gd name="connsiteY106" fmla="*/ 3747612 h 3784177"/>
              <a:gd name="connsiteX107" fmla="*/ 659460 w 8037833"/>
              <a:gd name="connsiteY107" fmla="*/ 3740429 h 3784177"/>
              <a:gd name="connsiteX108" fmla="*/ 556552 w 8037833"/>
              <a:gd name="connsiteY108" fmla="*/ 3739124 h 3784177"/>
              <a:gd name="connsiteX109" fmla="*/ 445444 w 8037833"/>
              <a:gd name="connsiteY109" fmla="*/ 3764831 h 3784177"/>
              <a:gd name="connsiteX110" fmla="*/ 393295 w 8037833"/>
              <a:gd name="connsiteY110" fmla="*/ 3753097 h 3784177"/>
              <a:gd name="connsiteX111" fmla="*/ 339711 w 8037833"/>
              <a:gd name="connsiteY111" fmla="*/ 3718242 h 3784177"/>
              <a:gd name="connsiteX112" fmla="*/ 222239 w 8037833"/>
              <a:gd name="connsiteY112" fmla="*/ 3672335 h 3784177"/>
              <a:gd name="connsiteX113" fmla="*/ 163578 w 8037833"/>
              <a:gd name="connsiteY113" fmla="*/ 3656292 h 3784177"/>
              <a:gd name="connsiteX114" fmla="*/ 72220 w 8037833"/>
              <a:gd name="connsiteY114" fmla="*/ 3645272 h 3784177"/>
              <a:gd name="connsiteX115" fmla="*/ 44395 w 8037833"/>
              <a:gd name="connsiteY115" fmla="*/ 3639455 h 3784177"/>
              <a:gd name="connsiteX116" fmla="*/ 1962 w 8037833"/>
              <a:gd name="connsiteY116" fmla="*/ 3635948 h 3784177"/>
              <a:gd name="connsiteX117" fmla="*/ 0 w 8037833"/>
              <a:gd name="connsiteY117" fmla="*/ 3635261 h 3784177"/>
              <a:gd name="connsiteX118" fmla="*/ 0 w 8037833"/>
              <a:gd name="connsiteY11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835383 w 8037833"/>
              <a:gd name="connsiteY23" fmla="*/ 3377529 h 3784177"/>
              <a:gd name="connsiteX24" fmla="*/ 5746050 w 8037833"/>
              <a:gd name="connsiteY24" fmla="*/ 3426142 h 3784177"/>
              <a:gd name="connsiteX25" fmla="*/ 5613670 w 8037833"/>
              <a:gd name="connsiteY25" fmla="*/ 3428671 h 3784177"/>
              <a:gd name="connsiteX26" fmla="*/ 5535334 w 8037833"/>
              <a:gd name="connsiteY26" fmla="*/ 3437044 h 3784177"/>
              <a:gd name="connsiteX27" fmla="*/ 5506940 w 8037833"/>
              <a:gd name="connsiteY27" fmla="*/ 3450999 h 3784177"/>
              <a:gd name="connsiteX28" fmla="*/ 5466372 w 8037833"/>
              <a:gd name="connsiteY28" fmla="*/ 3463245 h 3784177"/>
              <a:gd name="connsiteX29" fmla="*/ 5395833 w 8037833"/>
              <a:gd name="connsiteY29" fmla="*/ 3493194 h 3784177"/>
              <a:gd name="connsiteX30" fmla="*/ 5305325 w 8037833"/>
              <a:gd name="connsiteY30" fmla="*/ 3505200 h 3784177"/>
              <a:gd name="connsiteX31" fmla="*/ 5223043 w 8037833"/>
              <a:gd name="connsiteY31" fmla="*/ 3491664 h 3784177"/>
              <a:gd name="connsiteX32" fmla="*/ 5217733 w 8037833"/>
              <a:gd name="connsiteY32" fmla="*/ 3500463 h 3784177"/>
              <a:gd name="connsiteX33" fmla="*/ 5167992 w 8037833"/>
              <a:gd name="connsiteY33" fmla="*/ 3504085 h 3784177"/>
              <a:gd name="connsiteX34" fmla="*/ 4987020 w 8037833"/>
              <a:gd name="connsiteY34" fmla="*/ 3461263 h 3784177"/>
              <a:gd name="connsiteX35" fmla="*/ 4890003 w 8037833"/>
              <a:gd name="connsiteY35" fmla="*/ 3469874 h 3784177"/>
              <a:gd name="connsiteX36" fmla="*/ 4856654 w 8037833"/>
              <a:gd name="connsiteY36" fmla="*/ 3481880 h 3784177"/>
              <a:gd name="connsiteX37" fmla="*/ 4800711 w 8037833"/>
              <a:gd name="connsiteY37" fmla="*/ 3501441 h 3784177"/>
              <a:gd name="connsiteX38" fmla="*/ 4761569 w 8037833"/>
              <a:gd name="connsiteY38" fmla="*/ 3538103 h 3784177"/>
              <a:gd name="connsiteX39" fmla="*/ 4713734 w 8037833"/>
              <a:gd name="connsiteY39" fmla="*/ 3545724 h 3784177"/>
              <a:gd name="connsiteX40" fmla="*/ 4699169 w 8037833"/>
              <a:gd name="connsiteY40" fmla="*/ 3518988 h 3784177"/>
              <a:gd name="connsiteX41" fmla="*/ 4649120 w 8037833"/>
              <a:gd name="connsiteY41" fmla="*/ 3536392 h 3784177"/>
              <a:gd name="connsiteX42" fmla="*/ 4573578 w 8037833"/>
              <a:gd name="connsiteY42" fmla="*/ 3565923 h 3784177"/>
              <a:gd name="connsiteX43" fmla="*/ 4529117 w 8037833"/>
              <a:gd name="connsiteY43" fmla="*/ 3575592 h 3784177"/>
              <a:gd name="connsiteX44" fmla="*/ 4408641 w 8037833"/>
              <a:gd name="connsiteY44" fmla="*/ 3610000 h 3784177"/>
              <a:gd name="connsiteX45" fmla="*/ 4356402 w 8037833"/>
              <a:gd name="connsiteY45" fmla="*/ 3642792 h 3784177"/>
              <a:gd name="connsiteX46" fmla="*/ 4270245 w 8037833"/>
              <a:gd name="connsiteY46" fmla="*/ 3665789 h 3784177"/>
              <a:gd name="connsiteX47" fmla="*/ 4208725 w 8037833"/>
              <a:gd name="connsiteY47" fmla="*/ 3704841 h 3784177"/>
              <a:gd name="connsiteX48" fmla="*/ 4201632 w 8037833"/>
              <a:gd name="connsiteY48" fmla="*/ 3702602 h 3784177"/>
              <a:gd name="connsiteX49" fmla="*/ 4191289 w 8037833"/>
              <a:gd name="connsiteY49" fmla="*/ 3702380 h 3784177"/>
              <a:gd name="connsiteX50" fmla="*/ 4191039 w 8037833"/>
              <a:gd name="connsiteY50" fmla="*/ 3702831 h 3784177"/>
              <a:gd name="connsiteX51" fmla="*/ 4181340 w 8037833"/>
              <a:gd name="connsiteY51" fmla="*/ 3701729 h 3784177"/>
              <a:gd name="connsiteX52" fmla="*/ 4133816 w 8037833"/>
              <a:gd name="connsiteY52" fmla="*/ 3690565 h 3784177"/>
              <a:gd name="connsiteX53" fmla="*/ 4071732 w 8037833"/>
              <a:gd name="connsiteY53" fmla="*/ 3732513 h 3784177"/>
              <a:gd name="connsiteX54" fmla="*/ 4045924 w 8037833"/>
              <a:gd name="connsiteY54" fmla="*/ 3739404 h 3784177"/>
              <a:gd name="connsiteX55" fmla="*/ 4032171 w 8037833"/>
              <a:gd name="connsiteY55" fmla="*/ 3745523 h 3784177"/>
              <a:gd name="connsiteX56" fmla="*/ 4031335 w 8037833"/>
              <a:gd name="connsiteY56" fmla="*/ 3747479 h 3784177"/>
              <a:gd name="connsiteX57" fmla="*/ 3985774 w 8037833"/>
              <a:gd name="connsiteY57" fmla="*/ 3736547 h 3784177"/>
              <a:gd name="connsiteX58" fmla="*/ 3979769 w 8037833"/>
              <a:gd name="connsiteY58" fmla="*/ 3738769 h 3784177"/>
              <a:gd name="connsiteX59" fmla="*/ 3950014 w 8037833"/>
              <a:gd name="connsiteY59" fmla="*/ 3726942 h 3784177"/>
              <a:gd name="connsiteX60" fmla="*/ 3934671 w 8037833"/>
              <a:gd name="connsiteY60" fmla="*/ 3723339 h 3784177"/>
              <a:gd name="connsiteX61" fmla="*/ 3930274 w 8037833"/>
              <a:gd name="connsiteY61" fmla="*/ 3717148 h 3784177"/>
              <a:gd name="connsiteX62" fmla="*/ 3907660 w 8037833"/>
              <a:gd name="connsiteY62" fmla="*/ 3714456 h 3784177"/>
              <a:gd name="connsiteX63" fmla="*/ 3905087 w 8037833"/>
              <a:gd name="connsiteY63" fmla="*/ 3716098 h 3784177"/>
              <a:gd name="connsiteX64" fmla="*/ 3886347 w 8037833"/>
              <a:gd name="connsiteY64" fmla="*/ 3706620 h 3784177"/>
              <a:gd name="connsiteX65" fmla="*/ 3870533 w 8037833"/>
              <a:gd name="connsiteY65" fmla="*/ 3689905 h 3784177"/>
              <a:gd name="connsiteX66" fmla="*/ 3678563 w 8037833"/>
              <a:gd name="connsiteY66" fmla="*/ 3694486 h 3784177"/>
              <a:gd name="connsiteX67" fmla="*/ 3524121 w 8037833"/>
              <a:gd name="connsiteY67" fmla="*/ 3642736 h 3784177"/>
              <a:gd name="connsiteX68" fmla="*/ 3432153 w 8037833"/>
              <a:gd name="connsiteY68" fmla="*/ 3667780 h 3784177"/>
              <a:gd name="connsiteX69" fmla="*/ 3373519 w 8037833"/>
              <a:gd name="connsiteY69" fmla="*/ 3665785 h 3784177"/>
              <a:gd name="connsiteX70" fmla="*/ 3114267 w 8037833"/>
              <a:gd name="connsiteY70" fmla="*/ 3638983 h 3784177"/>
              <a:gd name="connsiteX71" fmla="*/ 3048270 w 8037833"/>
              <a:gd name="connsiteY71" fmla="*/ 3649949 h 3784177"/>
              <a:gd name="connsiteX72" fmla="*/ 2989722 w 8037833"/>
              <a:gd name="connsiteY72" fmla="*/ 3623230 h 3784177"/>
              <a:gd name="connsiteX73" fmla="*/ 2965734 w 8037833"/>
              <a:gd name="connsiteY73" fmla="*/ 3635676 h 3784177"/>
              <a:gd name="connsiteX74" fmla="*/ 2961603 w 8037833"/>
              <a:gd name="connsiteY74" fmla="*/ 3638221 h 3784177"/>
              <a:gd name="connsiteX75" fmla="*/ 2944959 w 8037833"/>
              <a:gd name="connsiteY75" fmla="*/ 3639723 h 3784177"/>
              <a:gd name="connsiteX76" fmla="*/ 2940402 w 8037833"/>
              <a:gd name="connsiteY76" fmla="*/ 3651000 h 3784177"/>
              <a:gd name="connsiteX77" fmla="*/ 2915449 w 8037833"/>
              <a:gd name="connsiteY77" fmla="*/ 3661039 h 3784177"/>
              <a:gd name="connsiteX78" fmla="*/ 2884777 w 8037833"/>
              <a:gd name="connsiteY78" fmla="*/ 3660775 h 3784177"/>
              <a:gd name="connsiteX79" fmla="*/ 2739034 w 8037833"/>
              <a:gd name="connsiteY79" fmla="*/ 3647396 h 3784177"/>
              <a:gd name="connsiteX80" fmla="*/ 2651827 w 8037833"/>
              <a:gd name="connsiteY80" fmla="*/ 3646306 h 3784177"/>
              <a:gd name="connsiteX81" fmla="*/ 2618680 w 8037833"/>
              <a:gd name="connsiteY81" fmla="*/ 3656755 h 3784177"/>
              <a:gd name="connsiteX82" fmla="*/ 2572404 w 8037833"/>
              <a:gd name="connsiteY82" fmla="*/ 3664043 h 3784177"/>
              <a:gd name="connsiteX83" fmla="*/ 2490721 w 8037833"/>
              <a:gd name="connsiteY83" fmla="*/ 3685313 h 3784177"/>
              <a:gd name="connsiteX84" fmla="*/ 2423704 w 8037833"/>
              <a:gd name="connsiteY84" fmla="*/ 3658079 h 3784177"/>
              <a:gd name="connsiteX85" fmla="*/ 2301172 w 8037833"/>
              <a:gd name="connsiteY85" fmla="*/ 3663053 h 3784177"/>
              <a:gd name="connsiteX86" fmla="*/ 2294102 w 8037833"/>
              <a:gd name="connsiteY86" fmla="*/ 3671151 h 3784177"/>
              <a:gd name="connsiteX87" fmla="*/ 2238966 w 8037833"/>
              <a:gd name="connsiteY87" fmla="*/ 3668777 h 3784177"/>
              <a:gd name="connsiteX88" fmla="*/ 2082844 w 8037833"/>
              <a:gd name="connsiteY88" fmla="*/ 3631994 h 3784177"/>
              <a:gd name="connsiteX89" fmla="*/ 1938480 w 8037833"/>
              <a:gd name="connsiteY89" fmla="*/ 3601439 h 3784177"/>
              <a:gd name="connsiteX90" fmla="*/ 1900166 w 8037833"/>
              <a:gd name="connsiteY90" fmla="*/ 3609358 h 3784177"/>
              <a:gd name="connsiteX91" fmla="*/ 1835976 w 8037833"/>
              <a:gd name="connsiteY91" fmla="*/ 3622065 h 3784177"/>
              <a:gd name="connsiteX92" fmla="*/ 1787830 w 8037833"/>
              <a:gd name="connsiteY92" fmla="*/ 3633173 h 3784177"/>
              <a:gd name="connsiteX93" fmla="*/ 1734224 w 8037833"/>
              <a:gd name="connsiteY93" fmla="*/ 3655593 h 3784177"/>
              <a:gd name="connsiteX94" fmla="*/ 1721989 w 8037833"/>
              <a:gd name="connsiteY94" fmla="*/ 3627298 h 3784177"/>
              <a:gd name="connsiteX95" fmla="*/ 1664576 w 8037833"/>
              <a:gd name="connsiteY95" fmla="*/ 3638572 h 3784177"/>
              <a:gd name="connsiteX96" fmla="*/ 1577459 w 8037833"/>
              <a:gd name="connsiteY96" fmla="*/ 3658824 h 3784177"/>
              <a:gd name="connsiteX97" fmla="*/ 1527269 w 8037833"/>
              <a:gd name="connsiteY97" fmla="*/ 3663088 h 3784177"/>
              <a:gd name="connsiteX98" fmla="*/ 1390118 w 8037833"/>
              <a:gd name="connsiteY98" fmla="*/ 3682789 h 3784177"/>
              <a:gd name="connsiteX99" fmla="*/ 1252698 w 8037833"/>
              <a:gd name="connsiteY99" fmla="*/ 3708662 h 3784177"/>
              <a:gd name="connsiteX100" fmla="*/ 1171039 w 8037833"/>
              <a:gd name="connsiteY100" fmla="*/ 3758642 h 3784177"/>
              <a:gd name="connsiteX101" fmla="*/ 1058106 w 8037833"/>
              <a:gd name="connsiteY101" fmla="*/ 3776166 h 3784177"/>
              <a:gd name="connsiteX102" fmla="*/ 1039167 w 8037833"/>
              <a:gd name="connsiteY102" fmla="*/ 3784177 h 3784177"/>
              <a:gd name="connsiteX103" fmla="*/ 1012958 w 8037833"/>
              <a:gd name="connsiteY103" fmla="*/ 3779206 h 3784177"/>
              <a:gd name="connsiteX104" fmla="*/ 907906 w 8037833"/>
              <a:gd name="connsiteY104" fmla="*/ 3757678 h 3784177"/>
              <a:gd name="connsiteX105" fmla="*/ 825226 w 8037833"/>
              <a:gd name="connsiteY105" fmla="*/ 3726369 h 3784177"/>
              <a:gd name="connsiteX106" fmla="*/ 722264 w 8037833"/>
              <a:gd name="connsiteY106" fmla="*/ 3747612 h 3784177"/>
              <a:gd name="connsiteX107" fmla="*/ 659460 w 8037833"/>
              <a:gd name="connsiteY107" fmla="*/ 3740429 h 3784177"/>
              <a:gd name="connsiteX108" fmla="*/ 556552 w 8037833"/>
              <a:gd name="connsiteY108" fmla="*/ 3739124 h 3784177"/>
              <a:gd name="connsiteX109" fmla="*/ 445444 w 8037833"/>
              <a:gd name="connsiteY109" fmla="*/ 3764831 h 3784177"/>
              <a:gd name="connsiteX110" fmla="*/ 393295 w 8037833"/>
              <a:gd name="connsiteY110" fmla="*/ 3753097 h 3784177"/>
              <a:gd name="connsiteX111" fmla="*/ 339711 w 8037833"/>
              <a:gd name="connsiteY111" fmla="*/ 3718242 h 3784177"/>
              <a:gd name="connsiteX112" fmla="*/ 222239 w 8037833"/>
              <a:gd name="connsiteY112" fmla="*/ 3672335 h 3784177"/>
              <a:gd name="connsiteX113" fmla="*/ 163578 w 8037833"/>
              <a:gd name="connsiteY113" fmla="*/ 3656292 h 3784177"/>
              <a:gd name="connsiteX114" fmla="*/ 72220 w 8037833"/>
              <a:gd name="connsiteY114" fmla="*/ 3645272 h 3784177"/>
              <a:gd name="connsiteX115" fmla="*/ 44395 w 8037833"/>
              <a:gd name="connsiteY115" fmla="*/ 3639455 h 3784177"/>
              <a:gd name="connsiteX116" fmla="*/ 1962 w 8037833"/>
              <a:gd name="connsiteY116" fmla="*/ 3635948 h 3784177"/>
              <a:gd name="connsiteX117" fmla="*/ 0 w 8037833"/>
              <a:gd name="connsiteY117" fmla="*/ 3635261 h 3784177"/>
              <a:gd name="connsiteX118" fmla="*/ 0 w 8037833"/>
              <a:gd name="connsiteY11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835383 w 8037833"/>
              <a:gd name="connsiteY23" fmla="*/ 3377529 h 3784177"/>
              <a:gd name="connsiteX24" fmla="*/ 5746050 w 8037833"/>
              <a:gd name="connsiteY24" fmla="*/ 3426142 h 3784177"/>
              <a:gd name="connsiteX25" fmla="*/ 5613670 w 8037833"/>
              <a:gd name="connsiteY25" fmla="*/ 3428671 h 3784177"/>
              <a:gd name="connsiteX26" fmla="*/ 5535334 w 8037833"/>
              <a:gd name="connsiteY26" fmla="*/ 3437044 h 3784177"/>
              <a:gd name="connsiteX27" fmla="*/ 5506940 w 8037833"/>
              <a:gd name="connsiteY27" fmla="*/ 3450999 h 3784177"/>
              <a:gd name="connsiteX28" fmla="*/ 5466372 w 8037833"/>
              <a:gd name="connsiteY28" fmla="*/ 3463245 h 3784177"/>
              <a:gd name="connsiteX29" fmla="*/ 5395833 w 8037833"/>
              <a:gd name="connsiteY29" fmla="*/ 3493194 h 3784177"/>
              <a:gd name="connsiteX30" fmla="*/ 5305325 w 8037833"/>
              <a:gd name="connsiteY30" fmla="*/ 3505200 h 3784177"/>
              <a:gd name="connsiteX31" fmla="*/ 5223043 w 8037833"/>
              <a:gd name="connsiteY31" fmla="*/ 3491664 h 3784177"/>
              <a:gd name="connsiteX32" fmla="*/ 5217733 w 8037833"/>
              <a:gd name="connsiteY32" fmla="*/ 3500463 h 3784177"/>
              <a:gd name="connsiteX33" fmla="*/ 5167992 w 8037833"/>
              <a:gd name="connsiteY33" fmla="*/ 3504085 h 3784177"/>
              <a:gd name="connsiteX34" fmla="*/ 4987020 w 8037833"/>
              <a:gd name="connsiteY34" fmla="*/ 3461263 h 3784177"/>
              <a:gd name="connsiteX35" fmla="*/ 4890003 w 8037833"/>
              <a:gd name="connsiteY35" fmla="*/ 3469874 h 3784177"/>
              <a:gd name="connsiteX36" fmla="*/ 4856654 w 8037833"/>
              <a:gd name="connsiteY36" fmla="*/ 3481880 h 3784177"/>
              <a:gd name="connsiteX37" fmla="*/ 4800711 w 8037833"/>
              <a:gd name="connsiteY37" fmla="*/ 3501441 h 3784177"/>
              <a:gd name="connsiteX38" fmla="*/ 4761569 w 8037833"/>
              <a:gd name="connsiteY38" fmla="*/ 3538103 h 3784177"/>
              <a:gd name="connsiteX39" fmla="*/ 4713734 w 8037833"/>
              <a:gd name="connsiteY39" fmla="*/ 3545724 h 3784177"/>
              <a:gd name="connsiteX40" fmla="*/ 4699169 w 8037833"/>
              <a:gd name="connsiteY40" fmla="*/ 3518988 h 3784177"/>
              <a:gd name="connsiteX41" fmla="*/ 4649120 w 8037833"/>
              <a:gd name="connsiteY41" fmla="*/ 3536392 h 3784177"/>
              <a:gd name="connsiteX42" fmla="*/ 4573578 w 8037833"/>
              <a:gd name="connsiteY42" fmla="*/ 3565923 h 3784177"/>
              <a:gd name="connsiteX43" fmla="*/ 4529117 w 8037833"/>
              <a:gd name="connsiteY43" fmla="*/ 3575592 h 3784177"/>
              <a:gd name="connsiteX44" fmla="*/ 4408641 w 8037833"/>
              <a:gd name="connsiteY44" fmla="*/ 3610000 h 3784177"/>
              <a:gd name="connsiteX45" fmla="*/ 4356402 w 8037833"/>
              <a:gd name="connsiteY45" fmla="*/ 3642792 h 3784177"/>
              <a:gd name="connsiteX46" fmla="*/ 4270245 w 8037833"/>
              <a:gd name="connsiteY46" fmla="*/ 3665789 h 3784177"/>
              <a:gd name="connsiteX47" fmla="*/ 4208725 w 8037833"/>
              <a:gd name="connsiteY47" fmla="*/ 3704841 h 3784177"/>
              <a:gd name="connsiteX48" fmla="*/ 4201632 w 8037833"/>
              <a:gd name="connsiteY48" fmla="*/ 3702602 h 3784177"/>
              <a:gd name="connsiteX49" fmla="*/ 4191289 w 8037833"/>
              <a:gd name="connsiteY49" fmla="*/ 3702380 h 3784177"/>
              <a:gd name="connsiteX50" fmla="*/ 4191039 w 8037833"/>
              <a:gd name="connsiteY50" fmla="*/ 3702831 h 3784177"/>
              <a:gd name="connsiteX51" fmla="*/ 4181340 w 8037833"/>
              <a:gd name="connsiteY51" fmla="*/ 3701729 h 3784177"/>
              <a:gd name="connsiteX52" fmla="*/ 4133816 w 8037833"/>
              <a:gd name="connsiteY52" fmla="*/ 3690565 h 3784177"/>
              <a:gd name="connsiteX53" fmla="*/ 4071732 w 8037833"/>
              <a:gd name="connsiteY53" fmla="*/ 3732513 h 3784177"/>
              <a:gd name="connsiteX54" fmla="*/ 4045924 w 8037833"/>
              <a:gd name="connsiteY54" fmla="*/ 3739404 h 3784177"/>
              <a:gd name="connsiteX55" fmla="*/ 4032171 w 8037833"/>
              <a:gd name="connsiteY55" fmla="*/ 3745523 h 3784177"/>
              <a:gd name="connsiteX56" fmla="*/ 4031335 w 8037833"/>
              <a:gd name="connsiteY56" fmla="*/ 3747479 h 3784177"/>
              <a:gd name="connsiteX57" fmla="*/ 3985774 w 8037833"/>
              <a:gd name="connsiteY57" fmla="*/ 3736547 h 3784177"/>
              <a:gd name="connsiteX58" fmla="*/ 3979769 w 8037833"/>
              <a:gd name="connsiteY58" fmla="*/ 3738769 h 3784177"/>
              <a:gd name="connsiteX59" fmla="*/ 3950014 w 8037833"/>
              <a:gd name="connsiteY59" fmla="*/ 3726942 h 3784177"/>
              <a:gd name="connsiteX60" fmla="*/ 3934671 w 8037833"/>
              <a:gd name="connsiteY60" fmla="*/ 3723339 h 3784177"/>
              <a:gd name="connsiteX61" fmla="*/ 3930274 w 8037833"/>
              <a:gd name="connsiteY61" fmla="*/ 3717148 h 3784177"/>
              <a:gd name="connsiteX62" fmla="*/ 3907660 w 8037833"/>
              <a:gd name="connsiteY62" fmla="*/ 3714456 h 3784177"/>
              <a:gd name="connsiteX63" fmla="*/ 3905087 w 8037833"/>
              <a:gd name="connsiteY63" fmla="*/ 3716098 h 3784177"/>
              <a:gd name="connsiteX64" fmla="*/ 3886347 w 8037833"/>
              <a:gd name="connsiteY64" fmla="*/ 3706620 h 3784177"/>
              <a:gd name="connsiteX65" fmla="*/ 3870533 w 8037833"/>
              <a:gd name="connsiteY65" fmla="*/ 3689905 h 3784177"/>
              <a:gd name="connsiteX66" fmla="*/ 3678563 w 8037833"/>
              <a:gd name="connsiteY66" fmla="*/ 3694486 h 3784177"/>
              <a:gd name="connsiteX67" fmla="*/ 3524121 w 8037833"/>
              <a:gd name="connsiteY67" fmla="*/ 3642736 h 3784177"/>
              <a:gd name="connsiteX68" fmla="*/ 3432153 w 8037833"/>
              <a:gd name="connsiteY68" fmla="*/ 3667780 h 3784177"/>
              <a:gd name="connsiteX69" fmla="*/ 3373519 w 8037833"/>
              <a:gd name="connsiteY69" fmla="*/ 3665785 h 3784177"/>
              <a:gd name="connsiteX70" fmla="*/ 3114267 w 8037833"/>
              <a:gd name="connsiteY70" fmla="*/ 3638983 h 3784177"/>
              <a:gd name="connsiteX71" fmla="*/ 3048270 w 8037833"/>
              <a:gd name="connsiteY71" fmla="*/ 3649949 h 3784177"/>
              <a:gd name="connsiteX72" fmla="*/ 2989722 w 8037833"/>
              <a:gd name="connsiteY72" fmla="*/ 3623230 h 3784177"/>
              <a:gd name="connsiteX73" fmla="*/ 2965734 w 8037833"/>
              <a:gd name="connsiteY73" fmla="*/ 3635676 h 3784177"/>
              <a:gd name="connsiteX74" fmla="*/ 2961603 w 8037833"/>
              <a:gd name="connsiteY74" fmla="*/ 3638221 h 3784177"/>
              <a:gd name="connsiteX75" fmla="*/ 2944959 w 8037833"/>
              <a:gd name="connsiteY75" fmla="*/ 3639723 h 3784177"/>
              <a:gd name="connsiteX76" fmla="*/ 2940402 w 8037833"/>
              <a:gd name="connsiteY76" fmla="*/ 3651000 h 3784177"/>
              <a:gd name="connsiteX77" fmla="*/ 2915449 w 8037833"/>
              <a:gd name="connsiteY77" fmla="*/ 3661039 h 3784177"/>
              <a:gd name="connsiteX78" fmla="*/ 2884777 w 8037833"/>
              <a:gd name="connsiteY78" fmla="*/ 3660775 h 3784177"/>
              <a:gd name="connsiteX79" fmla="*/ 2739034 w 8037833"/>
              <a:gd name="connsiteY79" fmla="*/ 3647396 h 3784177"/>
              <a:gd name="connsiteX80" fmla="*/ 2651827 w 8037833"/>
              <a:gd name="connsiteY80" fmla="*/ 3646306 h 3784177"/>
              <a:gd name="connsiteX81" fmla="*/ 2618680 w 8037833"/>
              <a:gd name="connsiteY81" fmla="*/ 3656755 h 3784177"/>
              <a:gd name="connsiteX82" fmla="*/ 2572404 w 8037833"/>
              <a:gd name="connsiteY82" fmla="*/ 3664043 h 3784177"/>
              <a:gd name="connsiteX83" fmla="*/ 2490721 w 8037833"/>
              <a:gd name="connsiteY83" fmla="*/ 3685313 h 3784177"/>
              <a:gd name="connsiteX84" fmla="*/ 2423704 w 8037833"/>
              <a:gd name="connsiteY84" fmla="*/ 3658079 h 3784177"/>
              <a:gd name="connsiteX85" fmla="*/ 2301172 w 8037833"/>
              <a:gd name="connsiteY85" fmla="*/ 3663053 h 3784177"/>
              <a:gd name="connsiteX86" fmla="*/ 2294102 w 8037833"/>
              <a:gd name="connsiteY86" fmla="*/ 3671151 h 3784177"/>
              <a:gd name="connsiteX87" fmla="*/ 2238966 w 8037833"/>
              <a:gd name="connsiteY87" fmla="*/ 3668777 h 3784177"/>
              <a:gd name="connsiteX88" fmla="*/ 2082844 w 8037833"/>
              <a:gd name="connsiteY88" fmla="*/ 3631994 h 3784177"/>
              <a:gd name="connsiteX89" fmla="*/ 1938480 w 8037833"/>
              <a:gd name="connsiteY89" fmla="*/ 3601439 h 3784177"/>
              <a:gd name="connsiteX90" fmla="*/ 1900166 w 8037833"/>
              <a:gd name="connsiteY90" fmla="*/ 3609358 h 3784177"/>
              <a:gd name="connsiteX91" fmla="*/ 1835976 w 8037833"/>
              <a:gd name="connsiteY91" fmla="*/ 3622065 h 3784177"/>
              <a:gd name="connsiteX92" fmla="*/ 1787830 w 8037833"/>
              <a:gd name="connsiteY92" fmla="*/ 3633173 h 3784177"/>
              <a:gd name="connsiteX93" fmla="*/ 1734224 w 8037833"/>
              <a:gd name="connsiteY93" fmla="*/ 3655593 h 3784177"/>
              <a:gd name="connsiteX94" fmla="*/ 1721989 w 8037833"/>
              <a:gd name="connsiteY94" fmla="*/ 3627298 h 3784177"/>
              <a:gd name="connsiteX95" fmla="*/ 1664576 w 8037833"/>
              <a:gd name="connsiteY95" fmla="*/ 3638572 h 3784177"/>
              <a:gd name="connsiteX96" fmla="*/ 1577459 w 8037833"/>
              <a:gd name="connsiteY96" fmla="*/ 3658824 h 3784177"/>
              <a:gd name="connsiteX97" fmla="*/ 1527269 w 8037833"/>
              <a:gd name="connsiteY97" fmla="*/ 3663088 h 3784177"/>
              <a:gd name="connsiteX98" fmla="*/ 1390118 w 8037833"/>
              <a:gd name="connsiteY98" fmla="*/ 3682789 h 3784177"/>
              <a:gd name="connsiteX99" fmla="*/ 1252698 w 8037833"/>
              <a:gd name="connsiteY99" fmla="*/ 3708662 h 3784177"/>
              <a:gd name="connsiteX100" fmla="*/ 1171039 w 8037833"/>
              <a:gd name="connsiteY100" fmla="*/ 3758642 h 3784177"/>
              <a:gd name="connsiteX101" fmla="*/ 1058106 w 8037833"/>
              <a:gd name="connsiteY101" fmla="*/ 3776166 h 3784177"/>
              <a:gd name="connsiteX102" fmla="*/ 1039167 w 8037833"/>
              <a:gd name="connsiteY102" fmla="*/ 3784177 h 3784177"/>
              <a:gd name="connsiteX103" fmla="*/ 1012958 w 8037833"/>
              <a:gd name="connsiteY103" fmla="*/ 3779206 h 3784177"/>
              <a:gd name="connsiteX104" fmla="*/ 907906 w 8037833"/>
              <a:gd name="connsiteY104" fmla="*/ 3757678 h 3784177"/>
              <a:gd name="connsiteX105" fmla="*/ 825226 w 8037833"/>
              <a:gd name="connsiteY105" fmla="*/ 3726369 h 3784177"/>
              <a:gd name="connsiteX106" fmla="*/ 722264 w 8037833"/>
              <a:gd name="connsiteY106" fmla="*/ 3747612 h 3784177"/>
              <a:gd name="connsiteX107" fmla="*/ 659460 w 8037833"/>
              <a:gd name="connsiteY107" fmla="*/ 3740429 h 3784177"/>
              <a:gd name="connsiteX108" fmla="*/ 556552 w 8037833"/>
              <a:gd name="connsiteY108" fmla="*/ 3739124 h 3784177"/>
              <a:gd name="connsiteX109" fmla="*/ 445444 w 8037833"/>
              <a:gd name="connsiteY109" fmla="*/ 3764831 h 3784177"/>
              <a:gd name="connsiteX110" fmla="*/ 393295 w 8037833"/>
              <a:gd name="connsiteY110" fmla="*/ 3753097 h 3784177"/>
              <a:gd name="connsiteX111" fmla="*/ 339711 w 8037833"/>
              <a:gd name="connsiteY111" fmla="*/ 3718242 h 3784177"/>
              <a:gd name="connsiteX112" fmla="*/ 222239 w 8037833"/>
              <a:gd name="connsiteY112" fmla="*/ 3672335 h 3784177"/>
              <a:gd name="connsiteX113" fmla="*/ 163578 w 8037833"/>
              <a:gd name="connsiteY113" fmla="*/ 3656292 h 3784177"/>
              <a:gd name="connsiteX114" fmla="*/ 72220 w 8037833"/>
              <a:gd name="connsiteY114" fmla="*/ 3645272 h 3784177"/>
              <a:gd name="connsiteX115" fmla="*/ 44395 w 8037833"/>
              <a:gd name="connsiteY115" fmla="*/ 3639455 h 3784177"/>
              <a:gd name="connsiteX116" fmla="*/ 1962 w 8037833"/>
              <a:gd name="connsiteY116" fmla="*/ 3635948 h 3784177"/>
              <a:gd name="connsiteX117" fmla="*/ 0 w 8037833"/>
              <a:gd name="connsiteY117" fmla="*/ 3635261 h 3784177"/>
              <a:gd name="connsiteX118" fmla="*/ 0 w 8037833"/>
              <a:gd name="connsiteY11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835383 w 8037833"/>
              <a:gd name="connsiteY23" fmla="*/ 3377529 h 3784177"/>
              <a:gd name="connsiteX24" fmla="*/ 5746050 w 8037833"/>
              <a:gd name="connsiteY24" fmla="*/ 3426142 h 3784177"/>
              <a:gd name="connsiteX25" fmla="*/ 5613670 w 8037833"/>
              <a:gd name="connsiteY25" fmla="*/ 3428671 h 3784177"/>
              <a:gd name="connsiteX26" fmla="*/ 5535334 w 8037833"/>
              <a:gd name="connsiteY26" fmla="*/ 3437044 h 3784177"/>
              <a:gd name="connsiteX27" fmla="*/ 5506940 w 8037833"/>
              <a:gd name="connsiteY27" fmla="*/ 3450999 h 3784177"/>
              <a:gd name="connsiteX28" fmla="*/ 5466372 w 8037833"/>
              <a:gd name="connsiteY28" fmla="*/ 3463245 h 3784177"/>
              <a:gd name="connsiteX29" fmla="*/ 5395833 w 8037833"/>
              <a:gd name="connsiteY29" fmla="*/ 3493194 h 3784177"/>
              <a:gd name="connsiteX30" fmla="*/ 5305325 w 8037833"/>
              <a:gd name="connsiteY30" fmla="*/ 3505200 h 3784177"/>
              <a:gd name="connsiteX31" fmla="*/ 5223043 w 8037833"/>
              <a:gd name="connsiteY31" fmla="*/ 3491664 h 3784177"/>
              <a:gd name="connsiteX32" fmla="*/ 5217733 w 8037833"/>
              <a:gd name="connsiteY32" fmla="*/ 3500463 h 3784177"/>
              <a:gd name="connsiteX33" fmla="*/ 5167992 w 8037833"/>
              <a:gd name="connsiteY33" fmla="*/ 3504085 h 3784177"/>
              <a:gd name="connsiteX34" fmla="*/ 4987020 w 8037833"/>
              <a:gd name="connsiteY34" fmla="*/ 3461263 h 3784177"/>
              <a:gd name="connsiteX35" fmla="*/ 4890003 w 8037833"/>
              <a:gd name="connsiteY35" fmla="*/ 3469874 h 3784177"/>
              <a:gd name="connsiteX36" fmla="*/ 4856654 w 8037833"/>
              <a:gd name="connsiteY36" fmla="*/ 3481880 h 3784177"/>
              <a:gd name="connsiteX37" fmla="*/ 4800711 w 8037833"/>
              <a:gd name="connsiteY37" fmla="*/ 3501441 h 3784177"/>
              <a:gd name="connsiteX38" fmla="*/ 4761569 w 8037833"/>
              <a:gd name="connsiteY38" fmla="*/ 3538103 h 3784177"/>
              <a:gd name="connsiteX39" fmla="*/ 4713734 w 8037833"/>
              <a:gd name="connsiteY39" fmla="*/ 3545724 h 3784177"/>
              <a:gd name="connsiteX40" fmla="*/ 4699169 w 8037833"/>
              <a:gd name="connsiteY40" fmla="*/ 3518988 h 3784177"/>
              <a:gd name="connsiteX41" fmla="*/ 4649120 w 8037833"/>
              <a:gd name="connsiteY41" fmla="*/ 3536392 h 3784177"/>
              <a:gd name="connsiteX42" fmla="*/ 4573578 w 8037833"/>
              <a:gd name="connsiteY42" fmla="*/ 3565923 h 3784177"/>
              <a:gd name="connsiteX43" fmla="*/ 4529117 w 8037833"/>
              <a:gd name="connsiteY43" fmla="*/ 3575592 h 3784177"/>
              <a:gd name="connsiteX44" fmla="*/ 4408641 w 8037833"/>
              <a:gd name="connsiteY44" fmla="*/ 3610000 h 3784177"/>
              <a:gd name="connsiteX45" fmla="*/ 4356402 w 8037833"/>
              <a:gd name="connsiteY45" fmla="*/ 3642792 h 3784177"/>
              <a:gd name="connsiteX46" fmla="*/ 4270245 w 8037833"/>
              <a:gd name="connsiteY46" fmla="*/ 3665789 h 3784177"/>
              <a:gd name="connsiteX47" fmla="*/ 4208725 w 8037833"/>
              <a:gd name="connsiteY47" fmla="*/ 3704841 h 3784177"/>
              <a:gd name="connsiteX48" fmla="*/ 4201632 w 8037833"/>
              <a:gd name="connsiteY48" fmla="*/ 3702602 h 3784177"/>
              <a:gd name="connsiteX49" fmla="*/ 4191289 w 8037833"/>
              <a:gd name="connsiteY49" fmla="*/ 3702380 h 3784177"/>
              <a:gd name="connsiteX50" fmla="*/ 4191039 w 8037833"/>
              <a:gd name="connsiteY50" fmla="*/ 3702831 h 3784177"/>
              <a:gd name="connsiteX51" fmla="*/ 4181340 w 8037833"/>
              <a:gd name="connsiteY51" fmla="*/ 3701729 h 3784177"/>
              <a:gd name="connsiteX52" fmla="*/ 4133816 w 8037833"/>
              <a:gd name="connsiteY52" fmla="*/ 3690565 h 3784177"/>
              <a:gd name="connsiteX53" fmla="*/ 4071732 w 8037833"/>
              <a:gd name="connsiteY53" fmla="*/ 3732513 h 3784177"/>
              <a:gd name="connsiteX54" fmla="*/ 4045924 w 8037833"/>
              <a:gd name="connsiteY54" fmla="*/ 3739404 h 3784177"/>
              <a:gd name="connsiteX55" fmla="*/ 4032171 w 8037833"/>
              <a:gd name="connsiteY55" fmla="*/ 3745523 h 3784177"/>
              <a:gd name="connsiteX56" fmla="*/ 4031335 w 8037833"/>
              <a:gd name="connsiteY56" fmla="*/ 3747479 h 3784177"/>
              <a:gd name="connsiteX57" fmla="*/ 3985774 w 8037833"/>
              <a:gd name="connsiteY57" fmla="*/ 3736547 h 3784177"/>
              <a:gd name="connsiteX58" fmla="*/ 3979769 w 8037833"/>
              <a:gd name="connsiteY58" fmla="*/ 3738769 h 3784177"/>
              <a:gd name="connsiteX59" fmla="*/ 3950014 w 8037833"/>
              <a:gd name="connsiteY59" fmla="*/ 3726942 h 3784177"/>
              <a:gd name="connsiteX60" fmla="*/ 3934671 w 8037833"/>
              <a:gd name="connsiteY60" fmla="*/ 3723339 h 3784177"/>
              <a:gd name="connsiteX61" fmla="*/ 3930274 w 8037833"/>
              <a:gd name="connsiteY61" fmla="*/ 3717148 h 3784177"/>
              <a:gd name="connsiteX62" fmla="*/ 3907660 w 8037833"/>
              <a:gd name="connsiteY62" fmla="*/ 3714456 h 3784177"/>
              <a:gd name="connsiteX63" fmla="*/ 3905087 w 8037833"/>
              <a:gd name="connsiteY63" fmla="*/ 3716098 h 3784177"/>
              <a:gd name="connsiteX64" fmla="*/ 3886347 w 8037833"/>
              <a:gd name="connsiteY64" fmla="*/ 3706620 h 3784177"/>
              <a:gd name="connsiteX65" fmla="*/ 3870533 w 8037833"/>
              <a:gd name="connsiteY65" fmla="*/ 3689905 h 3784177"/>
              <a:gd name="connsiteX66" fmla="*/ 3678563 w 8037833"/>
              <a:gd name="connsiteY66" fmla="*/ 3694486 h 3784177"/>
              <a:gd name="connsiteX67" fmla="*/ 3524121 w 8037833"/>
              <a:gd name="connsiteY67" fmla="*/ 3642736 h 3784177"/>
              <a:gd name="connsiteX68" fmla="*/ 3432153 w 8037833"/>
              <a:gd name="connsiteY68" fmla="*/ 3667780 h 3784177"/>
              <a:gd name="connsiteX69" fmla="*/ 3373519 w 8037833"/>
              <a:gd name="connsiteY69" fmla="*/ 3665785 h 3784177"/>
              <a:gd name="connsiteX70" fmla="*/ 3114267 w 8037833"/>
              <a:gd name="connsiteY70" fmla="*/ 3638983 h 3784177"/>
              <a:gd name="connsiteX71" fmla="*/ 3048270 w 8037833"/>
              <a:gd name="connsiteY71" fmla="*/ 3649949 h 3784177"/>
              <a:gd name="connsiteX72" fmla="*/ 2989722 w 8037833"/>
              <a:gd name="connsiteY72" fmla="*/ 3623230 h 3784177"/>
              <a:gd name="connsiteX73" fmla="*/ 2965734 w 8037833"/>
              <a:gd name="connsiteY73" fmla="*/ 3635676 h 3784177"/>
              <a:gd name="connsiteX74" fmla="*/ 2961603 w 8037833"/>
              <a:gd name="connsiteY74" fmla="*/ 3638221 h 3784177"/>
              <a:gd name="connsiteX75" fmla="*/ 2944959 w 8037833"/>
              <a:gd name="connsiteY75" fmla="*/ 3639723 h 3784177"/>
              <a:gd name="connsiteX76" fmla="*/ 2940402 w 8037833"/>
              <a:gd name="connsiteY76" fmla="*/ 3651000 h 3784177"/>
              <a:gd name="connsiteX77" fmla="*/ 2915449 w 8037833"/>
              <a:gd name="connsiteY77" fmla="*/ 3661039 h 3784177"/>
              <a:gd name="connsiteX78" fmla="*/ 2884777 w 8037833"/>
              <a:gd name="connsiteY78" fmla="*/ 3660775 h 3784177"/>
              <a:gd name="connsiteX79" fmla="*/ 2739034 w 8037833"/>
              <a:gd name="connsiteY79" fmla="*/ 3647396 h 3784177"/>
              <a:gd name="connsiteX80" fmla="*/ 2651827 w 8037833"/>
              <a:gd name="connsiteY80" fmla="*/ 3646306 h 3784177"/>
              <a:gd name="connsiteX81" fmla="*/ 2618680 w 8037833"/>
              <a:gd name="connsiteY81" fmla="*/ 3656755 h 3784177"/>
              <a:gd name="connsiteX82" fmla="*/ 2572404 w 8037833"/>
              <a:gd name="connsiteY82" fmla="*/ 3664043 h 3784177"/>
              <a:gd name="connsiteX83" fmla="*/ 2490721 w 8037833"/>
              <a:gd name="connsiteY83" fmla="*/ 3685313 h 3784177"/>
              <a:gd name="connsiteX84" fmla="*/ 2423704 w 8037833"/>
              <a:gd name="connsiteY84" fmla="*/ 3658079 h 3784177"/>
              <a:gd name="connsiteX85" fmla="*/ 2301172 w 8037833"/>
              <a:gd name="connsiteY85" fmla="*/ 3663053 h 3784177"/>
              <a:gd name="connsiteX86" fmla="*/ 2294102 w 8037833"/>
              <a:gd name="connsiteY86" fmla="*/ 3671151 h 3784177"/>
              <a:gd name="connsiteX87" fmla="*/ 2238966 w 8037833"/>
              <a:gd name="connsiteY87" fmla="*/ 3668777 h 3784177"/>
              <a:gd name="connsiteX88" fmla="*/ 2082844 w 8037833"/>
              <a:gd name="connsiteY88" fmla="*/ 3631994 h 3784177"/>
              <a:gd name="connsiteX89" fmla="*/ 1938480 w 8037833"/>
              <a:gd name="connsiteY89" fmla="*/ 3601439 h 3784177"/>
              <a:gd name="connsiteX90" fmla="*/ 1900166 w 8037833"/>
              <a:gd name="connsiteY90" fmla="*/ 3609358 h 3784177"/>
              <a:gd name="connsiteX91" fmla="*/ 1835976 w 8037833"/>
              <a:gd name="connsiteY91" fmla="*/ 3622065 h 3784177"/>
              <a:gd name="connsiteX92" fmla="*/ 1787830 w 8037833"/>
              <a:gd name="connsiteY92" fmla="*/ 3633173 h 3784177"/>
              <a:gd name="connsiteX93" fmla="*/ 1734224 w 8037833"/>
              <a:gd name="connsiteY93" fmla="*/ 3655593 h 3784177"/>
              <a:gd name="connsiteX94" fmla="*/ 1721989 w 8037833"/>
              <a:gd name="connsiteY94" fmla="*/ 3627298 h 3784177"/>
              <a:gd name="connsiteX95" fmla="*/ 1664576 w 8037833"/>
              <a:gd name="connsiteY95" fmla="*/ 3638572 h 3784177"/>
              <a:gd name="connsiteX96" fmla="*/ 1577459 w 8037833"/>
              <a:gd name="connsiteY96" fmla="*/ 3658824 h 3784177"/>
              <a:gd name="connsiteX97" fmla="*/ 1527269 w 8037833"/>
              <a:gd name="connsiteY97" fmla="*/ 3663088 h 3784177"/>
              <a:gd name="connsiteX98" fmla="*/ 1390118 w 8037833"/>
              <a:gd name="connsiteY98" fmla="*/ 3682789 h 3784177"/>
              <a:gd name="connsiteX99" fmla="*/ 1252698 w 8037833"/>
              <a:gd name="connsiteY99" fmla="*/ 3708662 h 3784177"/>
              <a:gd name="connsiteX100" fmla="*/ 1171039 w 8037833"/>
              <a:gd name="connsiteY100" fmla="*/ 3758642 h 3784177"/>
              <a:gd name="connsiteX101" fmla="*/ 1058106 w 8037833"/>
              <a:gd name="connsiteY101" fmla="*/ 3776166 h 3784177"/>
              <a:gd name="connsiteX102" fmla="*/ 1039167 w 8037833"/>
              <a:gd name="connsiteY102" fmla="*/ 3784177 h 3784177"/>
              <a:gd name="connsiteX103" fmla="*/ 1012958 w 8037833"/>
              <a:gd name="connsiteY103" fmla="*/ 3779206 h 3784177"/>
              <a:gd name="connsiteX104" fmla="*/ 907906 w 8037833"/>
              <a:gd name="connsiteY104" fmla="*/ 3757678 h 3784177"/>
              <a:gd name="connsiteX105" fmla="*/ 825226 w 8037833"/>
              <a:gd name="connsiteY105" fmla="*/ 3726369 h 3784177"/>
              <a:gd name="connsiteX106" fmla="*/ 722264 w 8037833"/>
              <a:gd name="connsiteY106" fmla="*/ 3747612 h 3784177"/>
              <a:gd name="connsiteX107" fmla="*/ 659460 w 8037833"/>
              <a:gd name="connsiteY107" fmla="*/ 3740429 h 3784177"/>
              <a:gd name="connsiteX108" fmla="*/ 556552 w 8037833"/>
              <a:gd name="connsiteY108" fmla="*/ 3739124 h 3784177"/>
              <a:gd name="connsiteX109" fmla="*/ 445444 w 8037833"/>
              <a:gd name="connsiteY109" fmla="*/ 3764831 h 3784177"/>
              <a:gd name="connsiteX110" fmla="*/ 393295 w 8037833"/>
              <a:gd name="connsiteY110" fmla="*/ 3753097 h 3784177"/>
              <a:gd name="connsiteX111" fmla="*/ 339711 w 8037833"/>
              <a:gd name="connsiteY111" fmla="*/ 3718242 h 3784177"/>
              <a:gd name="connsiteX112" fmla="*/ 222239 w 8037833"/>
              <a:gd name="connsiteY112" fmla="*/ 3672335 h 3784177"/>
              <a:gd name="connsiteX113" fmla="*/ 163578 w 8037833"/>
              <a:gd name="connsiteY113" fmla="*/ 3656292 h 3784177"/>
              <a:gd name="connsiteX114" fmla="*/ 72220 w 8037833"/>
              <a:gd name="connsiteY114" fmla="*/ 3645272 h 3784177"/>
              <a:gd name="connsiteX115" fmla="*/ 44395 w 8037833"/>
              <a:gd name="connsiteY115" fmla="*/ 3639455 h 3784177"/>
              <a:gd name="connsiteX116" fmla="*/ 1962 w 8037833"/>
              <a:gd name="connsiteY116" fmla="*/ 3635948 h 3784177"/>
              <a:gd name="connsiteX117" fmla="*/ 0 w 8037833"/>
              <a:gd name="connsiteY117" fmla="*/ 3635261 h 3784177"/>
              <a:gd name="connsiteX118" fmla="*/ 0 w 8037833"/>
              <a:gd name="connsiteY11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835383 w 8037833"/>
              <a:gd name="connsiteY23" fmla="*/ 3377529 h 3784177"/>
              <a:gd name="connsiteX24" fmla="*/ 5746050 w 8037833"/>
              <a:gd name="connsiteY24" fmla="*/ 3426142 h 3784177"/>
              <a:gd name="connsiteX25" fmla="*/ 5613670 w 8037833"/>
              <a:gd name="connsiteY25" fmla="*/ 3428671 h 3784177"/>
              <a:gd name="connsiteX26" fmla="*/ 5535334 w 8037833"/>
              <a:gd name="connsiteY26" fmla="*/ 3437044 h 3784177"/>
              <a:gd name="connsiteX27" fmla="*/ 5506940 w 8037833"/>
              <a:gd name="connsiteY27" fmla="*/ 3450999 h 3784177"/>
              <a:gd name="connsiteX28" fmla="*/ 5466372 w 8037833"/>
              <a:gd name="connsiteY28" fmla="*/ 3463245 h 3784177"/>
              <a:gd name="connsiteX29" fmla="*/ 5395833 w 8037833"/>
              <a:gd name="connsiteY29" fmla="*/ 3493194 h 3784177"/>
              <a:gd name="connsiteX30" fmla="*/ 5305325 w 8037833"/>
              <a:gd name="connsiteY30" fmla="*/ 3505200 h 3784177"/>
              <a:gd name="connsiteX31" fmla="*/ 5223043 w 8037833"/>
              <a:gd name="connsiteY31" fmla="*/ 3491664 h 3784177"/>
              <a:gd name="connsiteX32" fmla="*/ 5217733 w 8037833"/>
              <a:gd name="connsiteY32" fmla="*/ 3500463 h 3784177"/>
              <a:gd name="connsiteX33" fmla="*/ 5167992 w 8037833"/>
              <a:gd name="connsiteY33" fmla="*/ 3504085 h 3784177"/>
              <a:gd name="connsiteX34" fmla="*/ 4987020 w 8037833"/>
              <a:gd name="connsiteY34" fmla="*/ 3461263 h 3784177"/>
              <a:gd name="connsiteX35" fmla="*/ 4890003 w 8037833"/>
              <a:gd name="connsiteY35" fmla="*/ 3469874 h 3784177"/>
              <a:gd name="connsiteX36" fmla="*/ 4856654 w 8037833"/>
              <a:gd name="connsiteY36" fmla="*/ 3481880 h 3784177"/>
              <a:gd name="connsiteX37" fmla="*/ 4800711 w 8037833"/>
              <a:gd name="connsiteY37" fmla="*/ 3501441 h 3784177"/>
              <a:gd name="connsiteX38" fmla="*/ 4761569 w 8037833"/>
              <a:gd name="connsiteY38" fmla="*/ 3538103 h 3784177"/>
              <a:gd name="connsiteX39" fmla="*/ 4713734 w 8037833"/>
              <a:gd name="connsiteY39" fmla="*/ 3545724 h 3784177"/>
              <a:gd name="connsiteX40" fmla="*/ 4699169 w 8037833"/>
              <a:gd name="connsiteY40" fmla="*/ 3518988 h 3784177"/>
              <a:gd name="connsiteX41" fmla="*/ 4649120 w 8037833"/>
              <a:gd name="connsiteY41" fmla="*/ 3536392 h 3784177"/>
              <a:gd name="connsiteX42" fmla="*/ 4573578 w 8037833"/>
              <a:gd name="connsiteY42" fmla="*/ 3565923 h 3784177"/>
              <a:gd name="connsiteX43" fmla="*/ 4529117 w 8037833"/>
              <a:gd name="connsiteY43" fmla="*/ 3575592 h 3784177"/>
              <a:gd name="connsiteX44" fmla="*/ 4408641 w 8037833"/>
              <a:gd name="connsiteY44" fmla="*/ 3610000 h 3784177"/>
              <a:gd name="connsiteX45" fmla="*/ 4356402 w 8037833"/>
              <a:gd name="connsiteY45" fmla="*/ 3642792 h 3784177"/>
              <a:gd name="connsiteX46" fmla="*/ 4270245 w 8037833"/>
              <a:gd name="connsiteY46" fmla="*/ 3665789 h 3784177"/>
              <a:gd name="connsiteX47" fmla="*/ 4208725 w 8037833"/>
              <a:gd name="connsiteY47" fmla="*/ 3704841 h 3784177"/>
              <a:gd name="connsiteX48" fmla="*/ 4201632 w 8037833"/>
              <a:gd name="connsiteY48" fmla="*/ 3702602 h 3784177"/>
              <a:gd name="connsiteX49" fmla="*/ 4191289 w 8037833"/>
              <a:gd name="connsiteY49" fmla="*/ 3702380 h 3784177"/>
              <a:gd name="connsiteX50" fmla="*/ 4191039 w 8037833"/>
              <a:gd name="connsiteY50" fmla="*/ 3702831 h 3784177"/>
              <a:gd name="connsiteX51" fmla="*/ 4181340 w 8037833"/>
              <a:gd name="connsiteY51" fmla="*/ 3701729 h 3784177"/>
              <a:gd name="connsiteX52" fmla="*/ 4133816 w 8037833"/>
              <a:gd name="connsiteY52" fmla="*/ 3690565 h 3784177"/>
              <a:gd name="connsiteX53" fmla="*/ 4071732 w 8037833"/>
              <a:gd name="connsiteY53" fmla="*/ 3732513 h 3784177"/>
              <a:gd name="connsiteX54" fmla="*/ 4045924 w 8037833"/>
              <a:gd name="connsiteY54" fmla="*/ 3739404 h 3784177"/>
              <a:gd name="connsiteX55" fmla="*/ 4032171 w 8037833"/>
              <a:gd name="connsiteY55" fmla="*/ 3745523 h 3784177"/>
              <a:gd name="connsiteX56" fmla="*/ 4031335 w 8037833"/>
              <a:gd name="connsiteY56" fmla="*/ 3747479 h 3784177"/>
              <a:gd name="connsiteX57" fmla="*/ 3985774 w 8037833"/>
              <a:gd name="connsiteY57" fmla="*/ 3736547 h 3784177"/>
              <a:gd name="connsiteX58" fmla="*/ 3979769 w 8037833"/>
              <a:gd name="connsiteY58" fmla="*/ 3738769 h 3784177"/>
              <a:gd name="connsiteX59" fmla="*/ 3950014 w 8037833"/>
              <a:gd name="connsiteY59" fmla="*/ 3726942 h 3784177"/>
              <a:gd name="connsiteX60" fmla="*/ 3934671 w 8037833"/>
              <a:gd name="connsiteY60" fmla="*/ 3723339 h 3784177"/>
              <a:gd name="connsiteX61" fmla="*/ 3930274 w 8037833"/>
              <a:gd name="connsiteY61" fmla="*/ 3717148 h 3784177"/>
              <a:gd name="connsiteX62" fmla="*/ 3907660 w 8037833"/>
              <a:gd name="connsiteY62" fmla="*/ 3714456 h 3784177"/>
              <a:gd name="connsiteX63" fmla="*/ 3905087 w 8037833"/>
              <a:gd name="connsiteY63" fmla="*/ 3716098 h 3784177"/>
              <a:gd name="connsiteX64" fmla="*/ 3886347 w 8037833"/>
              <a:gd name="connsiteY64" fmla="*/ 3706620 h 3784177"/>
              <a:gd name="connsiteX65" fmla="*/ 3870533 w 8037833"/>
              <a:gd name="connsiteY65" fmla="*/ 3689905 h 3784177"/>
              <a:gd name="connsiteX66" fmla="*/ 3678563 w 8037833"/>
              <a:gd name="connsiteY66" fmla="*/ 3694486 h 3784177"/>
              <a:gd name="connsiteX67" fmla="*/ 3524121 w 8037833"/>
              <a:gd name="connsiteY67" fmla="*/ 3642736 h 3784177"/>
              <a:gd name="connsiteX68" fmla="*/ 3432153 w 8037833"/>
              <a:gd name="connsiteY68" fmla="*/ 3667780 h 3784177"/>
              <a:gd name="connsiteX69" fmla="*/ 3373519 w 8037833"/>
              <a:gd name="connsiteY69" fmla="*/ 3665785 h 3784177"/>
              <a:gd name="connsiteX70" fmla="*/ 3114267 w 8037833"/>
              <a:gd name="connsiteY70" fmla="*/ 3638983 h 3784177"/>
              <a:gd name="connsiteX71" fmla="*/ 2989722 w 8037833"/>
              <a:gd name="connsiteY71" fmla="*/ 3623230 h 3784177"/>
              <a:gd name="connsiteX72" fmla="*/ 2965734 w 8037833"/>
              <a:gd name="connsiteY72" fmla="*/ 3635676 h 3784177"/>
              <a:gd name="connsiteX73" fmla="*/ 2961603 w 8037833"/>
              <a:gd name="connsiteY73" fmla="*/ 3638221 h 3784177"/>
              <a:gd name="connsiteX74" fmla="*/ 2944959 w 8037833"/>
              <a:gd name="connsiteY74" fmla="*/ 3639723 h 3784177"/>
              <a:gd name="connsiteX75" fmla="*/ 2940402 w 8037833"/>
              <a:gd name="connsiteY75" fmla="*/ 3651000 h 3784177"/>
              <a:gd name="connsiteX76" fmla="*/ 2915449 w 8037833"/>
              <a:gd name="connsiteY76" fmla="*/ 3661039 h 3784177"/>
              <a:gd name="connsiteX77" fmla="*/ 2884777 w 8037833"/>
              <a:gd name="connsiteY77" fmla="*/ 3660775 h 3784177"/>
              <a:gd name="connsiteX78" fmla="*/ 2739034 w 8037833"/>
              <a:gd name="connsiteY78" fmla="*/ 3647396 h 3784177"/>
              <a:gd name="connsiteX79" fmla="*/ 2651827 w 8037833"/>
              <a:gd name="connsiteY79" fmla="*/ 3646306 h 3784177"/>
              <a:gd name="connsiteX80" fmla="*/ 2618680 w 8037833"/>
              <a:gd name="connsiteY80" fmla="*/ 3656755 h 3784177"/>
              <a:gd name="connsiteX81" fmla="*/ 2572404 w 8037833"/>
              <a:gd name="connsiteY81" fmla="*/ 3664043 h 3784177"/>
              <a:gd name="connsiteX82" fmla="*/ 2490721 w 8037833"/>
              <a:gd name="connsiteY82" fmla="*/ 3685313 h 3784177"/>
              <a:gd name="connsiteX83" fmla="*/ 2423704 w 8037833"/>
              <a:gd name="connsiteY83" fmla="*/ 3658079 h 3784177"/>
              <a:gd name="connsiteX84" fmla="*/ 2301172 w 8037833"/>
              <a:gd name="connsiteY84" fmla="*/ 3663053 h 3784177"/>
              <a:gd name="connsiteX85" fmla="*/ 2294102 w 8037833"/>
              <a:gd name="connsiteY85" fmla="*/ 3671151 h 3784177"/>
              <a:gd name="connsiteX86" fmla="*/ 2238966 w 8037833"/>
              <a:gd name="connsiteY86" fmla="*/ 3668777 h 3784177"/>
              <a:gd name="connsiteX87" fmla="*/ 2082844 w 8037833"/>
              <a:gd name="connsiteY87" fmla="*/ 3631994 h 3784177"/>
              <a:gd name="connsiteX88" fmla="*/ 1938480 w 8037833"/>
              <a:gd name="connsiteY88" fmla="*/ 3601439 h 3784177"/>
              <a:gd name="connsiteX89" fmla="*/ 1900166 w 8037833"/>
              <a:gd name="connsiteY89" fmla="*/ 3609358 h 3784177"/>
              <a:gd name="connsiteX90" fmla="*/ 1835976 w 8037833"/>
              <a:gd name="connsiteY90" fmla="*/ 3622065 h 3784177"/>
              <a:gd name="connsiteX91" fmla="*/ 1787830 w 8037833"/>
              <a:gd name="connsiteY91" fmla="*/ 3633173 h 3784177"/>
              <a:gd name="connsiteX92" fmla="*/ 1734224 w 8037833"/>
              <a:gd name="connsiteY92" fmla="*/ 3655593 h 3784177"/>
              <a:gd name="connsiteX93" fmla="*/ 1721989 w 8037833"/>
              <a:gd name="connsiteY93" fmla="*/ 3627298 h 3784177"/>
              <a:gd name="connsiteX94" fmla="*/ 1664576 w 8037833"/>
              <a:gd name="connsiteY94" fmla="*/ 3638572 h 3784177"/>
              <a:gd name="connsiteX95" fmla="*/ 1577459 w 8037833"/>
              <a:gd name="connsiteY95" fmla="*/ 3658824 h 3784177"/>
              <a:gd name="connsiteX96" fmla="*/ 1527269 w 8037833"/>
              <a:gd name="connsiteY96" fmla="*/ 3663088 h 3784177"/>
              <a:gd name="connsiteX97" fmla="*/ 1390118 w 8037833"/>
              <a:gd name="connsiteY97" fmla="*/ 3682789 h 3784177"/>
              <a:gd name="connsiteX98" fmla="*/ 1252698 w 8037833"/>
              <a:gd name="connsiteY98" fmla="*/ 3708662 h 3784177"/>
              <a:gd name="connsiteX99" fmla="*/ 1171039 w 8037833"/>
              <a:gd name="connsiteY99" fmla="*/ 3758642 h 3784177"/>
              <a:gd name="connsiteX100" fmla="*/ 1058106 w 8037833"/>
              <a:gd name="connsiteY100" fmla="*/ 3776166 h 3784177"/>
              <a:gd name="connsiteX101" fmla="*/ 1039167 w 8037833"/>
              <a:gd name="connsiteY101" fmla="*/ 3784177 h 3784177"/>
              <a:gd name="connsiteX102" fmla="*/ 1012958 w 8037833"/>
              <a:gd name="connsiteY102" fmla="*/ 3779206 h 3784177"/>
              <a:gd name="connsiteX103" fmla="*/ 907906 w 8037833"/>
              <a:gd name="connsiteY103" fmla="*/ 3757678 h 3784177"/>
              <a:gd name="connsiteX104" fmla="*/ 825226 w 8037833"/>
              <a:gd name="connsiteY104" fmla="*/ 3726369 h 3784177"/>
              <a:gd name="connsiteX105" fmla="*/ 722264 w 8037833"/>
              <a:gd name="connsiteY105" fmla="*/ 3747612 h 3784177"/>
              <a:gd name="connsiteX106" fmla="*/ 659460 w 8037833"/>
              <a:gd name="connsiteY106" fmla="*/ 3740429 h 3784177"/>
              <a:gd name="connsiteX107" fmla="*/ 556552 w 8037833"/>
              <a:gd name="connsiteY107" fmla="*/ 3739124 h 3784177"/>
              <a:gd name="connsiteX108" fmla="*/ 445444 w 8037833"/>
              <a:gd name="connsiteY108" fmla="*/ 3764831 h 3784177"/>
              <a:gd name="connsiteX109" fmla="*/ 393295 w 8037833"/>
              <a:gd name="connsiteY109" fmla="*/ 3753097 h 3784177"/>
              <a:gd name="connsiteX110" fmla="*/ 339711 w 8037833"/>
              <a:gd name="connsiteY110" fmla="*/ 3718242 h 3784177"/>
              <a:gd name="connsiteX111" fmla="*/ 222239 w 8037833"/>
              <a:gd name="connsiteY111" fmla="*/ 3672335 h 3784177"/>
              <a:gd name="connsiteX112" fmla="*/ 163578 w 8037833"/>
              <a:gd name="connsiteY112" fmla="*/ 3656292 h 3784177"/>
              <a:gd name="connsiteX113" fmla="*/ 72220 w 8037833"/>
              <a:gd name="connsiteY113" fmla="*/ 3645272 h 3784177"/>
              <a:gd name="connsiteX114" fmla="*/ 44395 w 8037833"/>
              <a:gd name="connsiteY114" fmla="*/ 3639455 h 3784177"/>
              <a:gd name="connsiteX115" fmla="*/ 1962 w 8037833"/>
              <a:gd name="connsiteY115" fmla="*/ 3635948 h 3784177"/>
              <a:gd name="connsiteX116" fmla="*/ 0 w 8037833"/>
              <a:gd name="connsiteY116" fmla="*/ 3635261 h 3784177"/>
              <a:gd name="connsiteX117" fmla="*/ 0 w 8037833"/>
              <a:gd name="connsiteY117"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99169 w 8037833"/>
              <a:gd name="connsiteY39" fmla="*/ 3518988 h 3784177"/>
              <a:gd name="connsiteX40" fmla="*/ 4649120 w 8037833"/>
              <a:gd name="connsiteY40" fmla="*/ 3536392 h 3784177"/>
              <a:gd name="connsiteX41" fmla="*/ 4573578 w 8037833"/>
              <a:gd name="connsiteY41" fmla="*/ 3565923 h 3784177"/>
              <a:gd name="connsiteX42" fmla="*/ 4529117 w 8037833"/>
              <a:gd name="connsiteY42" fmla="*/ 3575592 h 3784177"/>
              <a:gd name="connsiteX43" fmla="*/ 4408641 w 8037833"/>
              <a:gd name="connsiteY43" fmla="*/ 3610000 h 3784177"/>
              <a:gd name="connsiteX44" fmla="*/ 4356402 w 8037833"/>
              <a:gd name="connsiteY44" fmla="*/ 3642792 h 3784177"/>
              <a:gd name="connsiteX45" fmla="*/ 4270245 w 8037833"/>
              <a:gd name="connsiteY45" fmla="*/ 3665789 h 3784177"/>
              <a:gd name="connsiteX46" fmla="*/ 4208725 w 8037833"/>
              <a:gd name="connsiteY46" fmla="*/ 3704841 h 3784177"/>
              <a:gd name="connsiteX47" fmla="*/ 4201632 w 8037833"/>
              <a:gd name="connsiteY47" fmla="*/ 3702602 h 3784177"/>
              <a:gd name="connsiteX48" fmla="*/ 4191289 w 8037833"/>
              <a:gd name="connsiteY48" fmla="*/ 3702380 h 3784177"/>
              <a:gd name="connsiteX49" fmla="*/ 4191039 w 8037833"/>
              <a:gd name="connsiteY49" fmla="*/ 3702831 h 3784177"/>
              <a:gd name="connsiteX50" fmla="*/ 4181340 w 8037833"/>
              <a:gd name="connsiteY50" fmla="*/ 3701729 h 3784177"/>
              <a:gd name="connsiteX51" fmla="*/ 4133816 w 8037833"/>
              <a:gd name="connsiteY51" fmla="*/ 3690565 h 3784177"/>
              <a:gd name="connsiteX52" fmla="*/ 4071732 w 8037833"/>
              <a:gd name="connsiteY52" fmla="*/ 3732513 h 3784177"/>
              <a:gd name="connsiteX53" fmla="*/ 4045924 w 8037833"/>
              <a:gd name="connsiteY53" fmla="*/ 3739404 h 3784177"/>
              <a:gd name="connsiteX54" fmla="*/ 4032171 w 8037833"/>
              <a:gd name="connsiteY54" fmla="*/ 3745523 h 3784177"/>
              <a:gd name="connsiteX55" fmla="*/ 4031335 w 8037833"/>
              <a:gd name="connsiteY55" fmla="*/ 3747479 h 3784177"/>
              <a:gd name="connsiteX56" fmla="*/ 3985774 w 8037833"/>
              <a:gd name="connsiteY56" fmla="*/ 3736547 h 3784177"/>
              <a:gd name="connsiteX57" fmla="*/ 3979769 w 8037833"/>
              <a:gd name="connsiteY57" fmla="*/ 3738769 h 3784177"/>
              <a:gd name="connsiteX58" fmla="*/ 3950014 w 8037833"/>
              <a:gd name="connsiteY58" fmla="*/ 3726942 h 3784177"/>
              <a:gd name="connsiteX59" fmla="*/ 3934671 w 8037833"/>
              <a:gd name="connsiteY59" fmla="*/ 3723339 h 3784177"/>
              <a:gd name="connsiteX60" fmla="*/ 3930274 w 8037833"/>
              <a:gd name="connsiteY60" fmla="*/ 3717148 h 3784177"/>
              <a:gd name="connsiteX61" fmla="*/ 3907660 w 8037833"/>
              <a:gd name="connsiteY61" fmla="*/ 3714456 h 3784177"/>
              <a:gd name="connsiteX62" fmla="*/ 3905087 w 8037833"/>
              <a:gd name="connsiteY62" fmla="*/ 3716098 h 3784177"/>
              <a:gd name="connsiteX63" fmla="*/ 3886347 w 8037833"/>
              <a:gd name="connsiteY63" fmla="*/ 3706620 h 3784177"/>
              <a:gd name="connsiteX64" fmla="*/ 3870533 w 8037833"/>
              <a:gd name="connsiteY64" fmla="*/ 3689905 h 3784177"/>
              <a:gd name="connsiteX65" fmla="*/ 3678563 w 8037833"/>
              <a:gd name="connsiteY65" fmla="*/ 3694486 h 3784177"/>
              <a:gd name="connsiteX66" fmla="*/ 3524121 w 8037833"/>
              <a:gd name="connsiteY66" fmla="*/ 3642736 h 3784177"/>
              <a:gd name="connsiteX67" fmla="*/ 3432153 w 8037833"/>
              <a:gd name="connsiteY67" fmla="*/ 3667780 h 3784177"/>
              <a:gd name="connsiteX68" fmla="*/ 3373519 w 8037833"/>
              <a:gd name="connsiteY68" fmla="*/ 3665785 h 3784177"/>
              <a:gd name="connsiteX69" fmla="*/ 3114267 w 8037833"/>
              <a:gd name="connsiteY69" fmla="*/ 3638983 h 3784177"/>
              <a:gd name="connsiteX70" fmla="*/ 2989722 w 8037833"/>
              <a:gd name="connsiteY70" fmla="*/ 3623230 h 3784177"/>
              <a:gd name="connsiteX71" fmla="*/ 2965734 w 8037833"/>
              <a:gd name="connsiteY71" fmla="*/ 3635676 h 3784177"/>
              <a:gd name="connsiteX72" fmla="*/ 2961603 w 8037833"/>
              <a:gd name="connsiteY72" fmla="*/ 3638221 h 3784177"/>
              <a:gd name="connsiteX73" fmla="*/ 2944959 w 8037833"/>
              <a:gd name="connsiteY73" fmla="*/ 3639723 h 3784177"/>
              <a:gd name="connsiteX74" fmla="*/ 2940402 w 8037833"/>
              <a:gd name="connsiteY74" fmla="*/ 3651000 h 3784177"/>
              <a:gd name="connsiteX75" fmla="*/ 2915449 w 8037833"/>
              <a:gd name="connsiteY75" fmla="*/ 3661039 h 3784177"/>
              <a:gd name="connsiteX76" fmla="*/ 2884777 w 8037833"/>
              <a:gd name="connsiteY76" fmla="*/ 3660775 h 3784177"/>
              <a:gd name="connsiteX77" fmla="*/ 2739034 w 8037833"/>
              <a:gd name="connsiteY77" fmla="*/ 3647396 h 3784177"/>
              <a:gd name="connsiteX78" fmla="*/ 2651827 w 8037833"/>
              <a:gd name="connsiteY78" fmla="*/ 3646306 h 3784177"/>
              <a:gd name="connsiteX79" fmla="*/ 2618680 w 8037833"/>
              <a:gd name="connsiteY79" fmla="*/ 3656755 h 3784177"/>
              <a:gd name="connsiteX80" fmla="*/ 2572404 w 8037833"/>
              <a:gd name="connsiteY80" fmla="*/ 3664043 h 3784177"/>
              <a:gd name="connsiteX81" fmla="*/ 2490721 w 8037833"/>
              <a:gd name="connsiteY81" fmla="*/ 3685313 h 3784177"/>
              <a:gd name="connsiteX82" fmla="*/ 2423704 w 8037833"/>
              <a:gd name="connsiteY82" fmla="*/ 3658079 h 3784177"/>
              <a:gd name="connsiteX83" fmla="*/ 2301172 w 8037833"/>
              <a:gd name="connsiteY83" fmla="*/ 3663053 h 3784177"/>
              <a:gd name="connsiteX84" fmla="*/ 2294102 w 8037833"/>
              <a:gd name="connsiteY84" fmla="*/ 3671151 h 3784177"/>
              <a:gd name="connsiteX85" fmla="*/ 2238966 w 8037833"/>
              <a:gd name="connsiteY85" fmla="*/ 3668777 h 3784177"/>
              <a:gd name="connsiteX86" fmla="*/ 2082844 w 8037833"/>
              <a:gd name="connsiteY86" fmla="*/ 3631994 h 3784177"/>
              <a:gd name="connsiteX87" fmla="*/ 1938480 w 8037833"/>
              <a:gd name="connsiteY87" fmla="*/ 3601439 h 3784177"/>
              <a:gd name="connsiteX88" fmla="*/ 1900166 w 8037833"/>
              <a:gd name="connsiteY88" fmla="*/ 3609358 h 3784177"/>
              <a:gd name="connsiteX89" fmla="*/ 1835976 w 8037833"/>
              <a:gd name="connsiteY89" fmla="*/ 3622065 h 3784177"/>
              <a:gd name="connsiteX90" fmla="*/ 1787830 w 8037833"/>
              <a:gd name="connsiteY90" fmla="*/ 3633173 h 3784177"/>
              <a:gd name="connsiteX91" fmla="*/ 1734224 w 8037833"/>
              <a:gd name="connsiteY91" fmla="*/ 3655593 h 3784177"/>
              <a:gd name="connsiteX92" fmla="*/ 1721989 w 8037833"/>
              <a:gd name="connsiteY92" fmla="*/ 3627298 h 3784177"/>
              <a:gd name="connsiteX93" fmla="*/ 1664576 w 8037833"/>
              <a:gd name="connsiteY93" fmla="*/ 3638572 h 3784177"/>
              <a:gd name="connsiteX94" fmla="*/ 1577459 w 8037833"/>
              <a:gd name="connsiteY94" fmla="*/ 3658824 h 3784177"/>
              <a:gd name="connsiteX95" fmla="*/ 1527269 w 8037833"/>
              <a:gd name="connsiteY95" fmla="*/ 3663088 h 3784177"/>
              <a:gd name="connsiteX96" fmla="*/ 1390118 w 8037833"/>
              <a:gd name="connsiteY96" fmla="*/ 3682789 h 3784177"/>
              <a:gd name="connsiteX97" fmla="*/ 1252698 w 8037833"/>
              <a:gd name="connsiteY97" fmla="*/ 3708662 h 3784177"/>
              <a:gd name="connsiteX98" fmla="*/ 1171039 w 8037833"/>
              <a:gd name="connsiteY98" fmla="*/ 3758642 h 3784177"/>
              <a:gd name="connsiteX99" fmla="*/ 1058106 w 8037833"/>
              <a:gd name="connsiteY99" fmla="*/ 3776166 h 3784177"/>
              <a:gd name="connsiteX100" fmla="*/ 1039167 w 8037833"/>
              <a:gd name="connsiteY100" fmla="*/ 3784177 h 3784177"/>
              <a:gd name="connsiteX101" fmla="*/ 1012958 w 8037833"/>
              <a:gd name="connsiteY101" fmla="*/ 3779206 h 3784177"/>
              <a:gd name="connsiteX102" fmla="*/ 907906 w 8037833"/>
              <a:gd name="connsiteY102" fmla="*/ 3757678 h 3784177"/>
              <a:gd name="connsiteX103" fmla="*/ 825226 w 8037833"/>
              <a:gd name="connsiteY103" fmla="*/ 3726369 h 3784177"/>
              <a:gd name="connsiteX104" fmla="*/ 722264 w 8037833"/>
              <a:gd name="connsiteY104" fmla="*/ 3747612 h 3784177"/>
              <a:gd name="connsiteX105" fmla="*/ 659460 w 8037833"/>
              <a:gd name="connsiteY105" fmla="*/ 3740429 h 3784177"/>
              <a:gd name="connsiteX106" fmla="*/ 556552 w 8037833"/>
              <a:gd name="connsiteY106" fmla="*/ 3739124 h 3784177"/>
              <a:gd name="connsiteX107" fmla="*/ 445444 w 8037833"/>
              <a:gd name="connsiteY107" fmla="*/ 3764831 h 3784177"/>
              <a:gd name="connsiteX108" fmla="*/ 393295 w 8037833"/>
              <a:gd name="connsiteY108" fmla="*/ 3753097 h 3784177"/>
              <a:gd name="connsiteX109" fmla="*/ 339711 w 8037833"/>
              <a:gd name="connsiteY109" fmla="*/ 3718242 h 3784177"/>
              <a:gd name="connsiteX110" fmla="*/ 222239 w 8037833"/>
              <a:gd name="connsiteY110" fmla="*/ 3672335 h 3784177"/>
              <a:gd name="connsiteX111" fmla="*/ 163578 w 8037833"/>
              <a:gd name="connsiteY111" fmla="*/ 3656292 h 3784177"/>
              <a:gd name="connsiteX112" fmla="*/ 72220 w 8037833"/>
              <a:gd name="connsiteY112" fmla="*/ 3645272 h 3784177"/>
              <a:gd name="connsiteX113" fmla="*/ 44395 w 8037833"/>
              <a:gd name="connsiteY113" fmla="*/ 3639455 h 3784177"/>
              <a:gd name="connsiteX114" fmla="*/ 1962 w 8037833"/>
              <a:gd name="connsiteY114" fmla="*/ 3635948 h 3784177"/>
              <a:gd name="connsiteX115" fmla="*/ 0 w 8037833"/>
              <a:gd name="connsiteY115" fmla="*/ 3635261 h 3784177"/>
              <a:gd name="connsiteX116" fmla="*/ 0 w 8037833"/>
              <a:gd name="connsiteY11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432153 w 8037833"/>
              <a:gd name="connsiteY66" fmla="*/ 3667780 h 3784177"/>
              <a:gd name="connsiteX67" fmla="*/ 3373519 w 8037833"/>
              <a:gd name="connsiteY67" fmla="*/ 3665785 h 3784177"/>
              <a:gd name="connsiteX68" fmla="*/ 3114267 w 8037833"/>
              <a:gd name="connsiteY68" fmla="*/ 3638983 h 3784177"/>
              <a:gd name="connsiteX69" fmla="*/ 2989722 w 8037833"/>
              <a:gd name="connsiteY69" fmla="*/ 3623230 h 3784177"/>
              <a:gd name="connsiteX70" fmla="*/ 2965734 w 8037833"/>
              <a:gd name="connsiteY70" fmla="*/ 3635676 h 3784177"/>
              <a:gd name="connsiteX71" fmla="*/ 2961603 w 8037833"/>
              <a:gd name="connsiteY71" fmla="*/ 3638221 h 3784177"/>
              <a:gd name="connsiteX72" fmla="*/ 2944959 w 8037833"/>
              <a:gd name="connsiteY72" fmla="*/ 3639723 h 3784177"/>
              <a:gd name="connsiteX73" fmla="*/ 2940402 w 8037833"/>
              <a:gd name="connsiteY73" fmla="*/ 3651000 h 3784177"/>
              <a:gd name="connsiteX74" fmla="*/ 2915449 w 8037833"/>
              <a:gd name="connsiteY74" fmla="*/ 3661039 h 3784177"/>
              <a:gd name="connsiteX75" fmla="*/ 2884777 w 8037833"/>
              <a:gd name="connsiteY75" fmla="*/ 3660775 h 3784177"/>
              <a:gd name="connsiteX76" fmla="*/ 2739034 w 8037833"/>
              <a:gd name="connsiteY76" fmla="*/ 3647396 h 3784177"/>
              <a:gd name="connsiteX77" fmla="*/ 2651827 w 8037833"/>
              <a:gd name="connsiteY77" fmla="*/ 3646306 h 3784177"/>
              <a:gd name="connsiteX78" fmla="*/ 2618680 w 8037833"/>
              <a:gd name="connsiteY78" fmla="*/ 3656755 h 3784177"/>
              <a:gd name="connsiteX79" fmla="*/ 2572404 w 8037833"/>
              <a:gd name="connsiteY79" fmla="*/ 3664043 h 3784177"/>
              <a:gd name="connsiteX80" fmla="*/ 2490721 w 8037833"/>
              <a:gd name="connsiteY80" fmla="*/ 3685313 h 3784177"/>
              <a:gd name="connsiteX81" fmla="*/ 2423704 w 8037833"/>
              <a:gd name="connsiteY81" fmla="*/ 3658079 h 3784177"/>
              <a:gd name="connsiteX82" fmla="*/ 2301172 w 8037833"/>
              <a:gd name="connsiteY82" fmla="*/ 3663053 h 3784177"/>
              <a:gd name="connsiteX83" fmla="*/ 2294102 w 8037833"/>
              <a:gd name="connsiteY83" fmla="*/ 3671151 h 3784177"/>
              <a:gd name="connsiteX84" fmla="*/ 2238966 w 8037833"/>
              <a:gd name="connsiteY84" fmla="*/ 3668777 h 3784177"/>
              <a:gd name="connsiteX85" fmla="*/ 2082844 w 8037833"/>
              <a:gd name="connsiteY85" fmla="*/ 3631994 h 3784177"/>
              <a:gd name="connsiteX86" fmla="*/ 1938480 w 8037833"/>
              <a:gd name="connsiteY86" fmla="*/ 3601439 h 3784177"/>
              <a:gd name="connsiteX87" fmla="*/ 1900166 w 8037833"/>
              <a:gd name="connsiteY87" fmla="*/ 3609358 h 3784177"/>
              <a:gd name="connsiteX88" fmla="*/ 1835976 w 8037833"/>
              <a:gd name="connsiteY88" fmla="*/ 3622065 h 3784177"/>
              <a:gd name="connsiteX89" fmla="*/ 1787830 w 8037833"/>
              <a:gd name="connsiteY89" fmla="*/ 3633173 h 3784177"/>
              <a:gd name="connsiteX90" fmla="*/ 1734224 w 8037833"/>
              <a:gd name="connsiteY90" fmla="*/ 3655593 h 3784177"/>
              <a:gd name="connsiteX91" fmla="*/ 1721989 w 8037833"/>
              <a:gd name="connsiteY91" fmla="*/ 3627298 h 3784177"/>
              <a:gd name="connsiteX92" fmla="*/ 1664576 w 8037833"/>
              <a:gd name="connsiteY92" fmla="*/ 3638572 h 3784177"/>
              <a:gd name="connsiteX93" fmla="*/ 1577459 w 8037833"/>
              <a:gd name="connsiteY93" fmla="*/ 3658824 h 3784177"/>
              <a:gd name="connsiteX94" fmla="*/ 1527269 w 8037833"/>
              <a:gd name="connsiteY94" fmla="*/ 3663088 h 3784177"/>
              <a:gd name="connsiteX95" fmla="*/ 1390118 w 8037833"/>
              <a:gd name="connsiteY95" fmla="*/ 3682789 h 3784177"/>
              <a:gd name="connsiteX96" fmla="*/ 1252698 w 8037833"/>
              <a:gd name="connsiteY96" fmla="*/ 3708662 h 3784177"/>
              <a:gd name="connsiteX97" fmla="*/ 1171039 w 8037833"/>
              <a:gd name="connsiteY97" fmla="*/ 3758642 h 3784177"/>
              <a:gd name="connsiteX98" fmla="*/ 1058106 w 8037833"/>
              <a:gd name="connsiteY98" fmla="*/ 3776166 h 3784177"/>
              <a:gd name="connsiteX99" fmla="*/ 1039167 w 8037833"/>
              <a:gd name="connsiteY99" fmla="*/ 3784177 h 3784177"/>
              <a:gd name="connsiteX100" fmla="*/ 1012958 w 8037833"/>
              <a:gd name="connsiteY100" fmla="*/ 3779206 h 3784177"/>
              <a:gd name="connsiteX101" fmla="*/ 907906 w 8037833"/>
              <a:gd name="connsiteY101" fmla="*/ 3757678 h 3784177"/>
              <a:gd name="connsiteX102" fmla="*/ 825226 w 8037833"/>
              <a:gd name="connsiteY102" fmla="*/ 3726369 h 3784177"/>
              <a:gd name="connsiteX103" fmla="*/ 722264 w 8037833"/>
              <a:gd name="connsiteY103" fmla="*/ 3747612 h 3784177"/>
              <a:gd name="connsiteX104" fmla="*/ 659460 w 8037833"/>
              <a:gd name="connsiteY104" fmla="*/ 3740429 h 3784177"/>
              <a:gd name="connsiteX105" fmla="*/ 556552 w 8037833"/>
              <a:gd name="connsiteY105" fmla="*/ 3739124 h 3784177"/>
              <a:gd name="connsiteX106" fmla="*/ 445444 w 8037833"/>
              <a:gd name="connsiteY106" fmla="*/ 3764831 h 3784177"/>
              <a:gd name="connsiteX107" fmla="*/ 393295 w 8037833"/>
              <a:gd name="connsiteY107" fmla="*/ 3753097 h 3784177"/>
              <a:gd name="connsiteX108" fmla="*/ 339711 w 8037833"/>
              <a:gd name="connsiteY108" fmla="*/ 3718242 h 3784177"/>
              <a:gd name="connsiteX109" fmla="*/ 222239 w 8037833"/>
              <a:gd name="connsiteY109" fmla="*/ 3672335 h 3784177"/>
              <a:gd name="connsiteX110" fmla="*/ 163578 w 8037833"/>
              <a:gd name="connsiteY110" fmla="*/ 3656292 h 3784177"/>
              <a:gd name="connsiteX111" fmla="*/ 72220 w 8037833"/>
              <a:gd name="connsiteY111" fmla="*/ 3645272 h 3784177"/>
              <a:gd name="connsiteX112" fmla="*/ 44395 w 8037833"/>
              <a:gd name="connsiteY112" fmla="*/ 3639455 h 3784177"/>
              <a:gd name="connsiteX113" fmla="*/ 1962 w 8037833"/>
              <a:gd name="connsiteY113" fmla="*/ 3635948 h 3784177"/>
              <a:gd name="connsiteX114" fmla="*/ 0 w 8037833"/>
              <a:gd name="connsiteY114" fmla="*/ 3635261 h 3784177"/>
              <a:gd name="connsiteX115" fmla="*/ 0 w 8037833"/>
              <a:gd name="connsiteY115"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432153 w 8037833"/>
              <a:gd name="connsiteY66" fmla="*/ 3667780 h 3784177"/>
              <a:gd name="connsiteX67" fmla="*/ 3373519 w 8037833"/>
              <a:gd name="connsiteY67" fmla="*/ 3665785 h 3784177"/>
              <a:gd name="connsiteX68" fmla="*/ 3114267 w 8037833"/>
              <a:gd name="connsiteY68" fmla="*/ 3638983 h 3784177"/>
              <a:gd name="connsiteX69" fmla="*/ 2989722 w 8037833"/>
              <a:gd name="connsiteY69" fmla="*/ 3623230 h 3784177"/>
              <a:gd name="connsiteX70" fmla="*/ 2965734 w 8037833"/>
              <a:gd name="connsiteY70" fmla="*/ 3635676 h 3784177"/>
              <a:gd name="connsiteX71" fmla="*/ 2961603 w 8037833"/>
              <a:gd name="connsiteY71" fmla="*/ 3638221 h 3784177"/>
              <a:gd name="connsiteX72" fmla="*/ 2944959 w 8037833"/>
              <a:gd name="connsiteY72" fmla="*/ 3639723 h 3784177"/>
              <a:gd name="connsiteX73" fmla="*/ 2940402 w 8037833"/>
              <a:gd name="connsiteY73" fmla="*/ 3651000 h 3784177"/>
              <a:gd name="connsiteX74" fmla="*/ 2915449 w 8037833"/>
              <a:gd name="connsiteY74" fmla="*/ 3661039 h 3784177"/>
              <a:gd name="connsiteX75" fmla="*/ 2884777 w 8037833"/>
              <a:gd name="connsiteY75" fmla="*/ 3660775 h 3784177"/>
              <a:gd name="connsiteX76" fmla="*/ 2739034 w 8037833"/>
              <a:gd name="connsiteY76" fmla="*/ 3647396 h 3784177"/>
              <a:gd name="connsiteX77" fmla="*/ 2651827 w 8037833"/>
              <a:gd name="connsiteY77" fmla="*/ 3646306 h 3784177"/>
              <a:gd name="connsiteX78" fmla="*/ 2618680 w 8037833"/>
              <a:gd name="connsiteY78" fmla="*/ 3656755 h 3784177"/>
              <a:gd name="connsiteX79" fmla="*/ 2572404 w 8037833"/>
              <a:gd name="connsiteY79" fmla="*/ 3664043 h 3784177"/>
              <a:gd name="connsiteX80" fmla="*/ 2423704 w 8037833"/>
              <a:gd name="connsiteY80" fmla="*/ 3658079 h 3784177"/>
              <a:gd name="connsiteX81" fmla="*/ 2301172 w 8037833"/>
              <a:gd name="connsiteY81" fmla="*/ 3663053 h 3784177"/>
              <a:gd name="connsiteX82" fmla="*/ 2294102 w 8037833"/>
              <a:gd name="connsiteY82" fmla="*/ 3671151 h 3784177"/>
              <a:gd name="connsiteX83" fmla="*/ 2238966 w 8037833"/>
              <a:gd name="connsiteY83" fmla="*/ 3668777 h 3784177"/>
              <a:gd name="connsiteX84" fmla="*/ 2082844 w 8037833"/>
              <a:gd name="connsiteY84" fmla="*/ 3631994 h 3784177"/>
              <a:gd name="connsiteX85" fmla="*/ 1938480 w 8037833"/>
              <a:gd name="connsiteY85" fmla="*/ 3601439 h 3784177"/>
              <a:gd name="connsiteX86" fmla="*/ 1900166 w 8037833"/>
              <a:gd name="connsiteY86" fmla="*/ 3609358 h 3784177"/>
              <a:gd name="connsiteX87" fmla="*/ 1835976 w 8037833"/>
              <a:gd name="connsiteY87" fmla="*/ 3622065 h 3784177"/>
              <a:gd name="connsiteX88" fmla="*/ 1787830 w 8037833"/>
              <a:gd name="connsiteY88" fmla="*/ 3633173 h 3784177"/>
              <a:gd name="connsiteX89" fmla="*/ 1734224 w 8037833"/>
              <a:gd name="connsiteY89" fmla="*/ 3655593 h 3784177"/>
              <a:gd name="connsiteX90" fmla="*/ 1721989 w 8037833"/>
              <a:gd name="connsiteY90" fmla="*/ 3627298 h 3784177"/>
              <a:gd name="connsiteX91" fmla="*/ 1664576 w 8037833"/>
              <a:gd name="connsiteY91" fmla="*/ 3638572 h 3784177"/>
              <a:gd name="connsiteX92" fmla="*/ 1577459 w 8037833"/>
              <a:gd name="connsiteY92" fmla="*/ 3658824 h 3784177"/>
              <a:gd name="connsiteX93" fmla="*/ 1527269 w 8037833"/>
              <a:gd name="connsiteY93" fmla="*/ 3663088 h 3784177"/>
              <a:gd name="connsiteX94" fmla="*/ 1390118 w 8037833"/>
              <a:gd name="connsiteY94" fmla="*/ 3682789 h 3784177"/>
              <a:gd name="connsiteX95" fmla="*/ 1252698 w 8037833"/>
              <a:gd name="connsiteY95" fmla="*/ 3708662 h 3784177"/>
              <a:gd name="connsiteX96" fmla="*/ 1171039 w 8037833"/>
              <a:gd name="connsiteY96" fmla="*/ 3758642 h 3784177"/>
              <a:gd name="connsiteX97" fmla="*/ 1058106 w 8037833"/>
              <a:gd name="connsiteY97" fmla="*/ 3776166 h 3784177"/>
              <a:gd name="connsiteX98" fmla="*/ 1039167 w 8037833"/>
              <a:gd name="connsiteY98" fmla="*/ 3784177 h 3784177"/>
              <a:gd name="connsiteX99" fmla="*/ 1012958 w 8037833"/>
              <a:gd name="connsiteY99" fmla="*/ 3779206 h 3784177"/>
              <a:gd name="connsiteX100" fmla="*/ 907906 w 8037833"/>
              <a:gd name="connsiteY100" fmla="*/ 3757678 h 3784177"/>
              <a:gd name="connsiteX101" fmla="*/ 825226 w 8037833"/>
              <a:gd name="connsiteY101" fmla="*/ 3726369 h 3784177"/>
              <a:gd name="connsiteX102" fmla="*/ 722264 w 8037833"/>
              <a:gd name="connsiteY102" fmla="*/ 3747612 h 3784177"/>
              <a:gd name="connsiteX103" fmla="*/ 659460 w 8037833"/>
              <a:gd name="connsiteY103" fmla="*/ 3740429 h 3784177"/>
              <a:gd name="connsiteX104" fmla="*/ 556552 w 8037833"/>
              <a:gd name="connsiteY104" fmla="*/ 3739124 h 3784177"/>
              <a:gd name="connsiteX105" fmla="*/ 445444 w 8037833"/>
              <a:gd name="connsiteY105" fmla="*/ 3764831 h 3784177"/>
              <a:gd name="connsiteX106" fmla="*/ 393295 w 8037833"/>
              <a:gd name="connsiteY106" fmla="*/ 3753097 h 3784177"/>
              <a:gd name="connsiteX107" fmla="*/ 339711 w 8037833"/>
              <a:gd name="connsiteY107" fmla="*/ 3718242 h 3784177"/>
              <a:gd name="connsiteX108" fmla="*/ 222239 w 8037833"/>
              <a:gd name="connsiteY108" fmla="*/ 3672335 h 3784177"/>
              <a:gd name="connsiteX109" fmla="*/ 163578 w 8037833"/>
              <a:gd name="connsiteY109" fmla="*/ 3656292 h 3784177"/>
              <a:gd name="connsiteX110" fmla="*/ 72220 w 8037833"/>
              <a:gd name="connsiteY110" fmla="*/ 3645272 h 3784177"/>
              <a:gd name="connsiteX111" fmla="*/ 44395 w 8037833"/>
              <a:gd name="connsiteY111" fmla="*/ 3639455 h 3784177"/>
              <a:gd name="connsiteX112" fmla="*/ 1962 w 8037833"/>
              <a:gd name="connsiteY112" fmla="*/ 3635948 h 3784177"/>
              <a:gd name="connsiteX113" fmla="*/ 0 w 8037833"/>
              <a:gd name="connsiteY113" fmla="*/ 3635261 h 3784177"/>
              <a:gd name="connsiteX114" fmla="*/ 0 w 8037833"/>
              <a:gd name="connsiteY114"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432153 w 8037833"/>
              <a:gd name="connsiteY66" fmla="*/ 3667780 h 3784177"/>
              <a:gd name="connsiteX67" fmla="*/ 3373519 w 8037833"/>
              <a:gd name="connsiteY67" fmla="*/ 3665785 h 3784177"/>
              <a:gd name="connsiteX68" fmla="*/ 3114267 w 8037833"/>
              <a:gd name="connsiteY68" fmla="*/ 3638983 h 3784177"/>
              <a:gd name="connsiteX69" fmla="*/ 2989722 w 8037833"/>
              <a:gd name="connsiteY69" fmla="*/ 3623230 h 3784177"/>
              <a:gd name="connsiteX70" fmla="*/ 2965734 w 8037833"/>
              <a:gd name="connsiteY70" fmla="*/ 3635676 h 3784177"/>
              <a:gd name="connsiteX71" fmla="*/ 2961603 w 8037833"/>
              <a:gd name="connsiteY71" fmla="*/ 3638221 h 3784177"/>
              <a:gd name="connsiteX72" fmla="*/ 2944959 w 8037833"/>
              <a:gd name="connsiteY72" fmla="*/ 3639723 h 3784177"/>
              <a:gd name="connsiteX73" fmla="*/ 2940402 w 8037833"/>
              <a:gd name="connsiteY73" fmla="*/ 3651000 h 3784177"/>
              <a:gd name="connsiteX74" fmla="*/ 2915449 w 8037833"/>
              <a:gd name="connsiteY74" fmla="*/ 3661039 h 3784177"/>
              <a:gd name="connsiteX75" fmla="*/ 2884777 w 8037833"/>
              <a:gd name="connsiteY75" fmla="*/ 3660775 h 3784177"/>
              <a:gd name="connsiteX76" fmla="*/ 2739034 w 8037833"/>
              <a:gd name="connsiteY76" fmla="*/ 3647396 h 3784177"/>
              <a:gd name="connsiteX77" fmla="*/ 2651827 w 8037833"/>
              <a:gd name="connsiteY77" fmla="*/ 3646306 h 3784177"/>
              <a:gd name="connsiteX78" fmla="*/ 2618680 w 8037833"/>
              <a:gd name="connsiteY78" fmla="*/ 3656755 h 3784177"/>
              <a:gd name="connsiteX79" fmla="*/ 2572404 w 8037833"/>
              <a:gd name="connsiteY79" fmla="*/ 3664043 h 3784177"/>
              <a:gd name="connsiteX80" fmla="*/ 2423704 w 8037833"/>
              <a:gd name="connsiteY80" fmla="*/ 3658079 h 3784177"/>
              <a:gd name="connsiteX81" fmla="*/ 2301172 w 8037833"/>
              <a:gd name="connsiteY81" fmla="*/ 3663053 h 3784177"/>
              <a:gd name="connsiteX82" fmla="*/ 2294102 w 8037833"/>
              <a:gd name="connsiteY82" fmla="*/ 3671151 h 3784177"/>
              <a:gd name="connsiteX83" fmla="*/ 2238966 w 8037833"/>
              <a:gd name="connsiteY83" fmla="*/ 3668777 h 3784177"/>
              <a:gd name="connsiteX84" fmla="*/ 2082844 w 8037833"/>
              <a:gd name="connsiteY84" fmla="*/ 3631994 h 3784177"/>
              <a:gd name="connsiteX85" fmla="*/ 1938480 w 8037833"/>
              <a:gd name="connsiteY85" fmla="*/ 3601439 h 3784177"/>
              <a:gd name="connsiteX86" fmla="*/ 1900166 w 8037833"/>
              <a:gd name="connsiteY86" fmla="*/ 3609358 h 3784177"/>
              <a:gd name="connsiteX87" fmla="*/ 1835976 w 8037833"/>
              <a:gd name="connsiteY87" fmla="*/ 3622065 h 3784177"/>
              <a:gd name="connsiteX88" fmla="*/ 1787830 w 8037833"/>
              <a:gd name="connsiteY88" fmla="*/ 3633173 h 3784177"/>
              <a:gd name="connsiteX89" fmla="*/ 1734224 w 8037833"/>
              <a:gd name="connsiteY89" fmla="*/ 3655593 h 3784177"/>
              <a:gd name="connsiteX90" fmla="*/ 1664576 w 8037833"/>
              <a:gd name="connsiteY90" fmla="*/ 3638572 h 3784177"/>
              <a:gd name="connsiteX91" fmla="*/ 1577459 w 8037833"/>
              <a:gd name="connsiteY91" fmla="*/ 3658824 h 3784177"/>
              <a:gd name="connsiteX92" fmla="*/ 1527269 w 8037833"/>
              <a:gd name="connsiteY92" fmla="*/ 3663088 h 3784177"/>
              <a:gd name="connsiteX93" fmla="*/ 1390118 w 8037833"/>
              <a:gd name="connsiteY93" fmla="*/ 3682789 h 3784177"/>
              <a:gd name="connsiteX94" fmla="*/ 1252698 w 8037833"/>
              <a:gd name="connsiteY94" fmla="*/ 3708662 h 3784177"/>
              <a:gd name="connsiteX95" fmla="*/ 1171039 w 8037833"/>
              <a:gd name="connsiteY95" fmla="*/ 3758642 h 3784177"/>
              <a:gd name="connsiteX96" fmla="*/ 1058106 w 8037833"/>
              <a:gd name="connsiteY96" fmla="*/ 3776166 h 3784177"/>
              <a:gd name="connsiteX97" fmla="*/ 1039167 w 8037833"/>
              <a:gd name="connsiteY97" fmla="*/ 3784177 h 3784177"/>
              <a:gd name="connsiteX98" fmla="*/ 1012958 w 8037833"/>
              <a:gd name="connsiteY98" fmla="*/ 3779206 h 3784177"/>
              <a:gd name="connsiteX99" fmla="*/ 907906 w 8037833"/>
              <a:gd name="connsiteY99" fmla="*/ 3757678 h 3784177"/>
              <a:gd name="connsiteX100" fmla="*/ 825226 w 8037833"/>
              <a:gd name="connsiteY100" fmla="*/ 3726369 h 3784177"/>
              <a:gd name="connsiteX101" fmla="*/ 722264 w 8037833"/>
              <a:gd name="connsiteY101" fmla="*/ 3747612 h 3784177"/>
              <a:gd name="connsiteX102" fmla="*/ 659460 w 8037833"/>
              <a:gd name="connsiteY102" fmla="*/ 3740429 h 3784177"/>
              <a:gd name="connsiteX103" fmla="*/ 556552 w 8037833"/>
              <a:gd name="connsiteY103" fmla="*/ 3739124 h 3784177"/>
              <a:gd name="connsiteX104" fmla="*/ 445444 w 8037833"/>
              <a:gd name="connsiteY104" fmla="*/ 3764831 h 3784177"/>
              <a:gd name="connsiteX105" fmla="*/ 393295 w 8037833"/>
              <a:gd name="connsiteY105" fmla="*/ 3753097 h 3784177"/>
              <a:gd name="connsiteX106" fmla="*/ 339711 w 8037833"/>
              <a:gd name="connsiteY106" fmla="*/ 3718242 h 3784177"/>
              <a:gd name="connsiteX107" fmla="*/ 222239 w 8037833"/>
              <a:gd name="connsiteY107" fmla="*/ 3672335 h 3784177"/>
              <a:gd name="connsiteX108" fmla="*/ 163578 w 8037833"/>
              <a:gd name="connsiteY108" fmla="*/ 3656292 h 3784177"/>
              <a:gd name="connsiteX109" fmla="*/ 72220 w 8037833"/>
              <a:gd name="connsiteY109" fmla="*/ 3645272 h 3784177"/>
              <a:gd name="connsiteX110" fmla="*/ 44395 w 8037833"/>
              <a:gd name="connsiteY110" fmla="*/ 3639455 h 3784177"/>
              <a:gd name="connsiteX111" fmla="*/ 1962 w 8037833"/>
              <a:gd name="connsiteY111" fmla="*/ 3635948 h 3784177"/>
              <a:gd name="connsiteX112" fmla="*/ 0 w 8037833"/>
              <a:gd name="connsiteY112" fmla="*/ 3635261 h 3784177"/>
              <a:gd name="connsiteX113" fmla="*/ 0 w 8037833"/>
              <a:gd name="connsiteY113"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432153 w 8037833"/>
              <a:gd name="connsiteY66" fmla="*/ 3667780 h 3784177"/>
              <a:gd name="connsiteX67" fmla="*/ 3373519 w 8037833"/>
              <a:gd name="connsiteY67" fmla="*/ 3665785 h 3784177"/>
              <a:gd name="connsiteX68" fmla="*/ 3114267 w 8037833"/>
              <a:gd name="connsiteY68" fmla="*/ 3638983 h 3784177"/>
              <a:gd name="connsiteX69" fmla="*/ 2989722 w 8037833"/>
              <a:gd name="connsiteY69" fmla="*/ 3623230 h 3784177"/>
              <a:gd name="connsiteX70" fmla="*/ 2965734 w 8037833"/>
              <a:gd name="connsiteY70" fmla="*/ 3635676 h 3784177"/>
              <a:gd name="connsiteX71" fmla="*/ 2961603 w 8037833"/>
              <a:gd name="connsiteY71" fmla="*/ 3638221 h 3784177"/>
              <a:gd name="connsiteX72" fmla="*/ 2944959 w 8037833"/>
              <a:gd name="connsiteY72" fmla="*/ 3639723 h 3784177"/>
              <a:gd name="connsiteX73" fmla="*/ 2940402 w 8037833"/>
              <a:gd name="connsiteY73" fmla="*/ 3651000 h 3784177"/>
              <a:gd name="connsiteX74" fmla="*/ 2915449 w 8037833"/>
              <a:gd name="connsiteY74" fmla="*/ 3661039 h 3784177"/>
              <a:gd name="connsiteX75" fmla="*/ 2884777 w 8037833"/>
              <a:gd name="connsiteY75" fmla="*/ 3660775 h 3784177"/>
              <a:gd name="connsiteX76" fmla="*/ 2739034 w 8037833"/>
              <a:gd name="connsiteY76" fmla="*/ 3647396 h 3784177"/>
              <a:gd name="connsiteX77" fmla="*/ 2651827 w 8037833"/>
              <a:gd name="connsiteY77" fmla="*/ 3646306 h 3784177"/>
              <a:gd name="connsiteX78" fmla="*/ 2618680 w 8037833"/>
              <a:gd name="connsiteY78" fmla="*/ 3656755 h 3784177"/>
              <a:gd name="connsiteX79" fmla="*/ 2572404 w 8037833"/>
              <a:gd name="connsiteY79" fmla="*/ 3664043 h 3784177"/>
              <a:gd name="connsiteX80" fmla="*/ 2423704 w 8037833"/>
              <a:gd name="connsiteY80" fmla="*/ 3658079 h 3784177"/>
              <a:gd name="connsiteX81" fmla="*/ 2301172 w 8037833"/>
              <a:gd name="connsiteY81" fmla="*/ 3663053 h 3784177"/>
              <a:gd name="connsiteX82" fmla="*/ 2294102 w 8037833"/>
              <a:gd name="connsiteY82" fmla="*/ 3671151 h 3784177"/>
              <a:gd name="connsiteX83" fmla="*/ 2238966 w 8037833"/>
              <a:gd name="connsiteY83" fmla="*/ 3668777 h 3784177"/>
              <a:gd name="connsiteX84" fmla="*/ 2082844 w 8037833"/>
              <a:gd name="connsiteY84" fmla="*/ 3631994 h 3784177"/>
              <a:gd name="connsiteX85" fmla="*/ 1938480 w 8037833"/>
              <a:gd name="connsiteY85" fmla="*/ 3601439 h 3784177"/>
              <a:gd name="connsiteX86" fmla="*/ 1900166 w 8037833"/>
              <a:gd name="connsiteY86" fmla="*/ 3609358 h 3784177"/>
              <a:gd name="connsiteX87" fmla="*/ 1787830 w 8037833"/>
              <a:gd name="connsiteY87" fmla="*/ 3633173 h 3784177"/>
              <a:gd name="connsiteX88" fmla="*/ 1734224 w 8037833"/>
              <a:gd name="connsiteY88" fmla="*/ 3655593 h 3784177"/>
              <a:gd name="connsiteX89" fmla="*/ 1664576 w 8037833"/>
              <a:gd name="connsiteY89" fmla="*/ 3638572 h 3784177"/>
              <a:gd name="connsiteX90" fmla="*/ 1577459 w 8037833"/>
              <a:gd name="connsiteY90" fmla="*/ 3658824 h 3784177"/>
              <a:gd name="connsiteX91" fmla="*/ 1527269 w 8037833"/>
              <a:gd name="connsiteY91" fmla="*/ 3663088 h 3784177"/>
              <a:gd name="connsiteX92" fmla="*/ 1390118 w 8037833"/>
              <a:gd name="connsiteY92" fmla="*/ 3682789 h 3784177"/>
              <a:gd name="connsiteX93" fmla="*/ 1252698 w 8037833"/>
              <a:gd name="connsiteY93" fmla="*/ 3708662 h 3784177"/>
              <a:gd name="connsiteX94" fmla="*/ 1171039 w 8037833"/>
              <a:gd name="connsiteY94" fmla="*/ 3758642 h 3784177"/>
              <a:gd name="connsiteX95" fmla="*/ 1058106 w 8037833"/>
              <a:gd name="connsiteY95" fmla="*/ 3776166 h 3784177"/>
              <a:gd name="connsiteX96" fmla="*/ 1039167 w 8037833"/>
              <a:gd name="connsiteY96" fmla="*/ 3784177 h 3784177"/>
              <a:gd name="connsiteX97" fmla="*/ 1012958 w 8037833"/>
              <a:gd name="connsiteY97" fmla="*/ 3779206 h 3784177"/>
              <a:gd name="connsiteX98" fmla="*/ 907906 w 8037833"/>
              <a:gd name="connsiteY98" fmla="*/ 3757678 h 3784177"/>
              <a:gd name="connsiteX99" fmla="*/ 825226 w 8037833"/>
              <a:gd name="connsiteY99" fmla="*/ 3726369 h 3784177"/>
              <a:gd name="connsiteX100" fmla="*/ 722264 w 8037833"/>
              <a:gd name="connsiteY100" fmla="*/ 3747612 h 3784177"/>
              <a:gd name="connsiteX101" fmla="*/ 659460 w 8037833"/>
              <a:gd name="connsiteY101" fmla="*/ 3740429 h 3784177"/>
              <a:gd name="connsiteX102" fmla="*/ 556552 w 8037833"/>
              <a:gd name="connsiteY102" fmla="*/ 3739124 h 3784177"/>
              <a:gd name="connsiteX103" fmla="*/ 445444 w 8037833"/>
              <a:gd name="connsiteY103" fmla="*/ 3764831 h 3784177"/>
              <a:gd name="connsiteX104" fmla="*/ 393295 w 8037833"/>
              <a:gd name="connsiteY104" fmla="*/ 3753097 h 3784177"/>
              <a:gd name="connsiteX105" fmla="*/ 339711 w 8037833"/>
              <a:gd name="connsiteY105" fmla="*/ 3718242 h 3784177"/>
              <a:gd name="connsiteX106" fmla="*/ 222239 w 8037833"/>
              <a:gd name="connsiteY106" fmla="*/ 3672335 h 3784177"/>
              <a:gd name="connsiteX107" fmla="*/ 163578 w 8037833"/>
              <a:gd name="connsiteY107" fmla="*/ 3656292 h 3784177"/>
              <a:gd name="connsiteX108" fmla="*/ 72220 w 8037833"/>
              <a:gd name="connsiteY108" fmla="*/ 3645272 h 3784177"/>
              <a:gd name="connsiteX109" fmla="*/ 44395 w 8037833"/>
              <a:gd name="connsiteY109" fmla="*/ 3639455 h 3784177"/>
              <a:gd name="connsiteX110" fmla="*/ 1962 w 8037833"/>
              <a:gd name="connsiteY110" fmla="*/ 3635948 h 3784177"/>
              <a:gd name="connsiteX111" fmla="*/ 0 w 8037833"/>
              <a:gd name="connsiteY111" fmla="*/ 3635261 h 3784177"/>
              <a:gd name="connsiteX112" fmla="*/ 0 w 8037833"/>
              <a:gd name="connsiteY11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94102 w 8037833"/>
              <a:gd name="connsiteY81" fmla="*/ 3671151 h 3784177"/>
              <a:gd name="connsiteX82" fmla="*/ 2238966 w 8037833"/>
              <a:gd name="connsiteY82" fmla="*/ 3668777 h 3784177"/>
              <a:gd name="connsiteX83" fmla="*/ 2082844 w 8037833"/>
              <a:gd name="connsiteY83" fmla="*/ 3631994 h 3784177"/>
              <a:gd name="connsiteX84" fmla="*/ 1938480 w 8037833"/>
              <a:gd name="connsiteY84" fmla="*/ 3601439 h 3784177"/>
              <a:gd name="connsiteX85" fmla="*/ 1900166 w 8037833"/>
              <a:gd name="connsiteY85" fmla="*/ 3609358 h 3784177"/>
              <a:gd name="connsiteX86" fmla="*/ 1787830 w 8037833"/>
              <a:gd name="connsiteY86" fmla="*/ 3633173 h 3784177"/>
              <a:gd name="connsiteX87" fmla="*/ 1734224 w 8037833"/>
              <a:gd name="connsiteY87" fmla="*/ 3655593 h 3784177"/>
              <a:gd name="connsiteX88" fmla="*/ 1664576 w 8037833"/>
              <a:gd name="connsiteY88" fmla="*/ 3638572 h 3784177"/>
              <a:gd name="connsiteX89" fmla="*/ 1577459 w 8037833"/>
              <a:gd name="connsiteY89" fmla="*/ 3658824 h 3784177"/>
              <a:gd name="connsiteX90" fmla="*/ 1527269 w 8037833"/>
              <a:gd name="connsiteY90" fmla="*/ 3663088 h 3784177"/>
              <a:gd name="connsiteX91" fmla="*/ 1390118 w 8037833"/>
              <a:gd name="connsiteY91" fmla="*/ 3682789 h 3784177"/>
              <a:gd name="connsiteX92" fmla="*/ 1252698 w 8037833"/>
              <a:gd name="connsiteY92" fmla="*/ 3708662 h 3784177"/>
              <a:gd name="connsiteX93" fmla="*/ 1171039 w 8037833"/>
              <a:gd name="connsiteY93" fmla="*/ 3758642 h 3784177"/>
              <a:gd name="connsiteX94" fmla="*/ 1058106 w 8037833"/>
              <a:gd name="connsiteY94" fmla="*/ 3776166 h 3784177"/>
              <a:gd name="connsiteX95" fmla="*/ 1039167 w 8037833"/>
              <a:gd name="connsiteY95" fmla="*/ 3784177 h 3784177"/>
              <a:gd name="connsiteX96" fmla="*/ 1012958 w 8037833"/>
              <a:gd name="connsiteY96" fmla="*/ 3779206 h 3784177"/>
              <a:gd name="connsiteX97" fmla="*/ 907906 w 8037833"/>
              <a:gd name="connsiteY97" fmla="*/ 3757678 h 3784177"/>
              <a:gd name="connsiteX98" fmla="*/ 825226 w 8037833"/>
              <a:gd name="connsiteY98" fmla="*/ 3726369 h 3784177"/>
              <a:gd name="connsiteX99" fmla="*/ 722264 w 8037833"/>
              <a:gd name="connsiteY99" fmla="*/ 3747612 h 3784177"/>
              <a:gd name="connsiteX100" fmla="*/ 659460 w 8037833"/>
              <a:gd name="connsiteY100" fmla="*/ 3740429 h 3784177"/>
              <a:gd name="connsiteX101" fmla="*/ 556552 w 8037833"/>
              <a:gd name="connsiteY101" fmla="*/ 3739124 h 3784177"/>
              <a:gd name="connsiteX102" fmla="*/ 445444 w 8037833"/>
              <a:gd name="connsiteY102" fmla="*/ 3764831 h 3784177"/>
              <a:gd name="connsiteX103" fmla="*/ 393295 w 8037833"/>
              <a:gd name="connsiteY103" fmla="*/ 3753097 h 3784177"/>
              <a:gd name="connsiteX104" fmla="*/ 339711 w 8037833"/>
              <a:gd name="connsiteY104" fmla="*/ 3718242 h 3784177"/>
              <a:gd name="connsiteX105" fmla="*/ 222239 w 8037833"/>
              <a:gd name="connsiteY105" fmla="*/ 3672335 h 3784177"/>
              <a:gd name="connsiteX106" fmla="*/ 163578 w 8037833"/>
              <a:gd name="connsiteY106" fmla="*/ 3656292 h 3784177"/>
              <a:gd name="connsiteX107" fmla="*/ 72220 w 8037833"/>
              <a:gd name="connsiteY107" fmla="*/ 3645272 h 3784177"/>
              <a:gd name="connsiteX108" fmla="*/ 44395 w 8037833"/>
              <a:gd name="connsiteY108" fmla="*/ 3639455 h 3784177"/>
              <a:gd name="connsiteX109" fmla="*/ 1962 w 8037833"/>
              <a:gd name="connsiteY109" fmla="*/ 3635948 h 3784177"/>
              <a:gd name="connsiteX110" fmla="*/ 0 w 8037833"/>
              <a:gd name="connsiteY110" fmla="*/ 3635261 h 3784177"/>
              <a:gd name="connsiteX111" fmla="*/ 0 w 8037833"/>
              <a:gd name="connsiteY111"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1012958 w 8037833"/>
              <a:gd name="connsiteY95" fmla="*/ 3779206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445444 w 8037833"/>
              <a:gd name="connsiteY101" fmla="*/ 3764831 h 3784177"/>
              <a:gd name="connsiteX102" fmla="*/ 393295 w 8037833"/>
              <a:gd name="connsiteY102" fmla="*/ 3753097 h 3784177"/>
              <a:gd name="connsiteX103" fmla="*/ 339711 w 8037833"/>
              <a:gd name="connsiteY103" fmla="*/ 3718242 h 3784177"/>
              <a:gd name="connsiteX104" fmla="*/ 222239 w 8037833"/>
              <a:gd name="connsiteY104" fmla="*/ 3672335 h 3784177"/>
              <a:gd name="connsiteX105" fmla="*/ 163578 w 8037833"/>
              <a:gd name="connsiteY105" fmla="*/ 3656292 h 3784177"/>
              <a:gd name="connsiteX106" fmla="*/ 72220 w 8037833"/>
              <a:gd name="connsiteY106" fmla="*/ 3645272 h 3784177"/>
              <a:gd name="connsiteX107" fmla="*/ 44395 w 8037833"/>
              <a:gd name="connsiteY107" fmla="*/ 3639455 h 3784177"/>
              <a:gd name="connsiteX108" fmla="*/ 1962 w 8037833"/>
              <a:gd name="connsiteY108" fmla="*/ 3635948 h 3784177"/>
              <a:gd name="connsiteX109" fmla="*/ 0 w 8037833"/>
              <a:gd name="connsiteY109" fmla="*/ 3635261 h 3784177"/>
              <a:gd name="connsiteX110" fmla="*/ 0 w 8037833"/>
              <a:gd name="connsiteY11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1012958 w 8037833"/>
              <a:gd name="connsiteY95" fmla="*/ 3779206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445444 w 8037833"/>
              <a:gd name="connsiteY101" fmla="*/ 3764831 h 3784177"/>
              <a:gd name="connsiteX102" fmla="*/ 393295 w 8037833"/>
              <a:gd name="connsiteY102" fmla="*/ 3753097 h 3784177"/>
              <a:gd name="connsiteX103" fmla="*/ 339711 w 8037833"/>
              <a:gd name="connsiteY103" fmla="*/ 3718242 h 3784177"/>
              <a:gd name="connsiteX104" fmla="*/ 222239 w 8037833"/>
              <a:gd name="connsiteY104" fmla="*/ 3672335 h 3784177"/>
              <a:gd name="connsiteX105" fmla="*/ 163578 w 8037833"/>
              <a:gd name="connsiteY105" fmla="*/ 3656292 h 3784177"/>
              <a:gd name="connsiteX106" fmla="*/ 72220 w 8037833"/>
              <a:gd name="connsiteY106" fmla="*/ 3645272 h 3784177"/>
              <a:gd name="connsiteX107" fmla="*/ 44395 w 8037833"/>
              <a:gd name="connsiteY107" fmla="*/ 3639455 h 3784177"/>
              <a:gd name="connsiteX108" fmla="*/ 1962 w 8037833"/>
              <a:gd name="connsiteY108" fmla="*/ 3635948 h 3784177"/>
              <a:gd name="connsiteX109" fmla="*/ 0 w 8037833"/>
              <a:gd name="connsiteY109" fmla="*/ 3635261 h 3784177"/>
              <a:gd name="connsiteX110" fmla="*/ 0 w 8037833"/>
              <a:gd name="connsiteY11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1012958 w 8037833"/>
              <a:gd name="connsiteY95" fmla="*/ 3779206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393295 w 8037833"/>
              <a:gd name="connsiteY101" fmla="*/ 3753097 h 3784177"/>
              <a:gd name="connsiteX102" fmla="*/ 339711 w 8037833"/>
              <a:gd name="connsiteY102" fmla="*/ 3718242 h 3784177"/>
              <a:gd name="connsiteX103" fmla="*/ 222239 w 8037833"/>
              <a:gd name="connsiteY103" fmla="*/ 3672335 h 3784177"/>
              <a:gd name="connsiteX104" fmla="*/ 163578 w 8037833"/>
              <a:gd name="connsiteY104" fmla="*/ 3656292 h 3784177"/>
              <a:gd name="connsiteX105" fmla="*/ 72220 w 8037833"/>
              <a:gd name="connsiteY105" fmla="*/ 3645272 h 3784177"/>
              <a:gd name="connsiteX106" fmla="*/ 44395 w 8037833"/>
              <a:gd name="connsiteY106" fmla="*/ 3639455 h 3784177"/>
              <a:gd name="connsiteX107" fmla="*/ 1962 w 8037833"/>
              <a:gd name="connsiteY107" fmla="*/ 3635948 h 3784177"/>
              <a:gd name="connsiteX108" fmla="*/ 0 w 8037833"/>
              <a:gd name="connsiteY108" fmla="*/ 3635261 h 3784177"/>
              <a:gd name="connsiteX109" fmla="*/ 0 w 8037833"/>
              <a:gd name="connsiteY10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1012958 w 8037833"/>
              <a:gd name="connsiteY95" fmla="*/ 3779206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393295 w 8037833"/>
              <a:gd name="connsiteY101" fmla="*/ 3753097 h 3784177"/>
              <a:gd name="connsiteX102" fmla="*/ 339711 w 8037833"/>
              <a:gd name="connsiteY102" fmla="*/ 3718242 h 3784177"/>
              <a:gd name="connsiteX103" fmla="*/ 222239 w 8037833"/>
              <a:gd name="connsiteY103" fmla="*/ 3672335 h 3784177"/>
              <a:gd name="connsiteX104" fmla="*/ 163578 w 8037833"/>
              <a:gd name="connsiteY104" fmla="*/ 3656292 h 3784177"/>
              <a:gd name="connsiteX105" fmla="*/ 72220 w 8037833"/>
              <a:gd name="connsiteY105" fmla="*/ 3645272 h 3784177"/>
              <a:gd name="connsiteX106" fmla="*/ 44395 w 8037833"/>
              <a:gd name="connsiteY106" fmla="*/ 3639455 h 3784177"/>
              <a:gd name="connsiteX107" fmla="*/ 1962 w 8037833"/>
              <a:gd name="connsiteY107" fmla="*/ 3635948 h 3784177"/>
              <a:gd name="connsiteX108" fmla="*/ 0 w 8037833"/>
              <a:gd name="connsiteY108" fmla="*/ 3635261 h 3784177"/>
              <a:gd name="connsiteX109" fmla="*/ 0 w 8037833"/>
              <a:gd name="connsiteY10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989223 w 8037833"/>
              <a:gd name="connsiteY95" fmla="*/ 3770303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393295 w 8037833"/>
              <a:gd name="connsiteY101" fmla="*/ 3753097 h 3784177"/>
              <a:gd name="connsiteX102" fmla="*/ 339711 w 8037833"/>
              <a:gd name="connsiteY102" fmla="*/ 3718242 h 3784177"/>
              <a:gd name="connsiteX103" fmla="*/ 222239 w 8037833"/>
              <a:gd name="connsiteY103" fmla="*/ 3672335 h 3784177"/>
              <a:gd name="connsiteX104" fmla="*/ 163578 w 8037833"/>
              <a:gd name="connsiteY104" fmla="*/ 3656292 h 3784177"/>
              <a:gd name="connsiteX105" fmla="*/ 72220 w 8037833"/>
              <a:gd name="connsiteY105" fmla="*/ 3645272 h 3784177"/>
              <a:gd name="connsiteX106" fmla="*/ 44395 w 8037833"/>
              <a:gd name="connsiteY106" fmla="*/ 3639455 h 3784177"/>
              <a:gd name="connsiteX107" fmla="*/ 1962 w 8037833"/>
              <a:gd name="connsiteY107" fmla="*/ 3635948 h 3784177"/>
              <a:gd name="connsiteX108" fmla="*/ 0 w 8037833"/>
              <a:gd name="connsiteY108" fmla="*/ 3635261 h 3784177"/>
              <a:gd name="connsiteX109" fmla="*/ 0 w 8037833"/>
              <a:gd name="connsiteY10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989223 w 8037833"/>
              <a:gd name="connsiteY95" fmla="*/ 3770303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385384 w 8037833"/>
              <a:gd name="connsiteY101" fmla="*/ 3726388 h 3784177"/>
              <a:gd name="connsiteX102" fmla="*/ 339711 w 8037833"/>
              <a:gd name="connsiteY102" fmla="*/ 3718242 h 3784177"/>
              <a:gd name="connsiteX103" fmla="*/ 222239 w 8037833"/>
              <a:gd name="connsiteY103" fmla="*/ 3672335 h 3784177"/>
              <a:gd name="connsiteX104" fmla="*/ 163578 w 8037833"/>
              <a:gd name="connsiteY104" fmla="*/ 3656292 h 3784177"/>
              <a:gd name="connsiteX105" fmla="*/ 72220 w 8037833"/>
              <a:gd name="connsiteY105" fmla="*/ 3645272 h 3784177"/>
              <a:gd name="connsiteX106" fmla="*/ 44395 w 8037833"/>
              <a:gd name="connsiteY106" fmla="*/ 3639455 h 3784177"/>
              <a:gd name="connsiteX107" fmla="*/ 1962 w 8037833"/>
              <a:gd name="connsiteY107" fmla="*/ 3635948 h 3784177"/>
              <a:gd name="connsiteX108" fmla="*/ 0 w 8037833"/>
              <a:gd name="connsiteY108" fmla="*/ 3635261 h 3784177"/>
              <a:gd name="connsiteX109" fmla="*/ 0 w 8037833"/>
              <a:gd name="connsiteY10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504085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201632 w 8037833"/>
              <a:gd name="connsiteY45" fmla="*/ 3702602 h 3784177"/>
              <a:gd name="connsiteX46" fmla="*/ 4191289 w 8037833"/>
              <a:gd name="connsiteY46" fmla="*/ 3702380 h 3784177"/>
              <a:gd name="connsiteX47" fmla="*/ 4191039 w 8037833"/>
              <a:gd name="connsiteY47" fmla="*/ 3702831 h 3784177"/>
              <a:gd name="connsiteX48" fmla="*/ 4181340 w 8037833"/>
              <a:gd name="connsiteY48" fmla="*/ 3701729 h 3784177"/>
              <a:gd name="connsiteX49" fmla="*/ 4133816 w 8037833"/>
              <a:gd name="connsiteY49" fmla="*/ 3690565 h 3784177"/>
              <a:gd name="connsiteX50" fmla="*/ 4071732 w 8037833"/>
              <a:gd name="connsiteY50" fmla="*/ 3732513 h 3784177"/>
              <a:gd name="connsiteX51" fmla="*/ 4045924 w 8037833"/>
              <a:gd name="connsiteY51" fmla="*/ 3739404 h 3784177"/>
              <a:gd name="connsiteX52" fmla="*/ 4032171 w 8037833"/>
              <a:gd name="connsiteY52" fmla="*/ 3745523 h 3784177"/>
              <a:gd name="connsiteX53" fmla="*/ 4031335 w 8037833"/>
              <a:gd name="connsiteY53" fmla="*/ 3747479 h 3784177"/>
              <a:gd name="connsiteX54" fmla="*/ 3985774 w 8037833"/>
              <a:gd name="connsiteY54" fmla="*/ 3736547 h 3784177"/>
              <a:gd name="connsiteX55" fmla="*/ 3979769 w 8037833"/>
              <a:gd name="connsiteY55" fmla="*/ 3738769 h 3784177"/>
              <a:gd name="connsiteX56" fmla="*/ 3950014 w 8037833"/>
              <a:gd name="connsiteY56" fmla="*/ 3726942 h 3784177"/>
              <a:gd name="connsiteX57" fmla="*/ 3934671 w 8037833"/>
              <a:gd name="connsiteY57" fmla="*/ 3723339 h 3784177"/>
              <a:gd name="connsiteX58" fmla="*/ 3930274 w 8037833"/>
              <a:gd name="connsiteY58" fmla="*/ 3717148 h 3784177"/>
              <a:gd name="connsiteX59" fmla="*/ 3907660 w 8037833"/>
              <a:gd name="connsiteY59" fmla="*/ 3714456 h 3784177"/>
              <a:gd name="connsiteX60" fmla="*/ 3905087 w 8037833"/>
              <a:gd name="connsiteY60" fmla="*/ 3716098 h 3784177"/>
              <a:gd name="connsiteX61" fmla="*/ 3886347 w 8037833"/>
              <a:gd name="connsiteY61" fmla="*/ 3706620 h 3784177"/>
              <a:gd name="connsiteX62" fmla="*/ 3870533 w 8037833"/>
              <a:gd name="connsiteY62" fmla="*/ 3689905 h 3784177"/>
              <a:gd name="connsiteX63" fmla="*/ 3678563 w 8037833"/>
              <a:gd name="connsiteY63" fmla="*/ 3694486 h 3784177"/>
              <a:gd name="connsiteX64" fmla="*/ 3524121 w 8037833"/>
              <a:gd name="connsiteY64" fmla="*/ 3642736 h 3784177"/>
              <a:gd name="connsiteX65" fmla="*/ 3373519 w 8037833"/>
              <a:gd name="connsiteY65" fmla="*/ 3665785 h 3784177"/>
              <a:gd name="connsiteX66" fmla="*/ 3114267 w 8037833"/>
              <a:gd name="connsiteY66" fmla="*/ 3638983 h 3784177"/>
              <a:gd name="connsiteX67" fmla="*/ 2989722 w 8037833"/>
              <a:gd name="connsiteY67" fmla="*/ 3623230 h 3784177"/>
              <a:gd name="connsiteX68" fmla="*/ 2965734 w 8037833"/>
              <a:gd name="connsiteY68" fmla="*/ 3635676 h 3784177"/>
              <a:gd name="connsiteX69" fmla="*/ 2961603 w 8037833"/>
              <a:gd name="connsiteY69" fmla="*/ 3638221 h 3784177"/>
              <a:gd name="connsiteX70" fmla="*/ 2944959 w 8037833"/>
              <a:gd name="connsiteY70" fmla="*/ 3639723 h 3784177"/>
              <a:gd name="connsiteX71" fmla="*/ 2940402 w 8037833"/>
              <a:gd name="connsiteY71" fmla="*/ 3651000 h 3784177"/>
              <a:gd name="connsiteX72" fmla="*/ 2915449 w 8037833"/>
              <a:gd name="connsiteY72" fmla="*/ 3661039 h 3784177"/>
              <a:gd name="connsiteX73" fmla="*/ 2884777 w 8037833"/>
              <a:gd name="connsiteY73" fmla="*/ 3660775 h 3784177"/>
              <a:gd name="connsiteX74" fmla="*/ 2739034 w 8037833"/>
              <a:gd name="connsiteY74" fmla="*/ 3647396 h 3784177"/>
              <a:gd name="connsiteX75" fmla="*/ 2651827 w 8037833"/>
              <a:gd name="connsiteY75" fmla="*/ 3646306 h 3784177"/>
              <a:gd name="connsiteX76" fmla="*/ 2618680 w 8037833"/>
              <a:gd name="connsiteY76" fmla="*/ 3656755 h 3784177"/>
              <a:gd name="connsiteX77" fmla="*/ 2572404 w 8037833"/>
              <a:gd name="connsiteY77" fmla="*/ 3664043 h 3784177"/>
              <a:gd name="connsiteX78" fmla="*/ 2423704 w 8037833"/>
              <a:gd name="connsiteY78" fmla="*/ 3658079 h 3784177"/>
              <a:gd name="connsiteX79" fmla="*/ 2301172 w 8037833"/>
              <a:gd name="connsiteY79" fmla="*/ 3663053 h 3784177"/>
              <a:gd name="connsiteX80" fmla="*/ 2238966 w 8037833"/>
              <a:gd name="connsiteY80" fmla="*/ 3668777 h 3784177"/>
              <a:gd name="connsiteX81" fmla="*/ 2082844 w 8037833"/>
              <a:gd name="connsiteY81" fmla="*/ 3631994 h 3784177"/>
              <a:gd name="connsiteX82" fmla="*/ 1938480 w 8037833"/>
              <a:gd name="connsiteY82" fmla="*/ 3601439 h 3784177"/>
              <a:gd name="connsiteX83" fmla="*/ 1900166 w 8037833"/>
              <a:gd name="connsiteY83" fmla="*/ 3609358 h 3784177"/>
              <a:gd name="connsiteX84" fmla="*/ 1787830 w 8037833"/>
              <a:gd name="connsiteY84" fmla="*/ 3633173 h 3784177"/>
              <a:gd name="connsiteX85" fmla="*/ 1734224 w 8037833"/>
              <a:gd name="connsiteY85" fmla="*/ 3655593 h 3784177"/>
              <a:gd name="connsiteX86" fmla="*/ 1664576 w 8037833"/>
              <a:gd name="connsiteY86" fmla="*/ 3638572 h 3784177"/>
              <a:gd name="connsiteX87" fmla="*/ 1577459 w 8037833"/>
              <a:gd name="connsiteY87" fmla="*/ 3658824 h 3784177"/>
              <a:gd name="connsiteX88" fmla="*/ 1527269 w 8037833"/>
              <a:gd name="connsiteY88" fmla="*/ 3663088 h 3784177"/>
              <a:gd name="connsiteX89" fmla="*/ 1390118 w 8037833"/>
              <a:gd name="connsiteY89" fmla="*/ 3682789 h 3784177"/>
              <a:gd name="connsiteX90" fmla="*/ 1252698 w 8037833"/>
              <a:gd name="connsiteY90" fmla="*/ 3708662 h 3784177"/>
              <a:gd name="connsiteX91" fmla="*/ 1171039 w 8037833"/>
              <a:gd name="connsiteY91" fmla="*/ 3758642 h 3784177"/>
              <a:gd name="connsiteX92" fmla="*/ 1058106 w 8037833"/>
              <a:gd name="connsiteY92" fmla="*/ 3776166 h 3784177"/>
              <a:gd name="connsiteX93" fmla="*/ 1039167 w 8037833"/>
              <a:gd name="connsiteY93" fmla="*/ 3784177 h 3784177"/>
              <a:gd name="connsiteX94" fmla="*/ 989223 w 8037833"/>
              <a:gd name="connsiteY94" fmla="*/ 3770303 h 3784177"/>
              <a:gd name="connsiteX95" fmla="*/ 907906 w 8037833"/>
              <a:gd name="connsiteY95" fmla="*/ 3757678 h 3784177"/>
              <a:gd name="connsiteX96" fmla="*/ 825226 w 8037833"/>
              <a:gd name="connsiteY96" fmla="*/ 3726369 h 3784177"/>
              <a:gd name="connsiteX97" fmla="*/ 722264 w 8037833"/>
              <a:gd name="connsiteY97" fmla="*/ 3747612 h 3784177"/>
              <a:gd name="connsiteX98" fmla="*/ 659460 w 8037833"/>
              <a:gd name="connsiteY98" fmla="*/ 3740429 h 3784177"/>
              <a:gd name="connsiteX99" fmla="*/ 556552 w 8037833"/>
              <a:gd name="connsiteY99" fmla="*/ 3739124 h 3784177"/>
              <a:gd name="connsiteX100" fmla="*/ 385384 w 8037833"/>
              <a:gd name="connsiteY100" fmla="*/ 3726388 h 3784177"/>
              <a:gd name="connsiteX101" fmla="*/ 339711 w 8037833"/>
              <a:gd name="connsiteY101" fmla="*/ 3718242 h 3784177"/>
              <a:gd name="connsiteX102" fmla="*/ 222239 w 8037833"/>
              <a:gd name="connsiteY102" fmla="*/ 3672335 h 3784177"/>
              <a:gd name="connsiteX103" fmla="*/ 163578 w 8037833"/>
              <a:gd name="connsiteY103" fmla="*/ 3656292 h 3784177"/>
              <a:gd name="connsiteX104" fmla="*/ 72220 w 8037833"/>
              <a:gd name="connsiteY104" fmla="*/ 3645272 h 3784177"/>
              <a:gd name="connsiteX105" fmla="*/ 44395 w 8037833"/>
              <a:gd name="connsiteY105" fmla="*/ 3639455 h 3784177"/>
              <a:gd name="connsiteX106" fmla="*/ 1962 w 8037833"/>
              <a:gd name="connsiteY106" fmla="*/ 3635948 h 3784177"/>
              <a:gd name="connsiteX107" fmla="*/ 0 w 8037833"/>
              <a:gd name="connsiteY107" fmla="*/ 3635261 h 3784177"/>
              <a:gd name="connsiteX108" fmla="*/ 0 w 8037833"/>
              <a:gd name="connsiteY10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201632 w 8037833"/>
              <a:gd name="connsiteY45" fmla="*/ 3702602 h 3784177"/>
              <a:gd name="connsiteX46" fmla="*/ 4191289 w 8037833"/>
              <a:gd name="connsiteY46" fmla="*/ 3702380 h 3784177"/>
              <a:gd name="connsiteX47" fmla="*/ 4191039 w 8037833"/>
              <a:gd name="connsiteY47" fmla="*/ 3702831 h 3784177"/>
              <a:gd name="connsiteX48" fmla="*/ 4181340 w 8037833"/>
              <a:gd name="connsiteY48" fmla="*/ 3701729 h 3784177"/>
              <a:gd name="connsiteX49" fmla="*/ 4133816 w 8037833"/>
              <a:gd name="connsiteY49" fmla="*/ 3690565 h 3784177"/>
              <a:gd name="connsiteX50" fmla="*/ 4071732 w 8037833"/>
              <a:gd name="connsiteY50" fmla="*/ 3732513 h 3784177"/>
              <a:gd name="connsiteX51" fmla="*/ 4045924 w 8037833"/>
              <a:gd name="connsiteY51" fmla="*/ 3739404 h 3784177"/>
              <a:gd name="connsiteX52" fmla="*/ 4032171 w 8037833"/>
              <a:gd name="connsiteY52" fmla="*/ 3745523 h 3784177"/>
              <a:gd name="connsiteX53" fmla="*/ 4031335 w 8037833"/>
              <a:gd name="connsiteY53" fmla="*/ 3747479 h 3784177"/>
              <a:gd name="connsiteX54" fmla="*/ 3985774 w 8037833"/>
              <a:gd name="connsiteY54" fmla="*/ 3736547 h 3784177"/>
              <a:gd name="connsiteX55" fmla="*/ 3979769 w 8037833"/>
              <a:gd name="connsiteY55" fmla="*/ 3738769 h 3784177"/>
              <a:gd name="connsiteX56" fmla="*/ 3950014 w 8037833"/>
              <a:gd name="connsiteY56" fmla="*/ 3726942 h 3784177"/>
              <a:gd name="connsiteX57" fmla="*/ 3934671 w 8037833"/>
              <a:gd name="connsiteY57" fmla="*/ 3723339 h 3784177"/>
              <a:gd name="connsiteX58" fmla="*/ 3930274 w 8037833"/>
              <a:gd name="connsiteY58" fmla="*/ 3717148 h 3784177"/>
              <a:gd name="connsiteX59" fmla="*/ 3907660 w 8037833"/>
              <a:gd name="connsiteY59" fmla="*/ 3714456 h 3784177"/>
              <a:gd name="connsiteX60" fmla="*/ 3905087 w 8037833"/>
              <a:gd name="connsiteY60" fmla="*/ 3716098 h 3784177"/>
              <a:gd name="connsiteX61" fmla="*/ 3886347 w 8037833"/>
              <a:gd name="connsiteY61" fmla="*/ 3706620 h 3784177"/>
              <a:gd name="connsiteX62" fmla="*/ 3870533 w 8037833"/>
              <a:gd name="connsiteY62" fmla="*/ 3689905 h 3784177"/>
              <a:gd name="connsiteX63" fmla="*/ 3678563 w 8037833"/>
              <a:gd name="connsiteY63" fmla="*/ 3694486 h 3784177"/>
              <a:gd name="connsiteX64" fmla="*/ 3524121 w 8037833"/>
              <a:gd name="connsiteY64" fmla="*/ 3642736 h 3784177"/>
              <a:gd name="connsiteX65" fmla="*/ 3373519 w 8037833"/>
              <a:gd name="connsiteY65" fmla="*/ 3665785 h 3784177"/>
              <a:gd name="connsiteX66" fmla="*/ 3114267 w 8037833"/>
              <a:gd name="connsiteY66" fmla="*/ 3638983 h 3784177"/>
              <a:gd name="connsiteX67" fmla="*/ 2989722 w 8037833"/>
              <a:gd name="connsiteY67" fmla="*/ 3623230 h 3784177"/>
              <a:gd name="connsiteX68" fmla="*/ 2965734 w 8037833"/>
              <a:gd name="connsiteY68" fmla="*/ 3635676 h 3784177"/>
              <a:gd name="connsiteX69" fmla="*/ 2961603 w 8037833"/>
              <a:gd name="connsiteY69" fmla="*/ 3638221 h 3784177"/>
              <a:gd name="connsiteX70" fmla="*/ 2944959 w 8037833"/>
              <a:gd name="connsiteY70" fmla="*/ 3639723 h 3784177"/>
              <a:gd name="connsiteX71" fmla="*/ 2940402 w 8037833"/>
              <a:gd name="connsiteY71" fmla="*/ 3651000 h 3784177"/>
              <a:gd name="connsiteX72" fmla="*/ 2915449 w 8037833"/>
              <a:gd name="connsiteY72" fmla="*/ 3661039 h 3784177"/>
              <a:gd name="connsiteX73" fmla="*/ 2884777 w 8037833"/>
              <a:gd name="connsiteY73" fmla="*/ 3660775 h 3784177"/>
              <a:gd name="connsiteX74" fmla="*/ 2739034 w 8037833"/>
              <a:gd name="connsiteY74" fmla="*/ 3647396 h 3784177"/>
              <a:gd name="connsiteX75" fmla="*/ 2651827 w 8037833"/>
              <a:gd name="connsiteY75" fmla="*/ 3646306 h 3784177"/>
              <a:gd name="connsiteX76" fmla="*/ 2618680 w 8037833"/>
              <a:gd name="connsiteY76" fmla="*/ 3656755 h 3784177"/>
              <a:gd name="connsiteX77" fmla="*/ 2572404 w 8037833"/>
              <a:gd name="connsiteY77" fmla="*/ 3664043 h 3784177"/>
              <a:gd name="connsiteX78" fmla="*/ 2423704 w 8037833"/>
              <a:gd name="connsiteY78" fmla="*/ 3658079 h 3784177"/>
              <a:gd name="connsiteX79" fmla="*/ 2301172 w 8037833"/>
              <a:gd name="connsiteY79" fmla="*/ 3663053 h 3784177"/>
              <a:gd name="connsiteX80" fmla="*/ 2238966 w 8037833"/>
              <a:gd name="connsiteY80" fmla="*/ 3668777 h 3784177"/>
              <a:gd name="connsiteX81" fmla="*/ 2082844 w 8037833"/>
              <a:gd name="connsiteY81" fmla="*/ 3631994 h 3784177"/>
              <a:gd name="connsiteX82" fmla="*/ 1938480 w 8037833"/>
              <a:gd name="connsiteY82" fmla="*/ 3601439 h 3784177"/>
              <a:gd name="connsiteX83" fmla="*/ 1900166 w 8037833"/>
              <a:gd name="connsiteY83" fmla="*/ 3609358 h 3784177"/>
              <a:gd name="connsiteX84" fmla="*/ 1787830 w 8037833"/>
              <a:gd name="connsiteY84" fmla="*/ 3633173 h 3784177"/>
              <a:gd name="connsiteX85" fmla="*/ 1734224 w 8037833"/>
              <a:gd name="connsiteY85" fmla="*/ 3655593 h 3784177"/>
              <a:gd name="connsiteX86" fmla="*/ 1664576 w 8037833"/>
              <a:gd name="connsiteY86" fmla="*/ 3638572 h 3784177"/>
              <a:gd name="connsiteX87" fmla="*/ 1577459 w 8037833"/>
              <a:gd name="connsiteY87" fmla="*/ 3658824 h 3784177"/>
              <a:gd name="connsiteX88" fmla="*/ 1527269 w 8037833"/>
              <a:gd name="connsiteY88" fmla="*/ 3663088 h 3784177"/>
              <a:gd name="connsiteX89" fmla="*/ 1390118 w 8037833"/>
              <a:gd name="connsiteY89" fmla="*/ 3682789 h 3784177"/>
              <a:gd name="connsiteX90" fmla="*/ 1252698 w 8037833"/>
              <a:gd name="connsiteY90" fmla="*/ 3708662 h 3784177"/>
              <a:gd name="connsiteX91" fmla="*/ 1171039 w 8037833"/>
              <a:gd name="connsiteY91" fmla="*/ 3758642 h 3784177"/>
              <a:gd name="connsiteX92" fmla="*/ 1058106 w 8037833"/>
              <a:gd name="connsiteY92" fmla="*/ 3776166 h 3784177"/>
              <a:gd name="connsiteX93" fmla="*/ 1039167 w 8037833"/>
              <a:gd name="connsiteY93" fmla="*/ 3784177 h 3784177"/>
              <a:gd name="connsiteX94" fmla="*/ 989223 w 8037833"/>
              <a:gd name="connsiteY94" fmla="*/ 3770303 h 3784177"/>
              <a:gd name="connsiteX95" fmla="*/ 907906 w 8037833"/>
              <a:gd name="connsiteY95" fmla="*/ 3757678 h 3784177"/>
              <a:gd name="connsiteX96" fmla="*/ 825226 w 8037833"/>
              <a:gd name="connsiteY96" fmla="*/ 3726369 h 3784177"/>
              <a:gd name="connsiteX97" fmla="*/ 722264 w 8037833"/>
              <a:gd name="connsiteY97" fmla="*/ 3747612 h 3784177"/>
              <a:gd name="connsiteX98" fmla="*/ 659460 w 8037833"/>
              <a:gd name="connsiteY98" fmla="*/ 3740429 h 3784177"/>
              <a:gd name="connsiteX99" fmla="*/ 556552 w 8037833"/>
              <a:gd name="connsiteY99" fmla="*/ 3739124 h 3784177"/>
              <a:gd name="connsiteX100" fmla="*/ 385384 w 8037833"/>
              <a:gd name="connsiteY100" fmla="*/ 3726388 h 3784177"/>
              <a:gd name="connsiteX101" fmla="*/ 339711 w 8037833"/>
              <a:gd name="connsiteY101" fmla="*/ 3718242 h 3784177"/>
              <a:gd name="connsiteX102" fmla="*/ 222239 w 8037833"/>
              <a:gd name="connsiteY102" fmla="*/ 3672335 h 3784177"/>
              <a:gd name="connsiteX103" fmla="*/ 163578 w 8037833"/>
              <a:gd name="connsiteY103" fmla="*/ 3656292 h 3784177"/>
              <a:gd name="connsiteX104" fmla="*/ 72220 w 8037833"/>
              <a:gd name="connsiteY104" fmla="*/ 3645272 h 3784177"/>
              <a:gd name="connsiteX105" fmla="*/ 44395 w 8037833"/>
              <a:gd name="connsiteY105" fmla="*/ 3639455 h 3784177"/>
              <a:gd name="connsiteX106" fmla="*/ 1962 w 8037833"/>
              <a:gd name="connsiteY106" fmla="*/ 3635948 h 3784177"/>
              <a:gd name="connsiteX107" fmla="*/ 0 w 8037833"/>
              <a:gd name="connsiteY107" fmla="*/ 3635261 h 3784177"/>
              <a:gd name="connsiteX108" fmla="*/ 0 w 8037833"/>
              <a:gd name="connsiteY10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201632 w 8037833"/>
              <a:gd name="connsiteY45" fmla="*/ 3702602 h 3784177"/>
              <a:gd name="connsiteX46" fmla="*/ 4191289 w 8037833"/>
              <a:gd name="connsiteY46" fmla="*/ 3702380 h 3784177"/>
              <a:gd name="connsiteX47" fmla="*/ 4191039 w 8037833"/>
              <a:gd name="connsiteY47" fmla="*/ 3702831 h 3784177"/>
              <a:gd name="connsiteX48" fmla="*/ 4181340 w 8037833"/>
              <a:gd name="connsiteY48" fmla="*/ 3701729 h 3784177"/>
              <a:gd name="connsiteX49" fmla="*/ 4133816 w 8037833"/>
              <a:gd name="connsiteY49" fmla="*/ 3690565 h 3784177"/>
              <a:gd name="connsiteX50" fmla="*/ 4071732 w 8037833"/>
              <a:gd name="connsiteY50" fmla="*/ 3732513 h 3784177"/>
              <a:gd name="connsiteX51" fmla="*/ 4045924 w 8037833"/>
              <a:gd name="connsiteY51" fmla="*/ 3739404 h 3784177"/>
              <a:gd name="connsiteX52" fmla="*/ 4032171 w 8037833"/>
              <a:gd name="connsiteY52" fmla="*/ 3745523 h 3784177"/>
              <a:gd name="connsiteX53" fmla="*/ 4031335 w 8037833"/>
              <a:gd name="connsiteY53" fmla="*/ 3747479 h 3784177"/>
              <a:gd name="connsiteX54" fmla="*/ 3985774 w 8037833"/>
              <a:gd name="connsiteY54" fmla="*/ 3736547 h 3784177"/>
              <a:gd name="connsiteX55" fmla="*/ 3979769 w 8037833"/>
              <a:gd name="connsiteY55" fmla="*/ 3738769 h 3784177"/>
              <a:gd name="connsiteX56" fmla="*/ 3950014 w 8037833"/>
              <a:gd name="connsiteY56" fmla="*/ 3726942 h 3784177"/>
              <a:gd name="connsiteX57" fmla="*/ 3934671 w 8037833"/>
              <a:gd name="connsiteY57" fmla="*/ 3723339 h 3784177"/>
              <a:gd name="connsiteX58" fmla="*/ 3930274 w 8037833"/>
              <a:gd name="connsiteY58" fmla="*/ 3717148 h 3784177"/>
              <a:gd name="connsiteX59" fmla="*/ 3907660 w 8037833"/>
              <a:gd name="connsiteY59" fmla="*/ 3714456 h 3784177"/>
              <a:gd name="connsiteX60" fmla="*/ 3905087 w 8037833"/>
              <a:gd name="connsiteY60" fmla="*/ 3716098 h 3784177"/>
              <a:gd name="connsiteX61" fmla="*/ 3886347 w 8037833"/>
              <a:gd name="connsiteY61" fmla="*/ 3706620 h 3784177"/>
              <a:gd name="connsiteX62" fmla="*/ 3870533 w 8037833"/>
              <a:gd name="connsiteY62" fmla="*/ 3689905 h 3784177"/>
              <a:gd name="connsiteX63" fmla="*/ 3678563 w 8037833"/>
              <a:gd name="connsiteY63" fmla="*/ 3694486 h 3784177"/>
              <a:gd name="connsiteX64" fmla="*/ 3524121 w 8037833"/>
              <a:gd name="connsiteY64" fmla="*/ 3642736 h 3784177"/>
              <a:gd name="connsiteX65" fmla="*/ 3373519 w 8037833"/>
              <a:gd name="connsiteY65" fmla="*/ 3665785 h 3784177"/>
              <a:gd name="connsiteX66" fmla="*/ 3114267 w 8037833"/>
              <a:gd name="connsiteY66" fmla="*/ 3638983 h 3784177"/>
              <a:gd name="connsiteX67" fmla="*/ 2989722 w 8037833"/>
              <a:gd name="connsiteY67" fmla="*/ 3623230 h 3784177"/>
              <a:gd name="connsiteX68" fmla="*/ 2965734 w 8037833"/>
              <a:gd name="connsiteY68" fmla="*/ 3635676 h 3784177"/>
              <a:gd name="connsiteX69" fmla="*/ 2961603 w 8037833"/>
              <a:gd name="connsiteY69" fmla="*/ 3638221 h 3784177"/>
              <a:gd name="connsiteX70" fmla="*/ 2944959 w 8037833"/>
              <a:gd name="connsiteY70" fmla="*/ 3639723 h 3784177"/>
              <a:gd name="connsiteX71" fmla="*/ 2940402 w 8037833"/>
              <a:gd name="connsiteY71" fmla="*/ 3651000 h 3784177"/>
              <a:gd name="connsiteX72" fmla="*/ 2915449 w 8037833"/>
              <a:gd name="connsiteY72" fmla="*/ 3661039 h 3784177"/>
              <a:gd name="connsiteX73" fmla="*/ 2884777 w 8037833"/>
              <a:gd name="connsiteY73" fmla="*/ 3660775 h 3784177"/>
              <a:gd name="connsiteX74" fmla="*/ 2739034 w 8037833"/>
              <a:gd name="connsiteY74" fmla="*/ 3647396 h 3784177"/>
              <a:gd name="connsiteX75" fmla="*/ 2651827 w 8037833"/>
              <a:gd name="connsiteY75" fmla="*/ 3646306 h 3784177"/>
              <a:gd name="connsiteX76" fmla="*/ 2618680 w 8037833"/>
              <a:gd name="connsiteY76" fmla="*/ 3656755 h 3784177"/>
              <a:gd name="connsiteX77" fmla="*/ 2572404 w 8037833"/>
              <a:gd name="connsiteY77" fmla="*/ 3664043 h 3784177"/>
              <a:gd name="connsiteX78" fmla="*/ 2423704 w 8037833"/>
              <a:gd name="connsiteY78" fmla="*/ 3658079 h 3784177"/>
              <a:gd name="connsiteX79" fmla="*/ 2301172 w 8037833"/>
              <a:gd name="connsiteY79" fmla="*/ 3663053 h 3784177"/>
              <a:gd name="connsiteX80" fmla="*/ 2238966 w 8037833"/>
              <a:gd name="connsiteY80" fmla="*/ 3668777 h 3784177"/>
              <a:gd name="connsiteX81" fmla="*/ 2082844 w 8037833"/>
              <a:gd name="connsiteY81" fmla="*/ 3631994 h 3784177"/>
              <a:gd name="connsiteX82" fmla="*/ 1938480 w 8037833"/>
              <a:gd name="connsiteY82" fmla="*/ 3601439 h 3784177"/>
              <a:gd name="connsiteX83" fmla="*/ 1900166 w 8037833"/>
              <a:gd name="connsiteY83" fmla="*/ 3609358 h 3784177"/>
              <a:gd name="connsiteX84" fmla="*/ 1787830 w 8037833"/>
              <a:gd name="connsiteY84" fmla="*/ 3633173 h 3784177"/>
              <a:gd name="connsiteX85" fmla="*/ 1734224 w 8037833"/>
              <a:gd name="connsiteY85" fmla="*/ 3655593 h 3784177"/>
              <a:gd name="connsiteX86" fmla="*/ 1664576 w 8037833"/>
              <a:gd name="connsiteY86" fmla="*/ 3638572 h 3784177"/>
              <a:gd name="connsiteX87" fmla="*/ 1577459 w 8037833"/>
              <a:gd name="connsiteY87" fmla="*/ 3658824 h 3784177"/>
              <a:gd name="connsiteX88" fmla="*/ 1527269 w 8037833"/>
              <a:gd name="connsiteY88" fmla="*/ 3663088 h 3784177"/>
              <a:gd name="connsiteX89" fmla="*/ 1390118 w 8037833"/>
              <a:gd name="connsiteY89" fmla="*/ 3682789 h 3784177"/>
              <a:gd name="connsiteX90" fmla="*/ 1252698 w 8037833"/>
              <a:gd name="connsiteY90" fmla="*/ 3708662 h 3784177"/>
              <a:gd name="connsiteX91" fmla="*/ 1171039 w 8037833"/>
              <a:gd name="connsiteY91" fmla="*/ 3758642 h 3784177"/>
              <a:gd name="connsiteX92" fmla="*/ 1058106 w 8037833"/>
              <a:gd name="connsiteY92" fmla="*/ 3776166 h 3784177"/>
              <a:gd name="connsiteX93" fmla="*/ 1039167 w 8037833"/>
              <a:gd name="connsiteY93" fmla="*/ 3784177 h 3784177"/>
              <a:gd name="connsiteX94" fmla="*/ 989223 w 8037833"/>
              <a:gd name="connsiteY94" fmla="*/ 3770303 h 3784177"/>
              <a:gd name="connsiteX95" fmla="*/ 907906 w 8037833"/>
              <a:gd name="connsiteY95" fmla="*/ 3757678 h 3784177"/>
              <a:gd name="connsiteX96" fmla="*/ 825226 w 8037833"/>
              <a:gd name="connsiteY96" fmla="*/ 3726369 h 3784177"/>
              <a:gd name="connsiteX97" fmla="*/ 722264 w 8037833"/>
              <a:gd name="connsiteY97" fmla="*/ 3747612 h 3784177"/>
              <a:gd name="connsiteX98" fmla="*/ 659460 w 8037833"/>
              <a:gd name="connsiteY98" fmla="*/ 3740429 h 3784177"/>
              <a:gd name="connsiteX99" fmla="*/ 556552 w 8037833"/>
              <a:gd name="connsiteY99" fmla="*/ 3739124 h 3784177"/>
              <a:gd name="connsiteX100" fmla="*/ 385384 w 8037833"/>
              <a:gd name="connsiteY100" fmla="*/ 3726388 h 3784177"/>
              <a:gd name="connsiteX101" fmla="*/ 339711 w 8037833"/>
              <a:gd name="connsiteY101" fmla="*/ 3718242 h 3784177"/>
              <a:gd name="connsiteX102" fmla="*/ 222239 w 8037833"/>
              <a:gd name="connsiteY102" fmla="*/ 3672335 h 3784177"/>
              <a:gd name="connsiteX103" fmla="*/ 163578 w 8037833"/>
              <a:gd name="connsiteY103" fmla="*/ 3656292 h 3784177"/>
              <a:gd name="connsiteX104" fmla="*/ 72220 w 8037833"/>
              <a:gd name="connsiteY104" fmla="*/ 3645272 h 3784177"/>
              <a:gd name="connsiteX105" fmla="*/ 44395 w 8037833"/>
              <a:gd name="connsiteY105" fmla="*/ 3639455 h 3784177"/>
              <a:gd name="connsiteX106" fmla="*/ 1962 w 8037833"/>
              <a:gd name="connsiteY106" fmla="*/ 3635948 h 3784177"/>
              <a:gd name="connsiteX107" fmla="*/ 0 w 8037833"/>
              <a:gd name="connsiteY107" fmla="*/ 3635261 h 3784177"/>
              <a:gd name="connsiteX108" fmla="*/ 0 w 8037833"/>
              <a:gd name="connsiteY10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201632 w 8037833"/>
              <a:gd name="connsiteY45" fmla="*/ 3702602 h 3784177"/>
              <a:gd name="connsiteX46" fmla="*/ 4191289 w 8037833"/>
              <a:gd name="connsiteY46" fmla="*/ 3702380 h 3784177"/>
              <a:gd name="connsiteX47" fmla="*/ 4191039 w 8037833"/>
              <a:gd name="connsiteY47" fmla="*/ 3702831 h 3784177"/>
              <a:gd name="connsiteX48" fmla="*/ 4181340 w 8037833"/>
              <a:gd name="connsiteY48" fmla="*/ 3701729 h 3784177"/>
              <a:gd name="connsiteX49" fmla="*/ 4133816 w 8037833"/>
              <a:gd name="connsiteY49" fmla="*/ 3690565 h 3784177"/>
              <a:gd name="connsiteX50" fmla="*/ 4071732 w 8037833"/>
              <a:gd name="connsiteY50" fmla="*/ 3732513 h 3784177"/>
              <a:gd name="connsiteX51" fmla="*/ 4045924 w 8037833"/>
              <a:gd name="connsiteY51" fmla="*/ 3739404 h 3784177"/>
              <a:gd name="connsiteX52" fmla="*/ 4032171 w 8037833"/>
              <a:gd name="connsiteY52" fmla="*/ 3745523 h 3784177"/>
              <a:gd name="connsiteX53" fmla="*/ 4031335 w 8037833"/>
              <a:gd name="connsiteY53" fmla="*/ 3747479 h 3784177"/>
              <a:gd name="connsiteX54" fmla="*/ 3985774 w 8037833"/>
              <a:gd name="connsiteY54" fmla="*/ 3736547 h 3784177"/>
              <a:gd name="connsiteX55" fmla="*/ 3979769 w 8037833"/>
              <a:gd name="connsiteY55" fmla="*/ 3738769 h 3784177"/>
              <a:gd name="connsiteX56" fmla="*/ 3950014 w 8037833"/>
              <a:gd name="connsiteY56" fmla="*/ 3726942 h 3784177"/>
              <a:gd name="connsiteX57" fmla="*/ 3934671 w 8037833"/>
              <a:gd name="connsiteY57" fmla="*/ 3723339 h 3784177"/>
              <a:gd name="connsiteX58" fmla="*/ 3930274 w 8037833"/>
              <a:gd name="connsiteY58" fmla="*/ 3717148 h 3784177"/>
              <a:gd name="connsiteX59" fmla="*/ 3907660 w 8037833"/>
              <a:gd name="connsiteY59" fmla="*/ 3714456 h 3784177"/>
              <a:gd name="connsiteX60" fmla="*/ 3905087 w 8037833"/>
              <a:gd name="connsiteY60" fmla="*/ 3716098 h 3784177"/>
              <a:gd name="connsiteX61" fmla="*/ 3886347 w 8037833"/>
              <a:gd name="connsiteY61" fmla="*/ 3706620 h 3784177"/>
              <a:gd name="connsiteX62" fmla="*/ 3870533 w 8037833"/>
              <a:gd name="connsiteY62" fmla="*/ 3689905 h 3784177"/>
              <a:gd name="connsiteX63" fmla="*/ 3678563 w 8037833"/>
              <a:gd name="connsiteY63" fmla="*/ 3694486 h 3784177"/>
              <a:gd name="connsiteX64" fmla="*/ 3524121 w 8037833"/>
              <a:gd name="connsiteY64" fmla="*/ 3642736 h 3784177"/>
              <a:gd name="connsiteX65" fmla="*/ 3373519 w 8037833"/>
              <a:gd name="connsiteY65" fmla="*/ 3665785 h 3784177"/>
              <a:gd name="connsiteX66" fmla="*/ 3114267 w 8037833"/>
              <a:gd name="connsiteY66" fmla="*/ 3638983 h 3784177"/>
              <a:gd name="connsiteX67" fmla="*/ 2989722 w 8037833"/>
              <a:gd name="connsiteY67" fmla="*/ 3623230 h 3784177"/>
              <a:gd name="connsiteX68" fmla="*/ 2965734 w 8037833"/>
              <a:gd name="connsiteY68" fmla="*/ 3635676 h 3784177"/>
              <a:gd name="connsiteX69" fmla="*/ 2961603 w 8037833"/>
              <a:gd name="connsiteY69" fmla="*/ 3638221 h 3784177"/>
              <a:gd name="connsiteX70" fmla="*/ 2944959 w 8037833"/>
              <a:gd name="connsiteY70" fmla="*/ 3639723 h 3784177"/>
              <a:gd name="connsiteX71" fmla="*/ 2940402 w 8037833"/>
              <a:gd name="connsiteY71" fmla="*/ 3651000 h 3784177"/>
              <a:gd name="connsiteX72" fmla="*/ 2884777 w 8037833"/>
              <a:gd name="connsiteY72" fmla="*/ 3660775 h 3784177"/>
              <a:gd name="connsiteX73" fmla="*/ 2739034 w 8037833"/>
              <a:gd name="connsiteY73" fmla="*/ 3647396 h 3784177"/>
              <a:gd name="connsiteX74" fmla="*/ 2651827 w 8037833"/>
              <a:gd name="connsiteY74" fmla="*/ 3646306 h 3784177"/>
              <a:gd name="connsiteX75" fmla="*/ 2618680 w 8037833"/>
              <a:gd name="connsiteY75" fmla="*/ 3656755 h 3784177"/>
              <a:gd name="connsiteX76" fmla="*/ 2572404 w 8037833"/>
              <a:gd name="connsiteY76" fmla="*/ 3664043 h 3784177"/>
              <a:gd name="connsiteX77" fmla="*/ 2423704 w 8037833"/>
              <a:gd name="connsiteY77" fmla="*/ 3658079 h 3784177"/>
              <a:gd name="connsiteX78" fmla="*/ 2301172 w 8037833"/>
              <a:gd name="connsiteY78" fmla="*/ 3663053 h 3784177"/>
              <a:gd name="connsiteX79" fmla="*/ 2238966 w 8037833"/>
              <a:gd name="connsiteY79" fmla="*/ 3668777 h 3784177"/>
              <a:gd name="connsiteX80" fmla="*/ 2082844 w 8037833"/>
              <a:gd name="connsiteY80" fmla="*/ 3631994 h 3784177"/>
              <a:gd name="connsiteX81" fmla="*/ 1938480 w 8037833"/>
              <a:gd name="connsiteY81" fmla="*/ 3601439 h 3784177"/>
              <a:gd name="connsiteX82" fmla="*/ 1900166 w 8037833"/>
              <a:gd name="connsiteY82" fmla="*/ 3609358 h 3784177"/>
              <a:gd name="connsiteX83" fmla="*/ 1787830 w 8037833"/>
              <a:gd name="connsiteY83" fmla="*/ 3633173 h 3784177"/>
              <a:gd name="connsiteX84" fmla="*/ 1734224 w 8037833"/>
              <a:gd name="connsiteY84" fmla="*/ 3655593 h 3784177"/>
              <a:gd name="connsiteX85" fmla="*/ 1664576 w 8037833"/>
              <a:gd name="connsiteY85" fmla="*/ 3638572 h 3784177"/>
              <a:gd name="connsiteX86" fmla="*/ 1577459 w 8037833"/>
              <a:gd name="connsiteY86" fmla="*/ 3658824 h 3784177"/>
              <a:gd name="connsiteX87" fmla="*/ 1527269 w 8037833"/>
              <a:gd name="connsiteY87" fmla="*/ 3663088 h 3784177"/>
              <a:gd name="connsiteX88" fmla="*/ 1390118 w 8037833"/>
              <a:gd name="connsiteY88" fmla="*/ 3682789 h 3784177"/>
              <a:gd name="connsiteX89" fmla="*/ 1252698 w 8037833"/>
              <a:gd name="connsiteY89" fmla="*/ 3708662 h 3784177"/>
              <a:gd name="connsiteX90" fmla="*/ 1171039 w 8037833"/>
              <a:gd name="connsiteY90" fmla="*/ 3758642 h 3784177"/>
              <a:gd name="connsiteX91" fmla="*/ 1058106 w 8037833"/>
              <a:gd name="connsiteY91" fmla="*/ 3776166 h 3784177"/>
              <a:gd name="connsiteX92" fmla="*/ 1039167 w 8037833"/>
              <a:gd name="connsiteY92" fmla="*/ 3784177 h 3784177"/>
              <a:gd name="connsiteX93" fmla="*/ 989223 w 8037833"/>
              <a:gd name="connsiteY93" fmla="*/ 3770303 h 3784177"/>
              <a:gd name="connsiteX94" fmla="*/ 907906 w 8037833"/>
              <a:gd name="connsiteY94" fmla="*/ 3757678 h 3784177"/>
              <a:gd name="connsiteX95" fmla="*/ 825226 w 8037833"/>
              <a:gd name="connsiteY95" fmla="*/ 3726369 h 3784177"/>
              <a:gd name="connsiteX96" fmla="*/ 722264 w 8037833"/>
              <a:gd name="connsiteY96" fmla="*/ 3747612 h 3784177"/>
              <a:gd name="connsiteX97" fmla="*/ 659460 w 8037833"/>
              <a:gd name="connsiteY97" fmla="*/ 3740429 h 3784177"/>
              <a:gd name="connsiteX98" fmla="*/ 556552 w 8037833"/>
              <a:gd name="connsiteY98" fmla="*/ 3739124 h 3784177"/>
              <a:gd name="connsiteX99" fmla="*/ 385384 w 8037833"/>
              <a:gd name="connsiteY99" fmla="*/ 3726388 h 3784177"/>
              <a:gd name="connsiteX100" fmla="*/ 339711 w 8037833"/>
              <a:gd name="connsiteY100" fmla="*/ 3718242 h 3784177"/>
              <a:gd name="connsiteX101" fmla="*/ 222239 w 8037833"/>
              <a:gd name="connsiteY101" fmla="*/ 3672335 h 3784177"/>
              <a:gd name="connsiteX102" fmla="*/ 163578 w 8037833"/>
              <a:gd name="connsiteY102" fmla="*/ 3656292 h 3784177"/>
              <a:gd name="connsiteX103" fmla="*/ 72220 w 8037833"/>
              <a:gd name="connsiteY103" fmla="*/ 3645272 h 3784177"/>
              <a:gd name="connsiteX104" fmla="*/ 44395 w 8037833"/>
              <a:gd name="connsiteY104" fmla="*/ 3639455 h 3784177"/>
              <a:gd name="connsiteX105" fmla="*/ 1962 w 8037833"/>
              <a:gd name="connsiteY105" fmla="*/ 3635948 h 3784177"/>
              <a:gd name="connsiteX106" fmla="*/ 0 w 8037833"/>
              <a:gd name="connsiteY106" fmla="*/ 3635261 h 3784177"/>
              <a:gd name="connsiteX107" fmla="*/ 0 w 8037833"/>
              <a:gd name="connsiteY107"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201632 w 8037833"/>
              <a:gd name="connsiteY45" fmla="*/ 3702602 h 3784177"/>
              <a:gd name="connsiteX46" fmla="*/ 4191289 w 8037833"/>
              <a:gd name="connsiteY46" fmla="*/ 3702380 h 3784177"/>
              <a:gd name="connsiteX47" fmla="*/ 4191039 w 8037833"/>
              <a:gd name="connsiteY47" fmla="*/ 3702831 h 3784177"/>
              <a:gd name="connsiteX48" fmla="*/ 4181340 w 8037833"/>
              <a:gd name="connsiteY48" fmla="*/ 3701729 h 3784177"/>
              <a:gd name="connsiteX49" fmla="*/ 4133816 w 8037833"/>
              <a:gd name="connsiteY49" fmla="*/ 3690565 h 3784177"/>
              <a:gd name="connsiteX50" fmla="*/ 4071732 w 8037833"/>
              <a:gd name="connsiteY50" fmla="*/ 3732513 h 3784177"/>
              <a:gd name="connsiteX51" fmla="*/ 4045924 w 8037833"/>
              <a:gd name="connsiteY51" fmla="*/ 3739404 h 3784177"/>
              <a:gd name="connsiteX52" fmla="*/ 4032171 w 8037833"/>
              <a:gd name="connsiteY52" fmla="*/ 3745523 h 3784177"/>
              <a:gd name="connsiteX53" fmla="*/ 4011556 w 8037833"/>
              <a:gd name="connsiteY53" fmla="*/ 3729673 h 3784177"/>
              <a:gd name="connsiteX54" fmla="*/ 3985774 w 8037833"/>
              <a:gd name="connsiteY54" fmla="*/ 3736547 h 3784177"/>
              <a:gd name="connsiteX55" fmla="*/ 3979769 w 8037833"/>
              <a:gd name="connsiteY55" fmla="*/ 3738769 h 3784177"/>
              <a:gd name="connsiteX56" fmla="*/ 3950014 w 8037833"/>
              <a:gd name="connsiteY56" fmla="*/ 3726942 h 3784177"/>
              <a:gd name="connsiteX57" fmla="*/ 3934671 w 8037833"/>
              <a:gd name="connsiteY57" fmla="*/ 3723339 h 3784177"/>
              <a:gd name="connsiteX58" fmla="*/ 3930274 w 8037833"/>
              <a:gd name="connsiteY58" fmla="*/ 3717148 h 3784177"/>
              <a:gd name="connsiteX59" fmla="*/ 3907660 w 8037833"/>
              <a:gd name="connsiteY59" fmla="*/ 3714456 h 3784177"/>
              <a:gd name="connsiteX60" fmla="*/ 3905087 w 8037833"/>
              <a:gd name="connsiteY60" fmla="*/ 3716098 h 3784177"/>
              <a:gd name="connsiteX61" fmla="*/ 3886347 w 8037833"/>
              <a:gd name="connsiteY61" fmla="*/ 3706620 h 3784177"/>
              <a:gd name="connsiteX62" fmla="*/ 3870533 w 8037833"/>
              <a:gd name="connsiteY62" fmla="*/ 3689905 h 3784177"/>
              <a:gd name="connsiteX63" fmla="*/ 3678563 w 8037833"/>
              <a:gd name="connsiteY63" fmla="*/ 3694486 h 3784177"/>
              <a:gd name="connsiteX64" fmla="*/ 3524121 w 8037833"/>
              <a:gd name="connsiteY64" fmla="*/ 3642736 h 3784177"/>
              <a:gd name="connsiteX65" fmla="*/ 3373519 w 8037833"/>
              <a:gd name="connsiteY65" fmla="*/ 3665785 h 3784177"/>
              <a:gd name="connsiteX66" fmla="*/ 3114267 w 8037833"/>
              <a:gd name="connsiteY66" fmla="*/ 3638983 h 3784177"/>
              <a:gd name="connsiteX67" fmla="*/ 2989722 w 8037833"/>
              <a:gd name="connsiteY67" fmla="*/ 3623230 h 3784177"/>
              <a:gd name="connsiteX68" fmla="*/ 2965734 w 8037833"/>
              <a:gd name="connsiteY68" fmla="*/ 3635676 h 3784177"/>
              <a:gd name="connsiteX69" fmla="*/ 2961603 w 8037833"/>
              <a:gd name="connsiteY69" fmla="*/ 3638221 h 3784177"/>
              <a:gd name="connsiteX70" fmla="*/ 2944959 w 8037833"/>
              <a:gd name="connsiteY70" fmla="*/ 3639723 h 3784177"/>
              <a:gd name="connsiteX71" fmla="*/ 2940402 w 8037833"/>
              <a:gd name="connsiteY71" fmla="*/ 3651000 h 3784177"/>
              <a:gd name="connsiteX72" fmla="*/ 2884777 w 8037833"/>
              <a:gd name="connsiteY72" fmla="*/ 3660775 h 3784177"/>
              <a:gd name="connsiteX73" fmla="*/ 2739034 w 8037833"/>
              <a:gd name="connsiteY73" fmla="*/ 3647396 h 3784177"/>
              <a:gd name="connsiteX74" fmla="*/ 2651827 w 8037833"/>
              <a:gd name="connsiteY74" fmla="*/ 3646306 h 3784177"/>
              <a:gd name="connsiteX75" fmla="*/ 2618680 w 8037833"/>
              <a:gd name="connsiteY75" fmla="*/ 3656755 h 3784177"/>
              <a:gd name="connsiteX76" fmla="*/ 2572404 w 8037833"/>
              <a:gd name="connsiteY76" fmla="*/ 3664043 h 3784177"/>
              <a:gd name="connsiteX77" fmla="*/ 2423704 w 8037833"/>
              <a:gd name="connsiteY77" fmla="*/ 3658079 h 3784177"/>
              <a:gd name="connsiteX78" fmla="*/ 2301172 w 8037833"/>
              <a:gd name="connsiteY78" fmla="*/ 3663053 h 3784177"/>
              <a:gd name="connsiteX79" fmla="*/ 2238966 w 8037833"/>
              <a:gd name="connsiteY79" fmla="*/ 3668777 h 3784177"/>
              <a:gd name="connsiteX80" fmla="*/ 2082844 w 8037833"/>
              <a:gd name="connsiteY80" fmla="*/ 3631994 h 3784177"/>
              <a:gd name="connsiteX81" fmla="*/ 1938480 w 8037833"/>
              <a:gd name="connsiteY81" fmla="*/ 3601439 h 3784177"/>
              <a:gd name="connsiteX82" fmla="*/ 1900166 w 8037833"/>
              <a:gd name="connsiteY82" fmla="*/ 3609358 h 3784177"/>
              <a:gd name="connsiteX83" fmla="*/ 1787830 w 8037833"/>
              <a:gd name="connsiteY83" fmla="*/ 3633173 h 3784177"/>
              <a:gd name="connsiteX84" fmla="*/ 1734224 w 8037833"/>
              <a:gd name="connsiteY84" fmla="*/ 3655593 h 3784177"/>
              <a:gd name="connsiteX85" fmla="*/ 1664576 w 8037833"/>
              <a:gd name="connsiteY85" fmla="*/ 3638572 h 3784177"/>
              <a:gd name="connsiteX86" fmla="*/ 1577459 w 8037833"/>
              <a:gd name="connsiteY86" fmla="*/ 3658824 h 3784177"/>
              <a:gd name="connsiteX87" fmla="*/ 1527269 w 8037833"/>
              <a:gd name="connsiteY87" fmla="*/ 3663088 h 3784177"/>
              <a:gd name="connsiteX88" fmla="*/ 1390118 w 8037833"/>
              <a:gd name="connsiteY88" fmla="*/ 3682789 h 3784177"/>
              <a:gd name="connsiteX89" fmla="*/ 1252698 w 8037833"/>
              <a:gd name="connsiteY89" fmla="*/ 3708662 h 3784177"/>
              <a:gd name="connsiteX90" fmla="*/ 1171039 w 8037833"/>
              <a:gd name="connsiteY90" fmla="*/ 3758642 h 3784177"/>
              <a:gd name="connsiteX91" fmla="*/ 1058106 w 8037833"/>
              <a:gd name="connsiteY91" fmla="*/ 3776166 h 3784177"/>
              <a:gd name="connsiteX92" fmla="*/ 1039167 w 8037833"/>
              <a:gd name="connsiteY92" fmla="*/ 3784177 h 3784177"/>
              <a:gd name="connsiteX93" fmla="*/ 989223 w 8037833"/>
              <a:gd name="connsiteY93" fmla="*/ 3770303 h 3784177"/>
              <a:gd name="connsiteX94" fmla="*/ 907906 w 8037833"/>
              <a:gd name="connsiteY94" fmla="*/ 3757678 h 3784177"/>
              <a:gd name="connsiteX95" fmla="*/ 825226 w 8037833"/>
              <a:gd name="connsiteY95" fmla="*/ 3726369 h 3784177"/>
              <a:gd name="connsiteX96" fmla="*/ 722264 w 8037833"/>
              <a:gd name="connsiteY96" fmla="*/ 3747612 h 3784177"/>
              <a:gd name="connsiteX97" fmla="*/ 659460 w 8037833"/>
              <a:gd name="connsiteY97" fmla="*/ 3740429 h 3784177"/>
              <a:gd name="connsiteX98" fmla="*/ 556552 w 8037833"/>
              <a:gd name="connsiteY98" fmla="*/ 3739124 h 3784177"/>
              <a:gd name="connsiteX99" fmla="*/ 385384 w 8037833"/>
              <a:gd name="connsiteY99" fmla="*/ 3726388 h 3784177"/>
              <a:gd name="connsiteX100" fmla="*/ 339711 w 8037833"/>
              <a:gd name="connsiteY100" fmla="*/ 3718242 h 3784177"/>
              <a:gd name="connsiteX101" fmla="*/ 222239 w 8037833"/>
              <a:gd name="connsiteY101" fmla="*/ 3672335 h 3784177"/>
              <a:gd name="connsiteX102" fmla="*/ 163578 w 8037833"/>
              <a:gd name="connsiteY102" fmla="*/ 3656292 h 3784177"/>
              <a:gd name="connsiteX103" fmla="*/ 72220 w 8037833"/>
              <a:gd name="connsiteY103" fmla="*/ 3645272 h 3784177"/>
              <a:gd name="connsiteX104" fmla="*/ 44395 w 8037833"/>
              <a:gd name="connsiteY104" fmla="*/ 3639455 h 3784177"/>
              <a:gd name="connsiteX105" fmla="*/ 1962 w 8037833"/>
              <a:gd name="connsiteY105" fmla="*/ 3635948 h 3784177"/>
              <a:gd name="connsiteX106" fmla="*/ 0 w 8037833"/>
              <a:gd name="connsiteY106" fmla="*/ 3635261 h 3784177"/>
              <a:gd name="connsiteX107" fmla="*/ 0 w 8037833"/>
              <a:gd name="connsiteY107"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38966 w 8037833"/>
              <a:gd name="connsiteY78" fmla="*/ 3668777 h 3784177"/>
              <a:gd name="connsiteX79" fmla="*/ 2082844 w 8037833"/>
              <a:gd name="connsiteY79" fmla="*/ 3631994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734224 w 8037833"/>
              <a:gd name="connsiteY83" fmla="*/ 3655593 h 3784177"/>
              <a:gd name="connsiteX84" fmla="*/ 1664576 w 8037833"/>
              <a:gd name="connsiteY84" fmla="*/ 3638572 h 3784177"/>
              <a:gd name="connsiteX85" fmla="*/ 1577459 w 8037833"/>
              <a:gd name="connsiteY85" fmla="*/ 3658824 h 3784177"/>
              <a:gd name="connsiteX86" fmla="*/ 1527269 w 8037833"/>
              <a:gd name="connsiteY86" fmla="*/ 3663088 h 3784177"/>
              <a:gd name="connsiteX87" fmla="*/ 1390118 w 8037833"/>
              <a:gd name="connsiteY87" fmla="*/ 3682789 h 3784177"/>
              <a:gd name="connsiteX88" fmla="*/ 1252698 w 8037833"/>
              <a:gd name="connsiteY88" fmla="*/ 3708662 h 3784177"/>
              <a:gd name="connsiteX89" fmla="*/ 1171039 w 8037833"/>
              <a:gd name="connsiteY89" fmla="*/ 3758642 h 3784177"/>
              <a:gd name="connsiteX90" fmla="*/ 1058106 w 8037833"/>
              <a:gd name="connsiteY90" fmla="*/ 3776166 h 3784177"/>
              <a:gd name="connsiteX91" fmla="*/ 1039167 w 8037833"/>
              <a:gd name="connsiteY91" fmla="*/ 3784177 h 3784177"/>
              <a:gd name="connsiteX92" fmla="*/ 989223 w 8037833"/>
              <a:gd name="connsiteY92" fmla="*/ 3770303 h 3784177"/>
              <a:gd name="connsiteX93" fmla="*/ 907906 w 8037833"/>
              <a:gd name="connsiteY93" fmla="*/ 3757678 h 3784177"/>
              <a:gd name="connsiteX94" fmla="*/ 825226 w 8037833"/>
              <a:gd name="connsiteY94" fmla="*/ 3726369 h 3784177"/>
              <a:gd name="connsiteX95" fmla="*/ 722264 w 8037833"/>
              <a:gd name="connsiteY95" fmla="*/ 3747612 h 3784177"/>
              <a:gd name="connsiteX96" fmla="*/ 659460 w 8037833"/>
              <a:gd name="connsiteY96" fmla="*/ 3740429 h 3784177"/>
              <a:gd name="connsiteX97" fmla="*/ 556552 w 8037833"/>
              <a:gd name="connsiteY97" fmla="*/ 3739124 h 3784177"/>
              <a:gd name="connsiteX98" fmla="*/ 385384 w 8037833"/>
              <a:gd name="connsiteY98" fmla="*/ 3726388 h 3784177"/>
              <a:gd name="connsiteX99" fmla="*/ 339711 w 8037833"/>
              <a:gd name="connsiteY99" fmla="*/ 3718242 h 3784177"/>
              <a:gd name="connsiteX100" fmla="*/ 222239 w 8037833"/>
              <a:gd name="connsiteY100" fmla="*/ 3672335 h 3784177"/>
              <a:gd name="connsiteX101" fmla="*/ 163578 w 8037833"/>
              <a:gd name="connsiteY101" fmla="*/ 3656292 h 3784177"/>
              <a:gd name="connsiteX102" fmla="*/ 72220 w 8037833"/>
              <a:gd name="connsiteY102" fmla="*/ 3645272 h 3784177"/>
              <a:gd name="connsiteX103" fmla="*/ 44395 w 8037833"/>
              <a:gd name="connsiteY103" fmla="*/ 3639455 h 3784177"/>
              <a:gd name="connsiteX104" fmla="*/ 1962 w 8037833"/>
              <a:gd name="connsiteY104" fmla="*/ 3635948 h 3784177"/>
              <a:gd name="connsiteX105" fmla="*/ 0 w 8037833"/>
              <a:gd name="connsiteY105" fmla="*/ 3635261 h 3784177"/>
              <a:gd name="connsiteX106" fmla="*/ 0 w 8037833"/>
              <a:gd name="connsiteY10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38966 w 8037833"/>
              <a:gd name="connsiteY78" fmla="*/ 3668777 h 3784177"/>
              <a:gd name="connsiteX79" fmla="*/ 2082844 w 8037833"/>
              <a:gd name="connsiteY79" fmla="*/ 3631994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734224 w 8037833"/>
              <a:gd name="connsiteY83" fmla="*/ 3655593 h 3784177"/>
              <a:gd name="connsiteX84" fmla="*/ 1664576 w 8037833"/>
              <a:gd name="connsiteY84" fmla="*/ 3638572 h 3784177"/>
              <a:gd name="connsiteX85" fmla="*/ 1577459 w 8037833"/>
              <a:gd name="connsiteY85" fmla="*/ 3658824 h 3784177"/>
              <a:gd name="connsiteX86" fmla="*/ 1527269 w 8037833"/>
              <a:gd name="connsiteY86" fmla="*/ 3663088 h 3784177"/>
              <a:gd name="connsiteX87" fmla="*/ 1390118 w 8037833"/>
              <a:gd name="connsiteY87" fmla="*/ 3682789 h 3784177"/>
              <a:gd name="connsiteX88" fmla="*/ 1252698 w 8037833"/>
              <a:gd name="connsiteY88" fmla="*/ 3708662 h 3784177"/>
              <a:gd name="connsiteX89" fmla="*/ 1171039 w 8037833"/>
              <a:gd name="connsiteY89" fmla="*/ 3758642 h 3784177"/>
              <a:gd name="connsiteX90" fmla="*/ 1058106 w 8037833"/>
              <a:gd name="connsiteY90" fmla="*/ 3776166 h 3784177"/>
              <a:gd name="connsiteX91" fmla="*/ 1039167 w 8037833"/>
              <a:gd name="connsiteY91" fmla="*/ 3784177 h 3784177"/>
              <a:gd name="connsiteX92" fmla="*/ 989223 w 8037833"/>
              <a:gd name="connsiteY92" fmla="*/ 3770303 h 3784177"/>
              <a:gd name="connsiteX93" fmla="*/ 907906 w 8037833"/>
              <a:gd name="connsiteY93" fmla="*/ 3757678 h 3784177"/>
              <a:gd name="connsiteX94" fmla="*/ 825226 w 8037833"/>
              <a:gd name="connsiteY94" fmla="*/ 3726369 h 3784177"/>
              <a:gd name="connsiteX95" fmla="*/ 722264 w 8037833"/>
              <a:gd name="connsiteY95" fmla="*/ 3747612 h 3784177"/>
              <a:gd name="connsiteX96" fmla="*/ 659460 w 8037833"/>
              <a:gd name="connsiteY96" fmla="*/ 3740429 h 3784177"/>
              <a:gd name="connsiteX97" fmla="*/ 556552 w 8037833"/>
              <a:gd name="connsiteY97" fmla="*/ 3739124 h 3784177"/>
              <a:gd name="connsiteX98" fmla="*/ 385384 w 8037833"/>
              <a:gd name="connsiteY98" fmla="*/ 3726388 h 3784177"/>
              <a:gd name="connsiteX99" fmla="*/ 339711 w 8037833"/>
              <a:gd name="connsiteY99" fmla="*/ 3718242 h 3784177"/>
              <a:gd name="connsiteX100" fmla="*/ 222239 w 8037833"/>
              <a:gd name="connsiteY100" fmla="*/ 3672335 h 3784177"/>
              <a:gd name="connsiteX101" fmla="*/ 163578 w 8037833"/>
              <a:gd name="connsiteY101" fmla="*/ 3656292 h 3784177"/>
              <a:gd name="connsiteX102" fmla="*/ 72220 w 8037833"/>
              <a:gd name="connsiteY102" fmla="*/ 3645272 h 3784177"/>
              <a:gd name="connsiteX103" fmla="*/ 44395 w 8037833"/>
              <a:gd name="connsiteY103" fmla="*/ 3639455 h 3784177"/>
              <a:gd name="connsiteX104" fmla="*/ 1962 w 8037833"/>
              <a:gd name="connsiteY104" fmla="*/ 3635948 h 3784177"/>
              <a:gd name="connsiteX105" fmla="*/ 0 w 8037833"/>
              <a:gd name="connsiteY105" fmla="*/ 3635261 h 3784177"/>
              <a:gd name="connsiteX106" fmla="*/ 0 w 8037833"/>
              <a:gd name="connsiteY10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38966 w 8037833"/>
              <a:gd name="connsiteY78" fmla="*/ 3668777 h 3784177"/>
              <a:gd name="connsiteX79" fmla="*/ 2082844 w 8037833"/>
              <a:gd name="connsiteY79" fmla="*/ 3645349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734224 w 8037833"/>
              <a:gd name="connsiteY83" fmla="*/ 3655593 h 3784177"/>
              <a:gd name="connsiteX84" fmla="*/ 1664576 w 8037833"/>
              <a:gd name="connsiteY84" fmla="*/ 3638572 h 3784177"/>
              <a:gd name="connsiteX85" fmla="*/ 1577459 w 8037833"/>
              <a:gd name="connsiteY85" fmla="*/ 3658824 h 3784177"/>
              <a:gd name="connsiteX86" fmla="*/ 1527269 w 8037833"/>
              <a:gd name="connsiteY86" fmla="*/ 3663088 h 3784177"/>
              <a:gd name="connsiteX87" fmla="*/ 1390118 w 8037833"/>
              <a:gd name="connsiteY87" fmla="*/ 3682789 h 3784177"/>
              <a:gd name="connsiteX88" fmla="*/ 1252698 w 8037833"/>
              <a:gd name="connsiteY88" fmla="*/ 3708662 h 3784177"/>
              <a:gd name="connsiteX89" fmla="*/ 1171039 w 8037833"/>
              <a:gd name="connsiteY89" fmla="*/ 3758642 h 3784177"/>
              <a:gd name="connsiteX90" fmla="*/ 1058106 w 8037833"/>
              <a:gd name="connsiteY90" fmla="*/ 3776166 h 3784177"/>
              <a:gd name="connsiteX91" fmla="*/ 1039167 w 8037833"/>
              <a:gd name="connsiteY91" fmla="*/ 3784177 h 3784177"/>
              <a:gd name="connsiteX92" fmla="*/ 989223 w 8037833"/>
              <a:gd name="connsiteY92" fmla="*/ 3770303 h 3784177"/>
              <a:gd name="connsiteX93" fmla="*/ 907906 w 8037833"/>
              <a:gd name="connsiteY93" fmla="*/ 3757678 h 3784177"/>
              <a:gd name="connsiteX94" fmla="*/ 825226 w 8037833"/>
              <a:gd name="connsiteY94" fmla="*/ 3726369 h 3784177"/>
              <a:gd name="connsiteX95" fmla="*/ 722264 w 8037833"/>
              <a:gd name="connsiteY95" fmla="*/ 3747612 h 3784177"/>
              <a:gd name="connsiteX96" fmla="*/ 659460 w 8037833"/>
              <a:gd name="connsiteY96" fmla="*/ 3740429 h 3784177"/>
              <a:gd name="connsiteX97" fmla="*/ 556552 w 8037833"/>
              <a:gd name="connsiteY97" fmla="*/ 3739124 h 3784177"/>
              <a:gd name="connsiteX98" fmla="*/ 385384 w 8037833"/>
              <a:gd name="connsiteY98" fmla="*/ 3726388 h 3784177"/>
              <a:gd name="connsiteX99" fmla="*/ 339711 w 8037833"/>
              <a:gd name="connsiteY99" fmla="*/ 3718242 h 3784177"/>
              <a:gd name="connsiteX100" fmla="*/ 222239 w 8037833"/>
              <a:gd name="connsiteY100" fmla="*/ 3672335 h 3784177"/>
              <a:gd name="connsiteX101" fmla="*/ 163578 w 8037833"/>
              <a:gd name="connsiteY101" fmla="*/ 3656292 h 3784177"/>
              <a:gd name="connsiteX102" fmla="*/ 72220 w 8037833"/>
              <a:gd name="connsiteY102" fmla="*/ 3645272 h 3784177"/>
              <a:gd name="connsiteX103" fmla="*/ 44395 w 8037833"/>
              <a:gd name="connsiteY103" fmla="*/ 3639455 h 3784177"/>
              <a:gd name="connsiteX104" fmla="*/ 1962 w 8037833"/>
              <a:gd name="connsiteY104" fmla="*/ 3635948 h 3784177"/>
              <a:gd name="connsiteX105" fmla="*/ 0 w 8037833"/>
              <a:gd name="connsiteY105" fmla="*/ 3635261 h 3784177"/>
              <a:gd name="connsiteX106" fmla="*/ 0 w 8037833"/>
              <a:gd name="connsiteY10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58745 w 8037833"/>
              <a:gd name="connsiteY78" fmla="*/ 3673229 h 3784177"/>
              <a:gd name="connsiteX79" fmla="*/ 2082844 w 8037833"/>
              <a:gd name="connsiteY79" fmla="*/ 3645349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734224 w 8037833"/>
              <a:gd name="connsiteY83" fmla="*/ 3655593 h 3784177"/>
              <a:gd name="connsiteX84" fmla="*/ 1664576 w 8037833"/>
              <a:gd name="connsiteY84" fmla="*/ 3638572 h 3784177"/>
              <a:gd name="connsiteX85" fmla="*/ 1577459 w 8037833"/>
              <a:gd name="connsiteY85" fmla="*/ 3658824 h 3784177"/>
              <a:gd name="connsiteX86" fmla="*/ 1527269 w 8037833"/>
              <a:gd name="connsiteY86" fmla="*/ 3663088 h 3784177"/>
              <a:gd name="connsiteX87" fmla="*/ 1390118 w 8037833"/>
              <a:gd name="connsiteY87" fmla="*/ 3682789 h 3784177"/>
              <a:gd name="connsiteX88" fmla="*/ 1252698 w 8037833"/>
              <a:gd name="connsiteY88" fmla="*/ 3708662 h 3784177"/>
              <a:gd name="connsiteX89" fmla="*/ 1171039 w 8037833"/>
              <a:gd name="connsiteY89" fmla="*/ 3758642 h 3784177"/>
              <a:gd name="connsiteX90" fmla="*/ 1058106 w 8037833"/>
              <a:gd name="connsiteY90" fmla="*/ 3776166 h 3784177"/>
              <a:gd name="connsiteX91" fmla="*/ 1039167 w 8037833"/>
              <a:gd name="connsiteY91" fmla="*/ 3784177 h 3784177"/>
              <a:gd name="connsiteX92" fmla="*/ 989223 w 8037833"/>
              <a:gd name="connsiteY92" fmla="*/ 3770303 h 3784177"/>
              <a:gd name="connsiteX93" fmla="*/ 907906 w 8037833"/>
              <a:gd name="connsiteY93" fmla="*/ 3757678 h 3784177"/>
              <a:gd name="connsiteX94" fmla="*/ 825226 w 8037833"/>
              <a:gd name="connsiteY94" fmla="*/ 3726369 h 3784177"/>
              <a:gd name="connsiteX95" fmla="*/ 722264 w 8037833"/>
              <a:gd name="connsiteY95" fmla="*/ 3747612 h 3784177"/>
              <a:gd name="connsiteX96" fmla="*/ 659460 w 8037833"/>
              <a:gd name="connsiteY96" fmla="*/ 3740429 h 3784177"/>
              <a:gd name="connsiteX97" fmla="*/ 556552 w 8037833"/>
              <a:gd name="connsiteY97" fmla="*/ 3739124 h 3784177"/>
              <a:gd name="connsiteX98" fmla="*/ 385384 w 8037833"/>
              <a:gd name="connsiteY98" fmla="*/ 3726388 h 3784177"/>
              <a:gd name="connsiteX99" fmla="*/ 339711 w 8037833"/>
              <a:gd name="connsiteY99" fmla="*/ 3718242 h 3784177"/>
              <a:gd name="connsiteX100" fmla="*/ 222239 w 8037833"/>
              <a:gd name="connsiteY100" fmla="*/ 3672335 h 3784177"/>
              <a:gd name="connsiteX101" fmla="*/ 163578 w 8037833"/>
              <a:gd name="connsiteY101" fmla="*/ 3656292 h 3784177"/>
              <a:gd name="connsiteX102" fmla="*/ 72220 w 8037833"/>
              <a:gd name="connsiteY102" fmla="*/ 3645272 h 3784177"/>
              <a:gd name="connsiteX103" fmla="*/ 44395 w 8037833"/>
              <a:gd name="connsiteY103" fmla="*/ 3639455 h 3784177"/>
              <a:gd name="connsiteX104" fmla="*/ 1962 w 8037833"/>
              <a:gd name="connsiteY104" fmla="*/ 3635948 h 3784177"/>
              <a:gd name="connsiteX105" fmla="*/ 0 w 8037833"/>
              <a:gd name="connsiteY105" fmla="*/ 3635261 h 3784177"/>
              <a:gd name="connsiteX106" fmla="*/ 0 w 8037833"/>
              <a:gd name="connsiteY10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58745 w 8037833"/>
              <a:gd name="connsiteY78" fmla="*/ 3673229 h 3784177"/>
              <a:gd name="connsiteX79" fmla="*/ 2082844 w 8037833"/>
              <a:gd name="connsiteY79" fmla="*/ 3645349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734224 w 8037833"/>
              <a:gd name="connsiteY83" fmla="*/ 3655593 h 3784177"/>
              <a:gd name="connsiteX84" fmla="*/ 1664576 w 8037833"/>
              <a:gd name="connsiteY84" fmla="*/ 3638572 h 3784177"/>
              <a:gd name="connsiteX85" fmla="*/ 1577459 w 8037833"/>
              <a:gd name="connsiteY85" fmla="*/ 3658824 h 3784177"/>
              <a:gd name="connsiteX86" fmla="*/ 1527269 w 8037833"/>
              <a:gd name="connsiteY86" fmla="*/ 3663088 h 3784177"/>
              <a:gd name="connsiteX87" fmla="*/ 1390118 w 8037833"/>
              <a:gd name="connsiteY87" fmla="*/ 3682789 h 3784177"/>
              <a:gd name="connsiteX88" fmla="*/ 1252698 w 8037833"/>
              <a:gd name="connsiteY88" fmla="*/ 3708662 h 3784177"/>
              <a:gd name="connsiteX89" fmla="*/ 1206642 w 8037833"/>
              <a:gd name="connsiteY89" fmla="*/ 3736384 h 3784177"/>
              <a:gd name="connsiteX90" fmla="*/ 1058106 w 8037833"/>
              <a:gd name="connsiteY90" fmla="*/ 3776166 h 3784177"/>
              <a:gd name="connsiteX91" fmla="*/ 1039167 w 8037833"/>
              <a:gd name="connsiteY91" fmla="*/ 3784177 h 3784177"/>
              <a:gd name="connsiteX92" fmla="*/ 989223 w 8037833"/>
              <a:gd name="connsiteY92" fmla="*/ 3770303 h 3784177"/>
              <a:gd name="connsiteX93" fmla="*/ 907906 w 8037833"/>
              <a:gd name="connsiteY93" fmla="*/ 3757678 h 3784177"/>
              <a:gd name="connsiteX94" fmla="*/ 825226 w 8037833"/>
              <a:gd name="connsiteY94" fmla="*/ 3726369 h 3784177"/>
              <a:gd name="connsiteX95" fmla="*/ 722264 w 8037833"/>
              <a:gd name="connsiteY95" fmla="*/ 3747612 h 3784177"/>
              <a:gd name="connsiteX96" fmla="*/ 659460 w 8037833"/>
              <a:gd name="connsiteY96" fmla="*/ 3740429 h 3784177"/>
              <a:gd name="connsiteX97" fmla="*/ 556552 w 8037833"/>
              <a:gd name="connsiteY97" fmla="*/ 3739124 h 3784177"/>
              <a:gd name="connsiteX98" fmla="*/ 385384 w 8037833"/>
              <a:gd name="connsiteY98" fmla="*/ 3726388 h 3784177"/>
              <a:gd name="connsiteX99" fmla="*/ 339711 w 8037833"/>
              <a:gd name="connsiteY99" fmla="*/ 3718242 h 3784177"/>
              <a:gd name="connsiteX100" fmla="*/ 222239 w 8037833"/>
              <a:gd name="connsiteY100" fmla="*/ 3672335 h 3784177"/>
              <a:gd name="connsiteX101" fmla="*/ 163578 w 8037833"/>
              <a:gd name="connsiteY101" fmla="*/ 3656292 h 3784177"/>
              <a:gd name="connsiteX102" fmla="*/ 72220 w 8037833"/>
              <a:gd name="connsiteY102" fmla="*/ 3645272 h 3784177"/>
              <a:gd name="connsiteX103" fmla="*/ 44395 w 8037833"/>
              <a:gd name="connsiteY103" fmla="*/ 3639455 h 3784177"/>
              <a:gd name="connsiteX104" fmla="*/ 1962 w 8037833"/>
              <a:gd name="connsiteY104" fmla="*/ 3635948 h 3784177"/>
              <a:gd name="connsiteX105" fmla="*/ 0 w 8037833"/>
              <a:gd name="connsiteY105" fmla="*/ 3635261 h 3784177"/>
              <a:gd name="connsiteX106" fmla="*/ 0 w 8037833"/>
              <a:gd name="connsiteY10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58745 w 8037833"/>
              <a:gd name="connsiteY78" fmla="*/ 3673229 h 3784177"/>
              <a:gd name="connsiteX79" fmla="*/ 2082844 w 8037833"/>
              <a:gd name="connsiteY79" fmla="*/ 3645349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664576 w 8037833"/>
              <a:gd name="connsiteY83" fmla="*/ 3638572 h 3784177"/>
              <a:gd name="connsiteX84" fmla="*/ 1577459 w 8037833"/>
              <a:gd name="connsiteY84" fmla="*/ 3658824 h 3784177"/>
              <a:gd name="connsiteX85" fmla="*/ 1527269 w 8037833"/>
              <a:gd name="connsiteY85" fmla="*/ 3663088 h 3784177"/>
              <a:gd name="connsiteX86" fmla="*/ 1390118 w 8037833"/>
              <a:gd name="connsiteY86" fmla="*/ 3682789 h 3784177"/>
              <a:gd name="connsiteX87" fmla="*/ 1252698 w 8037833"/>
              <a:gd name="connsiteY87" fmla="*/ 3708662 h 3784177"/>
              <a:gd name="connsiteX88" fmla="*/ 1206642 w 8037833"/>
              <a:gd name="connsiteY88" fmla="*/ 3736384 h 3784177"/>
              <a:gd name="connsiteX89" fmla="*/ 1058106 w 8037833"/>
              <a:gd name="connsiteY89" fmla="*/ 3776166 h 3784177"/>
              <a:gd name="connsiteX90" fmla="*/ 1039167 w 8037833"/>
              <a:gd name="connsiteY90" fmla="*/ 3784177 h 3784177"/>
              <a:gd name="connsiteX91" fmla="*/ 989223 w 8037833"/>
              <a:gd name="connsiteY91" fmla="*/ 3770303 h 3784177"/>
              <a:gd name="connsiteX92" fmla="*/ 907906 w 8037833"/>
              <a:gd name="connsiteY92" fmla="*/ 3757678 h 3784177"/>
              <a:gd name="connsiteX93" fmla="*/ 825226 w 8037833"/>
              <a:gd name="connsiteY93" fmla="*/ 3726369 h 3784177"/>
              <a:gd name="connsiteX94" fmla="*/ 722264 w 8037833"/>
              <a:gd name="connsiteY94" fmla="*/ 3747612 h 3784177"/>
              <a:gd name="connsiteX95" fmla="*/ 659460 w 8037833"/>
              <a:gd name="connsiteY95" fmla="*/ 3740429 h 3784177"/>
              <a:gd name="connsiteX96" fmla="*/ 556552 w 8037833"/>
              <a:gd name="connsiteY96" fmla="*/ 3739124 h 3784177"/>
              <a:gd name="connsiteX97" fmla="*/ 385384 w 8037833"/>
              <a:gd name="connsiteY97" fmla="*/ 3726388 h 3784177"/>
              <a:gd name="connsiteX98" fmla="*/ 339711 w 8037833"/>
              <a:gd name="connsiteY98" fmla="*/ 3718242 h 3784177"/>
              <a:gd name="connsiteX99" fmla="*/ 222239 w 8037833"/>
              <a:gd name="connsiteY99" fmla="*/ 3672335 h 3784177"/>
              <a:gd name="connsiteX100" fmla="*/ 163578 w 8037833"/>
              <a:gd name="connsiteY100" fmla="*/ 3656292 h 3784177"/>
              <a:gd name="connsiteX101" fmla="*/ 72220 w 8037833"/>
              <a:gd name="connsiteY101" fmla="*/ 3645272 h 3784177"/>
              <a:gd name="connsiteX102" fmla="*/ 44395 w 8037833"/>
              <a:gd name="connsiteY102" fmla="*/ 3639455 h 3784177"/>
              <a:gd name="connsiteX103" fmla="*/ 1962 w 8037833"/>
              <a:gd name="connsiteY103" fmla="*/ 3635948 h 3784177"/>
              <a:gd name="connsiteX104" fmla="*/ 0 w 8037833"/>
              <a:gd name="connsiteY104" fmla="*/ 3635261 h 3784177"/>
              <a:gd name="connsiteX105" fmla="*/ 0 w 8037833"/>
              <a:gd name="connsiteY105"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58745 w 8037833"/>
              <a:gd name="connsiteY78" fmla="*/ 3673229 h 3784177"/>
              <a:gd name="connsiteX79" fmla="*/ 2082844 w 8037833"/>
              <a:gd name="connsiteY79" fmla="*/ 3645349 h 3784177"/>
              <a:gd name="connsiteX80" fmla="*/ 1938480 w 8037833"/>
              <a:gd name="connsiteY80" fmla="*/ 3601439 h 3784177"/>
              <a:gd name="connsiteX81" fmla="*/ 1900166 w 8037833"/>
              <a:gd name="connsiteY81" fmla="*/ 3609358 h 3784177"/>
              <a:gd name="connsiteX82" fmla="*/ 1704758 w 8037833"/>
              <a:gd name="connsiteY82" fmla="*/ 3637625 h 3784177"/>
              <a:gd name="connsiteX83" fmla="*/ 1664576 w 8037833"/>
              <a:gd name="connsiteY83" fmla="*/ 3638572 h 3784177"/>
              <a:gd name="connsiteX84" fmla="*/ 1577459 w 8037833"/>
              <a:gd name="connsiteY84" fmla="*/ 3658824 h 3784177"/>
              <a:gd name="connsiteX85" fmla="*/ 1527269 w 8037833"/>
              <a:gd name="connsiteY85" fmla="*/ 3663088 h 3784177"/>
              <a:gd name="connsiteX86" fmla="*/ 1390118 w 8037833"/>
              <a:gd name="connsiteY86" fmla="*/ 3682789 h 3784177"/>
              <a:gd name="connsiteX87" fmla="*/ 1252698 w 8037833"/>
              <a:gd name="connsiteY87" fmla="*/ 3708662 h 3784177"/>
              <a:gd name="connsiteX88" fmla="*/ 1206642 w 8037833"/>
              <a:gd name="connsiteY88" fmla="*/ 3736384 h 3784177"/>
              <a:gd name="connsiteX89" fmla="*/ 1058106 w 8037833"/>
              <a:gd name="connsiteY89" fmla="*/ 3776166 h 3784177"/>
              <a:gd name="connsiteX90" fmla="*/ 1039167 w 8037833"/>
              <a:gd name="connsiteY90" fmla="*/ 3784177 h 3784177"/>
              <a:gd name="connsiteX91" fmla="*/ 989223 w 8037833"/>
              <a:gd name="connsiteY91" fmla="*/ 3770303 h 3784177"/>
              <a:gd name="connsiteX92" fmla="*/ 907906 w 8037833"/>
              <a:gd name="connsiteY92" fmla="*/ 3757678 h 3784177"/>
              <a:gd name="connsiteX93" fmla="*/ 825226 w 8037833"/>
              <a:gd name="connsiteY93" fmla="*/ 3726369 h 3784177"/>
              <a:gd name="connsiteX94" fmla="*/ 722264 w 8037833"/>
              <a:gd name="connsiteY94" fmla="*/ 3747612 h 3784177"/>
              <a:gd name="connsiteX95" fmla="*/ 659460 w 8037833"/>
              <a:gd name="connsiteY95" fmla="*/ 3740429 h 3784177"/>
              <a:gd name="connsiteX96" fmla="*/ 556552 w 8037833"/>
              <a:gd name="connsiteY96" fmla="*/ 3739124 h 3784177"/>
              <a:gd name="connsiteX97" fmla="*/ 385384 w 8037833"/>
              <a:gd name="connsiteY97" fmla="*/ 3726388 h 3784177"/>
              <a:gd name="connsiteX98" fmla="*/ 339711 w 8037833"/>
              <a:gd name="connsiteY98" fmla="*/ 3718242 h 3784177"/>
              <a:gd name="connsiteX99" fmla="*/ 222239 w 8037833"/>
              <a:gd name="connsiteY99" fmla="*/ 3672335 h 3784177"/>
              <a:gd name="connsiteX100" fmla="*/ 163578 w 8037833"/>
              <a:gd name="connsiteY100" fmla="*/ 3656292 h 3784177"/>
              <a:gd name="connsiteX101" fmla="*/ 72220 w 8037833"/>
              <a:gd name="connsiteY101" fmla="*/ 3645272 h 3784177"/>
              <a:gd name="connsiteX102" fmla="*/ 44395 w 8037833"/>
              <a:gd name="connsiteY102" fmla="*/ 3639455 h 3784177"/>
              <a:gd name="connsiteX103" fmla="*/ 1962 w 8037833"/>
              <a:gd name="connsiteY103" fmla="*/ 3635948 h 3784177"/>
              <a:gd name="connsiteX104" fmla="*/ 0 w 8037833"/>
              <a:gd name="connsiteY104" fmla="*/ 3635261 h 3784177"/>
              <a:gd name="connsiteX105" fmla="*/ 0 w 8037833"/>
              <a:gd name="connsiteY105" fmla="*/ 12763 h 3784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8037833" h="3784177">
                <a:moveTo>
                  <a:pt x="0" y="12763"/>
                </a:moveTo>
                <a:lnTo>
                  <a:pt x="8037833" y="0"/>
                </a:lnTo>
                <a:lnTo>
                  <a:pt x="8037833" y="3123098"/>
                </a:lnTo>
                <a:lnTo>
                  <a:pt x="8034343" y="3122573"/>
                </a:lnTo>
                <a:cubicBezTo>
                  <a:pt x="7983474" y="3121603"/>
                  <a:pt x="7958686" y="3166517"/>
                  <a:pt x="7877229" y="3143819"/>
                </a:cubicBezTo>
                <a:cubicBezTo>
                  <a:pt x="7902982" y="3130590"/>
                  <a:pt x="7764195" y="3161981"/>
                  <a:pt x="7752740" y="3181149"/>
                </a:cubicBezTo>
                <a:cubicBezTo>
                  <a:pt x="7676202" y="3198058"/>
                  <a:pt x="7659123" y="3129063"/>
                  <a:pt x="7588760" y="3183782"/>
                </a:cubicBezTo>
                <a:cubicBezTo>
                  <a:pt x="7551891" y="3215463"/>
                  <a:pt x="7426365" y="3228579"/>
                  <a:pt x="7351256" y="3276296"/>
                </a:cubicBezTo>
                <a:cubicBezTo>
                  <a:pt x="7314255" y="3274736"/>
                  <a:pt x="7277479" y="3268807"/>
                  <a:pt x="7241630" y="3258619"/>
                </a:cubicBezTo>
                <a:cubicBezTo>
                  <a:pt x="7225774" y="3249278"/>
                  <a:pt x="7215938" y="3250389"/>
                  <a:pt x="7197338" y="3224751"/>
                </a:cubicBezTo>
                <a:cubicBezTo>
                  <a:pt x="7195955" y="3243380"/>
                  <a:pt x="7188542" y="3231477"/>
                  <a:pt x="7180777" y="3222826"/>
                </a:cubicBezTo>
                <a:cubicBezTo>
                  <a:pt x="7171770" y="3230955"/>
                  <a:pt x="7156637" y="3256184"/>
                  <a:pt x="7146896" y="3256975"/>
                </a:cubicBezTo>
                <a:cubicBezTo>
                  <a:pt x="7127629" y="3216232"/>
                  <a:pt x="7125488" y="3280164"/>
                  <a:pt x="7101771" y="3257015"/>
                </a:cubicBezTo>
                <a:cubicBezTo>
                  <a:pt x="7091351" y="3270846"/>
                  <a:pt x="7071846" y="3326895"/>
                  <a:pt x="7047844" y="3303791"/>
                </a:cubicBezTo>
                <a:cubicBezTo>
                  <a:pt x="6992848" y="3331112"/>
                  <a:pt x="6969266" y="3372516"/>
                  <a:pt x="6912506" y="3361478"/>
                </a:cubicBezTo>
                <a:cubicBezTo>
                  <a:pt x="6904521" y="3387853"/>
                  <a:pt x="6807293" y="3321424"/>
                  <a:pt x="6819463" y="3368624"/>
                </a:cubicBezTo>
                <a:cubicBezTo>
                  <a:pt x="6800520" y="3366318"/>
                  <a:pt x="6786640" y="3347534"/>
                  <a:pt x="6797198" y="3378256"/>
                </a:cubicBezTo>
                <a:lnTo>
                  <a:pt x="6687784" y="3376132"/>
                </a:lnTo>
                <a:cubicBezTo>
                  <a:pt x="6627134" y="3366894"/>
                  <a:pt x="6605084" y="3434017"/>
                  <a:pt x="6566539" y="3382500"/>
                </a:cubicBezTo>
                <a:cubicBezTo>
                  <a:pt x="6505539" y="3381128"/>
                  <a:pt x="6435204" y="3374346"/>
                  <a:pt x="6352283" y="3374762"/>
                </a:cubicBezTo>
                <a:cubicBezTo>
                  <a:pt x="6293888" y="3372097"/>
                  <a:pt x="6170788" y="3347568"/>
                  <a:pt x="6111718" y="3357536"/>
                </a:cubicBezTo>
                <a:cubicBezTo>
                  <a:pt x="6041005" y="3333697"/>
                  <a:pt x="6098061" y="3372084"/>
                  <a:pt x="6022263" y="3359057"/>
                </a:cubicBezTo>
                <a:cubicBezTo>
                  <a:pt x="5989123" y="3410585"/>
                  <a:pt x="5931322" y="3384912"/>
                  <a:pt x="5891274" y="3397681"/>
                </a:cubicBezTo>
                <a:cubicBezTo>
                  <a:pt x="5845239" y="3408862"/>
                  <a:pt x="5792317" y="3420977"/>
                  <a:pt x="5746050" y="3426142"/>
                </a:cubicBezTo>
                <a:cubicBezTo>
                  <a:pt x="5709404" y="3402923"/>
                  <a:pt x="5659139" y="3459917"/>
                  <a:pt x="5613670" y="3428671"/>
                </a:cubicBezTo>
                <a:cubicBezTo>
                  <a:pt x="5596941" y="3421144"/>
                  <a:pt x="5545141" y="3422095"/>
                  <a:pt x="5535334" y="3437044"/>
                </a:cubicBezTo>
                <a:cubicBezTo>
                  <a:pt x="5524532" y="3440286"/>
                  <a:pt x="5511933" y="3434991"/>
                  <a:pt x="5506940" y="3450999"/>
                </a:cubicBezTo>
                <a:cubicBezTo>
                  <a:pt x="5498692" y="3470265"/>
                  <a:pt x="5461008" y="3440518"/>
                  <a:pt x="5466372" y="3463245"/>
                </a:cubicBezTo>
                <a:cubicBezTo>
                  <a:pt x="5439614" y="3442862"/>
                  <a:pt x="5418331" y="3483220"/>
                  <a:pt x="5395833" y="3493194"/>
                </a:cubicBezTo>
                <a:cubicBezTo>
                  <a:pt x="5374758" y="3472971"/>
                  <a:pt x="5354436" y="3500114"/>
                  <a:pt x="5305325" y="3505200"/>
                </a:cubicBezTo>
                <a:cubicBezTo>
                  <a:pt x="5282149" y="3481812"/>
                  <a:pt x="5266154" y="3522676"/>
                  <a:pt x="5223043" y="3491664"/>
                </a:cubicBezTo>
                <a:cubicBezTo>
                  <a:pt x="5200154" y="3491478"/>
                  <a:pt x="5207329" y="3491346"/>
                  <a:pt x="5167992" y="3486279"/>
                </a:cubicBezTo>
                <a:cubicBezTo>
                  <a:pt x="5107971" y="3480838"/>
                  <a:pt x="5042315" y="3467667"/>
                  <a:pt x="4987020" y="3461263"/>
                </a:cubicBezTo>
                <a:cubicBezTo>
                  <a:pt x="4924981" y="3458977"/>
                  <a:pt x="4971120" y="3508066"/>
                  <a:pt x="4890003" y="3469874"/>
                </a:cubicBezTo>
                <a:cubicBezTo>
                  <a:pt x="4883619" y="3488080"/>
                  <a:pt x="4873972" y="3489465"/>
                  <a:pt x="4856654" y="3481880"/>
                </a:cubicBezTo>
                <a:cubicBezTo>
                  <a:pt x="4826649" y="3482096"/>
                  <a:pt x="4833746" y="3526606"/>
                  <a:pt x="4800711" y="3501441"/>
                </a:cubicBezTo>
                <a:cubicBezTo>
                  <a:pt x="4808694" y="3525119"/>
                  <a:pt x="4745093" y="3513953"/>
                  <a:pt x="4761569" y="3538103"/>
                </a:cubicBezTo>
                <a:cubicBezTo>
                  <a:pt x="4744478" y="3561060"/>
                  <a:pt x="4730992" y="3525632"/>
                  <a:pt x="4713734" y="3545724"/>
                </a:cubicBezTo>
                <a:cubicBezTo>
                  <a:pt x="4694993" y="3545439"/>
                  <a:pt x="4672479" y="3533026"/>
                  <a:pt x="4649120" y="3536392"/>
                </a:cubicBezTo>
                <a:cubicBezTo>
                  <a:pt x="4617081" y="3524764"/>
                  <a:pt x="4613909" y="3550370"/>
                  <a:pt x="4573578" y="3565923"/>
                </a:cubicBezTo>
                <a:cubicBezTo>
                  <a:pt x="4554559" y="3553131"/>
                  <a:pt x="4541305" y="3561025"/>
                  <a:pt x="4529117" y="3575592"/>
                </a:cubicBezTo>
                <a:cubicBezTo>
                  <a:pt x="4488096" y="3574977"/>
                  <a:pt x="4453361" y="3598310"/>
                  <a:pt x="4408641" y="3610000"/>
                </a:cubicBezTo>
                <a:cubicBezTo>
                  <a:pt x="4359520" y="3631497"/>
                  <a:pt x="4386585" y="3626629"/>
                  <a:pt x="4356402" y="3642792"/>
                </a:cubicBezTo>
                <a:lnTo>
                  <a:pt x="4270245" y="3665789"/>
                </a:lnTo>
                <a:lnTo>
                  <a:pt x="4208725" y="3678132"/>
                </a:lnTo>
                <a:lnTo>
                  <a:pt x="4191289" y="3702380"/>
                </a:lnTo>
                <a:lnTo>
                  <a:pt x="4191039" y="3702831"/>
                </a:lnTo>
                <a:lnTo>
                  <a:pt x="4181340" y="3701729"/>
                </a:lnTo>
                <a:cubicBezTo>
                  <a:pt x="4164960" y="3698824"/>
                  <a:pt x="4149012" y="3695007"/>
                  <a:pt x="4133816" y="3690565"/>
                </a:cubicBezTo>
                <a:cubicBezTo>
                  <a:pt x="4121337" y="3715793"/>
                  <a:pt x="4065005" y="3684188"/>
                  <a:pt x="4071732" y="3732513"/>
                </a:cubicBezTo>
                <a:cubicBezTo>
                  <a:pt x="4051251" y="3727949"/>
                  <a:pt x="4038650" y="3707633"/>
                  <a:pt x="4045924" y="3739404"/>
                </a:cubicBezTo>
                <a:cubicBezTo>
                  <a:pt x="4039196" y="3738807"/>
                  <a:pt x="4035086" y="3741389"/>
                  <a:pt x="4032171" y="3745523"/>
                </a:cubicBezTo>
                <a:lnTo>
                  <a:pt x="4011556" y="3729673"/>
                </a:lnTo>
                <a:lnTo>
                  <a:pt x="3985774" y="3736547"/>
                </a:lnTo>
                <a:lnTo>
                  <a:pt x="3979769" y="3738769"/>
                </a:lnTo>
                <a:lnTo>
                  <a:pt x="3950014" y="3726942"/>
                </a:lnTo>
                <a:lnTo>
                  <a:pt x="3934671" y="3723339"/>
                </a:lnTo>
                <a:lnTo>
                  <a:pt x="3930274" y="3717148"/>
                </a:lnTo>
                <a:cubicBezTo>
                  <a:pt x="3925557" y="3713336"/>
                  <a:pt x="3918845" y="3711571"/>
                  <a:pt x="3907660" y="3714456"/>
                </a:cubicBezTo>
                <a:lnTo>
                  <a:pt x="3905087" y="3716098"/>
                </a:lnTo>
                <a:lnTo>
                  <a:pt x="3886347" y="3706620"/>
                </a:lnTo>
                <a:cubicBezTo>
                  <a:pt x="3880298" y="3702306"/>
                  <a:pt x="3874918" y="3696877"/>
                  <a:pt x="3870533" y="3689905"/>
                </a:cubicBezTo>
                <a:cubicBezTo>
                  <a:pt x="3807578" y="3724969"/>
                  <a:pt x="3747319" y="3689891"/>
                  <a:pt x="3678563" y="3694486"/>
                </a:cubicBezTo>
                <a:cubicBezTo>
                  <a:pt x="3619015" y="3647819"/>
                  <a:pt x="3541898" y="3698501"/>
                  <a:pt x="3524121" y="3642736"/>
                </a:cubicBezTo>
                <a:cubicBezTo>
                  <a:pt x="3473280" y="3637953"/>
                  <a:pt x="3441828" y="3666410"/>
                  <a:pt x="3373519" y="3665785"/>
                </a:cubicBezTo>
                <a:cubicBezTo>
                  <a:pt x="3301144" y="3619995"/>
                  <a:pt x="3195679" y="3661016"/>
                  <a:pt x="3114267" y="3638983"/>
                </a:cubicBezTo>
                <a:cubicBezTo>
                  <a:pt x="3050301" y="3631891"/>
                  <a:pt x="3014478" y="3623781"/>
                  <a:pt x="2989722" y="3623230"/>
                </a:cubicBezTo>
                <a:cubicBezTo>
                  <a:pt x="2981490" y="3626253"/>
                  <a:pt x="2973615" y="3630768"/>
                  <a:pt x="2965734" y="3635676"/>
                </a:cubicBezTo>
                <a:lnTo>
                  <a:pt x="2961603" y="3638221"/>
                </a:lnTo>
                <a:lnTo>
                  <a:pt x="2944959" y="3639723"/>
                </a:lnTo>
                <a:lnTo>
                  <a:pt x="2940402" y="3651000"/>
                </a:lnTo>
                <a:lnTo>
                  <a:pt x="2884777" y="3660775"/>
                </a:lnTo>
                <a:cubicBezTo>
                  <a:pt x="2847798" y="3633323"/>
                  <a:pt x="2784577" y="3683878"/>
                  <a:pt x="2739034" y="3647396"/>
                </a:cubicBezTo>
                <a:cubicBezTo>
                  <a:pt x="2721723" y="3637914"/>
                  <a:pt x="2664700" y="3632640"/>
                  <a:pt x="2651827" y="3646306"/>
                </a:cubicBezTo>
                <a:cubicBezTo>
                  <a:pt x="2639507" y="3648229"/>
                  <a:pt x="2626416" y="3641459"/>
                  <a:pt x="2618680" y="3656755"/>
                </a:cubicBezTo>
                <a:cubicBezTo>
                  <a:pt x="2606912" y="3674893"/>
                  <a:pt x="2569710" y="3640834"/>
                  <a:pt x="2572404" y="3664043"/>
                </a:cubicBezTo>
                <a:cubicBezTo>
                  <a:pt x="2539908" y="3664264"/>
                  <a:pt x="2468909" y="3658244"/>
                  <a:pt x="2423704" y="3658079"/>
                </a:cubicBezTo>
                <a:cubicBezTo>
                  <a:pt x="2401541" y="3632076"/>
                  <a:pt x="2336245" y="3667858"/>
                  <a:pt x="2301172" y="3663053"/>
                </a:cubicBezTo>
                <a:cubicBezTo>
                  <a:pt x="2270382" y="3664836"/>
                  <a:pt x="2295133" y="3678405"/>
                  <a:pt x="2258745" y="3673229"/>
                </a:cubicBezTo>
                <a:cubicBezTo>
                  <a:pt x="2189914" y="3624313"/>
                  <a:pt x="2142671" y="3658345"/>
                  <a:pt x="2082844" y="3645349"/>
                </a:cubicBezTo>
                <a:cubicBezTo>
                  <a:pt x="2015031" y="3635633"/>
                  <a:pt x="2022192" y="3649098"/>
                  <a:pt x="1938480" y="3601439"/>
                </a:cubicBezTo>
                <a:cubicBezTo>
                  <a:pt x="1928908" y="3618751"/>
                  <a:pt x="1918117" y="3618969"/>
                  <a:pt x="1900166" y="3609358"/>
                </a:cubicBezTo>
                <a:cubicBezTo>
                  <a:pt x="1875058" y="3614647"/>
                  <a:pt x="1732415" y="3629919"/>
                  <a:pt x="1704758" y="3637625"/>
                </a:cubicBezTo>
                <a:cubicBezTo>
                  <a:pt x="1665493" y="3642494"/>
                  <a:pt x="1699638" y="3634297"/>
                  <a:pt x="1664576" y="3638572"/>
                </a:cubicBezTo>
                <a:cubicBezTo>
                  <a:pt x="1631025" y="3623179"/>
                  <a:pt x="1623938" y="3648223"/>
                  <a:pt x="1577459" y="3658824"/>
                </a:cubicBezTo>
                <a:cubicBezTo>
                  <a:pt x="1558372" y="3643840"/>
                  <a:pt x="1542705" y="3650086"/>
                  <a:pt x="1527269" y="3663088"/>
                </a:cubicBezTo>
                <a:cubicBezTo>
                  <a:pt x="1482304" y="3657554"/>
                  <a:pt x="1440875" y="3676551"/>
                  <a:pt x="1390118" y="3682789"/>
                </a:cubicBezTo>
                <a:cubicBezTo>
                  <a:pt x="1335668" y="3664499"/>
                  <a:pt x="1306940" y="3702155"/>
                  <a:pt x="1252698" y="3708662"/>
                </a:cubicBezTo>
                <a:cubicBezTo>
                  <a:pt x="1205896" y="3739126"/>
                  <a:pt x="1252155" y="3739345"/>
                  <a:pt x="1206642" y="3736384"/>
                </a:cubicBezTo>
                <a:cubicBezTo>
                  <a:pt x="1133049" y="3701459"/>
                  <a:pt x="1172385" y="3788811"/>
                  <a:pt x="1058106" y="3776166"/>
                </a:cubicBezTo>
                <a:cubicBezTo>
                  <a:pt x="1051718" y="3770370"/>
                  <a:pt x="1037785" y="3776256"/>
                  <a:pt x="1039167" y="3784177"/>
                </a:cubicBezTo>
                <a:cubicBezTo>
                  <a:pt x="1031939" y="3781717"/>
                  <a:pt x="991014" y="3757614"/>
                  <a:pt x="989223" y="3770303"/>
                </a:cubicBezTo>
                <a:cubicBezTo>
                  <a:pt x="952800" y="3771798"/>
                  <a:pt x="940354" y="3773288"/>
                  <a:pt x="907906" y="3757678"/>
                </a:cubicBezTo>
                <a:cubicBezTo>
                  <a:pt x="837671" y="3779460"/>
                  <a:pt x="875987" y="3720282"/>
                  <a:pt x="825226" y="3726369"/>
                </a:cubicBezTo>
                <a:cubicBezTo>
                  <a:pt x="784475" y="3751356"/>
                  <a:pt x="769332" y="3730978"/>
                  <a:pt x="722264" y="3747612"/>
                </a:cubicBezTo>
                <a:cubicBezTo>
                  <a:pt x="705940" y="3706527"/>
                  <a:pt x="677954" y="3751976"/>
                  <a:pt x="659460" y="3740429"/>
                </a:cubicBezTo>
                <a:cubicBezTo>
                  <a:pt x="630609" y="3788461"/>
                  <a:pt x="587162" y="3738081"/>
                  <a:pt x="556552" y="3739124"/>
                </a:cubicBezTo>
                <a:cubicBezTo>
                  <a:pt x="512191" y="3741235"/>
                  <a:pt x="421524" y="3729868"/>
                  <a:pt x="385384" y="3726388"/>
                </a:cubicBezTo>
                <a:cubicBezTo>
                  <a:pt x="371829" y="3727776"/>
                  <a:pt x="368220" y="3731702"/>
                  <a:pt x="339711" y="3718242"/>
                </a:cubicBezTo>
                <a:cubicBezTo>
                  <a:pt x="302559" y="3699664"/>
                  <a:pt x="266533" y="3688299"/>
                  <a:pt x="222239" y="3672335"/>
                </a:cubicBezTo>
                <a:cubicBezTo>
                  <a:pt x="210647" y="3639657"/>
                  <a:pt x="164789" y="3691878"/>
                  <a:pt x="163578" y="3656292"/>
                </a:cubicBezTo>
                <a:cubicBezTo>
                  <a:pt x="143579" y="3679822"/>
                  <a:pt x="105972" y="3643221"/>
                  <a:pt x="72220" y="3645272"/>
                </a:cubicBezTo>
                <a:cubicBezTo>
                  <a:pt x="65331" y="3629421"/>
                  <a:pt x="57584" y="3630437"/>
                  <a:pt x="44395" y="3639455"/>
                </a:cubicBezTo>
                <a:cubicBezTo>
                  <a:pt x="30887" y="3640873"/>
                  <a:pt x="16617" y="3639423"/>
                  <a:pt x="1962" y="3635948"/>
                </a:cubicBezTo>
                <a:lnTo>
                  <a:pt x="0" y="3635261"/>
                </a:lnTo>
                <a:lnTo>
                  <a:pt x="0" y="12763"/>
                </a:lnTo>
                <a:close/>
              </a:path>
            </a:pathLst>
          </a:custGeom>
          <a:solidFill>
            <a:srgbClr val="82766A">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itle 3">
            <a:extLst>
              <a:ext uri="{FF2B5EF4-FFF2-40B4-BE49-F238E27FC236}">
                <a16:creationId xmlns:a16="http://schemas.microsoft.com/office/drawing/2014/main" id="{698E7AE7-754A-1AB6-24A6-C81E9F03C673}"/>
              </a:ext>
            </a:extLst>
          </p:cNvPr>
          <p:cNvSpPr>
            <a:spLocks noGrp="1"/>
          </p:cNvSpPr>
          <p:nvPr>
            <p:ph type="title"/>
          </p:nvPr>
        </p:nvSpPr>
        <p:spPr>
          <a:xfrm>
            <a:off x="2295277" y="1960281"/>
            <a:ext cx="7601446" cy="1757084"/>
          </a:xfrm>
        </p:spPr>
        <p:txBody>
          <a:bodyPr vert="horz" lIns="91440" tIns="45720" rIns="91440" bIns="45720" rtlCol="0" anchor="b">
            <a:normAutofit/>
          </a:bodyPr>
          <a:lstStyle/>
          <a:p>
            <a:pPr algn="ctr"/>
            <a:r>
              <a:rPr lang="en-US">
                <a:solidFill>
                  <a:schemeClr val="tx2"/>
                </a:solidFill>
              </a:rPr>
              <a:t>THANK YOU</a:t>
            </a:r>
          </a:p>
        </p:txBody>
      </p:sp>
      <p:sp>
        <p:nvSpPr>
          <p:cNvPr id="17" name="Rectangle 6">
            <a:extLst>
              <a:ext uri="{FF2B5EF4-FFF2-40B4-BE49-F238E27FC236}">
                <a16:creationId xmlns:a16="http://schemas.microsoft.com/office/drawing/2014/main" id="{6AA9F379-605C-48FC-AA29-73D667134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21727" y="900998"/>
            <a:ext cx="1348547" cy="40780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cubicBezTo>
                  <a:pt x="781874" y="4129"/>
                  <a:pt x="1607589" y="24681"/>
                  <a:pt x="2170127" y="33245"/>
                </a:cubicBezTo>
                <a:cubicBezTo>
                  <a:pt x="2169852" y="63908"/>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35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79685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56C4749-F9B3-ECC2-C148-DF6E308B37A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INTRODUCTION</a:t>
            </a:r>
          </a:p>
        </p:txBody>
      </p:sp>
      <p:sp>
        <p:nvSpPr>
          <p:cNvPr id="4" name="Content Placeholder 3">
            <a:extLst>
              <a:ext uri="{FF2B5EF4-FFF2-40B4-BE49-F238E27FC236}">
                <a16:creationId xmlns:a16="http://schemas.microsoft.com/office/drawing/2014/main" id="{E19EC5F6-4F73-274A-9924-6D3E462A94C8}"/>
              </a:ext>
            </a:extLst>
          </p:cNvPr>
          <p:cNvSpPr>
            <a:spLocks noGrp="1"/>
          </p:cNvSpPr>
          <p:nvPr>
            <p:ph idx="1"/>
          </p:nvPr>
        </p:nvSpPr>
        <p:spPr/>
        <p:txBody>
          <a:bodyPr>
            <a:normAutofit lnSpcReduction="10000"/>
          </a:bodyPr>
          <a:lstStyle/>
          <a:p>
            <a:pPr marL="0" indent="0">
              <a:lnSpc>
                <a:spcPct val="150000"/>
              </a:lnSpc>
              <a:buNone/>
            </a:pPr>
            <a:r>
              <a:rPr lang="en-US" sz="2200" dirty="0">
                <a:latin typeface="Times New Roman" panose="02020603050405020304" pitchFamily="18" charset="0"/>
                <a:cs typeface="Times New Roman" panose="02020603050405020304" pitchFamily="18" charset="0"/>
              </a:rPr>
              <a:t>	</a:t>
            </a:r>
            <a:r>
              <a:rPr lang="en-US" sz="2200" b="0" i="0" dirty="0">
                <a:solidFill>
                  <a:srgbClr val="2E2E2E"/>
                </a:solidFill>
                <a:effectLst/>
                <a:latin typeface="Times New Roman" panose="02020603050405020304" pitchFamily="18" charset="0"/>
                <a:cs typeface="Times New Roman" panose="02020603050405020304" pitchFamily="18" charset="0"/>
              </a:rPr>
              <a:t>The concept of smart home has gained significant popularity in the recent past. It enables the automatic control of household appliances scheduling, leading to the improved energy usage efficiency and reduced economical cost. Under the popular advanced metering infrastructure (AMI), the smart meter at a home system automatically receives the periodically updated utility pricing information sent from utility. Subsequently, the smart controller which implements the smart home scheduling algorithms will be activated to automatically schedule various home appliances with the target of reducing electricity bill, that is, shifting the heavy energy load off the peak pricing hours.</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8527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1030">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1033" name="Ink 103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1033" name="Ink 103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1035" name="Rectangle 1034">
            <a:extLst>
              <a:ext uri="{FF2B5EF4-FFF2-40B4-BE49-F238E27FC236}">
                <a16:creationId xmlns:a16="http://schemas.microsoft.com/office/drawing/2014/main" id="{3C54F4CE-85F0-46ED-80DA-9518C9251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7" name="Freeform: Shape 1036">
            <a:extLst>
              <a:ext uri="{FF2B5EF4-FFF2-40B4-BE49-F238E27FC236}">
                <a16:creationId xmlns:a16="http://schemas.microsoft.com/office/drawing/2014/main" id="{DADD1FCA-8ACB-4958-81DD-4CDD6D3E1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5440670" cy="6858000"/>
          </a:xfrm>
          <a:custGeom>
            <a:avLst/>
            <a:gdLst>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6695 w 5734864"/>
              <a:gd name="connsiteY13" fmla="*/ 1035077 h 6858000"/>
              <a:gd name="connsiteX14" fmla="*/ 847865 w 5734864"/>
              <a:gd name="connsiteY14" fmla="*/ 1070795 h 6858000"/>
              <a:gd name="connsiteX15" fmla="*/ 862786 w 5734864"/>
              <a:gd name="connsiteY15" fmla="*/ 1238994 h 6858000"/>
              <a:gd name="connsiteX16" fmla="*/ 859345 w 5734864"/>
              <a:gd name="connsiteY16" fmla="*/ 1380427 h 6858000"/>
              <a:gd name="connsiteX17" fmla="*/ 855172 w 5734864"/>
              <a:gd name="connsiteY17" fmla="*/ 1435262 h 6858000"/>
              <a:gd name="connsiteX18" fmla="*/ 860494 w 5734864"/>
              <a:gd name="connsiteY18" fmla="*/ 1453861 h 6858000"/>
              <a:gd name="connsiteX19" fmla="*/ 853731 w 5734864"/>
              <a:gd name="connsiteY19" fmla="*/ 1467047 h 6858000"/>
              <a:gd name="connsiteX20" fmla="*/ 845847 w 5734864"/>
              <a:gd name="connsiteY20" fmla="*/ 1502307 h 6858000"/>
              <a:gd name="connsiteX21" fmla="*/ 817613 w 5734864"/>
              <a:gd name="connsiteY21" fmla="*/ 1565166 h 6858000"/>
              <a:gd name="connsiteX22" fmla="*/ 804223 w 5734864"/>
              <a:gd name="connsiteY22" fmla="*/ 1601941 h 6858000"/>
              <a:gd name="connsiteX23" fmla="*/ 791773 w 5734864"/>
              <a:gd name="connsiteY23" fmla="*/ 1627005 h 6858000"/>
              <a:gd name="connsiteX24" fmla="*/ 774645 w 5734864"/>
              <a:gd name="connsiteY24" fmla="*/ 1699922 h 6858000"/>
              <a:gd name="connsiteX25" fmla="*/ 752343 w 5734864"/>
              <a:gd name="connsiteY25" fmla="*/ 1824604 h 6858000"/>
              <a:gd name="connsiteX26" fmla="*/ 746254 w 5734864"/>
              <a:gd name="connsiteY26" fmla="*/ 1850222 h 6858000"/>
              <a:gd name="connsiteX27" fmla="*/ 728600 w 5734864"/>
              <a:gd name="connsiteY27" fmla="*/ 1869603 h 6858000"/>
              <a:gd name="connsiteX28" fmla="*/ 724396 w 5734864"/>
              <a:gd name="connsiteY28" fmla="*/ 1883104 h 6858000"/>
              <a:gd name="connsiteX29" fmla="*/ 722165 w 5734864"/>
              <a:gd name="connsiteY29" fmla="*/ 1885924 h 6858000"/>
              <a:gd name="connsiteX30" fmla="*/ 721338 w 5734864"/>
              <a:gd name="connsiteY30" fmla="*/ 1887123 h 6858000"/>
              <a:gd name="connsiteX31" fmla="*/ 714840 w 5734864"/>
              <a:gd name="connsiteY31" fmla="*/ 1902274 h 6858000"/>
              <a:gd name="connsiteX32" fmla="*/ 722847 w 5734864"/>
              <a:gd name="connsiteY32" fmla="*/ 1929891 h 6858000"/>
              <a:gd name="connsiteX33" fmla="*/ 719647 w 5734864"/>
              <a:gd name="connsiteY33" fmla="*/ 1936120 h 6858000"/>
              <a:gd name="connsiteX34" fmla="*/ 714660 w 5734864"/>
              <a:gd name="connsiteY34" fmla="*/ 1982709 h 6858000"/>
              <a:gd name="connsiteX35" fmla="*/ 710759 w 5734864"/>
              <a:gd name="connsiteY35" fmla="*/ 2013010 h 6858000"/>
              <a:gd name="connsiteX36" fmla="*/ 697927 w 5734864"/>
              <a:gd name="connsiteY36" fmla="*/ 2069833 h 6858000"/>
              <a:gd name="connsiteX37" fmla="*/ 693594 w 5734864"/>
              <a:gd name="connsiteY37" fmla="*/ 2103731 h 6858000"/>
              <a:gd name="connsiteX38" fmla="*/ 691109 w 5734864"/>
              <a:gd name="connsiteY38" fmla="*/ 2124027 h 6858000"/>
              <a:gd name="connsiteX39" fmla="*/ 676593 w 5734864"/>
              <a:gd name="connsiteY39" fmla="*/ 2176182 h 6858000"/>
              <a:gd name="connsiteX40" fmla="*/ 633227 w 5734864"/>
              <a:gd name="connsiteY40" fmla="*/ 2258036 h 6858000"/>
              <a:gd name="connsiteX41" fmla="*/ 625564 w 5734864"/>
              <a:gd name="connsiteY41" fmla="*/ 2284567 h 6858000"/>
              <a:gd name="connsiteX42" fmla="*/ 627074 w 5734864"/>
              <a:gd name="connsiteY42" fmla="*/ 2289605 h 6858000"/>
              <a:gd name="connsiteX43" fmla="*/ 614574 w 5734864"/>
              <a:gd name="connsiteY43" fmla="*/ 2308717 h 6858000"/>
              <a:gd name="connsiteX44" fmla="*/ 606890 w 5734864"/>
              <a:gd name="connsiteY44" fmla="*/ 2320662 h 6858000"/>
              <a:gd name="connsiteX45" fmla="*/ 605558 w 5734864"/>
              <a:gd name="connsiteY45" fmla="*/ 2327897 h 6858000"/>
              <a:gd name="connsiteX46" fmla="*/ 602202 w 5734864"/>
              <a:gd name="connsiteY46" fmla="*/ 2357749 h 6858000"/>
              <a:gd name="connsiteX47" fmla="*/ 600213 w 5734864"/>
              <a:gd name="connsiteY47" fmla="*/ 2364905 h 6858000"/>
              <a:gd name="connsiteX48" fmla="*/ 597160 w 5734864"/>
              <a:gd name="connsiteY48" fmla="*/ 2388351 h 6858000"/>
              <a:gd name="connsiteX49" fmla="*/ 597982 w 5734864"/>
              <a:gd name="connsiteY49" fmla="*/ 2402296 h 6858000"/>
              <a:gd name="connsiteX50" fmla="*/ 593150 w 5734864"/>
              <a:gd name="connsiteY50" fmla="*/ 2420015 h 6858000"/>
              <a:gd name="connsiteX51" fmla="*/ 592833 w 5734864"/>
              <a:gd name="connsiteY51" fmla="*/ 2422749 h 6858000"/>
              <a:gd name="connsiteX52" fmla="*/ 594479 w 5734864"/>
              <a:gd name="connsiteY52" fmla="*/ 2426002 h 6858000"/>
              <a:gd name="connsiteX53" fmla="*/ 591963 w 5734864"/>
              <a:gd name="connsiteY53" fmla="*/ 2431950 h 6858000"/>
              <a:gd name="connsiteX54" fmla="*/ 591544 w 5734864"/>
              <a:gd name="connsiteY54" fmla="*/ 2433897 h 6858000"/>
              <a:gd name="connsiteX55" fmla="*/ 589519 w 5734864"/>
              <a:gd name="connsiteY55" fmla="*/ 2451398 h 6858000"/>
              <a:gd name="connsiteX56" fmla="*/ 590037 w 5734864"/>
              <a:gd name="connsiteY56" fmla="*/ 2455536 h 6858000"/>
              <a:gd name="connsiteX57" fmla="*/ 588179 w 5734864"/>
              <a:gd name="connsiteY57" fmla="*/ 2462981 h 6858000"/>
              <a:gd name="connsiteX58" fmla="*/ 583434 w 5734864"/>
              <a:gd name="connsiteY58" fmla="*/ 2503991 h 6858000"/>
              <a:gd name="connsiteX59" fmla="*/ 567942 w 5734864"/>
              <a:gd name="connsiteY59" fmla="*/ 2652936 h 6858000"/>
              <a:gd name="connsiteX60" fmla="*/ 573869 w 5734864"/>
              <a:gd name="connsiteY60" fmla="*/ 2670188 h 6858000"/>
              <a:gd name="connsiteX61" fmla="*/ 575243 w 5734864"/>
              <a:gd name="connsiteY61" fmla="*/ 2688114 h 6858000"/>
              <a:gd name="connsiteX62" fmla="*/ 573824 w 5734864"/>
              <a:gd name="connsiteY62" fmla="*/ 2689856 h 6858000"/>
              <a:gd name="connsiteX63" fmla="*/ 570699 w 5734864"/>
              <a:gd name="connsiteY63" fmla="*/ 2709353 h 6858000"/>
              <a:gd name="connsiteX64" fmla="*/ 573192 w 5734864"/>
              <a:gd name="connsiteY64" fmla="*/ 2714527 h 6858000"/>
              <a:gd name="connsiteX65" fmla="*/ 572044 w 5734864"/>
              <a:gd name="connsiteY65" fmla="*/ 2728187 h 6858000"/>
              <a:gd name="connsiteX66" fmla="*/ 572465 w 5734864"/>
              <a:gd name="connsiteY66" fmla="*/ 2755863 h 6858000"/>
              <a:gd name="connsiteX67" fmla="*/ 570028 w 5734864"/>
              <a:gd name="connsiteY67" fmla="*/ 2760324 h 6858000"/>
              <a:gd name="connsiteX68" fmla="*/ 566748 w 5734864"/>
              <a:gd name="connsiteY68" fmla="*/ 2800948 h 6858000"/>
              <a:gd name="connsiteX69" fmla="*/ 565509 w 5734864"/>
              <a:gd name="connsiteY69" fmla="*/ 2801167 h 6858000"/>
              <a:gd name="connsiteX70" fmla="*/ 559367 w 5734864"/>
              <a:gd name="connsiteY70" fmla="*/ 2811129 h 6858000"/>
              <a:gd name="connsiteX71" fmla="*/ 550354 w 5734864"/>
              <a:gd name="connsiteY71" fmla="*/ 2830949 h 6858000"/>
              <a:gd name="connsiteX72" fmla="*/ 514795 w 5734864"/>
              <a:gd name="connsiteY72" fmla="*/ 2872433 h 6858000"/>
              <a:gd name="connsiteX73" fmla="*/ 509875 w 5734864"/>
              <a:gd name="connsiteY73" fmla="*/ 2923099 h 6858000"/>
              <a:gd name="connsiteX74" fmla="*/ 509577 w 5734864"/>
              <a:gd name="connsiteY74" fmla="*/ 2923197 h 6858000"/>
              <a:gd name="connsiteX75" fmla="*/ 507597 w 5734864"/>
              <a:gd name="connsiteY75" fmla="*/ 2931868 h 6858000"/>
              <a:gd name="connsiteX76" fmla="*/ 507379 w 5734864"/>
              <a:gd name="connsiteY76" fmla="*/ 2938322 h 6858000"/>
              <a:gd name="connsiteX77" fmla="*/ 504725 w 5734864"/>
              <a:gd name="connsiteY77" fmla="*/ 2954519 h 6858000"/>
              <a:gd name="connsiteX78" fmla="*/ 502018 w 5734864"/>
              <a:gd name="connsiteY78" fmla="*/ 2959643 h 6858000"/>
              <a:gd name="connsiteX79" fmla="*/ 498360 w 5734864"/>
              <a:gd name="connsiteY79" fmla="*/ 2961019 h 6858000"/>
              <a:gd name="connsiteX80" fmla="*/ 498483 w 5734864"/>
              <a:gd name="connsiteY80" fmla="*/ 2962590 h 6858000"/>
              <a:gd name="connsiteX81" fmla="*/ 484403 w 5734864"/>
              <a:gd name="connsiteY81" fmla="*/ 2990538 h 6858000"/>
              <a:gd name="connsiteX82" fmla="*/ 463075 w 5734864"/>
              <a:gd name="connsiteY82" fmla="*/ 3055956 h 6858000"/>
              <a:gd name="connsiteX83" fmla="*/ 455013 w 5734864"/>
              <a:gd name="connsiteY83" fmla="*/ 3094482 h 6858000"/>
              <a:gd name="connsiteX84" fmla="*/ 428391 w 5734864"/>
              <a:gd name="connsiteY84" fmla="*/ 3198850 h 6858000"/>
              <a:gd name="connsiteX85" fmla="*/ 401440 w 5734864"/>
              <a:gd name="connsiteY85" fmla="*/ 3307560 h 6858000"/>
              <a:gd name="connsiteX86" fmla="*/ 386076 w 5734864"/>
              <a:gd name="connsiteY86" fmla="*/ 3373943 h 6858000"/>
              <a:gd name="connsiteX87" fmla="*/ 374726 w 5734864"/>
              <a:gd name="connsiteY87" fmla="*/ 3381364 h 6858000"/>
              <a:gd name="connsiteX88" fmla="*/ 369145 w 5734864"/>
              <a:gd name="connsiteY88" fmla="*/ 3383729 h 6858000"/>
              <a:gd name="connsiteX89" fmla="*/ 364294 w 5734864"/>
              <a:gd name="connsiteY89" fmla="*/ 3414159 h 6858000"/>
              <a:gd name="connsiteX90" fmla="*/ 366450 w 5734864"/>
              <a:gd name="connsiteY90" fmla="*/ 3436925 h 6858000"/>
              <a:gd name="connsiteX91" fmla="*/ 351743 w 5734864"/>
              <a:gd name="connsiteY91" fmla="*/ 3521619 h 6858000"/>
              <a:gd name="connsiteX92" fmla="*/ 345784 w 5734864"/>
              <a:gd name="connsiteY92" fmla="*/ 3603757 h 6858000"/>
              <a:gd name="connsiteX93" fmla="*/ 344198 w 5734864"/>
              <a:gd name="connsiteY93" fmla="*/ 3652424 h 6858000"/>
              <a:gd name="connsiteX94" fmla="*/ 352450 w 5734864"/>
              <a:gd name="connsiteY94" fmla="*/ 3665222 h 6858000"/>
              <a:gd name="connsiteX95" fmla="*/ 342621 w 5734864"/>
              <a:gd name="connsiteY95" fmla="*/ 3700804 h 6858000"/>
              <a:gd name="connsiteX96" fmla="*/ 341514 w 5734864"/>
              <a:gd name="connsiteY96" fmla="*/ 3734774 h 6858000"/>
              <a:gd name="connsiteX97" fmla="*/ 340607 w 5734864"/>
              <a:gd name="connsiteY97" fmla="*/ 3785153 h 6858000"/>
              <a:gd name="connsiteX98" fmla="*/ 340707 w 5734864"/>
              <a:gd name="connsiteY98" fmla="*/ 3788177 h 6858000"/>
              <a:gd name="connsiteX99" fmla="*/ 340361 w 5734864"/>
              <a:gd name="connsiteY99" fmla="*/ 3798803 h 6858000"/>
              <a:gd name="connsiteX100" fmla="*/ 339642 w 5734864"/>
              <a:gd name="connsiteY100" fmla="*/ 3838750 h 6858000"/>
              <a:gd name="connsiteX101" fmla="*/ 360295 w 5734864"/>
              <a:gd name="connsiteY101" fmla="*/ 4015196 h 6858000"/>
              <a:gd name="connsiteX102" fmla="*/ 339043 w 5734864"/>
              <a:gd name="connsiteY102" fmla="*/ 4052778 h 6858000"/>
              <a:gd name="connsiteX103" fmla="*/ 339343 w 5734864"/>
              <a:gd name="connsiteY103" fmla="*/ 4096257 h 6858000"/>
              <a:gd name="connsiteX104" fmla="*/ 340786 w 5734864"/>
              <a:gd name="connsiteY104" fmla="*/ 4321136 h 6858000"/>
              <a:gd name="connsiteX105" fmla="*/ 343158 w 5734864"/>
              <a:gd name="connsiteY105" fmla="*/ 4429174 h 6858000"/>
              <a:gd name="connsiteX106" fmla="*/ 334599 w 5734864"/>
              <a:gd name="connsiteY106" fmla="*/ 4449938 h 6858000"/>
              <a:gd name="connsiteX107" fmla="*/ 332890 w 5734864"/>
              <a:gd name="connsiteY107" fmla="*/ 4453515 h 6858000"/>
              <a:gd name="connsiteX108" fmla="*/ 331105 w 5734864"/>
              <a:gd name="connsiteY108" fmla="*/ 4467941 h 6858000"/>
              <a:gd name="connsiteX109" fmla="*/ 324289 w 5734864"/>
              <a:gd name="connsiteY109" fmla="*/ 4471861 h 6858000"/>
              <a:gd name="connsiteX110" fmla="*/ 317079 w 5734864"/>
              <a:gd name="connsiteY110" fmla="*/ 4493468 h 6858000"/>
              <a:gd name="connsiteX111" fmla="*/ 315557 w 5734864"/>
              <a:gd name="connsiteY111" fmla="*/ 4520067 h 6858000"/>
              <a:gd name="connsiteX112" fmla="*/ 315240 w 5734864"/>
              <a:gd name="connsiteY112" fmla="*/ 4536872 h 6858000"/>
              <a:gd name="connsiteX113" fmla="*/ 316200 w 5734864"/>
              <a:gd name="connsiteY113" fmla="*/ 4538297 h 6858000"/>
              <a:gd name="connsiteX114" fmla="*/ 317507 w 5734864"/>
              <a:gd name="connsiteY114" fmla="*/ 4547582 h 6858000"/>
              <a:gd name="connsiteX115" fmla="*/ 323078 w 5734864"/>
              <a:gd name="connsiteY115" fmla="*/ 4592102 h 6858000"/>
              <a:gd name="connsiteX116" fmla="*/ 328722 w 5734864"/>
              <a:gd name="connsiteY116" fmla="*/ 4667914 h 6858000"/>
              <a:gd name="connsiteX117" fmla="*/ 335597 w 5734864"/>
              <a:gd name="connsiteY117" fmla="*/ 4695035 h 6858000"/>
              <a:gd name="connsiteX118" fmla="*/ 339485 w 5734864"/>
              <a:gd name="connsiteY118" fmla="*/ 4695979 h 6858000"/>
              <a:gd name="connsiteX119" fmla="*/ 341089 w 5734864"/>
              <a:gd name="connsiteY119" fmla="*/ 4704268 h 6858000"/>
              <a:gd name="connsiteX120" fmla="*/ 342177 w 5734864"/>
              <a:gd name="connsiteY120" fmla="*/ 4706060 h 6858000"/>
              <a:gd name="connsiteX121" fmla="*/ 347751 w 5734864"/>
              <a:gd name="connsiteY121" fmla="*/ 4716754 h 6858000"/>
              <a:gd name="connsiteX122" fmla="*/ 344125 w 5734864"/>
              <a:gd name="connsiteY122" fmla="*/ 4764669 h 6858000"/>
              <a:gd name="connsiteX123" fmla="*/ 340188 w 5734864"/>
              <a:gd name="connsiteY123" fmla="*/ 4779386 h 6858000"/>
              <a:gd name="connsiteX124" fmla="*/ 335146 w 5734864"/>
              <a:gd name="connsiteY124" fmla="*/ 4787491 h 6858000"/>
              <a:gd name="connsiteX125" fmla="*/ 319124 w 5734864"/>
              <a:gd name="connsiteY125" fmla="*/ 4843514 h 6858000"/>
              <a:gd name="connsiteX126" fmla="*/ 305956 w 5734864"/>
              <a:gd name="connsiteY126" fmla="*/ 4881505 h 6858000"/>
              <a:gd name="connsiteX127" fmla="*/ 301062 w 5734864"/>
              <a:gd name="connsiteY127" fmla="*/ 4889332 h 6858000"/>
              <a:gd name="connsiteX128" fmla="*/ 302141 w 5734864"/>
              <a:gd name="connsiteY128" fmla="*/ 4899400 h 6858000"/>
              <a:gd name="connsiteX129" fmla="*/ 304424 w 5734864"/>
              <a:gd name="connsiteY129" fmla="*/ 4902664 h 6858000"/>
              <a:gd name="connsiteX130" fmla="*/ 293123 w 5734864"/>
              <a:gd name="connsiteY130" fmla="*/ 4932769 h 6858000"/>
              <a:gd name="connsiteX131" fmla="*/ 292275 w 5734864"/>
              <a:gd name="connsiteY131" fmla="*/ 4936482 h 6858000"/>
              <a:gd name="connsiteX132" fmla="*/ 288304 w 5734864"/>
              <a:gd name="connsiteY132" fmla="*/ 4962325 h 6858000"/>
              <a:gd name="connsiteX133" fmla="*/ 287420 w 5734864"/>
              <a:gd name="connsiteY133" fmla="*/ 5042193 h 6858000"/>
              <a:gd name="connsiteX134" fmla="*/ 287020 w 5734864"/>
              <a:gd name="connsiteY134" fmla="*/ 5065655 h 6858000"/>
              <a:gd name="connsiteX135" fmla="*/ 288488 w 5734864"/>
              <a:gd name="connsiteY135" fmla="*/ 5082216 h 6858000"/>
              <a:gd name="connsiteX136" fmla="*/ 282763 w 5734864"/>
              <a:gd name="connsiteY136" fmla="*/ 5127114 h 6858000"/>
              <a:gd name="connsiteX137" fmla="*/ 269316 w 5734864"/>
              <a:gd name="connsiteY137" fmla="*/ 5202682 h 6858000"/>
              <a:gd name="connsiteX138" fmla="*/ 269174 w 5734864"/>
              <a:gd name="connsiteY138" fmla="*/ 5230835 h 6858000"/>
              <a:gd name="connsiteX139" fmla="*/ 272679 w 5734864"/>
              <a:gd name="connsiteY139" fmla="*/ 5232660 h 6858000"/>
              <a:gd name="connsiteX140" fmla="*/ 272160 w 5734864"/>
              <a:gd name="connsiteY140" fmla="*/ 5241150 h 6858000"/>
              <a:gd name="connsiteX141" fmla="*/ 272760 w 5734864"/>
              <a:gd name="connsiteY141" fmla="*/ 5243156 h 6858000"/>
              <a:gd name="connsiteX142" fmla="*/ 275462 w 5734864"/>
              <a:gd name="connsiteY142" fmla="*/ 5254919 h 6858000"/>
              <a:gd name="connsiteX143" fmla="*/ 262897 w 5734864"/>
              <a:gd name="connsiteY143" fmla="*/ 5286259 h 6858000"/>
              <a:gd name="connsiteX144" fmla="*/ 252761 w 5734864"/>
              <a:gd name="connsiteY144" fmla="*/ 5357801 h 6858000"/>
              <a:gd name="connsiteX145" fmla="*/ 242360 w 5734864"/>
              <a:gd name="connsiteY145" fmla="*/ 5460080 h 6858000"/>
              <a:gd name="connsiteX146" fmla="*/ 229880 w 5734864"/>
              <a:gd name="connsiteY146" fmla="*/ 5539714 h 6858000"/>
              <a:gd name="connsiteX147" fmla="*/ 204283 w 5734864"/>
              <a:gd name="connsiteY147" fmla="*/ 5639080 h 6858000"/>
              <a:gd name="connsiteX148" fmla="*/ 198948 w 5734864"/>
              <a:gd name="connsiteY148" fmla="*/ 5710958 h 6858000"/>
              <a:gd name="connsiteX149" fmla="*/ 192367 w 5734864"/>
              <a:gd name="connsiteY149" fmla="*/ 5719859 h 6858000"/>
              <a:gd name="connsiteX150" fmla="*/ 188035 w 5734864"/>
              <a:gd name="connsiteY150" fmla="*/ 5729935 h 6858000"/>
              <a:gd name="connsiteX151" fmla="*/ 188428 w 5734864"/>
              <a:gd name="connsiteY151" fmla="*/ 5731182 h 6858000"/>
              <a:gd name="connsiteX152" fmla="*/ 181635 w 5734864"/>
              <a:gd name="connsiteY152" fmla="*/ 5753538 h 6858000"/>
              <a:gd name="connsiteX153" fmla="*/ 169744 w 5734864"/>
              <a:gd name="connsiteY153" fmla="*/ 5796307 h 6858000"/>
              <a:gd name="connsiteX154" fmla="*/ 170351 w 5734864"/>
              <a:gd name="connsiteY154" fmla="*/ 5796644 h 6858000"/>
              <a:gd name="connsiteX155" fmla="*/ 171559 w 5734864"/>
              <a:gd name="connsiteY155" fmla="*/ 5803435 h 6858000"/>
              <a:gd name="connsiteX156" fmla="*/ 172284 w 5734864"/>
              <a:gd name="connsiteY156" fmla="*/ 5816391 h 6858000"/>
              <a:gd name="connsiteX157" fmla="*/ 182542 w 5734864"/>
              <a:gd name="connsiteY157" fmla="*/ 5846382 h 6858000"/>
              <a:gd name="connsiteX158" fmla="*/ 175877 w 5734864"/>
              <a:gd name="connsiteY158" fmla="*/ 5871336 h 6858000"/>
              <a:gd name="connsiteX159" fmla="*/ 174910 w 5734864"/>
              <a:gd name="connsiteY159" fmla="*/ 5876376 h 6858000"/>
              <a:gd name="connsiteX160" fmla="*/ 175047 w 5734864"/>
              <a:gd name="connsiteY160" fmla="*/ 5876483 h 6858000"/>
              <a:gd name="connsiteX161" fmla="*/ 174335 w 5734864"/>
              <a:gd name="connsiteY161" fmla="*/ 5881814 h 6858000"/>
              <a:gd name="connsiteX162" fmla="*/ 171273 w 5734864"/>
              <a:gd name="connsiteY162" fmla="*/ 5895339 h 6858000"/>
              <a:gd name="connsiteX163" fmla="*/ 171658 w 5734864"/>
              <a:gd name="connsiteY163" fmla="*/ 5898749 h 6858000"/>
              <a:gd name="connsiteX164" fmla="*/ 174658 w 5734864"/>
              <a:gd name="connsiteY164" fmla="*/ 5919558 h 6858000"/>
              <a:gd name="connsiteX165" fmla="*/ 169099 w 5734864"/>
              <a:gd name="connsiteY165" fmla="*/ 5984417 h 6858000"/>
              <a:gd name="connsiteX166" fmla="*/ 162007 w 5734864"/>
              <a:gd name="connsiteY166" fmla="*/ 6049043 h 6858000"/>
              <a:gd name="connsiteX167" fmla="*/ 156875 w 5734864"/>
              <a:gd name="connsiteY167" fmla="*/ 6114000 h 6858000"/>
              <a:gd name="connsiteX168" fmla="*/ 165441 w 5734864"/>
              <a:gd name="connsiteY168" fmla="*/ 6146938 h 6858000"/>
              <a:gd name="connsiteX169" fmla="*/ 165177 w 5734864"/>
              <a:gd name="connsiteY169" fmla="*/ 6150658 h 6858000"/>
              <a:gd name="connsiteX170" fmla="*/ 161772 w 5734864"/>
              <a:gd name="connsiteY170" fmla="*/ 6160011 h 6858000"/>
              <a:gd name="connsiteX171" fmla="*/ 160051 w 5734864"/>
              <a:gd name="connsiteY171" fmla="*/ 6163393 h 6858000"/>
              <a:gd name="connsiteX172" fmla="*/ 158473 w 5734864"/>
              <a:gd name="connsiteY172" fmla="*/ 6168628 h 6858000"/>
              <a:gd name="connsiteX173" fmla="*/ 158573 w 5734864"/>
              <a:gd name="connsiteY173" fmla="*/ 6168799 h 6858000"/>
              <a:gd name="connsiteX174" fmla="*/ 146463 w 5734864"/>
              <a:gd name="connsiteY174" fmla="*/ 6196671 h 6858000"/>
              <a:gd name="connsiteX175" fmla="*/ 150209 w 5734864"/>
              <a:gd name="connsiteY175" fmla="*/ 6232365 h 6858000"/>
              <a:gd name="connsiteX176" fmla="*/ 148544 w 5734864"/>
              <a:gd name="connsiteY176" fmla="*/ 6246162 h 6858000"/>
              <a:gd name="connsiteX177" fmla="*/ 148403 w 5734864"/>
              <a:gd name="connsiteY177" fmla="*/ 6253754 h 6858000"/>
              <a:gd name="connsiteX178" fmla="*/ 138880 w 5734864"/>
              <a:gd name="connsiteY178" fmla="*/ 6276449 h 6858000"/>
              <a:gd name="connsiteX179" fmla="*/ 138683 w 5734864"/>
              <a:gd name="connsiteY179" fmla="*/ 6279721 h 6858000"/>
              <a:gd name="connsiteX180" fmla="*/ 130721 w 5734864"/>
              <a:gd name="connsiteY180" fmla="*/ 6293675 h 6858000"/>
              <a:gd name="connsiteX181" fmla="*/ 120717 w 5734864"/>
              <a:gd name="connsiteY181" fmla="*/ 6313967 h 6858000"/>
              <a:gd name="connsiteX182" fmla="*/ 120841 w 5734864"/>
              <a:gd name="connsiteY182" fmla="*/ 6315437 h 6858000"/>
              <a:gd name="connsiteX183" fmla="*/ 115208 w 5734864"/>
              <a:gd name="connsiteY183" fmla="*/ 6324024 h 6858000"/>
              <a:gd name="connsiteX184" fmla="*/ 101217 w 5734864"/>
              <a:gd name="connsiteY184" fmla="*/ 6365923 h 6858000"/>
              <a:gd name="connsiteX185" fmla="*/ 74946 w 5734864"/>
              <a:gd name="connsiteY185" fmla="*/ 6556817 h 6858000"/>
              <a:gd name="connsiteX186" fmla="*/ 16001 w 5734864"/>
              <a:gd name="connsiteY186" fmla="*/ 6808678 h 6858000"/>
              <a:gd name="connsiteX187" fmla="*/ 0 w 5734864"/>
              <a:gd name="connsiteY187" fmla="*/ 6858000 h 6858000"/>
              <a:gd name="connsiteX188" fmla="*/ 5734864 w 5734864"/>
              <a:gd name="connsiteY188" fmla="*/ 6858000 h 6858000"/>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6695 w 5734864"/>
              <a:gd name="connsiteY13" fmla="*/ 1035077 h 6858000"/>
              <a:gd name="connsiteX14" fmla="*/ 847865 w 5734864"/>
              <a:gd name="connsiteY14" fmla="*/ 1070795 h 6858000"/>
              <a:gd name="connsiteX15" fmla="*/ 862786 w 5734864"/>
              <a:gd name="connsiteY15" fmla="*/ 1238994 h 6858000"/>
              <a:gd name="connsiteX16" fmla="*/ 859345 w 5734864"/>
              <a:gd name="connsiteY16" fmla="*/ 1380427 h 6858000"/>
              <a:gd name="connsiteX17" fmla="*/ 855172 w 5734864"/>
              <a:gd name="connsiteY17" fmla="*/ 1435262 h 6858000"/>
              <a:gd name="connsiteX18" fmla="*/ 860494 w 5734864"/>
              <a:gd name="connsiteY18" fmla="*/ 1453861 h 6858000"/>
              <a:gd name="connsiteX19" fmla="*/ 853731 w 5734864"/>
              <a:gd name="connsiteY19" fmla="*/ 1467047 h 6858000"/>
              <a:gd name="connsiteX20" fmla="*/ 845847 w 5734864"/>
              <a:gd name="connsiteY20" fmla="*/ 1502307 h 6858000"/>
              <a:gd name="connsiteX21" fmla="*/ 817613 w 5734864"/>
              <a:gd name="connsiteY21" fmla="*/ 1565166 h 6858000"/>
              <a:gd name="connsiteX22" fmla="*/ 804223 w 5734864"/>
              <a:gd name="connsiteY22" fmla="*/ 1601941 h 6858000"/>
              <a:gd name="connsiteX23" fmla="*/ 791773 w 5734864"/>
              <a:gd name="connsiteY23" fmla="*/ 1627005 h 6858000"/>
              <a:gd name="connsiteX24" fmla="*/ 774645 w 5734864"/>
              <a:gd name="connsiteY24" fmla="*/ 1699922 h 6858000"/>
              <a:gd name="connsiteX25" fmla="*/ 752343 w 5734864"/>
              <a:gd name="connsiteY25" fmla="*/ 1824604 h 6858000"/>
              <a:gd name="connsiteX26" fmla="*/ 746254 w 5734864"/>
              <a:gd name="connsiteY26" fmla="*/ 1850222 h 6858000"/>
              <a:gd name="connsiteX27" fmla="*/ 728600 w 5734864"/>
              <a:gd name="connsiteY27" fmla="*/ 1869603 h 6858000"/>
              <a:gd name="connsiteX28" fmla="*/ 724396 w 5734864"/>
              <a:gd name="connsiteY28" fmla="*/ 1883104 h 6858000"/>
              <a:gd name="connsiteX29" fmla="*/ 722165 w 5734864"/>
              <a:gd name="connsiteY29" fmla="*/ 1885924 h 6858000"/>
              <a:gd name="connsiteX30" fmla="*/ 721338 w 5734864"/>
              <a:gd name="connsiteY30" fmla="*/ 1887123 h 6858000"/>
              <a:gd name="connsiteX31" fmla="*/ 714840 w 5734864"/>
              <a:gd name="connsiteY31" fmla="*/ 1902274 h 6858000"/>
              <a:gd name="connsiteX32" fmla="*/ 722847 w 5734864"/>
              <a:gd name="connsiteY32" fmla="*/ 1929891 h 6858000"/>
              <a:gd name="connsiteX33" fmla="*/ 714660 w 5734864"/>
              <a:gd name="connsiteY33" fmla="*/ 1982709 h 6858000"/>
              <a:gd name="connsiteX34" fmla="*/ 710759 w 5734864"/>
              <a:gd name="connsiteY34" fmla="*/ 2013010 h 6858000"/>
              <a:gd name="connsiteX35" fmla="*/ 697927 w 5734864"/>
              <a:gd name="connsiteY35" fmla="*/ 2069833 h 6858000"/>
              <a:gd name="connsiteX36" fmla="*/ 693594 w 5734864"/>
              <a:gd name="connsiteY36" fmla="*/ 2103731 h 6858000"/>
              <a:gd name="connsiteX37" fmla="*/ 691109 w 5734864"/>
              <a:gd name="connsiteY37" fmla="*/ 2124027 h 6858000"/>
              <a:gd name="connsiteX38" fmla="*/ 676593 w 5734864"/>
              <a:gd name="connsiteY38" fmla="*/ 2176182 h 6858000"/>
              <a:gd name="connsiteX39" fmla="*/ 633227 w 5734864"/>
              <a:gd name="connsiteY39" fmla="*/ 2258036 h 6858000"/>
              <a:gd name="connsiteX40" fmla="*/ 625564 w 5734864"/>
              <a:gd name="connsiteY40" fmla="*/ 2284567 h 6858000"/>
              <a:gd name="connsiteX41" fmla="*/ 627074 w 5734864"/>
              <a:gd name="connsiteY41" fmla="*/ 2289605 h 6858000"/>
              <a:gd name="connsiteX42" fmla="*/ 614574 w 5734864"/>
              <a:gd name="connsiteY42" fmla="*/ 2308717 h 6858000"/>
              <a:gd name="connsiteX43" fmla="*/ 606890 w 5734864"/>
              <a:gd name="connsiteY43" fmla="*/ 2320662 h 6858000"/>
              <a:gd name="connsiteX44" fmla="*/ 605558 w 5734864"/>
              <a:gd name="connsiteY44" fmla="*/ 2327897 h 6858000"/>
              <a:gd name="connsiteX45" fmla="*/ 602202 w 5734864"/>
              <a:gd name="connsiteY45" fmla="*/ 2357749 h 6858000"/>
              <a:gd name="connsiteX46" fmla="*/ 600213 w 5734864"/>
              <a:gd name="connsiteY46" fmla="*/ 2364905 h 6858000"/>
              <a:gd name="connsiteX47" fmla="*/ 597160 w 5734864"/>
              <a:gd name="connsiteY47" fmla="*/ 2388351 h 6858000"/>
              <a:gd name="connsiteX48" fmla="*/ 597982 w 5734864"/>
              <a:gd name="connsiteY48" fmla="*/ 2402296 h 6858000"/>
              <a:gd name="connsiteX49" fmla="*/ 593150 w 5734864"/>
              <a:gd name="connsiteY49" fmla="*/ 2420015 h 6858000"/>
              <a:gd name="connsiteX50" fmla="*/ 592833 w 5734864"/>
              <a:gd name="connsiteY50" fmla="*/ 2422749 h 6858000"/>
              <a:gd name="connsiteX51" fmla="*/ 594479 w 5734864"/>
              <a:gd name="connsiteY51" fmla="*/ 2426002 h 6858000"/>
              <a:gd name="connsiteX52" fmla="*/ 591963 w 5734864"/>
              <a:gd name="connsiteY52" fmla="*/ 2431950 h 6858000"/>
              <a:gd name="connsiteX53" fmla="*/ 591544 w 5734864"/>
              <a:gd name="connsiteY53" fmla="*/ 2433897 h 6858000"/>
              <a:gd name="connsiteX54" fmla="*/ 589519 w 5734864"/>
              <a:gd name="connsiteY54" fmla="*/ 2451398 h 6858000"/>
              <a:gd name="connsiteX55" fmla="*/ 590037 w 5734864"/>
              <a:gd name="connsiteY55" fmla="*/ 2455536 h 6858000"/>
              <a:gd name="connsiteX56" fmla="*/ 588179 w 5734864"/>
              <a:gd name="connsiteY56" fmla="*/ 2462981 h 6858000"/>
              <a:gd name="connsiteX57" fmla="*/ 583434 w 5734864"/>
              <a:gd name="connsiteY57" fmla="*/ 2503991 h 6858000"/>
              <a:gd name="connsiteX58" fmla="*/ 567942 w 5734864"/>
              <a:gd name="connsiteY58" fmla="*/ 2652936 h 6858000"/>
              <a:gd name="connsiteX59" fmla="*/ 573869 w 5734864"/>
              <a:gd name="connsiteY59" fmla="*/ 2670188 h 6858000"/>
              <a:gd name="connsiteX60" fmla="*/ 575243 w 5734864"/>
              <a:gd name="connsiteY60" fmla="*/ 2688114 h 6858000"/>
              <a:gd name="connsiteX61" fmla="*/ 573824 w 5734864"/>
              <a:gd name="connsiteY61" fmla="*/ 2689856 h 6858000"/>
              <a:gd name="connsiteX62" fmla="*/ 570699 w 5734864"/>
              <a:gd name="connsiteY62" fmla="*/ 2709353 h 6858000"/>
              <a:gd name="connsiteX63" fmla="*/ 573192 w 5734864"/>
              <a:gd name="connsiteY63" fmla="*/ 2714527 h 6858000"/>
              <a:gd name="connsiteX64" fmla="*/ 572044 w 5734864"/>
              <a:gd name="connsiteY64" fmla="*/ 2728187 h 6858000"/>
              <a:gd name="connsiteX65" fmla="*/ 572465 w 5734864"/>
              <a:gd name="connsiteY65" fmla="*/ 2755863 h 6858000"/>
              <a:gd name="connsiteX66" fmla="*/ 570028 w 5734864"/>
              <a:gd name="connsiteY66" fmla="*/ 2760324 h 6858000"/>
              <a:gd name="connsiteX67" fmla="*/ 566748 w 5734864"/>
              <a:gd name="connsiteY67" fmla="*/ 2800948 h 6858000"/>
              <a:gd name="connsiteX68" fmla="*/ 565509 w 5734864"/>
              <a:gd name="connsiteY68" fmla="*/ 2801167 h 6858000"/>
              <a:gd name="connsiteX69" fmla="*/ 559367 w 5734864"/>
              <a:gd name="connsiteY69" fmla="*/ 2811129 h 6858000"/>
              <a:gd name="connsiteX70" fmla="*/ 550354 w 5734864"/>
              <a:gd name="connsiteY70" fmla="*/ 2830949 h 6858000"/>
              <a:gd name="connsiteX71" fmla="*/ 514795 w 5734864"/>
              <a:gd name="connsiteY71" fmla="*/ 2872433 h 6858000"/>
              <a:gd name="connsiteX72" fmla="*/ 509875 w 5734864"/>
              <a:gd name="connsiteY72" fmla="*/ 2923099 h 6858000"/>
              <a:gd name="connsiteX73" fmla="*/ 509577 w 5734864"/>
              <a:gd name="connsiteY73" fmla="*/ 2923197 h 6858000"/>
              <a:gd name="connsiteX74" fmla="*/ 507597 w 5734864"/>
              <a:gd name="connsiteY74" fmla="*/ 2931868 h 6858000"/>
              <a:gd name="connsiteX75" fmla="*/ 507379 w 5734864"/>
              <a:gd name="connsiteY75" fmla="*/ 2938322 h 6858000"/>
              <a:gd name="connsiteX76" fmla="*/ 504725 w 5734864"/>
              <a:gd name="connsiteY76" fmla="*/ 2954519 h 6858000"/>
              <a:gd name="connsiteX77" fmla="*/ 502018 w 5734864"/>
              <a:gd name="connsiteY77" fmla="*/ 2959643 h 6858000"/>
              <a:gd name="connsiteX78" fmla="*/ 498360 w 5734864"/>
              <a:gd name="connsiteY78" fmla="*/ 2961019 h 6858000"/>
              <a:gd name="connsiteX79" fmla="*/ 498483 w 5734864"/>
              <a:gd name="connsiteY79" fmla="*/ 2962590 h 6858000"/>
              <a:gd name="connsiteX80" fmla="*/ 484403 w 5734864"/>
              <a:gd name="connsiteY80" fmla="*/ 2990538 h 6858000"/>
              <a:gd name="connsiteX81" fmla="*/ 463075 w 5734864"/>
              <a:gd name="connsiteY81" fmla="*/ 3055956 h 6858000"/>
              <a:gd name="connsiteX82" fmla="*/ 455013 w 5734864"/>
              <a:gd name="connsiteY82" fmla="*/ 3094482 h 6858000"/>
              <a:gd name="connsiteX83" fmla="*/ 428391 w 5734864"/>
              <a:gd name="connsiteY83" fmla="*/ 3198850 h 6858000"/>
              <a:gd name="connsiteX84" fmla="*/ 401440 w 5734864"/>
              <a:gd name="connsiteY84" fmla="*/ 3307560 h 6858000"/>
              <a:gd name="connsiteX85" fmla="*/ 386076 w 5734864"/>
              <a:gd name="connsiteY85" fmla="*/ 3373943 h 6858000"/>
              <a:gd name="connsiteX86" fmla="*/ 374726 w 5734864"/>
              <a:gd name="connsiteY86" fmla="*/ 3381364 h 6858000"/>
              <a:gd name="connsiteX87" fmla="*/ 369145 w 5734864"/>
              <a:gd name="connsiteY87" fmla="*/ 3383729 h 6858000"/>
              <a:gd name="connsiteX88" fmla="*/ 364294 w 5734864"/>
              <a:gd name="connsiteY88" fmla="*/ 3414159 h 6858000"/>
              <a:gd name="connsiteX89" fmla="*/ 366450 w 5734864"/>
              <a:gd name="connsiteY89" fmla="*/ 3436925 h 6858000"/>
              <a:gd name="connsiteX90" fmla="*/ 351743 w 5734864"/>
              <a:gd name="connsiteY90" fmla="*/ 3521619 h 6858000"/>
              <a:gd name="connsiteX91" fmla="*/ 345784 w 5734864"/>
              <a:gd name="connsiteY91" fmla="*/ 3603757 h 6858000"/>
              <a:gd name="connsiteX92" fmla="*/ 344198 w 5734864"/>
              <a:gd name="connsiteY92" fmla="*/ 3652424 h 6858000"/>
              <a:gd name="connsiteX93" fmla="*/ 352450 w 5734864"/>
              <a:gd name="connsiteY93" fmla="*/ 3665222 h 6858000"/>
              <a:gd name="connsiteX94" fmla="*/ 342621 w 5734864"/>
              <a:gd name="connsiteY94" fmla="*/ 3700804 h 6858000"/>
              <a:gd name="connsiteX95" fmla="*/ 341514 w 5734864"/>
              <a:gd name="connsiteY95" fmla="*/ 3734774 h 6858000"/>
              <a:gd name="connsiteX96" fmla="*/ 340607 w 5734864"/>
              <a:gd name="connsiteY96" fmla="*/ 3785153 h 6858000"/>
              <a:gd name="connsiteX97" fmla="*/ 340707 w 5734864"/>
              <a:gd name="connsiteY97" fmla="*/ 3788177 h 6858000"/>
              <a:gd name="connsiteX98" fmla="*/ 340361 w 5734864"/>
              <a:gd name="connsiteY98" fmla="*/ 3798803 h 6858000"/>
              <a:gd name="connsiteX99" fmla="*/ 339642 w 5734864"/>
              <a:gd name="connsiteY99" fmla="*/ 3838750 h 6858000"/>
              <a:gd name="connsiteX100" fmla="*/ 360295 w 5734864"/>
              <a:gd name="connsiteY100" fmla="*/ 4015196 h 6858000"/>
              <a:gd name="connsiteX101" fmla="*/ 339043 w 5734864"/>
              <a:gd name="connsiteY101" fmla="*/ 4052778 h 6858000"/>
              <a:gd name="connsiteX102" fmla="*/ 339343 w 5734864"/>
              <a:gd name="connsiteY102" fmla="*/ 4096257 h 6858000"/>
              <a:gd name="connsiteX103" fmla="*/ 340786 w 5734864"/>
              <a:gd name="connsiteY103" fmla="*/ 4321136 h 6858000"/>
              <a:gd name="connsiteX104" fmla="*/ 343158 w 5734864"/>
              <a:gd name="connsiteY104" fmla="*/ 4429174 h 6858000"/>
              <a:gd name="connsiteX105" fmla="*/ 334599 w 5734864"/>
              <a:gd name="connsiteY105" fmla="*/ 4449938 h 6858000"/>
              <a:gd name="connsiteX106" fmla="*/ 332890 w 5734864"/>
              <a:gd name="connsiteY106" fmla="*/ 4453515 h 6858000"/>
              <a:gd name="connsiteX107" fmla="*/ 331105 w 5734864"/>
              <a:gd name="connsiteY107" fmla="*/ 4467941 h 6858000"/>
              <a:gd name="connsiteX108" fmla="*/ 324289 w 5734864"/>
              <a:gd name="connsiteY108" fmla="*/ 4471861 h 6858000"/>
              <a:gd name="connsiteX109" fmla="*/ 317079 w 5734864"/>
              <a:gd name="connsiteY109" fmla="*/ 4493468 h 6858000"/>
              <a:gd name="connsiteX110" fmla="*/ 315557 w 5734864"/>
              <a:gd name="connsiteY110" fmla="*/ 4520067 h 6858000"/>
              <a:gd name="connsiteX111" fmla="*/ 315240 w 5734864"/>
              <a:gd name="connsiteY111" fmla="*/ 4536872 h 6858000"/>
              <a:gd name="connsiteX112" fmla="*/ 316200 w 5734864"/>
              <a:gd name="connsiteY112" fmla="*/ 4538297 h 6858000"/>
              <a:gd name="connsiteX113" fmla="*/ 317507 w 5734864"/>
              <a:gd name="connsiteY113" fmla="*/ 4547582 h 6858000"/>
              <a:gd name="connsiteX114" fmla="*/ 323078 w 5734864"/>
              <a:gd name="connsiteY114" fmla="*/ 4592102 h 6858000"/>
              <a:gd name="connsiteX115" fmla="*/ 328722 w 5734864"/>
              <a:gd name="connsiteY115" fmla="*/ 4667914 h 6858000"/>
              <a:gd name="connsiteX116" fmla="*/ 335597 w 5734864"/>
              <a:gd name="connsiteY116" fmla="*/ 4695035 h 6858000"/>
              <a:gd name="connsiteX117" fmla="*/ 339485 w 5734864"/>
              <a:gd name="connsiteY117" fmla="*/ 4695979 h 6858000"/>
              <a:gd name="connsiteX118" fmla="*/ 341089 w 5734864"/>
              <a:gd name="connsiteY118" fmla="*/ 4704268 h 6858000"/>
              <a:gd name="connsiteX119" fmla="*/ 342177 w 5734864"/>
              <a:gd name="connsiteY119" fmla="*/ 4706060 h 6858000"/>
              <a:gd name="connsiteX120" fmla="*/ 347751 w 5734864"/>
              <a:gd name="connsiteY120" fmla="*/ 4716754 h 6858000"/>
              <a:gd name="connsiteX121" fmla="*/ 344125 w 5734864"/>
              <a:gd name="connsiteY121" fmla="*/ 4764669 h 6858000"/>
              <a:gd name="connsiteX122" fmla="*/ 340188 w 5734864"/>
              <a:gd name="connsiteY122" fmla="*/ 4779386 h 6858000"/>
              <a:gd name="connsiteX123" fmla="*/ 335146 w 5734864"/>
              <a:gd name="connsiteY123" fmla="*/ 4787491 h 6858000"/>
              <a:gd name="connsiteX124" fmla="*/ 319124 w 5734864"/>
              <a:gd name="connsiteY124" fmla="*/ 4843514 h 6858000"/>
              <a:gd name="connsiteX125" fmla="*/ 305956 w 5734864"/>
              <a:gd name="connsiteY125" fmla="*/ 4881505 h 6858000"/>
              <a:gd name="connsiteX126" fmla="*/ 301062 w 5734864"/>
              <a:gd name="connsiteY126" fmla="*/ 4889332 h 6858000"/>
              <a:gd name="connsiteX127" fmla="*/ 302141 w 5734864"/>
              <a:gd name="connsiteY127" fmla="*/ 4899400 h 6858000"/>
              <a:gd name="connsiteX128" fmla="*/ 304424 w 5734864"/>
              <a:gd name="connsiteY128" fmla="*/ 4902664 h 6858000"/>
              <a:gd name="connsiteX129" fmla="*/ 293123 w 5734864"/>
              <a:gd name="connsiteY129" fmla="*/ 4932769 h 6858000"/>
              <a:gd name="connsiteX130" fmla="*/ 292275 w 5734864"/>
              <a:gd name="connsiteY130" fmla="*/ 4936482 h 6858000"/>
              <a:gd name="connsiteX131" fmla="*/ 288304 w 5734864"/>
              <a:gd name="connsiteY131" fmla="*/ 4962325 h 6858000"/>
              <a:gd name="connsiteX132" fmla="*/ 287420 w 5734864"/>
              <a:gd name="connsiteY132" fmla="*/ 5042193 h 6858000"/>
              <a:gd name="connsiteX133" fmla="*/ 287020 w 5734864"/>
              <a:gd name="connsiteY133" fmla="*/ 5065655 h 6858000"/>
              <a:gd name="connsiteX134" fmla="*/ 288488 w 5734864"/>
              <a:gd name="connsiteY134" fmla="*/ 5082216 h 6858000"/>
              <a:gd name="connsiteX135" fmla="*/ 282763 w 5734864"/>
              <a:gd name="connsiteY135" fmla="*/ 5127114 h 6858000"/>
              <a:gd name="connsiteX136" fmla="*/ 269316 w 5734864"/>
              <a:gd name="connsiteY136" fmla="*/ 5202682 h 6858000"/>
              <a:gd name="connsiteX137" fmla="*/ 269174 w 5734864"/>
              <a:gd name="connsiteY137" fmla="*/ 5230835 h 6858000"/>
              <a:gd name="connsiteX138" fmla="*/ 272679 w 5734864"/>
              <a:gd name="connsiteY138" fmla="*/ 5232660 h 6858000"/>
              <a:gd name="connsiteX139" fmla="*/ 272160 w 5734864"/>
              <a:gd name="connsiteY139" fmla="*/ 5241150 h 6858000"/>
              <a:gd name="connsiteX140" fmla="*/ 272760 w 5734864"/>
              <a:gd name="connsiteY140" fmla="*/ 5243156 h 6858000"/>
              <a:gd name="connsiteX141" fmla="*/ 275462 w 5734864"/>
              <a:gd name="connsiteY141" fmla="*/ 5254919 h 6858000"/>
              <a:gd name="connsiteX142" fmla="*/ 262897 w 5734864"/>
              <a:gd name="connsiteY142" fmla="*/ 5286259 h 6858000"/>
              <a:gd name="connsiteX143" fmla="*/ 252761 w 5734864"/>
              <a:gd name="connsiteY143" fmla="*/ 5357801 h 6858000"/>
              <a:gd name="connsiteX144" fmla="*/ 242360 w 5734864"/>
              <a:gd name="connsiteY144" fmla="*/ 5460080 h 6858000"/>
              <a:gd name="connsiteX145" fmla="*/ 229880 w 5734864"/>
              <a:gd name="connsiteY145" fmla="*/ 5539714 h 6858000"/>
              <a:gd name="connsiteX146" fmla="*/ 204283 w 5734864"/>
              <a:gd name="connsiteY146" fmla="*/ 5639080 h 6858000"/>
              <a:gd name="connsiteX147" fmla="*/ 198948 w 5734864"/>
              <a:gd name="connsiteY147" fmla="*/ 5710958 h 6858000"/>
              <a:gd name="connsiteX148" fmla="*/ 192367 w 5734864"/>
              <a:gd name="connsiteY148" fmla="*/ 5719859 h 6858000"/>
              <a:gd name="connsiteX149" fmla="*/ 188035 w 5734864"/>
              <a:gd name="connsiteY149" fmla="*/ 5729935 h 6858000"/>
              <a:gd name="connsiteX150" fmla="*/ 188428 w 5734864"/>
              <a:gd name="connsiteY150" fmla="*/ 5731182 h 6858000"/>
              <a:gd name="connsiteX151" fmla="*/ 181635 w 5734864"/>
              <a:gd name="connsiteY151" fmla="*/ 5753538 h 6858000"/>
              <a:gd name="connsiteX152" fmla="*/ 169744 w 5734864"/>
              <a:gd name="connsiteY152" fmla="*/ 5796307 h 6858000"/>
              <a:gd name="connsiteX153" fmla="*/ 170351 w 5734864"/>
              <a:gd name="connsiteY153" fmla="*/ 5796644 h 6858000"/>
              <a:gd name="connsiteX154" fmla="*/ 171559 w 5734864"/>
              <a:gd name="connsiteY154" fmla="*/ 5803435 h 6858000"/>
              <a:gd name="connsiteX155" fmla="*/ 172284 w 5734864"/>
              <a:gd name="connsiteY155" fmla="*/ 5816391 h 6858000"/>
              <a:gd name="connsiteX156" fmla="*/ 182542 w 5734864"/>
              <a:gd name="connsiteY156" fmla="*/ 5846382 h 6858000"/>
              <a:gd name="connsiteX157" fmla="*/ 175877 w 5734864"/>
              <a:gd name="connsiteY157" fmla="*/ 5871336 h 6858000"/>
              <a:gd name="connsiteX158" fmla="*/ 174910 w 5734864"/>
              <a:gd name="connsiteY158" fmla="*/ 5876376 h 6858000"/>
              <a:gd name="connsiteX159" fmla="*/ 175047 w 5734864"/>
              <a:gd name="connsiteY159" fmla="*/ 5876483 h 6858000"/>
              <a:gd name="connsiteX160" fmla="*/ 174335 w 5734864"/>
              <a:gd name="connsiteY160" fmla="*/ 5881814 h 6858000"/>
              <a:gd name="connsiteX161" fmla="*/ 171273 w 5734864"/>
              <a:gd name="connsiteY161" fmla="*/ 5895339 h 6858000"/>
              <a:gd name="connsiteX162" fmla="*/ 171658 w 5734864"/>
              <a:gd name="connsiteY162" fmla="*/ 5898749 h 6858000"/>
              <a:gd name="connsiteX163" fmla="*/ 174658 w 5734864"/>
              <a:gd name="connsiteY163" fmla="*/ 5919558 h 6858000"/>
              <a:gd name="connsiteX164" fmla="*/ 169099 w 5734864"/>
              <a:gd name="connsiteY164" fmla="*/ 5984417 h 6858000"/>
              <a:gd name="connsiteX165" fmla="*/ 162007 w 5734864"/>
              <a:gd name="connsiteY165" fmla="*/ 6049043 h 6858000"/>
              <a:gd name="connsiteX166" fmla="*/ 156875 w 5734864"/>
              <a:gd name="connsiteY166" fmla="*/ 6114000 h 6858000"/>
              <a:gd name="connsiteX167" fmla="*/ 165441 w 5734864"/>
              <a:gd name="connsiteY167" fmla="*/ 6146938 h 6858000"/>
              <a:gd name="connsiteX168" fmla="*/ 165177 w 5734864"/>
              <a:gd name="connsiteY168" fmla="*/ 6150658 h 6858000"/>
              <a:gd name="connsiteX169" fmla="*/ 161772 w 5734864"/>
              <a:gd name="connsiteY169" fmla="*/ 6160011 h 6858000"/>
              <a:gd name="connsiteX170" fmla="*/ 160051 w 5734864"/>
              <a:gd name="connsiteY170" fmla="*/ 6163393 h 6858000"/>
              <a:gd name="connsiteX171" fmla="*/ 158473 w 5734864"/>
              <a:gd name="connsiteY171" fmla="*/ 6168628 h 6858000"/>
              <a:gd name="connsiteX172" fmla="*/ 158573 w 5734864"/>
              <a:gd name="connsiteY172" fmla="*/ 6168799 h 6858000"/>
              <a:gd name="connsiteX173" fmla="*/ 146463 w 5734864"/>
              <a:gd name="connsiteY173" fmla="*/ 6196671 h 6858000"/>
              <a:gd name="connsiteX174" fmla="*/ 150209 w 5734864"/>
              <a:gd name="connsiteY174" fmla="*/ 6232365 h 6858000"/>
              <a:gd name="connsiteX175" fmla="*/ 148544 w 5734864"/>
              <a:gd name="connsiteY175" fmla="*/ 6246162 h 6858000"/>
              <a:gd name="connsiteX176" fmla="*/ 148403 w 5734864"/>
              <a:gd name="connsiteY176" fmla="*/ 6253754 h 6858000"/>
              <a:gd name="connsiteX177" fmla="*/ 138880 w 5734864"/>
              <a:gd name="connsiteY177" fmla="*/ 6276449 h 6858000"/>
              <a:gd name="connsiteX178" fmla="*/ 138683 w 5734864"/>
              <a:gd name="connsiteY178" fmla="*/ 6279721 h 6858000"/>
              <a:gd name="connsiteX179" fmla="*/ 130721 w 5734864"/>
              <a:gd name="connsiteY179" fmla="*/ 6293675 h 6858000"/>
              <a:gd name="connsiteX180" fmla="*/ 120717 w 5734864"/>
              <a:gd name="connsiteY180" fmla="*/ 6313967 h 6858000"/>
              <a:gd name="connsiteX181" fmla="*/ 120841 w 5734864"/>
              <a:gd name="connsiteY181" fmla="*/ 6315437 h 6858000"/>
              <a:gd name="connsiteX182" fmla="*/ 115208 w 5734864"/>
              <a:gd name="connsiteY182" fmla="*/ 6324024 h 6858000"/>
              <a:gd name="connsiteX183" fmla="*/ 101217 w 5734864"/>
              <a:gd name="connsiteY183" fmla="*/ 6365923 h 6858000"/>
              <a:gd name="connsiteX184" fmla="*/ 74946 w 5734864"/>
              <a:gd name="connsiteY184" fmla="*/ 6556817 h 6858000"/>
              <a:gd name="connsiteX185" fmla="*/ 16001 w 5734864"/>
              <a:gd name="connsiteY185" fmla="*/ 6808678 h 6858000"/>
              <a:gd name="connsiteX186" fmla="*/ 0 w 5734864"/>
              <a:gd name="connsiteY186" fmla="*/ 6858000 h 6858000"/>
              <a:gd name="connsiteX187" fmla="*/ 5734864 w 5734864"/>
              <a:gd name="connsiteY187" fmla="*/ 6858000 h 6858000"/>
              <a:gd name="connsiteX188" fmla="*/ 5734864 w 5734864"/>
              <a:gd name="connsiteY188" fmla="*/ 0 h 6858000"/>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7865 w 5734864"/>
              <a:gd name="connsiteY13" fmla="*/ 1070795 h 6858000"/>
              <a:gd name="connsiteX14" fmla="*/ 862786 w 5734864"/>
              <a:gd name="connsiteY14" fmla="*/ 1238994 h 6858000"/>
              <a:gd name="connsiteX15" fmla="*/ 859345 w 5734864"/>
              <a:gd name="connsiteY15" fmla="*/ 1380427 h 6858000"/>
              <a:gd name="connsiteX16" fmla="*/ 855172 w 5734864"/>
              <a:gd name="connsiteY16" fmla="*/ 1435262 h 6858000"/>
              <a:gd name="connsiteX17" fmla="*/ 860494 w 5734864"/>
              <a:gd name="connsiteY17" fmla="*/ 1453861 h 6858000"/>
              <a:gd name="connsiteX18" fmla="*/ 853731 w 5734864"/>
              <a:gd name="connsiteY18" fmla="*/ 1467047 h 6858000"/>
              <a:gd name="connsiteX19" fmla="*/ 845847 w 5734864"/>
              <a:gd name="connsiteY19" fmla="*/ 1502307 h 6858000"/>
              <a:gd name="connsiteX20" fmla="*/ 817613 w 5734864"/>
              <a:gd name="connsiteY20" fmla="*/ 1565166 h 6858000"/>
              <a:gd name="connsiteX21" fmla="*/ 804223 w 5734864"/>
              <a:gd name="connsiteY21" fmla="*/ 1601941 h 6858000"/>
              <a:gd name="connsiteX22" fmla="*/ 791773 w 5734864"/>
              <a:gd name="connsiteY22" fmla="*/ 1627005 h 6858000"/>
              <a:gd name="connsiteX23" fmla="*/ 774645 w 5734864"/>
              <a:gd name="connsiteY23" fmla="*/ 1699922 h 6858000"/>
              <a:gd name="connsiteX24" fmla="*/ 752343 w 5734864"/>
              <a:gd name="connsiteY24" fmla="*/ 1824604 h 6858000"/>
              <a:gd name="connsiteX25" fmla="*/ 746254 w 5734864"/>
              <a:gd name="connsiteY25" fmla="*/ 1850222 h 6858000"/>
              <a:gd name="connsiteX26" fmla="*/ 728600 w 5734864"/>
              <a:gd name="connsiteY26" fmla="*/ 1869603 h 6858000"/>
              <a:gd name="connsiteX27" fmla="*/ 724396 w 5734864"/>
              <a:gd name="connsiteY27" fmla="*/ 1883104 h 6858000"/>
              <a:gd name="connsiteX28" fmla="*/ 722165 w 5734864"/>
              <a:gd name="connsiteY28" fmla="*/ 1885924 h 6858000"/>
              <a:gd name="connsiteX29" fmla="*/ 721338 w 5734864"/>
              <a:gd name="connsiteY29" fmla="*/ 1887123 h 6858000"/>
              <a:gd name="connsiteX30" fmla="*/ 714840 w 5734864"/>
              <a:gd name="connsiteY30" fmla="*/ 1902274 h 6858000"/>
              <a:gd name="connsiteX31" fmla="*/ 722847 w 5734864"/>
              <a:gd name="connsiteY31" fmla="*/ 1929891 h 6858000"/>
              <a:gd name="connsiteX32" fmla="*/ 714660 w 5734864"/>
              <a:gd name="connsiteY32" fmla="*/ 1982709 h 6858000"/>
              <a:gd name="connsiteX33" fmla="*/ 710759 w 5734864"/>
              <a:gd name="connsiteY33" fmla="*/ 2013010 h 6858000"/>
              <a:gd name="connsiteX34" fmla="*/ 697927 w 5734864"/>
              <a:gd name="connsiteY34" fmla="*/ 2069833 h 6858000"/>
              <a:gd name="connsiteX35" fmla="*/ 693594 w 5734864"/>
              <a:gd name="connsiteY35" fmla="*/ 2103731 h 6858000"/>
              <a:gd name="connsiteX36" fmla="*/ 691109 w 5734864"/>
              <a:gd name="connsiteY36" fmla="*/ 2124027 h 6858000"/>
              <a:gd name="connsiteX37" fmla="*/ 676593 w 5734864"/>
              <a:gd name="connsiteY37" fmla="*/ 2176182 h 6858000"/>
              <a:gd name="connsiteX38" fmla="*/ 633227 w 5734864"/>
              <a:gd name="connsiteY38" fmla="*/ 2258036 h 6858000"/>
              <a:gd name="connsiteX39" fmla="*/ 625564 w 5734864"/>
              <a:gd name="connsiteY39" fmla="*/ 2284567 h 6858000"/>
              <a:gd name="connsiteX40" fmla="*/ 627074 w 5734864"/>
              <a:gd name="connsiteY40" fmla="*/ 2289605 h 6858000"/>
              <a:gd name="connsiteX41" fmla="*/ 614574 w 5734864"/>
              <a:gd name="connsiteY41" fmla="*/ 2308717 h 6858000"/>
              <a:gd name="connsiteX42" fmla="*/ 606890 w 5734864"/>
              <a:gd name="connsiteY42" fmla="*/ 2320662 h 6858000"/>
              <a:gd name="connsiteX43" fmla="*/ 605558 w 5734864"/>
              <a:gd name="connsiteY43" fmla="*/ 2327897 h 6858000"/>
              <a:gd name="connsiteX44" fmla="*/ 602202 w 5734864"/>
              <a:gd name="connsiteY44" fmla="*/ 2357749 h 6858000"/>
              <a:gd name="connsiteX45" fmla="*/ 600213 w 5734864"/>
              <a:gd name="connsiteY45" fmla="*/ 2364905 h 6858000"/>
              <a:gd name="connsiteX46" fmla="*/ 597160 w 5734864"/>
              <a:gd name="connsiteY46" fmla="*/ 2388351 h 6858000"/>
              <a:gd name="connsiteX47" fmla="*/ 597982 w 5734864"/>
              <a:gd name="connsiteY47" fmla="*/ 2402296 h 6858000"/>
              <a:gd name="connsiteX48" fmla="*/ 593150 w 5734864"/>
              <a:gd name="connsiteY48" fmla="*/ 2420015 h 6858000"/>
              <a:gd name="connsiteX49" fmla="*/ 592833 w 5734864"/>
              <a:gd name="connsiteY49" fmla="*/ 2422749 h 6858000"/>
              <a:gd name="connsiteX50" fmla="*/ 594479 w 5734864"/>
              <a:gd name="connsiteY50" fmla="*/ 2426002 h 6858000"/>
              <a:gd name="connsiteX51" fmla="*/ 591963 w 5734864"/>
              <a:gd name="connsiteY51" fmla="*/ 2431950 h 6858000"/>
              <a:gd name="connsiteX52" fmla="*/ 591544 w 5734864"/>
              <a:gd name="connsiteY52" fmla="*/ 2433897 h 6858000"/>
              <a:gd name="connsiteX53" fmla="*/ 589519 w 5734864"/>
              <a:gd name="connsiteY53" fmla="*/ 2451398 h 6858000"/>
              <a:gd name="connsiteX54" fmla="*/ 590037 w 5734864"/>
              <a:gd name="connsiteY54" fmla="*/ 2455536 h 6858000"/>
              <a:gd name="connsiteX55" fmla="*/ 588179 w 5734864"/>
              <a:gd name="connsiteY55" fmla="*/ 2462981 h 6858000"/>
              <a:gd name="connsiteX56" fmla="*/ 583434 w 5734864"/>
              <a:gd name="connsiteY56" fmla="*/ 2503991 h 6858000"/>
              <a:gd name="connsiteX57" fmla="*/ 567942 w 5734864"/>
              <a:gd name="connsiteY57" fmla="*/ 2652936 h 6858000"/>
              <a:gd name="connsiteX58" fmla="*/ 573869 w 5734864"/>
              <a:gd name="connsiteY58" fmla="*/ 2670188 h 6858000"/>
              <a:gd name="connsiteX59" fmla="*/ 575243 w 5734864"/>
              <a:gd name="connsiteY59" fmla="*/ 2688114 h 6858000"/>
              <a:gd name="connsiteX60" fmla="*/ 573824 w 5734864"/>
              <a:gd name="connsiteY60" fmla="*/ 2689856 h 6858000"/>
              <a:gd name="connsiteX61" fmla="*/ 570699 w 5734864"/>
              <a:gd name="connsiteY61" fmla="*/ 2709353 h 6858000"/>
              <a:gd name="connsiteX62" fmla="*/ 573192 w 5734864"/>
              <a:gd name="connsiteY62" fmla="*/ 2714527 h 6858000"/>
              <a:gd name="connsiteX63" fmla="*/ 572044 w 5734864"/>
              <a:gd name="connsiteY63" fmla="*/ 2728187 h 6858000"/>
              <a:gd name="connsiteX64" fmla="*/ 572465 w 5734864"/>
              <a:gd name="connsiteY64" fmla="*/ 2755863 h 6858000"/>
              <a:gd name="connsiteX65" fmla="*/ 570028 w 5734864"/>
              <a:gd name="connsiteY65" fmla="*/ 2760324 h 6858000"/>
              <a:gd name="connsiteX66" fmla="*/ 566748 w 5734864"/>
              <a:gd name="connsiteY66" fmla="*/ 2800948 h 6858000"/>
              <a:gd name="connsiteX67" fmla="*/ 565509 w 5734864"/>
              <a:gd name="connsiteY67" fmla="*/ 2801167 h 6858000"/>
              <a:gd name="connsiteX68" fmla="*/ 559367 w 5734864"/>
              <a:gd name="connsiteY68" fmla="*/ 2811129 h 6858000"/>
              <a:gd name="connsiteX69" fmla="*/ 550354 w 5734864"/>
              <a:gd name="connsiteY69" fmla="*/ 2830949 h 6858000"/>
              <a:gd name="connsiteX70" fmla="*/ 514795 w 5734864"/>
              <a:gd name="connsiteY70" fmla="*/ 2872433 h 6858000"/>
              <a:gd name="connsiteX71" fmla="*/ 509875 w 5734864"/>
              <a:gd name="connsiteY71" fmla="*/ 2923099 h 6858000"/>
              <a:gd name="connsiteX72" fmla="*/ 509577 w 5734864"/>
              <a:gd name="connsiteY72" fmla="*/ 2923197 h 6858000"/>
              <a:gd name="connsiteX73" fmla="*/ 507597 w 5734864"/>
              <a:gd name="connsiteY73" fmla="*/ 2931868 h 6858000"/>
              <a:gd name="connsiteX74" fmla="*/ 507379 w 5734864"/>
              <a:gd name="connsiteY74" fmla="*/ 2938322 h 6858000"/>
              <a:gd name="connsiteX75" fmla="*/ 504725 w 5734864"/>
              <a:gd name="connsiteY75" fmla="*/ 2954519 h 6858000"/>
              <a:gd name="connsiteX76" fmla="*/ 502018 w 5734864"/>
              <a:gd name="connsiteY76" fmla="*/ 2959643 h 6858000"/>
              <a:gd name="connsiteX77" fmla="*/ 498360 w 5734864"/>
              <a:gd name="connsiteY77" fmla="*/ 2961019 h 6858000"/>
              <a:gd name="connsiteX78" fmla="*/ 498483 w 5734864"/>
              <a:gd name="connsiteY78" fmla="*/ 2962590 h 6858000"/>
              <a:gd name="connsiteX79" fmla="*/ 484403 w 5734864"/>
              <a:gd name="connsiteY79" fmla="*/ 2990538 h 6858000"/>
              <a:gd name="connsiteX80" fmla="*/ 463075 w 5734864"/>
              <a:gd name="connsiteY80" fmla="*/ 3055956 h 6858000"/>
              <a:gd name="connsiteX81" fmla="*/ 455013 w 5734864"/>
              <a:gd name="connsiteY81" fmla="*/ 3094482 h 6858000"/>
              <a:gd name="connsiteX82" fmla="*/ 428391 w 5734864"/>
              <a:gd name="connsiteY82" fmla="*/ 3198850 h 6858000"/>
              <a:gd name="connsiteX83" fmla="*/ 401440 w 5734864"/>
              <a:gd name="connsiteY83" fmla="*/ 3307560 h 6858000"/>
              <a:gd name="connsiteX84" fmla="*/ 386076 w 5734864"/>
              <a:gd name="connsiteY84" fmla="*/ 3373943 h 6858000"/>
              <a:gd name="connsiteX85" fmla="*/ 374726 w 5734864"/>
              <a:gd name="connsiteY85" fmla="*/ 3381364 h 6858000"/>
              <a:gd name="connsiteX86" fmla="*/ 369145 w 5734864"/>
              <a:gd name="connsiteY86" fmla="*/ 3383729 h 6858000"/>
              <a:gd name="connsiteX87" fmla="*/ 364294 w 5734864"/>
              <a:gd name="connsiteY87" fmla="*/ 3414159 h 6858000"/>
              <a:gd name="connsiteX88" fmla="*/ 366450 w 5734864"/>
              <a:gd name="connsiteY88" fmla="*/ 3436925 h 6858000"/>
              <a:gd name="connsiteX89" fmla="*/ 351743 w 5734864"/>
              <a:gd name="connsiteY89" fmla="*/ 3521619 h 6858000"/>
              <a:gd name="connsiteX90" fmla="*/ 345784 w 5734864"/>
              <a:gd name="connsiteY90" fmla="*/ 3603757 h 6858000"/>
              <a:gd name="connsiteX91" fmla="*/ 344198 w 5734864"/>
              <a:gd name="connsiteY91" fmla="*/ 3652424 h 6858000"/>
              <a:gd name="connsiteX92" fmla="*/ 352450 w 5734864"/>
              <a:gd name="connsiteY92" fmla="*/ 3665222 h 6858000"/>
              <a:gd name="connsiteX93" fmla="*/ 342621 w 5734864"/>
              <a:gd name="connsiteY93" fmla="*/ 3700804 h 6858000"/>
              <a:gd name="connsiteX94" fmla="*/ 341514 w 5734864"/>
              <a:gd name="connsiteY94" fmla="*/ 3734774 h 6858000"/>
              <a:gd name="connsiteX95" fmla="*/ 340607 w 5734864"/>
              <a:gd name="connsiteY95" fmla="*/ 3785153 h 6858000"/>
              <a:gd name="connsiteX96" fmla="*/ 340707 w 5734864"/>
              <a:gd name="connsiteY96" fmla="*/ 3788177 h 6858000"/>
              <a:gd name="connsiteX97" fmla="*/ 340361 w 5734864"/>
              <a:gd name="connsiteY97" fmla="*/ 3798803 h 6858000"/>
              <a:gd name="connsiteX98" fmla="*/ 339642 w 5734864"/>
              <a:gd name="connsiteY98" fmla="*/ 3838750 h 6858000"/>
              <a:gd name="connsiteX99" fmla="*/ 360295 w 5734864"/>
              <a:gd name="connsiteY99" fmla="*/ 4015196 h 6858000"/>
              <a:gd name="connsiteX100" fmla="*/ 339043 w 5734864"/>
              <a:gd name="connsiteY100" fmla="*/ 4052778 h 6858000"/>
              <a:gd name="connsiteX101" fmla="*/ 339343 w 5734864"/>
              <a:gd name="connsiteY101" fmla="*/ 4096257 h 6858000"/>
              <a:gd name="connsiteX102" fmla="*/ 340786 w 5734864"/>
              <a:gd name="connsiteY102" fmla="*/ 4321136 h 6858000"/>
              <a:gd name="connsiteX103" fmla="*/ 343158 w 5734864"/>
              <a:gd name="connsiteY103" fmla="*/ 4429174 h 6858000"/>
              <a:gd name="connsiteX104" fmla="*/ 334599 w 5734864"/>
              <a:gd name="connsiteY104" fmla="*/ 4449938 h 6858000"/>
              <a:gd name="connsiteX105" fmla="*/ 332890 w 5734864"/>
              <a:gd name="connsiteY105" fmla="*/ 4453515 h 6858000"/>
              <a:gd name="connsiteX106" fmla="*/ 331105 w 5734864"/>
              <a:gd name="connsiteY106" fmla="*/ 4467941 h 6858000"/>
              <a:gd name="connsiteX107" fmla="*/ 324289 w 5734864"/>
              <a:gd name="connsiteY107" fmla="*/ 4471861 h 6858000"/>
              <a:gd name="connsiteX108" fmla="*/ 317079 w 5734864"/>
              <a:gd name="connsiteY108" fmla="*/ 4493468 h 6858000"/>
              <a:gd name="connsiteX109" fmla="*/ 315557 w 5734864"/>
              <a:gd name="connsiteY109" fmla="*/ 4520067 h 6858000"/>
              <a:gd name="connsiteX110" fmla="*/ 315240 w 5734864"/>
              <a:gd name="connsiteY110" fmla="*/ 4536872 h 6858000"/>
              <a:gd name="connsiteX111" fmla="*/ 316200 w 5734864"/>
              <a:gd name="connsiteY111" fmla="*/ 4538297 h 6858000"/>
              <a:gd name="connsiteX112" fmla="*/ 317507 w 5734864"/>
              <a:gd name="connsiteY112" fmla="*/ 4547582 h 6858000"/>
              <a:gd name="connsiteX113" fmla="*/ 323078 w 5734864"/>
              <a:gd name="connsiteY113" fmla="*/ 4592102 h 6858000"/>
              <a:gd name="connsiteX114" fmla="*/ 328722 w 5734864"/>
              <a:gd name="connsiteY114" fmla="*/ 4667914 h 6858000"/>
              <a:gd name="connsiteX115" fmla="*/ 335597 w 5734864"/>
              <a:gd name="connsiteY115" fmla="*/ 4695035 h 6858000"/>
              <a:gd name="connsiteX116" fmla="*/ 339485 w 5734864"/>
              <a:gd name="connsiteY116" fmla="*/ 4695979 h 6858000"/>
              <a:gd name="connsiteX117" fmla="*/ 341089 w 5734864"/>
              <a:gd name="connsiteY117" fmla="*/ 4704268 h 6858000"/>
              <a:gd name="connsiteX118" fmla="*/ 342177 w 5734864"/>
              <a:gd name="connsiteY118" fmla="*/ 4706060 h 6858000"/>
              <a:gd name="connsiteX119" fmla="*/ 347751 w 5734864"/>
              <a:gd name="connsiteY119" fmla="*/ 4716754 h 6858000"/>
              <a:gd name="connsiteX120" fmla="*/ 344125 w 5734864"/>
              <a:gd name="connsiteY120" fmla="*/ 4764669 h 6858000"/>
              <a:gd name="connsiteX121" fmla="*/ 340188 w 5734864"/>
              <a:gd name="connsiteY121" fmla="*/ 4779386 h 6858000"/>
              <a:gd name="connsiteX122" fmla="*/ 335146 w 5734864"/>
              <a:gd name="connsiteY122" fmla="*/ 4787491 h 6858000"/>
              <a:gd name="connsiteX123" fmla="*/ 319124 w 5734864"/>
              <a:gd name="connsiteY123" fmla="*/ 4843514 h 6858000"/>
              <a:gd name="connsiteX124" fmla="*/ 305956 w 5734864"/>
              <a:gd name="connsiteY124" fmla="*/ 4881505 h 6858000"/>
              <a:gd name="connsiteX125" fmla="*/ 301062 w 5734864"/>
              <a:gd name="connsiteY125" fmla="*/ 4889332 h 6858000"/>
              <a:gd name="connsiteX126" fmla="*/ 302141 w 5734864"/>
              <a:gd name="connsiteY126" fmla="*/ 4899400 h 6858000"/>
              <a:gd name="connsiteX127" fmla="*/ 304424 w 5734864"/>
              <a:gd name="connsiteY127" fmla="*/ 4902664 h 6858000"/>
              <a:gd name="connsiteX128" fmla="*/ 293123 w 5734864"/>
              <a:gd name="connsiteY128" fmla="*/ 4932769 h 6858000"/>
              <a:gd name="connsiteX129" fmla="*/ 292275 w 5734864"/>
              <a:gd name="connsiteY129" fmla="*/ 4936482 h 6858000"/>
              <a:gd name="connsiteX130" fmla="*/ 288304 w 5734864"/>
              <a:gd name="connsiteY130" fmla="*/ 4962325 h 6858000"/>
              <a:gd name="connsiteX131" fmla="*/ 287420 w 5734864"/>
              <a:gd name="connsiteY131" fmla="*/ 5042193 h 6858000"/>
              <a:gd name="connsiteX132" fmla="*/ 287020 w 5734864"/>
              <a:gd name="connsiteY132" fmla="*/ 5065655 h 6858000"/>
              <a:gd name="connsiteX133" fmla="*/ 288488 w 5734864"/>
              <a:gd name="connsiteY133" fmla="*/ 5082216 h 6858000"/>
              <a:gd name="connsiteX134" fmla="*/ 282763 w 5734864"/>
              <a:gd name="connsiteY134" fmla="*/ 5127114 h 6858000"/>
              <a:gd name="connsiteX135" fmla="*/ 269316 w 5734864"/>
              <a:gd name="connsiteY135" fmla="*/ 5202682 h 6858000"/>
              <a:gd name="connsiteX136" fmla="*/ 269174 w 5734864"/>
              <a:gd name="connsiteY136" fmla="*/ 5230835 h 6858000"/>
              <a:gd name="connsiteX137" fmla="*/ 272679 w 5734864"/>
              <a:gd name="connsiteY137" fmla="*/ 5232660 h 6858000"/>
              <a:gd name="connsiteX138" fmla="*/ 272160 w 5734864"/>
              <a:gd name="connsiteY138" fmla="*/ 5241150 h 6858000"/>
              <a:gd name="connsiteX139" fmla="*/ 272760 w 5734864"/>
              <a:gd name="connsiteY139" fmla="*/ 5243156 h 6858000"/>
              <a:gd name="connsiteX140" fmla="*/ 275462 w 5734864"/>
              <a:gd name="connsiteY140" fmla="*/ 5254919 h 6858000"/>
              <a:gd name="connsiteX141" fmla="*/ 262897 w 5734864"/>
              <a:gd name="connsiteY141" fmla="*/ 5286259 h 6858000"/>
              <a:gd name="connsiteX142" fmla="*/ 252761 w 5734864"/>
              <a:gd name="connsiteY142" fmla="*/ 5357801 h 6858000"/>
              <a:gd name="connsiteX143" fmla="*/ 242360 w 5734864"/>
              <a:gd name="connsiteY143" fmla="*/ 5460080 h 6858000"/>
              <a:gd name="connsiteX144" fmla="*/ 229880 w 5734864"/>
              <a:gd name="connsiteY144" fmla="*/ 5539714 h 6858000"/>
              <a:gd name="connsiteX145" fmla="*/ 204283 w 5734864"/>
              <a:gd name="connsiteY145" fmla="*/ 5639080 h 6858000"/>
              <a:gd name="connsiteX146" fmla="*/ 198948 w 5734864"/>
              <a:gd name="connsiteY146" fmla="*/ 5710958 h 6858000"/>
              <a:gd name="connsiteX147" fmla="*/ 192367 w 5734864"/>
              <a:gd name="connsiteY147" fmla="*/ 5719859 h 6858000"/>
              <a:gd name="connsiteX148" fmla="*/ 188035 w 5734864"/>
              <a:gd name="connsiteY148" fmla="*/ 5729935 h 6858000"/>
              <a:gd name="connsiteX149" fmla="*/ 188428 w 5734864"/>
              <a:gd name="connsiteY149" fmla="*/ 5731182 h 6858000"/>
              <a:gd name="connsiteX150" fmla="*/ 181635 w 5734864"/>
              <a:gd name="connsiteY150" fmla="*/ 5753538 h 6858000"/>
              <a:gd name="connsiteX151" fmla="*/ 169744 w 5734864"/>
              <a:gd name="connsiteY151" fmla="*/ 5796307 h 6858000"/>
              <a:gd name="connsiteX152" fmla="*/ 170351 w 5734864"/>
              <a:gd name="connsiteY152" fmla="*/ 5796644 h 6858000"/>
              <a:gd name="connsiteX153" fmla="*/ 171559 w 5734864"/>
              <a:gd name="connsiteY153" fmla="*/ 5803435 h 6858000"/>
              <a:gd name="connsiteX154" fmla="*/ 172284 w 5734864"/>
              <a:gd name="connsiteY154" fmla="*/ 5816391 h 6858000"/>
              <a:gd name="connsiteX155" fmla="*/ 182542 w 5734864"/>
              <a:gd name="connsiteY155" fmla="*/ 5846382 h 6858000"/>
              <a:gd name="connsiteX156" fmla="*/ 175877 w 5734864"/>
              <a:gd name="connsiteY156" fmla="*/ 5871336 h 6858000"/>
              <a:gd name="connsiteX157" fmla="*/ 174910 w 5734864"/>
              <a:gd name="connsiteY157" fmla="*/ 5876376 h 6858000"/>
              <a:gd name="connsiteX158" fmla="*/ 175047 w 5734864"/>
              <a:gd name="connsiteY158" fmla="*/ 5876483 h 6858000"/>
              <a:gd name="connsiteX159" fmla="*/ 174335 w 5734864"/>
              <a:gd name="connsiteY159" fmla="*/ 5881814 h 6858000"/>
              <a:gd name="connsiteX160" fmla="*/ 171273 w 5734864"/>
              <a:gd name="connsiteY160" fmla="*/ 5895339 h 6858000"/>
              <a:gd name="connsiteX161" fmla="*/ 171658 w 5734864"/>
              <a:gd name="connsiteY161" fmla="*/ 5898749 h 6858000"/>
              <a:gd name="connsiteX162" fmla="*/ 174658 w 5734864"/>
              <a:gd name="connsiteY162" fmla="*/ 5919558 h 6858000"/>
              <a:gd name="connsiteX163" fmla="*/ 169099 w 5734864"/>
              <a:gd name="connsiteY163" fmla="*/ 5984417 h 6858000"/>
              <a:gd name="connsiteX164" fmla="*/ 162007 w 5734864"/>
              <a:gd name="connsiteY164" fmla="*/ 6049043 h 6858000"/>
              <a:gd name="connsiteX165" fmla="*/ 156875 w 5734864"/>
              <a:gd name="connsiteY165" fmla="*/ 6114000 h 6858000"/>
              <a:gd name="connsiteX166" fmla="*/ 165441 w 5734864"/>
              <a:gd name="connsiteY166" fmla="*/ 6146938 h 6858000"/>
              <a:gd name="connsiteX167" fmla="*/ 165177 w 5734864"/>
              <a:gd name="connsiteY167" fmla="*/ 6150658 h 6858000"/>
              <a:gd name="connsiteX168" fmla="*/ 161772 w 5734864"/>
              <a:gd name="connsiteY168" fmla="*/ 6160011 h 6858000"/>
              <a:gd name="connsiteX169" fmla="*/ 160051 w 5734864"/>
              <a:gd name="connsiteY169" fmla="*/ 6163393 h 6858000"/>
              <a:gd name="connsiteX170" fmla="*/ 158473 w 5734864"/>
              <a:gd name="connsiteY170" fmla="*/ 6168628 h 6858000"/>
              <a:gd name="connsiteX171" fmla="*/ 158573 w 5734864"/>
              <a:gd name="connsiteY171" fmla="*/ 6168799 h 6858000"/>
              <a:gd name="connsiteX172" fmla="*/ 146463 w 5734864"/>
              <a:gd name="connsiteY172" fmla="*/ 6196671 h 6858000"/>
              <a:gd name="connsiteX173" fmla="*/ 150209 w 5734864"/>
              <a:gd name="connsiteY173" fmla="*/ 6232365 h 6858000"/>
              <a:gd name="connsiteX174" fmla="*/ 148544 w 5734864"/>
              <a:gd name="connsiteY174" fmla="*/ 6246162 h 6858000"/>
              <a:gd name="connsiteX175" fmla="*/ 148403 w 5734864"/>
              <a:gd name="connsiteY175" fmla="*/ 6253754 h 6858000"/>
              <a:gd name="connsiteX176" fmla="*/ 138880 w 5734864"/>
              <a:gd name="connsiteY176" fmla="*/ 6276449 h 6858000"/>
              <a:gd name="connsiteX177" fmla="*/ 138683 w 5734864"/>
              <a:gd name="connsiteY177" fmla="*/ 6279721 h 6858000"/>
              <a:gd name="connsiteX178" fmla="*/ 130721 w 5734864"/>
              <a:gd name="connsiteY178" fmla="*/ 6293675 h 6858000"/>
              <a:gd name="connsiteX179" fmla="*/ 120717 w 5734864"/>
              <a:gd name="connsiteY179" fmla="*/ 6313967 h 6858000"/>
              <a:gd name="connsiteX180" fmla="*/ 120841 w 5734864"/>
              <a:gd name="connsiteY180" fmla="*/ 6315437 h 6858000"/>
              <a:gd name="connsiteX181" fmla="*/ 115208 w 5734864"/>
              <a:gd name="connsiteY181" fmla="*/ 6324024 h 6858000"/>
              <a:gd name="connsiteX182" fmla="*/ 101217 w 5734864"/>
              <a:gd name="connsiteY182" fmla="*/ 6365923 h 6858000"/>
              <a:gd name="connsiteX183" fmla="*/ 74946 w 5734864"/>
              <a:gd name="connsiteY183" fmla="*/ 6556817 h 6858000"/>
              <a:gd name="connsiteX184" fmla="*/ 16001 w 5734864"/>
              <a:gd name="connsiteY184" fmla="*/ 6808678 h 6858000"/>
              <a:gd name="connsiteX185" fmla="*/ 0 w 5734864"/>
              <a:gd name="connsiteY185" fmla="*/ 6858000 h 6858000"/>
              <a:gd name="connsiteX186" fmla="*/ 5734864 w 5734864"/>
              <a:gd name="connsiteY186" fmla="*/ 6858000 h 6858000"/>
              <a:gd name="connsiteX187" fmla="*/ 5734864 w 5734864"/>
              <a:gd name="connsiteY18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5734864" h="6858000">
                <a:moveTo>
                  <a:pt x="5734864" y="0"/>
                </a:moveTo>
                <a:lnTo>
                  <a:pt x="771611" y="0"/>
                </a:lnTo>
                <a:cubicBezTo>
                  <a:pt x="771634" y="16369"/>
                  <a:pt x="771656" y="32739"/>
                  <a:pt x="771679" y="49108"/>
                </a:cubicBezTo>
                <a:cubicBezTo>
                  <a:pt x="775201" y="55622"/>
                  <a:pt x="788724" y="196721"/>
                  <a:pt x="794248" y="200968"/>
                </a:cubicBezTo>
                <a:lnTo>
                  <a:pt x="801749" y="414071"/>
                </a:lnTo>
                <a:cubicBezTo>
                  <a:pt x="807329" y="440933"/>
                  <a:pt x="835107" y="598697"/>
                  <a:pt x="818548" y="585467"/>
                </a:cubicBezTo>
                <a:cubicBezTo>
                  <a:pt x="856197" y="664140"/>
                  <a:pt x="837895" y="708473"/>
                  <a:pt x="857476" y="800623"/>
                </a:cubicBezTo>
                <a:cubicBezTo>
                  <a:pt x="822401" y="857344"/>
                  <a:pt x="855723" y="824571"/>
                  <a:pt x="851083" y="878903"/>
                </a:cubicBezTo>
                <a:cubicBezTo>
                  <a:pt x="884811" y="859448"/>
                  <a:pt x="834648" y="946397"/>
                  <a:pt x="873564" y="943826"/>
                </a:cubicBezTo>
                <a:cubicBezTo>
                  <a:pt x="871487" y="953795"/>
                  <a:pt x="868248" y="963533"/>
                  <a:pt x="864705" y="973328"/>
                </a:cubicBezTo>
                <a:lnTo>
                  <a:pt x="862869" y="978457"/>
                </a:lnTo>
                <a:lnTo>
                  <a:pt x="862233" y="998041"/>
                </a:lnTo>
                <a:lnTo>
                  <a:pt x="853665" y="1004750"/>
                </a:lnTo>
                <a:lnTo>
                  <a:pt x="847865" y="1070795"/>
                </a:lnTo>
                <a:cubicBezTo>
                  <a:pt x="870234" y="1110486"/>
                  <a:pt x="833172" y="1190441"/>
                  <a:pt x="862786" y="1238994"/>
                </a:cubicBezTo>
                <a:cubicBezTo>
                  <a:pt x="864699" y="1290599"/>
                  <a:pt x="860615" y="1347716"/>
                  <a:pt x="859345" y="1380427"/>
                </a:cubicBezTo>
                <a:cubicBezTo>
                  <a:pt x="845703" y="1396391"/>
                  <a:pt x="873184" y="1435525"/>
                  <a:pt x="855172" y="1435262"/>
                </a:cubicBezTo>
                <a:lnTo>
                  <a:pt x="860494" y="1453861"/>
                </a:lnTo>
                <a:lnTo>
                  <a:pt x="853731" y="1467047"/>
                </a:lnTo>
                <a:cubicBezTo>
                  <a:pt x="846549" y="1480528"/>
                  <a:pt x="841728" y="1491093"/>
                  <a:pt x="845847" y="1502307"/>
                </a:cubicBezTo>
                <a:lnTo>
                  <a:pt x="817613" y="1565166"/>
                </a:lnTo>
                <a:cubicBezTo>
                  <a:pt x="805468" y="1557258"/>
                  <a:pt x="816534" y="1596564"/>
                  <a:pt x="804223" y="1601941"/>
                </a:cubicBezTo>
                <a:cubicBezTo>
                  <a:pt x="794287" y="1604654"/>
                  <a:pt x="795328" y="1617209"/>
                  <a:pt x="791773" y="1627005"/>
                </a:cubicBezTo>
                <a:cubicBezTo>
                  <a:pt x="781684" y="1634393"/>
                  <a:pt x="772978" y="1683187"/>
                  <a:pt x="774645" y="1699922"/>
                </a:cubicBezTo>
                <a:cubicBezTo>
                  <a:pt x="785341" y="1746767"/>
                  <a:pt x="744845" y="1787099"/>
                  <a:pt x="752343" y="1824604"/>
                </a:cubicBezTo>
                <a:cubicBezTo>
                  <a:pt x="751502" y="1834578"/>
                  <a:pt x="749297" y="1842929"/>
                  <a:pt x="746254" y="1850222"/>
                </a:cubicBezTo>
                <a:lnTo>
                  <a:pt x="728600" y="1869603"/>
                </a:lnTo>
                <a:lnTo>
                  <a:pt x="724396" y="1883104"/>
                </a:lnTo>
                <a:lnTo>
                  <a:pt x="722165" y="1885924"/>
                </a:lnTo>
                <a:lnTo>
                  <a:pt x="721338" y="1887123"/>
                </a:lnTo>
                <a:lnTo>
                  <a:pt x="714840" y="1902274"/>
                </a:lnTo>
                <a:lnTo>
                  <a:pt x="722847" y="1929891"/>
                </a:lnTo>
                <a:lnTo>
                  <a:pt x="714660" y="1982709"/>
                </a:lnTo>
                <a:cubicBezTo>
                  <a:pt x="727725" y="2006201"/>
                  <a:pt x="714739" y="1997091"/>
                  <a:pt x="710759" y="2013010"/>
                </a:cubicBezTo>
                <a:cubicBezTo>
                  <a:pt x="707970" y="2027531"/>
                  <a:pt x="700788" y="2054714"/>
                  <a:pt x="697927" y="2069833"/>
                </a:cubicBezTo>
                <a:cubicBezTo>
                  <a:pt x="685211" y="2080229"/>
                  <a:pt x="698762" y="2088241"/>
                  <a:pt x="693594" y="2103731"/>
                </a:cubicBezTo>
                <a:cubicBezTo>
                  <a:pt x="688481" y="2110649"/>
                  <a:pt x="687183" y="2115973"/>
                  <a:pt x="691109" y="2124027"/>
                </a:cubicBezTo>
                <a:cubicBezTo>
                  <a:pt x="666413" y="2155740"/>
                  <a:pt x="688031" y="2144874"/>
                  <a:pt x="676593" y="2176182"/>
                </a:cubicBezTo>
                <a:cubicBezTo>
                  <a:pt x="665190" y="2202944"/>
                  <a:pt x="656416" y="2233857"/>
                  <a:pt x="633227" y="2258036"/>
                </a:cubicBezTo>
                <a:cubicBezTo>
                  <a:pt x="626930" y="2262191"/>
                  <a:pt x="623498" y="2274069"/>
                  <a:pt x="625564" y="2284567"/>
                </a:cubicBezTo>
                <a:cubicBezTo>
                  <a:pt x="625918" y="2286374"/>
                  <a:pt x="626427" y="2288071"/>
                  <a:pt x="627074" y="2289605"/>
                </a:cubicBezTo>
                <a:cubicBezTo>
                  <a:pt x="619029" y="2296628"/>
                  <a:pt x="616453" y="2303188"/>
                  <a:pt x="614574" y="2308717"/>
                </a:cubicBezTo>
                <a:lnTo>
                  <a:pt x="606890" y="2320662"/>
                </a:lnTo>
                <a:lnTo>
                  <a:pt x="605558" y="2327897"/>
                </a:lnTo>
                <a:lnTo>
                  <a:pt x="602202" y="2357749"/>
                </a:lnTo>
                <a:lnTo>
                  <a:pt x="600213" y="2364905"/>
                </a:lnTo>
                <a:lnTo>
                  <a:pt x="597160" y="2388351"/>
                </a:lnTo>
                <a:lnTo>
                  <a:pt x="597982" y="2402296"/>
                </a:lnTo>
                <a:lnTo>
                  <a:pt x="593150" y="2420015"/>
                </a:lnTo>
                <a:cubicBezTo>
                  <a:pt x="593044" y="2420926"/>
                  <a:pt x="592939" y="2421838"/>
                  <a:pt x="592833" y="2422749"/>
                </a:cubicBezTo>
                <a:lnTo>
                  <a:pt x="594479" y="2426002"/>
                </a:lnTo>
                <a:cubicBezTo>
                  <a:pt x="594168" y="2427683"/>
                  <a:pt x="593118" y="2429721"/>
                  <a:pt x="591963" y="2431950"/>
                </a:cubicBezTo>
                <a:cubicBezTo>
                  <a:pt x="591823" y="2432599"/>
                  <a:pt x="591684" y="2433248"/>
                  <a:pt x="591544" y="2433897"/>
                </a:cubicBezTo>
                <a:lnTo>
                  <a:pt x="589519" y="2451398"/>
                </a:lnTo>
                <a:cubicBezTo>
                  <a:pt x="589692" y="2452777"/>
                  <a:pt x="589864" y="2454157"/>
                  <a:pt x="590037" y="2455536"/>
                </a:cubicBezTo>
                <a:lnTo>
                  <a:pt x="588179" y="2462981"/>
                </a:lnTo>
                <a:lnTo>
                  <a:pt x="583434" y="2503991"/>
                </a:lnTo>
                <a:cubicBezTo>
                  <a:pt x="576530" y="2566058"/>
                  <a:pt x="570433" y="2625224"/>
                  <a:pt x="567942" y="2652936"/>
                </a:cubicBezTo>
                <a:cubicBezTo>
                  <a:pt x="570864" y="2658290"/>
                  <a:pt x="572739" y="2664095"/>
                  <a:pt x="573869" y="2670188"/>
                </a:cubicBezTo>
                <a:lnTo>
                  <a:pt x="575243" y="2688114"/>
                </a:lnTo>
                <a:lnTo>
                  <a:pt x="573824" y="2689856"/>
                </a:lnTo>
                <a:cubicBezTo>
                  <a:pt x="569972" y="2698471"/>
                  <a:pt x="569572" y="2704494"/>
                  <a:pt x="570699" y="2709353"/>
                </a:cubicBezTo>
                <a:lnTo>
                  <a:pt x="573192" y="2714527"/>
                </a:lnTo>
                <a:cubicBezTo>
                  <a:pt x="572809" y="2719080"/>
                  <a:pt x="572427" y="2723634"/>
                  <a:pt x="572044" y="2728187"/>
                </a:cubicBezTo>
                <a:cubicBezTo>
                  <a:pt x="572184" y="2737412"/>
                  <a:pt x="572325" y="2746638"/>
                  <a:pt x="572465" y="2755863"/>
                </a:cubicBezTo>
                <a:lnTo>
                  <a:pt x="570028" y="2760324"/>
                </a:lnTo>
                <a:lnTo>
                  <a:pt x="566748" y="2800948"/>
                </a:lnTo>
                <a:lnTo>
                  <a:pt x="565509" y="2801167"/>
                </a:lnTo>
                <a:cubicBezTo>
                  <a:pt x="562655" y="2802587"/>
                  <a:pt x="560408" y="2805381"/>
                  <a:pt x="559367" y="2811129"/>
                </a:cubicBezTo>
                <a:cubicBezTo>
                  <a:pt x="543471" y="2797318"/>
                  <a:pt x="552020" y="2812773"/>
                  <a:pt x="550354" y="2830949"/>
                </a:cubicBezTo>
                <a:cubicBezTo>
                  <a:pt x="525292" y="2813553"/>
                  <a:pt x="531129" y="2868192"/>
                  <a:pt x="514795" y="2872433"/>
                </a:cubicBezTo>
                <a:lnTo>
                  <a:pt x="509875" y="2923099"/>
                </a:lnTo>
                <a:lnTo>
                  <a:pt x="509577" y="2923197"/>
                </a:lnTo>
                <a:cubicBezTo>
                  <a:pt x="508704" y="2924865"/>
                  <a:pt x="508038" y="2927556"/>
                  <a:pt x="507597" y="2931868"/>
                </a:cubicBezTo>
                <a:cubicBezTo>
                  <a:pt x="507524" y="2934019"/>
                  <a:pt x="507452" y="2936171"/>
                  <a:pt x="507379" y="2938322"/>
                </a:cubicBezTo>
                <a:lnTo>
                  <a:pt x="504725" y="2954519"/>
                </a:lnTo>
                <a:lnTo>
                  <a:pt x="502018" y="2959643"/>
                </a:lnTo>
                <a:lnTo>
                  <a:pt x="498360" y="2961019"/>
                </a:lnTo>
                <a:lnTo>
                  <a:pt x="498483" y="2962590"/>
                </a:lnTo>
                <a:cubicBezTo>
                  <a:pt x="502388" y="2975027"/>
                  <a:pt x="510202" y="2980016"/>
                  <a:pt x="484403" y="2990538"/>
                </a:cubicBezTo>
                <a:cubicBezTo>
                  <a:pt x="489425" y="3018352"/>
                  <a:pt x="474337" y="3021029"/>
                  <a:pt x="463075" y="3055956"/>
                </a:cubicBezTo>
                <a:cubicBezTo>
                  <a:pt x="469487" y="3072485"/>
                  <a:pt x="464165" y="3083955"/>
                  <a:pt x="455013" y="3094482"/>
                </a:cubicBezTo>
                <a:cubicBezTo>
                  <a:pt x="453131" y="3130054"/>
                  <a:pt x="437643" y="3160106"/>
                  <a:pt x="428391" y="3198850"/>
                </a:cubicBezTo>
                <a:lnTo>
                  <a:pt x="401440" y="3307560"/>
                </a:lnTo>
                <a:lnTo>
                  <a:pt x="386076" y="3373943"/>
                </a:lnTo>
                <a:cubicBezTo>
                  <a:pt x="386236" y="3376061"/>
                  <a:pt x="380537" y="3378856"/>
                  <a:pt x="374726" y="3381364"/>
                </a:cubicBezTo>
                <a:lnTo>
                  <a:pt x="369145" y="3383729"/>
                </a:lnTo>
                <a:lnTo>
                  <a:pt x="364294" y="3414159"/>
                </a:lnTo>
                <a:lnTo>
                  <a:pt x="366450" y="3436925"/>
                </a:lnTo>
                <a:lnTo>
                  <a:pt x="351743" y="3521619"/>
                </a:lnTo>
                <a:lnTo>
                  <a:pt x="345784" y="3603757"/>
                </a:lnTo>
                <a:cubicBezTo>
                  <a:pt x="345255" y="3619979"/>
                  <a:pt x="344727" y="3636202"/>
                  <a:pt x="344198" y="3652424"/>
                </a:cubicBezTo>
                <a:lnTo>
                  <a:pt x="352450" y="3665222"/>
                </a:lnTo>
                <a:lnTo>
                  <a:pt x="342621" y="3700804"/>
                </a:lnTo>
                <a:lnTo>
                  <a:pt x="341514" y="3734774"/>
                </a:lnTo>
                <a:cubicBezTo>
                  <a:pt x="341212" y="3751567"/>
                  <a:pt x="340909" y="3768360"/>
                  <a:pt x="340607" y="3785153"/>
                </a:cubicBezTo>
                <a:cubicBezTo>
                  <a:pt x="340640" y="3786161"/>
                  <a:pt x="340674" y="3787169"/>
                  <a:pt x="340707" y="3788177"/>
                </a:cubicBezTo>
                <a:cubicBezTo>
                  <a:pt x="340592" y="3791719"/>
                  <a:pt x="340476" y="3795261"/>
                  <a:pt x="340361" y="3798803"/>
                </a:cubicBezTo>
                <a:cubicBezTo>
                  <a:pt x="340121" y="3812119"/>
                  <a:pt x="339882" y="3825434"/>
                  <a:pt x="339642" y="3838750"/>
                </a:cubicBezTo>
                <a:cubicBezTo>
                  <a:pt x="337363" y="3949044"/>
                  <a:pt x="361794" y="3960437"/>
                  <a:pt x="360295" y="4015196"/>
                </a:cubicBezTo>
                <a:lnTo>
                  <a:pt x="339043" y="4052778"/>
                </a:lnTo>
                <a:lnTo>
                  <a:pt x="339343" y="4096257"/>
                </a:lnTo>
                <a:cubicBezTo>
                  <a:pt x="362058" y="4159145"/>
                  <a:pt x="332404" y="4250479"/>
                  <a:pt x="340786" y="4321136"/>
                </a:cubicBezTo>
                <a:cubicBezTo>
                  <a:pt x="341421" y="4376624"/>
                  <a:pt x="344189" y="4407708"/>
                  <a:pt x="343158" y="4429174"/>
                </a:cubicBezTo>
                <a:cubicBezTo>
                  <a:pt x="340948" y="4436304"/>
                  <a:pt x="337887" y="4443121"/>
                  <a:pt x="334599" y="4449938"/>
                </a:cubicBezTo>
                <a:lnTo>
                  <a:pt x="332890" y="4453515"/>
                </a:lnTo>
                <a:lnTo>
                  <a:pt x="331105" y="4467941"/>
                </a:lnTo>
                <a:lnTo>
                  <a:pt x="324289" y="4471861"/>
                </a:lnTo>
                <a:lnTo>
                  <a:pt x="317079" y="4493468"/>
                </a:lnTo>
                <a:cubicBezTo>
                  <a:pt x="315353" y="4501584"/>
                  <a:pt x="314639" y="4510343"/>
                  <a:pt x="315557" y="4520067"/>
                </a:cubicBezTo>
                <a:cubicBezTo>
                  <a:pt x="315451" y="4525669"/>
                  <a:pt x="315346" y="4531270"/>
                  <a:pt x="315240" y="4536872"/>
                </a:cubicBezTo>
                <a:lnTo>
                  <a:pt x="316200" y="4538297"/>
                </a:lnTo>
                <a:cubicBezTo>
                  <a:pt x="316738" y="4541182"/>
                  <a:pt x="316785" y="4544563"/>
                  <a:pt x="317507" y="4547582"/>
                </a:cubicBezTo>
                <a:cubicBezTo>
                  <a:pt x="322716" y="4552468"/>
                  <a:pt x="324912" y="4582137"/>
                  <a:pt x="323078" y="4592102"/>
                </a:cubicBezTo>
                <a:cubicBezTo>
                  <a:pt x="314597" y="4619728"/>
                  <a:pt x="334923" y="4645745"/>
                  <a:pt x="328722" y="4667914"/>
                </a:cubicBezTo>
                <a:cubicBezTo>
                  <a:pt x="330810" y="4685069"/>
                  <a:pt x="333803" y="4690356"/>
                  <a:pt x="335597" y="4695035"/>
                </a:cubicBezTo>
                <a:lnTo>
                  <a:pt x="339485" y="4695979"/>
                </a:lnTo>
                <a:lnTo>
                  <a:pt x="341089" y="4704268"/>
                </a:lnTo>
                <a:lnTo>
                  <a:pt x="342177" y="4706060"/>
                </a:lnTo>
                <a:cubicBezTo>
                  <a:pt x="344268" y="4709474"/>
                  <a:pt x="346234" y="4712931"/>
                  <a:pt x="347751" y="4716754"/>
                </a:cubicBezTo>
                <a:lnTo>
                  <a:pt x="344125" y="4764669"/>
                </a:lnTo>
                <a:lnTo>
                  <a:pt x="340188" y="4779386"/>
                </a:lnTo>
                <a:lnTo>
                  <a:pt x="335146" y="4787491"/>
                </a:lnTo>
                <a:lnTo>
                  <a:pt x="319124" y="4843514"/>
                </a:lnTo>
                <a:lnTo>
                  <a:pt x="305956" y="4881505"/>
                </a:lnTo>
                <a:lnTo>
                  <a:pt x="301062" y="4889332"/>
                </a:lnTo>
                <a:lnTo>
                  <a:pt x="302141" y="4899400"/>
                </a:lnTo>
                <a:cubicBezTo>
                  <a:pt x="302767" y="4900706"/>
                  <a:pt x="303536" y="4901803"/>
                  <a:pt x="304424" y="4902664"/>
                </a:cubicBezTo>
                <a:lnTo>
                  <a:pt x="293123" y="4932769"/>
                </a:lnTo>
                <a:lnTo>
                  <a:pt x="292275" y="4936482"/>
                </a:lnTo>
                <a:lnTo>
                  <a:pt x="288304" y="4962325"/>
                </a:lnTo>
                <a:cubicBezTo>
                  <a:pt x="288009" y="4988948"/>
                  <a:pt x="287715" y="5015570"/>
                  <a:pt x="287420" y="5042193"/>
                </a:cubicBezTo>
                <a:cubicBezTo>
                  <a:pt x="295373" y="5039737"/>
                  <a:pt x="281659" y="5060438"/>
                  <a:pt x="287020" y="5065655"/>
                </a:cubicBezTo>
                <a:cubicBezTo>
                  <a:pt x="291675" y="5068928"/>
                  <a:pt x="288601" y="5075970"/>
                  <a:pt x="288488" y="5082216"/>
                </a:cubicBezTo>
                <a:cubicBezTo>
                  <a:pt x="292282" y="5088207"/>
                  <a:pt x="287008" y="5117775"/>
                  <a:pt x="282763" y="5127114"/>
                </a:cubicBezTo>
                <a:cubicBezTo>
                  <a:pt x="267723" y="5152218"/>
                  <a:pt x="280799" y="5182399"/>
                  <a:pt x="269316" y="5202682"/>
                </a:cubicBezTo>
                <a:cubicBezTo>
                  <a:pt x="267050" y="5219969"/>
                  <a:pt x="268614" y="5225841"/>
                  <a:pt x="269174" y="5230835"/>
                </a:cubicBezTo>
                <a:lnTo>
                  <a:pt x="272679" y="5232660"/>
                </a:lnTo>
                <a:lnTo>
                  <a:pt x="272160" y="5241150"/>
                </a:lnTo>
                <a:lnTo>
                  <a:pt x="272760" y="5243156"/>
                </a:lnTo>
                <a:cubicBezTo>
                  <a:pt x="273922" y="5246984"/>
                  <a:pt x="274952" y="5250824"/>
                  <a:pt x="275462" y="5254919"/>
                </a:cubicBezTo>
                <a:cubicBezTo>
                  <a:pt x="258407" y="5258851"/>
                  <a:pt x="276976" y="5290392"/>
                  <a:pt x="262897" y="5286259"/>
                </a:cubicBezTo>
                <a:cubicBezTo>
                  <a:pt x="262724" y="5309439"/>
                  <a:pt x="239612" y="5337531"/>
                  <a:pt x="252761" y="5357801"/>
                </a:cubicBezTo>
                <a:cubicBezTo>
                  <a:pt x="248775" y="5392256"/>
                  <a:pt x="247799" y="5423412"/>
                  <a:pt x="242360" y="5460080"/>
                </a:cubicBezTo>
                <a:cubicBezTo>
                  <a:pt x="232632" y="5488478"/>
                  <a:pt x="242025" y="5519143"/>
                  <a:pt x="229880" y="5539714"/>
                </a:cubicBezTo>
                <a:cubicBezTo>
                  <a:pt x="230558" y="5572454"/>
                  <a:pt x="222150" y="5613340"/>
                  <a:pt x="204283" y="5639080"/>
                </a:cubicBezTo>
                <a:cubicBezTo>
                  <a:pt x="201596" y="5674226"/>
                  <a:pt x="191051" y="5680198"/>
                  <a:pt x="198948" y="5710958"/>
                </a:cubicBezTo>
                <a:cubicBezTo>
                  <a:pt x="196338" y="5713534"/>
                  <a:pt x="194185" y="5716550"/>
                  <a:pt x="192367" y="5719859"/>
                </a:cubicBezTo>
                <a:lnTo>
                  <a:pt x="188035" y="5729935"/>
                </a:lnTo>
                <a:lnTo>
                  <a:pt x="188428" y="5731182"/>
                </a:lnTo>
                <a:lnTo>
                  <a:pt x="181635" y="5753538"/>
                </a:lnTo>
                <a:lnTo>
                  <a:pt x="169744" y="5796307"/>
                </a:lnTo>
                <a:lnTo>
                  <a:pt x="170351" y="5796644"/>
                </a:lnTo>
                <a:cubicBezTo>
                  <a:pt x="171558" y="5797954"/>
                  <a:pt x="172173" y="5799948"/>
                  <a:pt x="171559" y="5803435"/>
                </a:cubicBezTo>
                <a:cubicBezTo>
                  <a:pt x="182664" y="5798231"/>
                  <a:pt x="175075" y="5805646"/>
                  <a:pt x="172284" y="5816391"/>
                </a:cubicBezTo>
                <a:cubicBezTo>
                  <a:pt x="188911" y="5810703"/>
                  <a:pt x="174844" y="5841128"/>
                  <a:pt x="182542" y="5846382"/>
                </a:cubicBezTo>
                <a:cubicBezTo>
                  <a:pt x="180118" y="5854404"/>
                  <a:pt x="177856" y="5862781"/>
                  <a:pt x="175877" y="5871336"/>
                </a:cubicBezTo>
                <a:lnTo>
                  <a:pt x="174910" y="5876376"/>
                </a:lnTo>
                <a:lnTo>
                  <a:pt x="175047" y="5876483"/>
                </a:lnTo>
                <a:cubicBezTo>
                  <a:pt x="175167" y="5877594"/>
                  <a:pt x="174973" y="5879257"/>
                  <a:pt x="174335" y="5881814"/>
                </a:cubicBezTo>
                <a:lnTo>
                  <a:pt x="171273" y="5895339"/>
                </a:lnTo>
                <a:cubicBezTo>
                  <a:pt x="171401" y="5896476"/>
                  <a:pt x="171530" y="5897612"/>
                  <a:pt x="171658" y="5898749"/>
                </a:cubicBezTo>
                <a:lnTo>
                  <a:pt x="174658" y="5919558"/>
                </a:lnTo>
                <a:cubicBezTo>
                  <a:pt x="173958" y="5933601"/>
                  <a:pt x="171208" y="5962838"/>
                  <a:pt x="169099" y="5984417"/>
                </a:cubicBezTo>
                <a:cubicBezTo>
                  <a:pt x="162916" y="6005205"/>
                  <a:pt x="164971" y="6025162"/>
                  <a:pt x="162007" y="6049043"/>
                </a:cubicBezTo>
                <a:cubicBezTo>
                  <a:pt x="150795" y="6073830"/>
                  <a:pt x="160091" y="6088483"/>
                  <a:pt x="156875" y="6114000"/>
                </a:cubicBezTo>
                <a:cubicBezTo>
                  <a:pt x="141597" y="6134477"/>
                  <a:pt x="163381" y="6133378"/>
                  <a:pt x="165441" y="6146938"/>
                </a:cubicBezTo>
                <a:lnTo>
                  <a:pt x="165177" y="6150658"/>
                </a:lnTo>
                <a:lnTo>
                  <a:pt x="161772" y="6160011"/>
                </a:lnTo>
                <a:lnTo>
                  <a:pt x="160051" y="6163393"/>
                </a:lnTo>
                <a:cubicBezTo>
                  <a:pt x="159032" y="6165775"/>
                  <a:pt x="158564" y="6167421"/>
                  <a:pt x="158473" y="6168628"/>
                </a:cubicBezTo>
                <a:cubicBezTo>
                  <a:pt x="158506" y="6168685"/>
                  <a:pt x="158540" y="6168742"/>
                  <a:pt x="158573" y="6168799"/>
                </a:cubicBezTo>
                <a:lnTo>
                  <a:pt x="146463" y="6196671"/>
                </a:lnTo>
                <a:cubicBezTo>
                  <a:pt x="152348" y="6205503"/>
                  <a:pt x="134460" y="6231012"/>
                  <a:pt x="150209" y="6232365"/>
                </a:cubicBezTo>
                <a:cubicBezTo>
                  <a:pt x="145821" y="6242321"/>
                  <a:pt x="137774" y="6246719"/>
                  <a:pt x="148544" y="6246162"/>
                </a:cubicBezTo>
                <a:cubicBezTo>
                  <a:pt x="147378" y="6249522"/>
                  <a:pt x="147566" y="6251866"/>
                  <a:pt x="148403" y="6253754"/>
                </a:cubicBezTo>
                <a:lnTo>
                  <a:pt x="138880" y="6276449"/>
                </a:lnTo>
                <a:cubicBezTo>
                  <a:pt x="138814" y="6277540"/>
                  <a:pt x="138749" y="6278630"/>
                  <a:pt x="138683" y="6279721"/>
                </a:cubicBezTo>
                <a:lnTo>
                  <a:pt x="130721" y="6293675"/>
                </a:lnTo>
                <a:lnTo>
                  <a:pt x="120717" y="6313967"/>
                </a:lnTo>
                <a:cubicBezTo>
                  <a:pt x="120758" y="6314457"/>
                  <a:pt x="120800" y="6314947"/>
                  <a:pt x="120841" y="6315437"/>
                </a:cubicBezTo>
                <a:lnTo>
                  <a:pt x="115208" y="6324024"/>
                </a:lnTo>
                <a:cubicBezTo>
                  <a:pt x="113007" y="6326672"/>
                  <a:pt x="103991" y="6364381"/>
                  <a:pt x="101217" y="6365923"/>
                </a:cubicBezTo>
                <a:lnTo>
                  <a:pt x="74946" y="6556817"/>
                </a:lnTo>
                <a:cubicBezTo>
                  <a:pt x="55357" y="6665926"/>
                  <a:pt x="35695" y="6744075"/>
                  <a:pt x="16001" y="6808678"/>
                </a:cubicBezTo>
                <a:lnTo>
                  <a:pt x="0" y="6858000"/>
                </a:lnTo>
                <a:lnTo>
                  <a:pt x="5734864" y="6858000"/>
                </a:lnTo>
                <a:lnTo>
                  <a:pt x="5734864"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86309F77-FF29-29E4-3E85-53FBA205F15D}"/>
              </a:ext>
            </a:extLst>
          </p:cNvPr>
          <p:cNvSpPr>
            <a:spLocks noGrp="1"/>
          </p:cNvSpPr>
          <p:nvPr>
            <p:ph type="title"/>
          </p:nvPr>
        </p:nvSpPr>
        <p:spPr>
          <a:xfrm>
            <a:off x="773408" y="992094"/>
            <a:ext cx="3760499" cy="2795160"/>
          </a:xfrm>
        </p:spPr>
        <p:txBody>
          <a:bodyPr vert="horz" lIns="91440" tIns="45720" rIns="91440" bIns="45720" rtlCol="0" anchor="b">
            <a:normAutofit/>
          </a:bodyPr>
          <a:lstStyle/>
          <a:p>
            <a:pPr algn="ctr"/>
            <a:r>
              <a:rPr lang="en-US" b="1"/>
              <a:t>WHAT IS A SMART HOME</a:t>
            </a:r>
          </a:p>
        </p:txBody>
      </p:sp>
      <p:pic>
        <p:nvPicPr>
          <p:cNvPr id="1026" name="Picture 2" descr="What is a smart home?">
            <a:extLst>
              <a:ext uri="{FF2B5EF4-FFF2-40B4-BE49-F238E27FC236}">
                <a16:creationId xmlns:a16="http://schemas.microsoft.com/office/drawing/2014/main" id="{C1023E77-DDF8-A333-40D2-D4DA0711D20E}"/>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5617029" y="1257630"/>
            <a:ext cx="5857124" cy="4387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1046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3AE0151F-D17C-33D9-8A67-5ABCB4493D36}"/>
              </a:ext>
            </a:extLst>
          </p:cNvPr>
          <p:cNvSpPr>
            <a:spLocks noGrp="1"/>
          </p:cNvSpPr>
          <p:nvPr>
            <p:ph idx="1"/>
          </p:nvPr>
        </p:nvSpPr>
        <p:spPr>
          <a:xfrm>
            <a:off x="849086" y="513184"/>
            <a:ext cx="10012397" cy="5741193"/>
          </a:xfrm>
        </p:spPr>
        <p:txBody>
          <a:bodyPr/>
          <a:lstStyle/>
          <a:p>
            <a:pPr marL="0" indent="0">
              <a:lnSpc>
                <a:spcPct val="150000"/>
              </a:lnSpc>
              <a:buNone/>
            </a:pPr>
            <a:r>
              <a:rPr lang="en-US" dirty="0">
                <a:latin typeface="Times New Roman" panose="02020603050405020304" pitchFamily="18" charset="0"/>
                <a:cs typeface="Times New Roman" panose="02020603050405020304" pitchFamily="18" charset="0"/>
              </a:rPr>
              <a:t>	</a:t>
            </a:r>
            <a:r>
              <a:rPr lang="en-US" b="0" i="0" dirty="0">
                <a:solidFill>
                  <a:srgbClr val="111111"/>
                </a:solidFill>
                <a:effectLst/>
                <a:latin typeface="Times New Roman" panose="02020603050405020304" pitchFamily="18" charset="0"/>
                <a:cs typeface="Times New Roman" panose="02020603050405020304" pitchFamily="18" charset="0"/>
              </a:rPr>
              <a:t>A smart home refers to a convenient home setup where appliances and devices can be automatically controlled remotely from anywhere with an internet connection using a mobile or other </a:t>
            </a:r>
            <a:r>
              <a:rPr lang="en-US" b="0" i="0" dirty="0">
                <a:solidFill>
                  <a:schemeClr val="tx1"/>
                </a:solidFill>
                <a:effectLst/>
                <a:latin typeface="Times New Roman" panose="02020603050405020304" pitchFamily="18" charset="0"/>
                <a:cs typeface="Times New Roman" panose="02020603050405020304" pitchFamily="18" charset="0"/>
              </a:rPr>
              <a:t>networked</a:t>
            </a:r>
            <a:r>
              <a:rPr lang="en-US" b="0" i="0" dirty="0">
                <a:solidFill>
                  <a:srgbClr val="111111"/>
                </a:solidFill>
                <a:effectLst/>
                <a:latin typeface="Times New Roman" panose="02020603050405020304" pitchFamily="18" charset="0"/>
                <a:cs typeface="Times New Roman" panose="02020603050405020304" pitchFamily="18" charset="0"/>
              </a:rPr>
              <a:t> device. Devices in a smart home are interconnected through the internet, allowing the user to control functions such as security access to the home, temperature, lighting, and a home theater remotely.</a:t>
            </a:r>
          </a:p>
          <a:p>
            <a:pPr marL="0" indent="0">
              <a:lnSpc>
                <a:spcPct val="150000"/>
              </a:lnSpc>
              <a:buNone/>
            </a:pPr>
            <a:r>
              <a:rPr lang="en-US" dirty="0">
                <a:solidFill>
                  <a:srgbClr val="111111"/>
                </a:solidFill>
                <a:latin typeface="Times New Roman" panose="02020603050405020304" pitchFamily="18" charset="0"/>
                <a:cs typeface="Times New Roman" panose="02020603050405020304" pitchFamily="18" charset="0"/>
              </a:rPr>
              <a:t>	</a:t>
            </a:r>
            <a:r>
              <a:rPr lang="en-US" b="0" i="0" dirty="0">
                <a:solidFill>
                  <a:srgbClr val="111111"/>
                </a:solidFill>
                <a:effectLst/>
                <a:latin typeface="Times New Roman" panose="02020603050405020304" pitchFamily="18" charset="0"/>
                <a:cs typeface="Times New Roman" panose="02020603050405020304" pitchFamily="18" charset="0"/>
              </a:rPr>
              <a:t>A smart home’s devices relate to each other and can be accessed through one central point—a </a:t>
            </a:r>
            <a:r>
              <a:rPr lang="en-US" b="0" i="0" dirty="0">
                <a:solidFill>
                  <a:schemeClr val="tx1"/>
                </a:solidFill>
                <a:effectLst/>
                <a:latin typeface="Times New Roman" panose="02020603050405020304" pitchFamily="18" charset="0"/>
                <a:cs typeface="Times New Roman" panose="02020603050405020304" pitchFamily="18" charset="0"/>
              </a:rPr>
              <a:t>smartphone</a:t>
            </a:r>
            <a:r>
              <a:rPr lang="en-US" b="0" i="0" dirty="0">
                <a:solidFill>
                  <a:srgbClr val="111111"/>
                </a:solidFill>
                <a:effectLst/>
                <a:latin typeface="Times New Roman" panose="02020603050405020304" pitchFamily="18" charset="0"/>
                <a:cs typeface="Times New Roman" panose="02020603050405020304" pitchFamily="18" charset="0"/>
              </a:rPr>
              <a:t>, tablet, laptop, or game console. Door locks, televisions, thermostats, home monitors, cameras, lights, and even appliances such as the refrigerator can be controlled through one home automation system. The system is installed on a mobile or other networked device, and the user can create time schedules for certain changes to take effect.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3688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12" name="Ink 1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14" name="Rectangle 13">
            <a:extLst>
              <a:ext uri="{FF2B5EF4-FFF2-40B4-BE49-F238E27FC236}">
                <a16:creationId xmlns:a16="http://schemas.microsoft.com/office/drawing/2014/main" id="{78E81931-EC11-4433-BB7B-ED42BAA244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Figures of houses in different position and sizes">
            <a:extLst>
              <a:ext uri="{FF2B5EF4-FFF2-40B4-BE49-F238E27FC236}">
                <a16:creationId xmlns:a16="http://schemas.microsoft.com/office/drawing/2014/main" id="{71EB628D-3DA2-9DF4-04B4-02B9A01593F7}"/>
              </a:ext>
            </a:extLst>
          </p:cNvPr>
          <p:cNvPicPr>
            <a:picLocks noChangeAspect="1"/>
          </p:cNvPicPr>
          <p:nvPr/>
        </p:nvPicPr>
        <p:blipFill rotWithShape="1">
          <a:blip r:embed="rId5"/>
          <a:srcRect/>
          <a:stretch/>
        </p:blipFill>
        <p:spPr>
          <a:xfrm>
            <a:off x="20" y="10"/>
            <a:ext cx="12191980" cy="6857989"/>
          </a:xfrm>
          <a:prstGeom prst="rect">
            <a:avLst/>
          </a:prstGeom>
        </p:spPr>
      </p:pic>
      <p:sp useBgFill="1">
        <p:nvSpPr>
          <p:cNvPr id="16" name="Freeform: Shape 15">
            <a:extLst>
              <a:ext uri="{FF2B5EF4-FFF2-40B4-BE49-F238E27FC236}">
                <a16:creationId xmlns:a16="http://schemas.microsoft.com/office/drawing/2014/main" id="{EF693875-948C-4D9B-AE6F-8F6894277D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V="1">
            <a:off x="8566205" y="0"/>
            <a:ext cx="3625795" cy="580030"/>
          </a:xfrm>
          <a:custGeom>
            <a:avLst/>
            <a:gdLst>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127968 w 6884912"/>
              <a:gd name="connsiteY58" fmla="*/ 287613 h 1161397"/>
              <a:gd name="connsiteX59" fmla="*/ 3222191 w 6884912"/>
              <a:gd name="connsiteY59" fmla="*/ 307887 h 1161397"/>
              <a:gd name="connsiteX60" fmla="*/ 3227953 w 6884912"/>
              <a:gd name="connsiteY60" fmla="*/ 297650 h 1161397"/>
              <a:gd name="connsiteX61" fmla="*/ 3287859 w 6884912"/>
              <a:gd name="connsiteY61" fmla="*/ 287558 h 1161397"/>
              <a:gd name="connsiteX62" fmla="*/ 3510042 w 6884912"/>
              <a:gd name="connsiteY62" fmla="*/ 311820 h 1161397"/>
              <a:gd name="connsiteX63" fmla="*/ 3626773 w 6884912"/>
              <a:gd name="connsiteY63" fmla="*/ 290452 h 1161397"/>
              <a:gd name="connsiteX64" fmla="*/ 3666217 w 6884912"/>
              <a:gd name="connsiteY64" fmla="*/ 273255 h 1161397"/>
              <a:gd name="connsiteX65" fmla="*/ 3732427 w 6884912"/>
              <a:gd name="connsiteY65" fmla="*/ 245039 h 1161397"/>
              <a:gd name="connsiteX66" fmla="*/ 3777022 w 6884912"/>
              <a:gd name="connsiteY66" fmla="*/ 200276 h 1161397"/>
              <a:gd name="connsiteX67" fmla="*/ 3791246 w 6884912"/>
              <a:gd name="connsiteY67" fmla="*/ 189996 h 1161397"/>
              <a:gd name="connsiteX68" fmla="*/ 3819864 w 6884912"/>
              <a:gd name="connsiteY68" fmla="*/ 194605 h 1161397"/>
              <a:gd name="connsiteX69" fmla="*/ 3830398 w 6884912"/>
              <a:gd name="connsiteY69" fmla="*/ 188383 h 1161397"/>
              <a:gd name="connsiteX70" fmla="*/ 3834360 w 6884912"/>
              <a:gd name="connsiteY70" fmla="*/ 188992 h 1161397"/>
              <a:gd name="connsiteX71" fmla="*/ 3843715 w 6884912"/>
              <a:gd name="connsiteY71" fmla="*/ 188752 h 1161397"/>
              <a:gd name="connsiteX72" fmla="*/ 3842609 w 6884912"/>
              <a:gd name="connsiteY72" fmla="*/ 197386 h 1161397"/>
              <a:gd name="connsiteX73" fmla="*/ 3853961 w 6884912"/>
              <a:gd name="connsiteY73" fmla="*/ 213380 h 1161397"/>
              <a:gd name="connsiteX74" fmla="*/ 3907640 w 6884912"/>
              <a:gd name="connsiteY74" fmla="*/ 207568 h 1161397"/>
              <a:gd name="connsiteX75" fmla="*/ 3910449 w 6884912"/>
              <a:gd name="connsiteY75" fmla="*/ 197808 h 1161397"/>
              <a:gd name="connsiteX76" fmla="*/ 3917197 w 6884912"/>
              <a:gd name="connsiteY76" fmla="*/ 196121 h 1161397"/>
              <a:gd name="connsiteX77" fmla="*/ 3922400 w 6884912"/>
              <a:gd name="connsiteY77" fmla="*/ 205056 h 1161397"/>
              <a:gd name="connsiteX78" fmla="*/ 4013061 w 6884912"/>
              <a:gd name="connsiteY78" fmla="*/ 224874 h 1161397"/>
              <a:gd name="connsiteX79" fmla="*/ 4134285 w 6884912"/>
              <a:gd name="connsiteY79" fmla="*/ 235592 h 1161397"/>
              <a:gd name="connsiteX80" fmla="*/ 4220717 w 6884912"/>
              <a:gd name="connsiteY80" fmla="*/ 192946 h 1161397"/>
              <a:gd name="connsiteX81" fmla="*/ 4228802 w 6884912"/>
              <a:gd name="connsiteY81" fmla="*/ 201468 h 1161397"/>
              <a:gd name="connsiteX82" fmla="*/ 4289361 w 6884912"/>
              <a:gd name="connsiteY82" fmla="*/ 196642 h 1161397"/>
              <a:gd name="connsiteX83" fmla="*/ 4498913 w 6884912"/>
              <a:gd name="connsiteY83" fmla="*/ 118915 h 1161397"/>
              <a:gd name="connsiteX84" fmla="*/ 4617330 w 6884912"/>
              <a:gd name="connsiteY84" fmla="*/ 111163 h 1161397"/>
              <a:gd name="connsiteX85" fmla="*/ 4659778 w 6884912"/>
              <a:gd name="connsiteY85" fmla="*/ 118219 h 1161397"/>
              <a:gd name="connsiteX86" fmla="*/ 4730870 w 6884912"/>
              <a:gd name="connsiteY86" fmla="*/ 129432 h 1161397"/>
              <a:gd name="connsiteX87" fmla="*/ 4785037 w 6884912"/>
              <a:gd name="connsiteY87" fmla="*/ 161964 h 1161397"/>
              <a:gd name="connsiteX88" fmla="*/ 4844073 w 6884912"/>
              <a:gd name="connsiteY88" fmla="*/ 161768 h 1161397"/>
              <a:gd name="connsiteX89" fmla="*/ 4856454 w 6884912"/>
              <a:gd name="connsiteY89" fmla="*/ 130488 h 1161397"/>
              <a:gd name="connsiteX90" fmla="*/ 4920038 w 6884912"/>
              <a:gd name="connsiteY90" fmla="*/ 140418 h 1161397"/>
              <a:gd name="connsiteX91" fmla="*/ 5016639 w 6884912"/>
              <a:gd name="connsiteY91" fmla="*/ 158905 h 1161397"/>
              <a:gd name="connsiteX92" fmla="*/ 5072009 w 6884912"/>
              <a:gd name="connsiteY92" fmla="*/ 161502 h 1161397"/>
              <a:gd name="connsiteX93" fmla="*/ 5223626 w 6884912"/>
              <a:gd name="connsiteY93" fmla="*/ 177356 h 1161397"/>
              <a:gd name="connsiteX94" fmla="*/ 5375773 w 6884912"/>
              <a:gd name="connsiteY94" fmla="*/ 199913 h 1161397"/>
              <a:gd name="connsiteX95" fmla="*/ 5467502 w 6884912"/>
              <a:gd name="connsiteY95" fmla="*/ 250963 h 1161397"/>
              <a:gd name="connsiteX96" fmla="*/ 5592395 w 6884912"/>
              <a:gd name="connsiteY96" fmla="*/ 265434 h 1161397"/>
              <a:gd name="connsiteX97" fmla="*/ 5613532 w 6884912"/>
              <a:gd name="connsiteY97" fmla="*/ 273379 h 1161397"/>
              <a:gd name="connsiteX98" fmla="*/ 5642173 w 6884912"/>
              <a:gd name="connsiteY98" fmla="*/ 266904 h 1161397"/>
              <a:gd name="connsiteX99" fmla="*/ 5756910 w 6884912"/>
              <a:gd name="connsiteY99" fmla="*/ 239211 h 1161397"/>
              <a:gd name="connsiteX100" fmla="*/ 5846667 w 6884912"/>
              <a:gd name="connsiteY100" fmla="*/ 201786 h 1161397"/>
              <a:gd name="connsiteX101" fmla="*/ 5960732 w 6884912"/>
              <a:gd name="connsiteY101" fmla="*/ 220708 h 1161397"/>
              <a:gd name="connsiteX102" fmla="*/ 6029542 w 6884912"/>
              <a:gd name="connsiteY102" fmla="*/ 210339 h 1161397"/>
              <a:gd name="connsiteX103" fmla="*/ 6141123 w 6884912"/>
              <a:gd name="connsiteY103" fmla="*/ 159923 h 1161397"/>
              <a:gd name="connsiteX104" fmla="*/ 6290640 w 6884912"/>
              <a:gd name="connsiteY104" fmla="*/ 167441 h 1161397"/>
              <a:gd name="connsiteX105" fmla="*/ 6322806 w 6884912"/>
              <a:gd name="connsiteY105" fmla="*/ 213293 h 1161397"/>
              <a:gd name="connsiteX106" fmla="*/ 6364914 w 6884912"/>
              <a:gd name="connsiteY106" fmla="*/ 240140 h 1161397"/>
              <a:gd name="connsiteX107" fmla="*/ 6380420 w 6884912"/>
              <a:gd name="connsiteY107" fmla="*/ 173195 h 1161397"/>
              <a:gd name="connsiteX108" fmla="*/ 6507891 w 6884912"/>
              <a:gd name="connsiteY108" fmla="*/ 118474 h 1161397"/>
              <a:gd name="connsiteX109" fmla="*/ 6571807 w 6884912"/>
              <a:gd name="connsiteY109" fmla="*/ 98636 h 1161397"/>
              <a:gd name="connsiteX110" fmla="*/ 6671880 w 6884912"/>
              <a:gd name="connsiteY110" fmla="*/ 82931 h 1161397"/>
              <a:gd name="connsiteX111" fmla="*/ 6702266 w 6884912"/>
              <a:gd name="connsiteY111" fmla="*/ 75470 h 1161397"/>
              <a:gd name="connsiteX112" fmla="*/ 6845802 w 6884912"/>
              <a:gd name="connsiteY112" fmla="*/ 24496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2039075 w 6884912"/>
              <a:gd name="connsiteY41" fmla="*/ 599964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134285 w 6884912"/>
              <a:gd name="connsiteY78" fmla="*/ 235592 h 1161397"/>
              <a:gd name="connsiteX79" fmla="*/ 4220717 w 6884912"/>
              <a:gd name="connsiteY79" fmla="*/ 192946 h 1161397"/>
              <a:gd name="connsiteX80" fmla="*/ 4228802 w 6884912"/>
              <a:gd name="connsiteY80" fmla="*/ 201468 h 1161397"/>
              <a:gd name="connsiteX81" fmla="*/ 4289361 w 6884912"/>
              <a:gd name="connsiteY81" fmla="*/ 196642 h 1161397"/>
              <a:gd name="connsiteX82" fmla="*/ 4498913 w 6884912"/>
              <a:gd name="connsiteY82" fmla="*/ 118915 h 1161397"/>
              <a:gd name="connsiteX83" fmla="*/ 4617330 w 6884912"/>
              <a:gd name="connsiteY83" fmla="*/ 111163 h 1161397"/>
              <a:gd name="connsiteX84" fmla="*/ 4659778 w 6884912"/>
              <a:gd name="connsiteY84" fmla="*/ 118219 h 1161397"/>
              <a:gd name="connsiteX85" fmla="*/ 4730870 w 6884912"/>
              <a:gd name="connsiteY85" fmla="*/ 129432 h 1161397"/>
              <a:gd name="connsiteX86" fmla="*/ 4785037 w 6884912"/>
              <a:gd name="connsiteY86" fmla="*/ 161964 h 1161397"/>
              <a:gd name="connsiteX87" fmla="*/ 4844073 w 6884912"/>
              <a:gd name="connsiteY87" fmla="*/ 161768 h 1161397"/>
              <a:gd name="connsiteX88" fmla="*/ 4856454 w 6884912"/>
              <a:gd name="connsiteY88" fmla="*/ 130488 h 1161397"/>
              <a:gd name="connsiteX89" fmla="*/ 4920038 w 6884912"/>
              <a:gd name="connsiteY89" fmla="*/ 140418 h 1161397"/>
              <a:gd name="connsiteX90" fmla="*/ 5016639 w 6884912"/>
              <a:gd name="connsiteY90" fmla="*/ 158905 h 1161397"/>
              <a:gd name="connsiteX91" fmla="*/ 5072009 w 6884912"/>
              <a:gd name="connsiteY91" fmla="*/ 161502 h 1161397"/>
              <a:gd name="connsiteX92" fmla="*/ 5223626 w 6884912"/>
              <a:gd name="connsiteY92" fmla="*/ 177356 h 1161397"/>
              <a:gd name="connsiteX93" fmla="*/ 5375773 w 6884912"/>
              <a:gd name="connsiteY93" fmla="*/ 199913 h 1161397"/>
              <a:gd name="connsiteX94" fmla="*/ 5467502 w 6884912"/>
              <a:gd name="connsiteY94" fmla="*/ 250963 h 1161397"/>
              <a:gd name="connsiteX95" fmla="*/ 5592395 w 6884912"/>
              <a:gd name="connsiteY95" fmla="*/ 265434 h 1161397"/>
              <a:gd name="connsiteX96" fmla="*/ 5613532 w 6884912"/>
              <a:gd name="connsiteY96" fmla="*/ 273379 h 1161397"/>
              <a:gd name="connsiteX97" fmla="*/ 5642173 w 6884912"/>
              <a:gd name="connsiteY97" fmla="*/ 266904 h 1161397"/>
              <a:gd name="connsiteX98" fmla="*/ 5756910 w 6884912"/>
              <a:gd name="connsiteY98" fmla="*/ 239211 h 1161397"/>
              <a:gd name="connsiteX99" fmla="*/ 5846667 w 6884912"/>
              <a:gd name="connsiteY99" fmla="*/ 201786 h 1161397"/>
              <a:gd name="connsiteX100" fmla="*/ 5960732 w 6884912"/>
              <a:gd name="connsiteY100" fmla="*/ 220708 h 1161397"/>
              <a:gd name="connsiteX101" fmla="*/ 6029542 w 6884912"/>
              <a:gd name="connsiteY101" fmla="*/ 210339 h 1161397"/>
              <a:gd name="connsiteX102" fmla="*/ 6141123 w 6884912"/>
              <a:gd name="connsiteY102" fmla="*/ 159923 h 1161397"/>
              <a:gd name="connsiteX103" fmla="*/ 6290640 w 6884912"/>
              <a:gd name="connsiteY103" fmla="*/ 167441 h 1161397"/>
              <a:gd name="connsiteX104" fmla="*/ 6322806 w 6884912"/>
              <a:gd name="connsiteY104" fmla="*/ 213293 h 1161397"/>
              <a:gd name="connsiteX105" fmla="*/ 6364914 w 6884912"/>
              <a:gd name="connsiteY105" fmla="*/ 240140 h 1161397"/>
              <a:gd name="connsiteX106" fmla="*/ 6380420 w 6884912"/>
              <a:gd name="connsiteY106" fmla="*/ 173195 h 1161397"/>
              <a:gd name="connsiteX107" fmla="*/ 6507891 w 6884912"/>
              <a:gd name="connsiteY107" fmla="*/ 118474 h 1161397"/>
              <a:gd name="connsiteX108" fmla="*/ 6571807 w 6884912"/>
              <a:gd name="connsiteY108" fmla="*/ 98636 h 1161397"/>
              <a:gd name="connsiteX109" fmla="*/ 6671880 w 6884912"/>
              <a:gd name="connsiteY109" fmla="*/ 82931 h 1161397"/>
              <a:gd name="connsiteX110" fmla="*/ 6702266 w 6884912"/>
              <a:gd name="connsiteY110" fmla="*/ 75470 h 1161397"/>
              <a:gd name="connsiteX111" fmla="*/ 6845802 w 6884912"/>
              <a:gd name="connsiteY111" fmla="*/ 24496 h 1161397"/>
              <a:gd name="connsiteX112" fmla="*/ 6884912 w 6884912"/>
              <a:gd name="connsiteY11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2039075 w 6884912"/>
              <a:gd name="connsiteY41" fmla="*/ 599964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134285 w 6884912"/>
              <a:gd name="connsiteY78" fmla="*/ 235592 h 1161397"/>
              <a:gd name="connsiteX79" fmla="*/ 4220717 w 6884912"/>
              <a:gd name="connsiteY79" fmla="*/ 192946 h 1161397"/>
              <a:gd name="connsiteX80" fmla="*/ 4228802 w 6884912"/>
              <a:gd name="connsiteY80" fmla="*/ 201468 h 1161397"/>
              <a:gd name="connsiteX81" fmla="*/ 4289361 w 6884912"/>
              <a:gd name="connsiteY81" fmla="*/ 196642 h 1161397"/>
              <a:gd name="connsiteX82" fmla="*/ 4498913 w 6884912"/>
              <a:gd name="connsiteY82" fmla="*/ 118915 h 1161397"/>
              <a:gd name="connsiteX83" fmla="*/ 4617330 w 6884912"/>
              <a:gd name="connsiteY83" fmla="*/ 111163 h 1161397"/>
              <a:gd name="connsiteX84" fmla="*/ 4659778 w 6884912"/>
              <a:gd name="connsiteY84" fmla="*/ 118219 h 1161397"/>
              <a:gd name="connsiteX85" fmla="*/ 4730870 w 6884912"/>
              <a:gd name="connsiteY85" fmla="*/ 129432 h 1161397"/>
              <a:gd name="connsiteX86" fmla="*/ 4785037 w 6884912"/>
              <a:gd name="connsiteY86" fmla="*/ 161964 h 1161397"/>
              <a:gd name="connsiteX87" fmla="*/ 4844073 w 6884912"/>
              <a:gd name="connsiteY87" fmla="*/ 161768 h 1161397"/>
              <a:gd name="connsiteX88" fmla="*/ 4856454 w 6884912"/>
              <a:gd name="connsiteY88" fmla="*/ 130488 h 1161397"/>
              <a:gd name="connsiteX89" fmla="*/ 4920038 w 6884912"/>
              <a:gd name="connsiteY89" fmla="*/ 140418 h 1161397"/>
              <a:gd name="connsiteX90" fmla="*/ 5016639 w 6884912"/>
              <a:gd name="connsiteY90" fmla="*/ 158905 h 1161397"/>
              <a:gd name="connsiteX91" fmla="*/ 5072009 w 6884912"/>
              <a:gd name="connsiteY91" fmla="*/ 161502 h 1161397"/>
              <a:gd name="connsiteX92" fmla="*/ 5223626 w 6884912"/>
              <a:gd name="connsiteY92" fmla="*/ 177356 h 1161397"/>
              <a:gd name="connsiteX93" fmla="*/ 5375773 w 6884912"/>
              <a:gd name="connsiteY93" fmla="*/ 199913 h 1161397"/>
              <a:gd name="connsiteX94" fmla="*/ 5467502 w 6884912"/>
              <a:gd name="connsiteY94" fmla="*/ 250963 h 1161397"/>
              <a:gd name="connsiteX95" fmla="*/ 5592395 w 6884912"/>
              <a:gd name="connsiteY95" fmla="*/ 265434 h 1161397"/>
              <a:gd name="connsiteX96" fmla="*/ 5613532 w 6884912"/>
              <a:gd name="connsiteY96" fmla="*/ 273379 h 1161397"/>
              <a:gd name="connsiteX97" fmla="*/ 5642173 w 6884912"/>
              <a:gd name="connsiteY97" fmla="*/ 266904 h 1161397"/>
              <a:gd name="connsiteX98" fmla="*/ 5756910 w 6884912"/>
              <a:gd name="connsiteY98" fmla="*/ 239211 h 1161397"/>
              <a:gd name="connsiteX99" fmla="*/ 5846667 w 6884912"/>
              <a:gd name="connsiteY99" fmla="*/ 201786 h 1161397"/>
              <a:gd name="connsiteX100" fmla="*/ 5960732 w 6884912"/>
              <a:gd name="connsiteY100" fmla="*/ 220708 h 1161397"/>
              <a:gd name="connsiteX101" fmla="*/ 6029542 w 6884912"/>
              <a:gd name="connsiteY101" fmla="*/ 210339 h 1161397"/>
              <a:gd name="connsiteX102" fmla="*/ 6141123 w 6884912"/>
              <a:gd name="connsiteY102" fmla="*/ 159923 h 1161397"/>
              <a:gd name="connsiteX103" fmla="*/ 6290640 w 6884912"/>
              <a:gd name="connsiteY103" fmla="*/ 167441 h 1161397"/>
              <a:gd name="connsiteX104" fmla="*/ 6322806 w 6884912"/>
              <a:gd name="connsiteY104" fmla="*/ 213293 h 1161397"/>
              <a:gd name="connsiteX105" fmla="*/ 6364914 w 6884912"/>
              <a:gd name="connsiteY105" fmla="*/ 240140 h 1161397"/>
              <a:gd name="connsiteX106" fmla="*/ 6380420 w 6884912"/>
              <a:gd name="connsiteY106" fmla="*/ 173195 h 1161397"/>
              <a:gd name="connsiteX107" fmla="*/ 6507891 w 6884912"/>
              <a:gd name="connsiteY107" fmla="*/ 118474 h 1161397"/>
              <a:gd name="connsiteX108" fmla="*/ 6571807 w 6884912"/>
              <a:gd name="connsiteY108" fmla="*/ 98636 h 1161397"/>
              <a:gd name="connsiteX109" fmla="*/ 6671880 w 6884912"/>
              <a:gd name="connsiteY109" fmla="*/ 82931 h 1161397"/>
              <a:gd name="connsiteX110" fmla="*/ 6702266 w 6884912"/>
              <a:gd name="connsiteY110" fmla="*/ 75470 h 1161397"/>
              <a:gd name="connsiteX111" fmla="*/ 6845802 w 6884912"/>
              <a:gd name="connsiteY111" fmla="*/ 24496 h 1161397"/>
              <a:gd name="connsiteX112" fmla="*/ 6884912 w 6884912"/>
              <a:gd name="connsiteY11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134285 w 6884912"/>
              <a:gd name="connsiteY78" fmla="*/ 235592 h 1161397"/>
              <a:gd name="connsiteX79" fmla="*/ 4220717 w 6884912"/>
              <a:gd name="connsiteY79" fmla="*/ 192946 h 1161397"/>
              <a:gd name="connsiteX80" fmla="*/ 4228802 w 6884912"/>
              <a:gd name="connsiteY80" fmla="*/ 201468 h 1161397"/>
              <a:gd name="connsiteX81" fmla="*/ 4289361 w 6884912"/>
              <a:gd name="connsiteY81" fmla="*/ 196642 h 1161397"/>
              <a:gd name="connsiteX82" fmla="*/ 4498913 w 6884912"/>
              <a:gd name="connsiteY82" fmla="*/ 118915 h 1161397"/>
              <a:gd name="connsiteX83" fmla="*/ 4617330 w 6884912"/>
              <a:gd name="connsiteY83" fmla="*/ 111163 h 1161397"/>
              <a:gd name="connsiteX84" fmla="*/ 4659778 w 6884912"/>
              <a:gd name="connsiteY84" fmla="*/ 118219 h 1161397"/>
              <a:gd name="connsiteX85" fmla="*/ 4730870 w 6884912"/>
              <a:gd name="connsiteY85" fmla="*/ 129432 h 1161397"/>
              <a:gd name="connsiteX86" fmla="*/ 4785037 w 6884912"/>
              <a:gd name="connsiteY86" fmla="*/ 161964 h 1161397"/>
              <a:gd name="connsiteX87" fmla="*/ 4844073 w 6884912"/>
              <a:gd name="connsiteY87" fmla="*/ 161768 h 1161397"/>
              <a:gd name="connsiteX88" fmla="*/ 4856454 w 6884912"/>
              <a:gd name="connsiteY88" fmla="*/ 130488 h 1161397"/>
              <a:gd name="connsiteX89" fmla="*/ 4920038 w 6884912"/>
              <a:gd name="connsiteY89" fmla="*/ 140418 h 1161397"/>
              <a:gd name="connsiteX90" fmla="*/ 5016639 w 6884912"/>
              <a:gd name="connsiteY90" fmla="*/ 158905 h 1161397"/>
              <a:gd name="connsiteX91" fmla="*/ 5072009 w 6884912"/>
              <a:gd name="connsiteY91" fmla="*/ 161502 h 1161397"/>
              <a:gd name="connsiteX92" fmla="*/ 5223626 w 6884912"/>
              <a:gd name="connsiteY92" fmla="*/ 177356 h 1161397"/>
              <a:gd name="connsiteX93" fmla="*/ 5375773 w 6884912"/>
              <a:gd name="connsiteY93" fmla="*/ 199913 h 1161397"/>
              <a:gd name="connsiteX94" fmla="*/ 5467502 w 6884912"/>
              <a:gd name="connsiteY94" fmla="*/ 250963 h 1161397"/>
              <a:gd name="connsiteX95" fmla="*/ 5592395 w 6884912"/>
              <a:gd name="connsiteY95" fmla="*/ 265434 h 1161397"/>
              <a:gd name="connsiteX96" fmla="*/ 5613532 w 6884912"/>
              <a:gd name="connsiteY96" fmla="*/ 273379 h 1161397"/>
              <a:gd name="connsiteX97" fmla="*/ 5642173 w 6884912"/>
              <a:gd name="connsiteY97" fmla="*/ 266904 h 1161397"/>
              <a:gd name="connsiteX98" fmla="*/ 5756910 w 6884912"/>
              <a:gd name="connsiteY98" fmla="*/ 239211 h 1161397"/>
              <a:gd name="connsiteX99" fmla="*/ 5846667 w 6884912"/>
              <a:gd name="connsiteY99" fmla="*/ 201786 h 1161397"/>
              <a:gd name="connsiteX100" fmla="*/ 5960732 w 6884912"/>
              <a:gd name="connsiteY100" fmla="*/ 220708 h 1161397"/>
              <a:gd name="connsiteX101" fmla="*/ 6029542 w 6884912"/>
              <a:gd name="connsiteY101" fmla="*/ 210339 h 1161397"/>
              <a:gd name="connsiteX102" fmla="*/ 6141123 w 6884912"/>
              <a:gd name="connsiteY102" fmla="*/ 159923 h 1161397"/>
              <a:gd name="connsiteX103" fmla="*/ 6290640 w 6884912"/>
              <a:gd name="connsiteY103" fmla="*/ 167441 h 1161397"/>
              <a:gd name="connsiteX104" fmla="*/ 6322806 w 6884912"/>
              <a:gd name="connsiteY104" fmla="*/ 213293 h 1161397"/>
              <a:gd name="connsiteX105" fmla="*/ 6364914 w 6884912"/>
              <a:gd name="connsiteY105" fmla="*/ 240140 h 1161397"/>
              <a:gd name="connsiteX106" fmla="*/ 6380420 w 6884912"/>
              <a:gd name="connsiteY106" fmla="*/ 173195 h 1161397"/>
              <a:gd name="connsiteX107" fmla="*/ 6507891 w 6884912"/>
              <a:gd name="connsiteY107" fmla="*/ 118474 h 1161397"/>
              <a:gd name="connsiteX108" fmla="*/ 6571807 w 6884912"/>
              <a:gd name="connsiteY108" fmla="*/ 98636 h 1161397"/>
              <a:gd name="connsiteX109" fmla="*/ 6671880 w 6884912"/>
              <a:gd name="connsiteY109" fmla="*/ 82931 h 1161397"/>
              <a:gd name="connsiteX110" fmla="*/ 6702266 w 6884912"/>
              <a:gd name="connsiteY110" fmla="*/ 75470 h 1161397"/>
              <a:gd name="connsiteX111" fmla="*/ 6845802 w 6884912"/>
              <a:gd name="connsiteY111" fmla="*/ 24496 h 1161397"/>
              <a:gd name="connsiteX112" fmla="*/ 6884912 w 6884912"/>
              <a:gd name="connsiteY11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134285 w 6884912"/>
              <a:gd name="connsiteY78" fmla="*/ 235592 h 1161397"/>
              <a:gd name="connsiteX79" fmla="*/ 4220717 w 6884912"/>
              <a:gd name="connsiteY79" fmla="*/ 192946 h 1161397"/>
              <a:gd name="connsiteX80" fmla="*/ 4228802 w 6884912"/>
              <a:gd name="connsiteY80" fmla="*/ 201468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141123 w 6884912"/>
              <a:gd name="connsiteY101" fmla="*/ 159923 h 1161397"/>
              <a:gd name="connsiteX102" fmla="*/ 6290640 w 6884912"/>
              <a:gd name="connsiteY102" fmla="*/ 167441 h 1161397"/>
              <a:gd name="connsiteX103" fmla="*/ 6322806 w 6884912"/>
              <a:gd name="connsiteY103" fmla="*/ 213293 h 1161397"/>
              <a:gd name="connsiteX104" fmla="*/ 6364914 w 6884912"/>
              <a:gd name="connsiteY104" fmla="*/ 240140 h 1161397"/>
              <a:gd name="connsiteX105" fmla="*/ 6380420 w 6884912"/>
              <a:gd name="connsiteY105" fmla="*/ 173195 h 1161397"/>
              <a:gd name="connsiteX106" fmla="*/ 6507891 w 6884912"/>
              <a:gd name="connsiteY106" fmla="*/ 118474 h 1161397"/>
              <a:gd name="connsiteX107" fmla="*/ 6571807 w 6884912"/>
              <a:gd name="connsiteY107" fmla="*/ 98636 h 1161397"/>
              <a:gd name="connsiteX108" fmla="*/ 6671880 w 6884912"/>
              <a:gd name="connsiteY108" fmla="*/ 82931 h 1161397"/>
              <a:gd name="connsiteX109" fmla="*/ 6702266 w 6884912"/>
              <a:gd name="connsiteY109" fmla="*/ 75470 h 1161397"/>
              <a:gd name="connsiteX110" fmla="*/ 6845802 w 6884912"/>
              <a:gd name="connsiteY110" fmla="*/ 24496 h 1161397"/>
              <a:gd name="connsiteX111" fmla="*/ 6884912 w 6884912"/>
              <a:gd name="connsiteY11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134285 w 6884912"/>
              <a:gd name="connsiteY78" fmla="*/ 235592 h 1161397"/>
              <a:gd name="connsiteX79" fmla="*/ 4220717 w 6884912"/>
              <a:gd name="connsiteY79" fmla="*/ 192946 h 1161397"/>
              <a:gd name="connsiteX80" fmla="*/ 4228802 w 6884912"/>
              <a:gd name="connsiteY80" fmla="*/ 201468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141123 w 6884912"/>
              <a:gd name="connsiteY101" fmla="*/ 159923 h 1161397"/>
              <a:gd name="connsiteX102" fmla="*/ 6290640 w 6884912"/>
              <a:gd name="connsiteY102" fmla="*/ 167441 h 1161397"/>
              <a:gd name="connsiteX103" fmla="*/ 6322806 w 6884912"/>
              <a:gd name="connsiteY103" fmla="*/ 213293 h 1161397"/>
              <a:gd name="connsiteX104" fmla="*/ 6380420 w 6884912"/>
              <a:gd name="connsiteY104" fmla="*/ 173195 h 1161397"/>
              <a:gd name="connsiteX105" fmla="*/ 6507891 w 6884912"/>
              <a:gd name="connsiteY105" fmla="*/ 118474 h 1161397"/>
              <a:gd name="connsiteX106" fmla="*/ 6571807 w 6884912"/>
              <a:gd name="connsiteY106" fmla="*/ 98636 h 1161397"/>
              <a:gd name="connsiteX107" fmla="*/ 6671880 w 6884912"/>
              <a:gd name="connsiteY107" fmla="*/ 82931 h 1161397"/>
              <a:gd name="connsiteX108" fmla="*/ 6702266 w 6884912"/>
              <a:gd name="connsiteY108" fmla="*/ 75470 h 1161397"/>
              <a:gd name="connsiteX109" fmla="*/ 6845802 w 6884912"/>
              <a:gd name="connsiteY109" fmla="*/ 24496 h 1161397"/>
              <a:gd name="connsiteX110" fmla="*/ 6884912 w 6884912"/>
              <a:gd name="connsiteY11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134285 w 6884912"/>
              <a:gd name="connsiteY78" fmla="*/ 235592 h 1161397"/>
              <a:gd name="connsiteX79" fmla="*/ 4220717 w 6884912"/>
              <a:gd name="connsiteY79" fmla="*/ 192946 h 1161397"/>
              <a:gd name="connsiteX80" fmla="*/ 4228802 w 6884912"/>
              <a:gd name="connsiteY80" fmla="*/ 201468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141123 w 6884912"/>
              <a:gd name="connsiteY101" fmla="*/ 159923 h 1161397"/>
              <a:gd name="connsiteX102" fmla="*/ 6290640 w 6884912"/>
              <a:gd name="connsiteY102" fmla="*/ 167441 h 1161397"/>
              <a:gd name="connsiteX103" fmla="*/ 6380420 w 6884912"/>
              <a:gd name="connsiteY103" fmla="*/ 173195 h 1161397"/>
              <a:gd name="connsiteX104" fmla="*/ 6507891 w 6884912"/>
              <a:gd name="connsiteY104" fmla="*/ 118474 h 1161397"/>
              <a:gd name="connsiteX105" fmla="*/ 6571807 w 6884912"/>
              <a:gd name="connsiteY105" fmla="*/ 98636 h 1161397"/>
              <a:gd name="connsiteX106" fmla="*/ 6671880 w 6884912"/>
              <a:gd name="connsiteY106" fmla="*/ 82931 h 1161397"/>
              <a:gd name="connsiteX107" fmla="*/ 6702266 w 6884912"/>
              <a:gd name="connsiteY107" fmla="*/ 75470 h 1161397"/>
              <a:gd name="connsiteX108" fmla="*/ 6845802 w 6884912"/>
              <a:gd name="connsiteY108" fmla="*/ 24496 h 1161397"/>
              <a:gd name="connsiteX109" fmla="*/ 6884912 w 6884912"/>
              <a:gd name="connsiteY109"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134285 w 6884912"/>
              <a:gd name="connsiteY78" fmla="*/ 235592 h 1161397"/>
              <a:gd name="connsiteX79" fmla="*/ 4220717 w 6884912"/>
              <a:gd name="connsiteY79" fmla="*/ 192946 h 1161397"/>
              <a:gd name="connsiteX80" fmla="*/ 4228802 w 6884912"/>
              <a:gd name="connsiteY80" fmla="*/ 201468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290640 w 6884912"/>
              <a:gd name="connsiteY101" fmla="*/ 167441 h 1161397"/>
              <a:gd name="connsiteX102" fmla="*/ 6380420 w 6884912"/>
              <a:gd name="connsiteY102" fmla="*/ 173195 h 1161397"/>
              <a:gd name="connsiteX103" fmla="*/ 6507891 w 6884912"/>
              <a:gd name="connsiteY103" fmla="*/ 118474 h 1161397"/>
              <a:gd name="connsiteX104" fmla="*/ 6571807 w 6884912"/>
              <a:gd name="connsiteY104" fmla="*/ 98636 h 1161397"/>
              <a:gd name="connsiteX105" fmla="*/ 6671880 w 6884912"/>
              <a:gd name="connsiteY105" fmla="*/ 82931 h 1161397"/>
              <a:gd name="connsiteX106" fmla="*/ 6702266 w 6884912"/>
              <a:gd name="connsiteY106" fmla="*/ 75470 h 1161397"/>
              <a:gd name="connsiteX107" fmla="*/ 6845802 w 6884912"/>
              <a:gd name="connsiteY107" fmla="*/ 24496 h 1161397"/>
              <a:gd name="connsiteX108" fmla="*/ 6884912 w 6884912"/>
              <a:gd name="connsiteY10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134285 w 6884912"/>
              <a:gd name="connsiteY78" fmla="*/ 235592 h 1161397"/>
              <a:gd name="connsiteX79" fmla="*/ 4220717 w 6884912"/>
              <a:gd name="connsiteY79" fmla="*/ 192946 h 1161397"/>
              <a:gd name="connsiteX80" fmla="*/ 4228802 w 6884912"/>
              <a:gd name="connsiteY80" fmla="*/ 201468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467502 w 6884912"/>
              <a:gd name="connsiteY92" fmla="*/ 250963 h 1161397"/>
              <a:gd name="connsiteX93" fmla="*/ 5592395 w 6884912"/>
              <a:gd name="connsiteY93" fmla="*/ 265434 h 1161397"/>
              <a:gd name="connsiteX94" fmla="*/ 5613532 w 6884912"/>
              <a:gd name="connsiteY94" fmla="*/ 273379 h 1161397"/>
              <a:gd name="connsiteX95" fmla="*/ 5642173 w 6884912"/>
              <a:gd name="connsiteY95" fmla="*/ 266904 h 1161397"/>
              <a:gd name="connsiteX96" fmla="*/ 5756910 w 6884912"/>
              <a:gd name="connsiteY96" fmla="*/ 239211 h 1161397"/>
              <a:gd name="connsiteX97" fmla="*/ 5846667 w 6884912"/>
              <a:gd name="connsiteY97" fmla="*/ 201786 h 1161397"/>
              <a:gd name="connsiteX98" fmla="*/ 5960732 w 6884912"/>
              <a:gd name="connsiteY98" fmla="*/ 220708 h 1161397"/>
              <a:gd name="connsiteX99" fmla="*/ 6029542 w 6884912"/>
              <a:gd name="connsiteY99" fmla="*/ 210339 h 1161397"/>
              <a:gd name="connsiteX100" fmla="*/ 6290640 w 6884912"/>
              <a:gd name="connsiteY100" fmla="*/ 167441 h 1161397"/>
              <a:gd name="connsiteX101" fmla="*/ 6380420 w 6884912"/>
              <a:gd name="connsiteY101" fmla="*/ 173195 h 1161397"/>
              <a:gd name="connsiteX102" fmla="*/ 6507891 w 6884912"/>
              <a:gd name="connsiteY102" fmla="*/ 118474 h 1161397"/>
              <a:gd name="connsiteX103" fmla="*/ 6571807 w 6884912"/>
              <a:gd name="connsiteY103" fmla="*/ 98636 h 1161397"/>
              <a:gd name="connsiteX104" fmla="*/ 6671880 w 6884912"/>
              <a:gd name="connsiteY104" fmla="*/ 82931 h 1161397"/>
              <a:gd name="connsiteX105" fmla="*/ 6702266 w 6884912"/>
              <a:gd name="connsiteY105" fmla="*/ 75470 h 1161397"/>
              <a:gd name="connsiteX106" fmla="*/ 6845802 w 6884912"/>
              <a:gd name="connsiteY106" fmla="*/ 24496 h 1161397"/>
              <a:gd name="connsiteX107" fmla="*/ 6884912 w 6884912"/>
              <a:gd name="connsiteY107"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907640 w 6884912"/>
              <a:gd name="connsiteY72" fmla="*/ 207568 h 1161397"/>
              <a:gd name="connsiteX73" fmla="*/ 3910449 w 6884912"/>
              <a:gd name="connsiteY73" fmla="*/ 197808 h 1161397"/>
              <a:gd name="connsiteX74" fmla="*/ 3917197 w 6884912"/>
              <a:gd name="connsiteY74" fmla="*/ 196121 h 1161397"/>
              <a:gd name="connsiteX75" fmla="*/ 3922400 w 6884912"/>
              <a:gd name="connsiteY75" fmla="*/ 205056 h 1161397"/>
              <a:gd name="connsiteX76" fmla="*/ 4013061 w 6884912"/>
              <a:gd name="connsiteY76" fmla="*/ 224874 h 1161397"/>
              <a:gd name="connsiteX77" fmla="*/ 4134285 w 6884912"/>
              <a:gd name="connsiteY77" fmla="*/ 235592 h 1161397"/>
              <a:gd name="connsiteX78" fmla="*/ 4220717 w 6884912"/>
              <a:gd name="connsiteY78" fmla="*/ 192946 h 1161397"/>
              <a:gd name="connsiteX79" fmla="*/ 4228802 w 6884912"/>
              <a:gd name="connsiteY79" fmla="*/ 201468 h 1161397"/>
              <a:gd name="connsiteX80" fmla="*/ 4498913 w 6884912"/>
              <a:gd name="connsiteY80" fmla="*/ 118915 h 1161397"/>
              <a:gd name="connsiteX81" fmla="*/ 4617330 w 6884912"/>
              <a:gd name="connsiteY81" fmla="*/ 111163 h 1161397"/>
              <a:gd name="connsiteX82" fmla="*/ 4659778 w 6884912"/>
              <a:gd name="connsiteY82" fmla="*/ 118219 h 1161397"/>
              <a:gd name="connsiteX83" fmla="*/ 4730870 w 6884912"/>
              <a:gd name="connsiteY83" fmla="*/ 129432 h 1161397"/>
              <a:gd name="connsiteX84" fmla="*/ 4785037 w 6884912"/>
              <a:gd name="connsiteY84" fmla="*/ 161964 h 1161397"/>
              <a:gd name="connsiteX85" fmla="*/ 4844073 w 6884912"/>
              <a:gd name="connsiteY85" fmla="*/ 161768 h 1161397"/>
              <a:gd name="connsiteX86" fmla="*/ 4856454 w 6884912"/>
              <a:gd name="connsiteY86" fmla="*/ 130488 h 1161397"/>
              <a:gd name="connsiteX87" fmla="*/ 4920038 w 6884912"/>
              <a:gd name="connsiteY87" fmla="*/ 140418 h 1161397"/>
              <a:gd name="connsiteX88" fmla="*/ 5016639 w 6884912"/>
              <a:gd name="connsiteY88" fmla="*/ 158905 h 1161397"/>
              <a:gd name="connsiteX89" fmla="*/ 5072009 w 6884912"/>
              <a:gd name="connsiteY89" fmla="*/ 161502 h 1161397"/>
              <a:gd name="connsiteX90" fmla="*/ 5223626 w 6884912"/>
              <a:gd name="connsiteY90" fmla="*/ 177356 h 1161397"/>
              <a:gd name="connsiteX91" fmla="*/ 5467502 w 6884912"/>
              <a:gd name="connsiteY91" fmla="*/ 250963 h 1161397"/>
              <a:gd name="connsiteX92" fmla="*/ 5592395 w 6884912"/>
              <a:gd name="connsiteY92" fmla="*/ 265434 h 1161397"/>
              <a:gd name="connsiteX93" fmla="*/ 5613532 w 6884912"/>
              <a:gd name="connsiteY93" fmla="*/ 273379 h 1161397"/>
              <a:gd name="connsiteX94" fmla="*/ 5642173 w 6884912"/>
              <a:gd name="connsiteY94" fmla="*/ 266904 h 1161397"/>
              <a:gd name="connsiteX95" fmla="*/ 5756910 w 6884912"/>
              <a:gd name="connsiteY95" fmla="*/ 239211 h 1161397"/>
              <a:gd name="connsiteX96" fmla="*/ 5846667 w 6884912"/>
              <a:gd name="connsiteY96" fmla="*/ 201786 h 1161397"/>
              <a:gd name="connsiteX97" fmla="*/ 5960732 w 6884912"/>
              <a:gd name="connsiteY97" fmla="*/ 220708 h 1161397"/>
              <a:gd name="connsiteX98" fmla="*/ 6029542 w 6884912"/>
              <a:gd name="connsiteY98" fmla="*/ 210339 h 1161397"/>
              <a:gd name="connsiteX99" fmla="*/ 6290640 w 6884912"/>
              <a:gd name="connsiteY99" fmla="*/ 167441 h 1161397"/>
              <a:gd name="connsiteX100" fmla="*/ 6380420 w 6884912"/>
              <a:gd name="connsiteY100" fmla="*/ 173195 h 1161397"/>
              <a:gd name="connsiteX101" fmla="*/ 6507891 w 6884912"/>
              <a:gd name="connsiteY101" fmla="*/ 118474 h 1161397"/>
              <a:gd name="connsiteX102" fmla="*/ 6571807 w 6884912"/>
              <a:gd name="connsiteY102" fmla="*/ 98636 h 1161397"/>
              <a:gd name="connsiteX103" fmla="*/ 6671880 w 6884912"/>
              <a:gd name="connsiteY103" fmla="*/ 82931 h 1161397"/>
              <a:gd name="connsiteX104" fmla="*/ 6702266 w 6884912"/>
              <a:gd name="connsiteY104" fmla="*/ 75470 h 1161397"/>
              <a:gd name="connsiteX105" fmla="*/ 6845802 w 6884912"/>
              <a:gd name="connsiteY105" fmla="*/ 24496 h 1161397"/>
              <a:gd name="connsiteX106" fmla="*/ 6884912 w 6884912"/>
              <a:gd name="connsiteY106"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907640 w 6884912"/>
              <a:gd name="connsiteY71" fmla="*/ 207568 h 1161397"/>
              <a:gd name="connsiteX72" fmla="*/ 3910449 w 6884912"/>
              <a:gd name="connsiteY72" fmla="*/ 197808 h 1161397"/>
              <a:gd name="connsiteX73" fmla="*/ 3917197 w 6884912"/>
              <a:gd name="connsiteY73" fmla="*/ 196121 h 1161397"/>
              <a:gd name="connsiteX74" fmla="*/ 3922400 w 6884912"/>
              <a:gd name="connsiteY74" fmla="*/ 205056 h 1161397"/>
              <a:gd name="connsiteX75" fmla="*/ 4013061 w 6884912"/>
              <a:gd name="connsiteY75" fmla="*/ 224874 h 1161397"/>
              <a:gd name="connsiteX76" fmla="*/ 4134285 w 6884912"/>
              <a:gd name="connsiteY76" fmla="*/ 235592 h 1161397"/>
              <a:gd name="connsiteX77" fmla="*/ 4220717 w 6884912"/>
              <a:gd name="connsiteY77" fmla="*/ 192946 h 1161397"/>
              <a:gd name="connsiteX78" fmla="*/ 4228802 w 6884912"/>
              <a:gd name="connsiteY78" fmla="*/ 201468 h 1161397"/>
              <a:gd name="connsiteX79" fmla="*/ 4498913 w 6884912"/>
              <a:gd name="connsiteY79" fmla="*/ 118915 h 1161397"/>
              <a:gd name="connsiteX80" fmla="*/ 4617330 w 6884912"/>
              <a:gd name="connsiteY80" fmla="*/ 111163 h 1161397"/>
              <a:gd name="connsiteX81" fmla="*/ 4659778 w 6884912"/>
              <a:gd name="connsiteY81" fmla="*/ 118219 h 1161397"/>
              <a:gd name="connsiteX82" fmla="*/ 4730870 w 6884912"/>
              <a:gd name="connsiteY82" fmla="*/ 129432 h 1161397"/>
              <a:gd name="connsiteX83" fmla="*/ 4785037 w 6884912"/>
              <a:gd name="connsiteY83" fmla="*/ 161964 h 1161397"/>
              <a:gd name="connsiteX84" fmla="*/ 4844073 w 6884912"/>
              <a:gd name="connsiteY84" fmla="*/ 161768 h 1161397"/>
              <a:gd name="connsiteX85" fmla="*/ 4856454 w 6884912"/>
              <a:gd name="connsiteY85" fmla="*/ 130488 h 1161397"/>
              <a:gd name="connsiteX86" fmla="*/ 4920038 w 6884912"/>
              <a:gd name="connsiteY86" fmla="*/ 140418 h 1161397"/>
              <a:gd name="connsiteX87" fmla="*/ 5016639 w 6884912"/>
              <a:gd name="connsiteY87" fmla="*/ 158905 h 1161397"/>
              <a:gd name="connsiteX88" fmla="*/ 5072009 w 6884912"/>
              <a:gd name="connsiteY88" fmla="*/ 161502 h 1161397"/>
              <a:gd name="connsiteX89" fmla="*/ 5223626 w 6884912"/>
              <a:gd name="connsiteY89" fmla="*/ 177356 h 1161397"/>
              <a:gd name="connsiteX90" fmla="*/ 5467502 w 6884912"/>
              <a:gd name="connsiteY90" fmla="*/ 250963 h 1161397"/>
              <a:gd name="connsiteX91" fmla="*/ 5592395 w 6884912"/>
              <a:gd name="connsiteY91" fmla="*/ 265434 h 1161397"/>
              <a:gd name="connsiteX92" fmla="*/ 5613532 w 6884912"/>
              <a:gd name="connsiteY92" fmla="*/ 273379 h 1161397"/>
              <a:gd name="connsiteX93" fmla="*/ 5642173 w 6884912"/>
              <a:gd name="connsiteY93" fmla="*/ 266904 h 1161397"/>
              <a:gd name="connsiteX94" fmla="*/ 5756910 w 6884912"/>
              <a:gd name="connsiteY94" fmla="*/ 239211 h 1161397"/>
              <a:gd name="connsiteX95" fmla="*/ 5846667 w 6884912"/>
              <a:gd name="connsiteY95" fmla="*/ 201786 h 1161397"/>
              <a:gd name="connsiteX96" fmla="*/ 5960732 w 6884912"/>
              <a:gd name="connsiteY96" fmla="*/ 220708 h 1161397"/>
              <a:gd name="connsiteX97" fmla="*/ 6029542 w 6884912"/>
              <a:gd name="connsiteY97" fmla="*/ 210339 h 1161397"/>
              <a:gd name="connsiteX98" fmla="*/ 6290640 w 6884912"/>
              <a:gd name="connsiteY98" fmla="*/ 167441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907640 w 6884912"/>
              <a:gd name="connsiteY71" fmla="*/ 207568 h 1161397"/>
              <a:gd name="connsiteX72" fmla="*/ 3910449 w 6884912"/>
              <a:gd name="connsiteY72" fmla="*/ 197808 h 1161397"/>
              <a:gd name="connsiteX73" fmla="*/ 3917197 w 6884912"/>
              <a:gd name="connsiteY73" fmla="*/ 196121 h 1161397"/>
              <a:gd name="connsiteX74" fmla="*/ 4013061 w 6884912"/>
              <a:gd name="connsiteY74" fmla="*/ 224874 h 1161397"/>
              <a:gd name="connsiteX75" fmla="*/ 4134285 w 6884912"/>
              <a:gd name="connsiteY75" fmla="*/ 235592 h 1161397"/>
              <a:gd name="connsiteX76" fmla="*/ 4220717 w 6884912"/>
              <a:gd name="connsiteY76" fmla="*/ 192946 h 1161397"/>
              <a:gd name="connsiteX77" fmla="*/ 4228802 w 6884912"/>
              <a:gd name="connsiteY77" fmla="*/ 201468 h 1161397"/>
              <a:gd name="connsiteX78" fmla="*/ 4498913 w 6884912"/>
              <a:gd name="connsiteY78" fmla="*/ 118915 h 1161397"/>
              <a:gd name="connsiteX79" fmla="*/ 4617330 w 6884912"/>
              <a:gd name="connsiteY79" fmla="*/ 111163 h 1161397"/>
              <a:gd name="connsiteX80" fmla="*/ 4659778 w 6884912"/>
              <a:gd name="connsiteY80" fmla="*/ 118219 h 1161397"/>
              <a:gd name="connsiteX81" fmla="*/ 4730870 w 6884912"/>
              <a:gd name="connsiteY81" fmla="*/ 129432 h 1161397"/>
              <a:gd name="connsiteX82" fmla="*/ 4785037 w 6884912"/>
              <a:gd name="connsiteY82" fmla="*/ 161964 h 1161397"/>
              <a:gd name="connsiteX83" fmla="*/ 4844073 w 6884912"/>
              <a:gd name="connsiteY83" fmla="*/ 161768 h 1161397"/>
              <a:gd name="connsiteX84" fmla="*/ 4856454 w 6884912"/>
              <a:gd name="connsiteY84" fmla="*/ 130488 h 1161397"/>
              <a:gd name="connsiteX85" fmla="*/ 4920038 w 6884912"/>
              <a:gd name="connsiteY85" fmla="*/ 140418 h 1161397"/>
              <a:gd name="connsiteX86" fmla="*/ 5016639 w 6884912"/>
              <a:gd name="connsiteY86" fmla="*/ 158905 h 1161397"/>
              <a:gd name="connsiteX87" fmla="*/ 5072009 w 6884912"/>
              <a:gd name="connsiteY87" fmla="*/ 161502 h 1161397"/>
              <a:gd name="connsiteX88" fmla="*/ 5223626 w 6884912"/>
              <a:gd name="connsiteY88" fmla="*/ 177356 h 1161397"/>
              <a:gd name="connsiteX89" fmla="*/ 5467502 w 6884912"/>
              <a:gd name="connsiteY89" fmla="*/ 250963 h 1161397"/>
              <a:gd name="connsiteX90" fmla="*/ 5592395 w 6884912"/>
              <a:gd name="connsiteY90" fmla="*/ 265434 h 1161397"/>
              <a:gd name="connsiteX91" fmla="*/ 5613532 w 6884912"/>
              <a:gd name="connsiteY91" fmla="*/ 273379 h 1161397"/>
              <a:gd name="connsiteX92" fmla="*/ 5642173 w 6884912"/>
              <a:gd name="connsiteY92" fmla="*/ 266904 h 1161397"/>
              <a:gd name="connsiteX93" fmla="*/ 5756910 w 6884912"/>
              <a:gd name="connsiteY93" fmla="*/ 239211 h 1161397"/>
              <a:gd name="connsiteX94" fmla="*/ 5846667 w 6884912"/>
              <a:gd name="connsiteY94" fmla="*/ 201786 h 1161397"/>
              <a:gd name="connsiteX95" fmla="*/ 5960732 w 6884912"/>
              <a:gd name="connsiteY95" fmla="*/ 220708 h 1161397"/>
              <a:gd name="connsiteX96" fmla="*/ 6029542 w 6884912"/>
              <a:gd name="connsiteY96" fmla="*/ 210339 h 1161397"/>
              <a:gd name="connsiteX97" fmla="*/ 6290640 w 6884912"/>
              <a:gd name="connsiteY97" fmla="*/ 167441 h 1161397"/>
              <a:gd name="connsiteX98" fmla="*/ 6380420 w 6884912"/>
              <a:gd name="connsiteY98" fmla="*/ 173195 h 1161397"/>
              <a:gd name="connsiteX99" fmla="*/ 6507891 w 6884912"/>
              <a:gd name="connsiteY99" fmla="*/ 118474 h 1161397"/>
              <a:gd name="connsiteX100" fmla="*/ 6571807 w 6884912"/>
              <a:gd name="connsiteY100" fmla="*/ 98636 h 1161397"/>
              <a:gd name="connsiteX101" fmla="*/ 6671880 w 6884912"/>
              <a:gd name="connsiteY101" fmla="*/ 82931 h 1161397"/>
              <a:gd name="connsiteX102" fmla="*/ 6702266 w 6884912"/>
              <a:gd name="connsiteY102" fmla="*/ 75470 h 1161397"/>
              <a:gd name="connsiteX103" fmla="*/ 6845802 w 6884912"/>
              <a:gd name="connsiteY103" fmla="*/ 24496 h 1161397"/>
              <a:gd name="connsiteX104" fmla="*/ 6884912 w 6884912"/>
              <a:gd name="connsiteY104"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907640 w 6884912"/>
              <a:gd name="connsiteY71" fmla="*/ 207568 h 1161397"/>
              <a:gd name="connsiteX72" fmla="*/ 3910449 w 6884912"/>
              <a:gd name="connsiteY72" fmla="*/ 197808 h 1161397"/>
              <a:gd name="connsiteX73" fmla="*/ 4013061 w 6884912"/>
              <a:gd name="connsiteY73" fmla="*/ 224874 h 1161397"/>
              <a:gd name="connsiteX74" fmla="*/ 4134285 w 6884912"/>
              <a:gd name="connsiteY74" fmla="*/ 235592 h 1161397"/>
              <a:gd name="connsiteX75" fmla="*/ 4220717 w 6884912"/>
              <a:gd name="connsiteY75" fmla="*/ 192946 h 1161397"/>
              <a:gd name="connsiteX76" fmla="*/ 4228802 w 6884912"/>
              <a:gd name="connsiteY76" fmla="*/ 201468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785037 w 6884912"/>
              <a:gd name="connsiteY81" fmla="*/ 161964 h 1161397"/>
              <a:gd name="connsiteX82" fmla="*/ 4844073 w 6884912"/>
              <a:gd name="connsiteY82" fmla="*/ 161768 h 1161397"/>
              <a:gd name="connsiteX83" fmla="*/ 4856454 w 6884912"/>
              <a:gd name="connsiteY83" fmla="*/ 130488 h 1161397"/>
              <a:gd name="connsiteX84" fmla="*/ 4920038 w 6884912"/>
              <a:gd name="connsiteY84" fmla="*/ 140418 h 1161397"/>
              <a:gd name="connsiteX85" fmla="*/ 5016639 w 6884912"/>
              <a:gd name="connsiteY85" fmla="*/ 158905 h 1161397"/>
              <a:gd name="connsiteX86" fmla="*/ 5072009 w 6884912"/>
              <a:gd name="connsiteY86" fmla="*/ 161502 h 1161397"/>
              <a:gd name="connsiteX87" fmla="*/ 5223626 w 6884912"/>
              <a:gd name="connsiteY87" fmla="*/ 177356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290640 w 6884912"/>
              <a:gd name="connsiteY96" fmla="*/ 167441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907640 w 6884912"/>
              <a:gd name="connsiteY71" fmla="*/ 207568 h 1161397"/>
              <a:gd name="connsiteX72" fmla="*/ 4013061 w 6884912"/>
              <a:gd name="connsiteY72" fmla="*/ 224874 h 1161397"/>
              <a:gd name="connsiteX73" fmla="*/ 4134285 w 6884912"/>
              <a:gd name="connsiteY73" fmla="*/ 235592 h 1161397"/>
              <a:gd name="connsiteX74" fmla="*/ 4220717 w 6884912"/>
              <a:gd name="connsiteY74" fmla="*/ 192946 h 1161397"/>
              <a:gd name="connsiteX75" fmla="*/ 4228802 w 6884912"/>
              <a:gd name="connsiteY75" fmla="*/ 201468 h 1161397"/>
              <a:gd name="connsiteX76" fmla="*/ 4498913 w 6884912"/>
              <a:gd name="connsiteY76" fmla="*/ 118915 h 1161397"/>
              <a:gd name="connsiteX77" fmla="*/ 4617330 w 6884912"/>
              <a:gd name="connsiteY77" fmla="*/ 111163 h 1161397"/>
              <a:gd name="connsiteX78" fmla="*/ 4659778 w 6884912"/>
              <a:gd name="connsiteY78" fmla="*/ 118219 h 1161397"/>
              <a:gd name="connsiteX79" fmla="*/ 4730870 w 6884912"/>
              <a:gd name="connsiteY79" fmla="*/ 129432 h 1161397"/>
              <a:gd name="connsiteX80" fmla="*/ 4785037 w 6884912"/>
              <a:gd name="connsiteY80" fmla="*/ 161964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467502 w 6884912"/>
              <a:gd name="connsiteY87" fmla="*/ 250963 h 1161397"/>
              <a:gd name="connsiteX88" fmla="*/ 5592395 w 6884912"/>
              <a:gd name="connsiteY88" fmla="*/ 265434 h 1161397"/>
              <a:gd name="connsiteX89" fmla="*/ 5613532 w 6884912"/>
              <a:gd name="connsiteY89" fmla="*/ 273379 h 1161397"/>
              <a:gd name="connsiteX90" fmla="*/ 5642173 w 6884912"/>
              <a:gd name="connsiteY90" fmla="*/ 266904 h 1161397"/>
              <a:gd name="connsiteX91" fmla="*/ 5756910 w 6884912"/>
              <a:gd name="connsiteY91" fmla="*/ 239211 h 1161397"/>
              <a:gd name="connsiteX92" fmla="*/ 5846667 w 6884912"/>
              <a:gd name="connsiteY92" fmla="*/ 201786 h 1161397"/>
              <a:gd name="connsiteX93" fmla="*/ 5960732 w 6884912"/>
              <a:gd name="connsiteY93" fmla="*/ 220708 h 1161397"/>
              <a:gd name="connsiteX94" fmla="*/ 6029542 w 6884912"/>
              <a:gd name="connsiteY94" fmla="*/ 210339 h 1161397"/>
              <a:gd name="connsiteX95" fmla="*/ 6290640 w 6884912"/>
              <a:gd name="connsiteY95" fmla="*/ 167441 h 1161397"/>
              <a:gd name="connsiteX96" fmla="*/ 6380420 w 6884912"/>
              <a:gd name="connsiteY96" fmla="*/ 173195 h 1161397"/>
              <a:gd name="connsiteX97" fmla="*/ 6507891 w 6884912"/>
              <a:gd name="connsiteY97" fmla="*/ 118474 h 1161397"/>
              <a:gd name="connsiteX98" fmla="*/ 6571807 w 6884912"/>
              <a:gd name="connsiteY98" fmla="*/ 98636 h 1161397"/>
              <a:gd name="connsiteX99" fmla="*/ 6671880 w 6884912"/>
              <a:gd name="connsiteY99" fmla="*/ 82931 h 1161397"/>
              <a:gd name="connsiteX100" fmla="*/ 6702266 w 6884912"/>
              <a:gd name="connsiteY100" fmla="*/ 75470 h 1161397"/>
              <a:gd name="connsiteX101" fmla="*/ 6845802 w 6884912"/>
              <a:gd name="connsiteY101" fmla="*/ 24496 h 1161397"/>
              <a:gd name="connsiteX102" fmla="*/ 6884912 w 6884912"/>
              <a:gd name="connsiteY10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907640 w 6884912"/>
              <a:gd name="connsiteY70" fmla="*/ 207568 h 1161397"/>
              <a:gd name="connsiteX71" fmla="*/ 4013061 w 6884912"/>
              <a:gd name="connsiteY71" fmla="*/ 224874 h 1161397"/>
              <a:gd name="connsiteX72" fmla="*/ 4134285 w 6884912"/>
              <a:gd name="connsiteY72" fmla="*/ 235592 h 1161397"/>
              <a:gd name="connsiteX73" fmla="*/ 4220717 w 6884912"/>
              <a:gd name="connsiteY73" fmla="*/ 192946 h 1161397"/>
              <a:gd name="connsiteX74" fmla="*/ 4228802 w 6884912"/>
              <a:gd name="connsiteY74" fmla="*/ 201468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785037 w 6884912"/>
              <a:gd name="connsiteY79" fmla="*/ 161964 h 1161397"/>
              <a:gd name="connsiteX80" fmla="*/ 4844073 w 6884912"/>
              <a:gd name="connsiteY80" fmla="*/ 161768 h 1161397"/>
              <a:gd name="connsiteX81" fmla="*/ 4856454 w 6884912"/>
              <a:gd name="connsiteY81" fmla="*/ 130488 h 1161397"/>
              <a:gd name="connsiteX82" fmla="*/ 4920038 w 6884912"/>
              <a:gd name="connsiteY82" fmla="*/ 140418 h 1161397"/>
              <a:gd name="connsiteX83" fmla="*/ 5016639 w 6884912"/>
              <a:gd name="connsiteY83" fmla="*/ 158905 h 1161397"/>
              <a:gd name="connsiteX84" fmla="*/ 5072009 w 6884912"/>
              <a:gd name="connsiteY84" fmla="*/ 161502 h 1161397"/>
              <a:gd name="connsiteX85" fmla="*/ 5223626 w 6884912"/>
              <a:gd name="connsiteY85" fmla="*/ 177356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290640 w 6884912"/>
              <a:gd name="connsiteY94" fmla="*/ 167441 h 1161397"/>
              <a:gd name="connsiteX95" fmla="*/ 6380420 w 6884912"/>
              <a:gd name="connsiteY95" fmla="*/ 173195 h 1161397"/>
              <a:gd name="connsiteX96" fmla="*/ 6507891 w 6884912"/>
              <a:gd name="connsiteY96" fmla="*/ 118474 h 1161397"/>
              <a:gd name="connsiteX97" fmla="*/ 6571807 w 6884912"/>
              <a:gd name="connsiteY97" fmla="*/ 98636 h 1161397"/>
              <a:gd name="connsiteX98" fmla="*/ 6671880 w 6884912"/>
              <a:gd name="connsiteY98" fmla="*/ 82931 h 1161397"/>
              <a:gd name="connsiteX99" fmla="*/ 6702266 w 6884912"/>
              <a:gd name="connsiteY99" fmla="*/ 75470 h 1161397"/>
              <a:gd name="connsiteX100" fmla="*/ 6845802 w 6884912"/>
              <a:gd name="connsiteY100" fmla="*/ 24496 h 1161397"/>
              <a:gd name="connsiteX101" fmla="*/ 6884912 w 6884912"/>
              <a:gd name="connsiteY10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907640 w 6884912"/>
              <a:gd name="connsiteY69" fmla="*/ 207568 h 1161397"/>
              <a:gd name="connsiteX70" fmla="*/ 4013061 w 6884912"/>
              <a:gd name="connsiteY70" fmla="*/ 224874 h 1161397"/>
              <a:gd name="connsiteX71" fmla="*/ 4134285 w 6884912"/>
              <a:gd name="connsiteY71" fmla="*/ 235592 h 1161397"/>
              <a:gd name="connsiteX72" fmla="*/ 4220717 w 6884912"/>
              <a:gd name="connsiteY72" fmla="*/ 192946 h 1161397"/>
              <a:gd name="connsiteX73" fmla="*/ 4228802 w 6884912"/>
              <a:gd name="connsiteY73" fmla="*/ 201468 h 1161397"/>
              <a:gd name="connsiteX74" fmla="*/ 4498913 w 6884912"/>
              <a:gd name="connsiteY74" fmla="*/ 118915 h 1161397"/>
              <a:gd name="connsiteX75" fmla="*/ 4617330 w 6884912"/>
              <a:gd name="connsiteY75" fmla="*/ 111163 h 1161397"/>
              <a:gd name="connsiteX76" fmla="*/ 4659778 w 6884912"/>
              <a:gd name="connsiteY76" fmla="*/ 118219 h 1161397"/>
              <a:gd name="connsiteX77" fmla="*/ 4730870 w 6884912"/>
              <a:gd name="connsiteY77" fmla="*/ 129432 h 1161397"/>
              <a:gd name="connsiteX78" fmla="*/ 4785037 w 6884912"/>
              <a:gd name="connsiteY78" fmla="*/ 161964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467502 w 6884912"/>
              <a:gd name="connsiteY85" fmla="*/ 250963 h 1161397"/>
              <a:gd name="connsiteX86" fmla="*/ 5592395 w 6884912"/>
              <a:gd name="connsiteY86" fmla="*/ 265434 h 1161397"/>
              <a:gd name="connsiteX87" fmla="*/ 5613532 w 6884912"/>
              <a:gd name="connsiteY87" fmla="*/ 273379 h 1161397"/>
              <a:gd name="connsiteX88" fmla="*/ 5642173 w 6884912"/>
              <a:gd name="connsiteY88" fmla="*/ 266904 h 1161397"/>
              <a:gd name="connsiteX89" fmla="*/ 5756910 w 6884912"/>
              <a:gd name="connsiteY89" fmla="*/ 239211 h 1161397"/>
              <a:gd name="connsiteX90" fmla="*/ 5846667 w 6884912"/>
              <a:gd name="connsiteY90" fmla="*/ 201786 h 1161397"/>
              <a:gd name="connsiteX91" fmla="*/ 5960732 w 6884912"/>
              <a:gd name="connsiteY91" fmla="*/ 220708 h 1161397"/>
              <a:gd name="connsiteX92" fmla="*/ 6029542 w 6884912"/>
              <a:gd name="connsiteY92" fmla="*/ 210339 h 1161397"/>
              <a:gd name="connsiteX93" fmla="*/ 6290640 w 6884912"/>
              <a:gd name="connsiteY93" fmla="*/ 167441 h 1161397"/>
              <a:gd name="connsiteX94" fmla="*/ 6380420 w 6884912"/>
              <a:gd name="connsiteY94" fmla="*/ 173195 h 1161397"/>
              <a:gd name="connsiteX95" fmla="*/ 6507891 w 6884912"/>
              <a:gd name="connsiteY95" fmla="*/ 118474 h 1161397"/>
              <a:gd name="connsiteX96" fmla="*/ 6571807 w 6884912"/>
              <a:gd name="connsiteY96" fmla="*/ 98636 h 1161397"/>
              <a:gd name="connsiteX97" fmla="*/ 6671880 w 6884912"/>
              <a:gd name="connsiteY97" fmla="*/ 82931 h 1161397"/>
              <a:gd name="connsiteX98" fmla="*/ 6702266 w 6884912"/>
              <a:gd name="connsiteY98" fmla="*/ 75470 h 1161397"/>
              <a:gd name="connsiteX99" fmla="*/ 6845802 w 6884912"/>
              <a:gd name="connsiteY99" fmla="*/ 24496 h 1161397"/>
              <a:gd name="connsiteX100" fmla="*/ 6884912 w 6884912"/>
              <a:gd name="connsiteY10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907640 w 6884912"/>
              <a:gd name="connsiteY69" fmla="*/ 207568 h 1161397"/>
              <a:gd name="connsiteX70" fmla="*/ 4013061 w 6884912"/>
              <a:gd name="connsiteY70" fmla="*/ 224874 h 1161397"/>
              <a:gd name="connsiteX71" fmla="*/ 4134285 w 6884912"/>
              <a:gd name="connsiteY71" fmla="*/ 235592 h 1161397"/>
              <a:gd name="connsiteX72" fmla="*/ 4220717 w 6884912"/>
              <a:gd name="connsiteY72" fmla="*/ 192946 h 1161397"/>
              <a:gd name="connsiteX73" fmla="*/ 4228802 w 6884912"/>
              <a:gd name="connsiteY73" fmla="*/ 201468 h 1161397"/>
              <a:gd name="connsiteX74" fmla="*/ 4424852 w 6884912"/>
              <a:gd name="connsiteY74" fmla="*/ 127591 h 1161397"/>
              <a:gd name="connsiteX75" fmla="*/ 4617330 w 6884912"/>
              <a:gd name="connsiteY75" fmla="*/ 111163 h 1161397"/>
              <a:gd name="connsiteX76" fmla="*/ 4659778 w 6884912"/>
              <a:gd name="connsiteY76" fmla="*/ 118219 h 1161397"/>
              <a:gd name="connsiteX77" fmla="*/ 4730870 w 6884912"/>
              <a:gd name="connsiteY77" fmla="*/ 129432 h 1161397"/>
              <a:gd name="connsiteX78" fmla="*/ 4785037 w 6884912"/>
              <a:gd name="connsiteY78" fmla="*/ 161964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467502 w 6884912"/>
              <a:gd name="connsiteY85" fmla="*/ 250963 h 1161397"/>
              <a:gd name="connsiteX86" fmla="*/ 5592395 w 6884912"/>
              <a:gd name="connsiteY86" fmla="*/ 265434 h 1161397"/>
              <a:gd name="connsiteX87" fmla="*/ 5613532 w 6884912"/>
              <a:gd name="connsiteY87" fmla="*/ 273379 h 1161397"/>
              <a:gd name="connsiteX88" fmla="*/ 5642173 w 6884912"/>
              <a:gd name="connsiteY88" fmla="*/ 266904 h 1161397"/>
              <a:gd name="connsiteX89" fmla="*/ 5756910 w 6884912"/>
              <a:gd name="connsiteY89" fmla="*/ 239211 h 1161397"/>
              <a:gd name="connsiteX90" fmla="*/ 5846667 w 6884912"/>
              <a:gd name="connsiteY90" fmla="*/ 201786 h 1161397"/>
              <a:gd name="connsiteX91" fmla="*/ 5960732 w 6884912"/>
              <a:gd name="connsiteY91" fmla="*/ 220708 h 1161397"/>
              <a:gd name="connsiteX92" fmla="*/ 6029542 w 6884912"/>
              <a:gd name="connsiteY92" fmla="*/ 210339 h 1161397"/>
              <a:gd name="connsiteX93" fmla="*/ 6290640 w 6884912"/>
              <a:gd name="connsiteY93" fmla="*/ 167441 h 1161397"/>
              <a:gd name="connsiteX94" fmla="*/ 6380420 w 6884912"/>
              <a:gd name="connsiteY94" fmla="*/ 173195 h 1161397"/>
              <a:gd name="connsiteX95" fmla="*/ 6507891 w 6884912"/>
              <a:gd name="connsiteY95" fmla="*/ 118474 h 1161397"/>
              <a:gd name="connsiteX96" fmla="*/ 6571807 w 6884912"/>
              <a:gd name="connsiteY96" fmla="*/ 98636 h 1161397"/>
              <a:gd name="connsiteX97" fmla="*/ 6671880 w 6884912"/>
              <a:gd name="connsiteY97" fmla="*/ 82931 h 1161397"/>
              <a:gd name="connsiteX98" fmla="*/ 6702266 w 6884912"/>
              <a:gd name="connsiteY98" fmla="*/ 75470 h 1161397"/>
              <a:gd name="connsiteX99" fmla="*/ 6845802 w 6884912"/>
              <a:gd name="connsiteY99" fmla="*/ 24496 h 1161397"/>
              <a:gd name="connsiteX100" fmla="*/ 6884912 w 6884912"/>
              <a:gd name="connsiteY10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907640 w 6884912"/>
              <a:gd name="connsiteY69" fmla="*/ 207568 h 1161397"/>
              <a:gd name="connsiteX70" fmla="*/ 4013061 w 6884912"/>
              <a:gd name="connsiteY70" fmla="*/ 224874 h 1161397"/>
              <a:gd name="connsiteX71" fmla="*/ 4134285 w 6884912"/>
              <a:gd name="connsiteY71" fmla="*/ 235592 h 1161397"/>
              <a:gd name="connsiteX72" fmla="*/ 4220717 w 6884912"/>
              <a:gd name="connsiteY72" fmla="*/ 192946 h 1161397"/>
              <a:gd name="connsiteX73" fmla="*/ 4228802 w 6884912"/>
              <a:gd name="connsiteY73" fmla="*/ 201468 h 1161397"/>
              <a:gd name="connsiteX74" fmla="*/ 4424852 w 6884912"/>
              <a:gd name="connsiteY74" fmla="*/ 127591 h 1161397"/>
              <a:gd name="connsiteX75" fmla="*/ 4617330 w 6884912"/>
              <a:gd name="connsiteY75" fmla="*/ 111163 h 1161397"/>
              <a:gd name="connsiteX76" fmla="*/ 4730870 w 6884912"/>
              <a:gd name="connsiteY76" fmla="*/ 129432 h 1161397"/>
              <a:gd name="connsiteX77" fmla="*/ 4785037 w 6884912"/>
              <a:gd name="connsiteY77" fmla="*/ 161964 h 1161397"/>
              <a:gd name="connsiteX78" fmla="*/ 4844073 w 6884912"/>
              <a:gd name="connsiteY78" fmla="*/ 161768 h 1161397"/>
              <a:gd name="connsiteX79" fmla="*/ 4856454 w 6884912"/>
              <a:gd name="connsiteY79" fmla="*/ 130488 h 1161397"/>
              <a:gd name="connsiteX80" fmla="*/ 4920038 w 6884912"/>
              <a:gd name="connsiteY80" fmla="*/ 140418 h 1161397"/>
              <a:gd name="connsiteX81" fmla="*/ 5016639 w 6884912"/>
              <a:gd name="connsiteY81" fmla="*/ 158905 h 1161397"/>
              <a:gd name="connsiteX82" fmla="*/ 5072009 w 6884912"/>
              <a:gd name="connsiteY82" fmla="*/ 161502 h 1161397"/>
              <a:gd name="connsiteX83" fmla="*/ 5223626 w 6884912"/>
              <a:gd name="connsiteY83" fmla="*/ 177356 h 1161397"/>
              <a:gd name="connsiteX84" fmla="*/ 5467502 w 6884912"/>
              <a:gd name="connsiteY84" fmla="*/ 250963 h 1161397"/>
              <a:gd name="connsiteX85" fmla="*/ 5592395 w 6884912"/>
              <a:gd name="connsiteY85" fmla="*/ 265434 h 1161397"/>
              <a:gd name="connsiteX86" fmla="*/ 5613532 w 6884912"/>
              <a:gd name="connsiteY86" fmla="*/ 273379 h 1161397"/>
              <a:gd name="connsiteX87" fmla="*/ 5642173 w 6884912"/>
              <a:gd name="connsiteY87" fmla="*/ 266904 h 1161397"/>
              <a:gd name="connsiteX88" fmla="*/ 5756910 w 6884912"/>
              <a:gd name="connsiteY88" fmla="*/ 239211 h 1161397"/>
              <a:gd name="connsiteX89" fmla="*/ 5846667 w 6884912"/>
              <a:gd name="connsiteY89" fmla="*/ 201786 h 1161397"/>
              <a:gd name="connsiteX90" fmla="*/ 5960732 w 6884912"/>
              <a:gd name="connsiteY90" fmla="*/ 220708 h 1161397"/>
              <a:gd name="connsiteX91" fmla="*/ 6029542 w 6884912"/>
              <a:gd name="connsiteY91" fmla="*/ 210339 h 1161397"/>
              <a:gd name="connsiteX92" fmla="*/ 6290640 w 6884912"/>
              <a:gd name="connsiteY92" fmla="*/ 167441 h 1161397"/>
              <a:gd name="connsiteX93" fmla="*/ 6380420 w 6884912"/>
              <a:gd name="connsiteY93" fmla="*/ 173195 h 1161397"/>
              <a:gd name="connsiteX94" fmla="*/ 6507891 w 6884912"/>
              <a:gd name="connsiteY94" fmla="*/ 118474 h 1161397"/>
              <a:gd name="connsiteX95" fmla="*/ 6571807 w 6884912"/>
              <a:gd name="connsiteY95" fmla="*/ 98636 h 1161397"/>
              <a:gd name="connsiteX96" fmla="*/ 6671880 w 6884912"/>
              <a:gd name="connsiteY96" fmla="*/ 82931 h 1161397"/>
              <a:gd name="connsiteX97" fmla="*/ 6702266 w 6884912"/>
              <a:gd name="connsiteY97" fmla="*/ 75470 h 1161397"/>
              <a:gd name="connsiteX98" fmla="*/ 6845802 w 6884912"/>
              <a:gd name="connsiteY98" fmla="*/ 24496 h 1161397"/>
              <a:gd name="connsiteX99" fmla="*/ 6884912 w 6884912"/>
              <a:gd name="connsiteY99"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907640 w 6884912"/>
              <a:gd name="connsiteY68" fmla="*/ 207568 h 1161397"/>
              <a:gd name="connsiteX69" fmla="*/ 4013061 w 6884912"/>
              <a:gd name="connsiteY69" fmla="*/ 224874 h 1161397"/>
              <a:gd name="connsiteX70" fmla="*/ 4134285 w 6884912"/>
              <a:gd name="connsiteY70" fmla="*/ 235592 h 1161397"/>
              <a:gd name="connsiteX71" fmla="*/ 4220717 w 6884912"/>
              <a:gd name="connsiteY71" fmla="*/ 192946 h 1161397"/>
              <a:gd name="connsiteX72" fmla="*/ 4228802 w 6884912"/>
              <a:gd name="connsiteY72" fmla="*/ 201468 h 1161397"/>
              <a:gd name="connsiteX73" fmla="*/ 4424852 w 6884912"/>
              <a:gd name="connsiteY73" fmla="*/ 127591 h 1161397"/>
              <a:gd name="connsiteX74" fmla="*/ 4617330 w 6884912"/>
              <a:gd name="connsiteY74" fmla="*/ 111163 h 1161397"/>
              <a:gd name="connsiteX75" fmla="*/ 4730870 w 6884912"/>
              <a:gd name="connsiteY75" fmla="*/ 129432 h 1161397"/>
              <a:gd name="connsiteX76" fmla="*/ 4785037 w 6884912"/>
              <a:gd name="connsiteY76" fmla="*/ 161964 h 1161397"/>
              <a:gd name="connsiteX77" fmla="*/ 4844073 w 6884912"/>
              <a:gd name="connsiteY77" fmla="*/ 161768 h 1161397"/>
              <a:gd name="connsiteX78" fmla="*/ 4856454 w 6884912"/>
              <a:gd name="connsiteY78" fmla="*/ 130488 h 1161397"/>
              <a:gd name="connsiteX79" fmla="*/ 4920038 w 6884912"/>
              <a:gd name="connsiteY79" fmla="*/ 140418 h 1161397"/>
              <a:gd name="connsiteX80" fmla="*/ 5016639 w 6884912"/>
              <a:gd name="connsiteY80" fmla="*/ 158905 h 1161397"/>
              <a:gd name="connsiteX81" fmla="*/ 5072009 w 6884912"/>
              <a:gd name="connsiteY81" fmla="*/ 161502 h 1161397"/>
              <a:gd name="connsiteX82" fmla="*/ 5223626 w 6884912"/>
              <a:gd name="connsiteY82" fmla="*/ 177356 h 1161397"/>
              <a:gd name="connsiteX83" fmla="*/ 5467502 w 6884912"/>
              <a:gd name="connsiteY83" fmla="*/ 250963 h 1161397"/>
              <a:gd name="connsiteX84" fmla="*/ 5592395 w 6884912"/>
              <a:gd name="connsiteY84" fmla="*/ 265434 h 1161397"/>
              <a:gd name="connsiteX85" fmla="*/ 5613532 w 6884912"/>
              <a:gd name="connsiteY85" fmla="*/ 273379 h 1161397"/>
              <a:gd name="connsiteX86" fmla="*/ 5642173 w 6884912"/>
              <a:gd name="connsiteY86" fmla="*/ 266904 h 1161397"/>
              <a:gd name="connsiteX87" fmla="*/ 5756910 w 6884912"/>
              <a:gd name="connsiteY87" fmla="*/ 239211 h 1161397"/>
              <a:gd name="connsiteX88" fmla="*/ 5846667 w 6884912"/>
              <a:gd name="connsiteY88" fmla="*/ 201786 h 1161397"/>
              <a:gd name="connsiteX89" fmla="*/ 5960732 w 6884912"/>
              <a:gd name="connsiteY89" fmla="*/ 220708 h 1161397"/>
              <a:gd name="connsiteX90" fmla="*/ 6029542 w 6884912"/>
              <a:gd name="connsiteY90" fmla="*/ 210339 h 1161397"/>
              <a:gd name="connsiteX91" fmla="*/ 6290640 w 6884912"/>
              <a:gd name="connsiteY91" fmla="*/ 167441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907640 w 6884912"/>
              <a:gd name="connsiteY68" fmla="*/ 207568 h 1161397"/>
              <a:gd name="connsiteX69" fmla="*/ 4013061 w 6884912"/>
              <a:gd name="connsiteY69" fmla="*/ 224874 h 1161397"/>
              <a:gd name="connsiteX70" fmla="*/ 4134285 w 6884912"/>
              <a:gd name="connsiteY70" fmla="*/ 235592 h 1161397"/>
              <a:gd name="connsiteX71" fmla="*/ 4220717 w 6884912"/>
              <a:gd name="connsiteY71" fmla="*/ 192946 h 1161397"/>
              <a:gd name="connsiteX72" fmla="*/ 4228802 w 6884912"/>
              <a:gd name="connsiteY72" fmla="*/ 201468 h 1161397"/>
              <a:gd name="connsiteX73" fmla="*/ 4424852 w 6884912"/>
              <a:gd name="connsiteY73" fmla="*/ 127591 h 1161397"/>
              <a:gd name="connsiteX74" fmla="*/ 4617330 w 6884912"/>
              <a:gd name="connsiteY74" fmla="*/ 111163 h 1161397"/>
              <a:gd name="connsiteX75" fmla="*/ 4730870 w 6884912"/>
              <a:gd name="connsiteY75" fmla="*/ 129432 h 1161397"/>
              <a:gd name="connsiteX76" fmla="*/ 4785037 w 6884912"/>
              <a:gd name="connsiteY76" fmla="*/ 161964 h 1161397"/>
              <a:gd name="connsiteX77" fmla="*/ 4844073 w 6884912"/>
              <a:gd name="connsiteY77" fmla="*/ 161768 h 1161397"/>
              <a:gd name="connsiteX78" fmla="*/ 4856454 w 6884912"/>
              <a:gd name="connsiteY78" fmla="*/ 130488 h 1161397"/>
              <a:gd name="connsiteX79" fmla="*/ 4920038 w 6884912"/>
              <a:gd name="connsiteY79" fmla="*/ 140418 h 1161397"/>
              <a:gd name="connsiteX80" fmla="*/ 5016639 w 6884912"/>
              <a:gd name="connsiteY80" fmla="*/ 158905 h 1161397"/>
              <a:gd name="connsiteX81" fmla="*/ 5072009 w 6884912"/>
              <a:gd name="connsiteY81" fmla="*/ 161502 h 1161397"/>
              <a:gd name="connsiteX82" fmla="*/ 5223626 w 6884912"/>
              <a:gd name="connsiteY82" fmla="*/ 177356 h 1161397"/>
              <a:gd name="connsiteX83" fmla="*/ 5467502 w 6884912"/>
              <a:gd name="connsiteY83" fmla="*/ 250963 h 1161397"/>
              <a:gd name="connsiteX84" fmla="*/ 5592395 w 6884912"/>
              <a:gd name="connsiteY84" fmla="*/ 265434 h 1161397"/>
              <a:gd name="connsiteX85" fmla="*/ 5613532 w 6884912"/>
              <a:gd name="connsiteY85" fmla="*/ 273379 h 1161397"/>
              <a:gd name="connsiteX86" fmla="*/ 5642173 w 6884912"/>
              <a:gd name="connsiteY86" fmla="*/ 266904 h 1161397"/>
              <a:gd name="connsiteX87" fmla="*/ 5756910 w 6884912"/>
              <a:gd name="connsiteY87" fmla="*/ 239211 h 1161397"/>
              <a:gd name="connsiteX88" fmla="*/ 5846667 w 6884912"/>
              <a:gd name="connsiteY88" fmla="*/ 201786 h 1161397"/>
              <a:gd name="connsiteX89" fmla="*/ 6029542 w 6884912"/>
              <a:gd name="connsiteY89" fmla="*/ 210339 h 1161397"/>
              <a:gd name="connsiteX90" fmla="*/ 6290640 w 6884912"/>
              <a:gd name="connsiteY90" fmla="*/ 167441 h 1161397"/>
              <a:gd name="connsiteX91" fmla="*/ 6380420 w 6884912"/>
              <a:gd name="connsiteY91" fmla="*/ 173195 h 1161397"/>
              <a:gd name="connsiteX92" fmla="*/ 6507891 w 6884912"/>
              <a:gd name="connsiteY92" fmla="*/ 118474 h 1161397"/>
              <a:gd name="connsiteX93" fmla="*/ 6571807 w 6884912"/>
              <a:gd name="connsiteY93" fmla="*/ 98636 h 1161397"/>
              <a:gd name="connsiteX94" fmla="*/ 6671880 w 6884912"/>
              <a:gd name="connsiteY94" fmla="*/ 82931 h 1161397"/>
              <a:gd name="connsiteX95" fmla="*/ 6702266 w 6884912"/>
              <a:gd name="connsiteY95" fmla="*/ 75470 h 1161397"/>
              <a:gd name="connsiteX96" fmla="*/ 6845802 w 6884912"/>
              <a:gd name="connsiteY96" fmla="*/ 24496 h 1161397"/>
              <a:gd name="connsiteX97" fmla="*/ 6884912 w 6884912"/>
              <a:gd name="connsiteY97"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754324 w 6884912"/>
              <a:gd name="connsiteY51" fmla="*/ 424766 h 1161397"/>
              <a:gd name="connsiteX52" fmla="*/ 2848470 w 6884912"/>
              <a:gd name="connsiteY52" fmla="*/ 405966 h 1161397"/>
              <a:gd name="connsiteX53" fmla="*/ 2881772 w 6884912"/>
              <a:gd name="connsiteY53" fmla="*/ 387260 h 1161397"/>
              <a:gd name="connsiteX54" fmla="*/ 2929932 w 6884912"/>
              <a:gd name="connsiteY54" fmla="*/ 368912 h 1161397"/>
              <a:gd name="connsiteX55" fmla="*/ 3013020 w 6884912"/>
              <a:gd name="connsiteY55" fmla="*/ 327578 h 1161397"/>
              <a:gd name="connsiteX56" fmla="*/ 3127968 w 6884912"/>
              <a:gd name="connsiteY56" fmla="*/ 287613 h 1161397"/>
              <a:gd name="connsiteX57" fmla="*/ 3222191 w 6884912"/>
              <a:gd name="connsiteY57" fmla="*/ 307887 h 1161397"/>
              <a:gd name="connsiteX58" fmla="*/ 3227953 w 6884912"/>
              <a:gd name="connsiteY58" fmla="*/ 297650 h 1161397"/>
              <a:gd name="connsiteX59" fmla="*/ 3287859 w 6884912"/>
              <a:gd name="connsiteY59" fmla="*/ 287558 h 1161397"/>
              <a:gd name="connsiteX60" fmla="*/ 3510042 w 6884912"/>
              <a:gd name="connsiteY60" fmla="*/ 311820 h 1161397"/>
              <a:gd name="connsiteX61" fmla="*/ 3626773 w 6884912"/>
              <a:gd name="connsiteY61" fmla="*/ 290452 h 1161397"/>
              <a:gd name="connsiteX62" fmla="*/ 3666217 w 6884912"/>
              <a:gd name="connsiteY62" fmla="*/ 273255 h 1161397"/>
              <a:gd name="connsiteX63" fmla="*/ 3732427 w 6884912"/>
              <a:gd name="connsiteY63" fmla="*/ 245039 h 1161397"/>
              <a:gd name="connsiteX64" fmla="*/ 3777022 w 6884912"/>
              <a:gd name="connsiteY64" fmla="*/ 200276 h 1161397"/>
              <a:gd name="connsiteX65" fmla="*/ 3791246 w 6884912"/>
              <a:gd name="connsiteY65" fmla="*/ 189996 h 1161397"/>
              <a:gd name="connsiteX66" fmla="*/ 3819864 w 6884912"/>
              <a:gd name="connsiteY66" fmla="*/ 194605 h 1161397"/>
              <a:gd name="connsiteX67" fmla="*/ 3907640 w 6884912"/>
              <a:gd name="connsiteY67" fmla="*/ 207568 h 1161397"/>
              <a:gd name="connsiteX68" fmla="*/ 4013061 w 6884912"/>
              <a:gd name="connsiteY68" fmla="*/ 224874 h 1161397"/>
              <a:gd name="connsiteX69" fmla="*/ 4134285 w 6884912"/>
              <a:gd name="connsiteY69" fmla="*/ 235592 h 1161397"/>
              <a:gd name="connsiteX70" fmla="*/ 4220717 w 6884912"/>
              <a:gd name="connsiteY70" fmla="*/ 192946 h 1161397"/>
              <a:gd name="connsiteX71" fmla="*/ 4228802 w 6884912"/>
              <a:gd name="connsiteY71" fmla="*/ 201468 h 1161397"/>
              <a:gd name="connsiteX72" fmla="*/ 4424852 w 6884912"/>
              <a:gd name="connsiteY72" fmla="*/ 127591 h 1161397"/>
              <a:gd name="connsiteX73" fmla="*/ 4617330 w 6884912"/>
              <a:gd name="connsiteY73" fmla="*/ 111163 h 1161397"/>
              <a:gd name="connsiteX74" fmla="*/ 4730870 w 6884912"/>
              <a:gd name="connsiteY74" fmla="*/ 129432 h 1161397"/>
              <a:gd name="connsiteX75" fmla="*/ 4785037 w 6884912"/>
              <a:gd name="connsiteY75" fmla="*/ 161964 h 1161397"/>
              <a:gd name="connsiteX76" fmla="*/ 4844073 w 6884912"/>
              <a:gd name="connsiteY76" fmla="*/ 161768 h 1161397"/>
              <a:gd name="connsiteX77" fmla="*/ 4856454 w 6884912"/>
              <a:gd name="connsiteY77" fmla="*/ 130488 h 1161397"/>
              <a:gd name="connsiteX78" fmla="*/ 4920038 w 6884912"/>
              <a:gd name="connsiteY78" fmla="*/ 140418 h 1161397"/>
              <a:gd name="connsiteX79" fmla="*/ 5016639 w 6884912"/>
              <a:gd name="connsiteY79" fmla="*/ 158905 h 1161397"/>
              <a:gd name="connsiteX80" fmla="*/ 5072009 w 6884912"/>
              <a:gd name="connsiteY80" fmla="*/ 161502 h 1161397"/>
              <a:gd name="connsiteX81" fmla="*/ 5223626 w 6884912"/>
              <a:gd name="connsiteY81" fmla="*/ 177356 h 1161397"/>
              <a:gd name="connsiteX82" fmla="*/ 5467502 w 6884912"/>
              <a:gd name="connsiteY82" fmla="*/ 250963 h 1161397"/>
              <a:gd name="connsiteX83" fmla="*/ 5592395 w 6884912"/>
              <a:gd name="connsiteY83" fmla="*/ 265434 h 1161397"/>
              <a:gd name="connsiteX84" fmla="*/ 5613532 w 6884912"/>
              <a:gd name="connsiteY84" fmla="*/ 273379 h 1161397"/>
              <a:gd name="connsiteX85" fmla="*/ 5642173 w 6884912"/>
              <a:gd name="connsiteY85" fmla="*/ 266904 h 1161397"/>
              <a:gd name="connsiteX86" fmla="*/ 5756910 w 6884912"/>
              <a:gd name="connsiteY86" fmla="*/ 239211 h 1161397"/>
              <a:gd name="connsiteX87" fmla="*/ 5846667 w 6884912"/>
              <a:gd name="connsiteY87" fmla="*/ 201786 h 1161397"/>
              <a:gd name="connsiteX88" fmla="*/ 6029542 w 6884912"/>
              <a:gd name="connsiteY88" fmla="*/ 210339 h 1161397"/>
              <a:gd name="connsiteX89" fmla="*/ 6290640 w 6884912"/>
              <a:gd name="connsiteY89" fmla="*/ 167441 h 1161397"/>
              <a:gd name="connsiteX90" fmla="*/ 6380420 w 6884912"/>
              <a:gd name="connsiteY90" fmla="*/ 173195 h 1161397"/>
              <a:gd name="connsiteX91" fmla="*/ 6507891 w 6884912"/>
              <a:gd name="connsiteY91" fmla="*/ 118474 h 1161397"/>
              <a:gd name="connsiteX92" fmla="*/ 6571807 w 6884912"/>
              <a:gd name="connsiteY92" fmla="*/ 98636 h 1161397"/>
              <a:gd name="connsiteX93" fmla="*/ 6671880 w 6884912"/>
              <a:gd name="connsiteY93" fmla="*/ 82931 h 1161397"/>
              <a:gd name="connsiteX94" fmla="*/ 6702266 w 6884912"/>
              <a:gd name="connsiteY94" fmla="*/ 75470 h 1161397"/>
              <a:gd name="connsiteX95" fmla="*/ 6845802 w 6884912"/>
              <a:gd name="connsiteY95" fmla="*/ 24496 h 1161397"/>
              <a:gd name="connsiteX96" fmla="*/ 6884912 w 6884912"/>
              <a:gd name="connsiteY96"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127968 w 6884912"/>
              <a:gd name="connsiteY55" fmla="*/ 287613 h 1161397"/>
              <a:gd name="connsiteX56" fmla="*/ 3222191 w 6884912"/>
              <a:gd name="connsiteY56" fmla="*/ 307887 h 1161397"/>
              <a:gd name="connsiteX57" fmla="*/ 3227953 w 6884912"/>
              <a:gd name="connsiteY57" fmla="*/ 297650 h 1161397"/>
              <a:gd name="connsiteX58" fmla="*/ 3287859 w 6884912"/>
              <a:gd name="connsiteY58" fmla="*/ 287558 h 1161397"/>
              <a:gd name="connsiteX59" fmla="*/ 3510042 w 6884912"/>
              <a:gd name="connsiteY59" fmla="*/ 311820 h 1161397"/>
              <a:gd name="connsiteX60" fmla="*/ 3626773 w 6884912"/>
              <a:gd name="connsiteY60" fmla="*/ 290452 h 1161397"/>
              <a:gd name="connsiteX61" fmla="*/ 3666217 w 6884912"/>
              <a:gd name="connsiteY61" fmla="*/ 273255 h 1161397"/>
              <a:gd name="connsiteX62" fmla="*/ 3732427 w 6884912"/>
              <a:gd name="connsiteY62" fmla="*/ 245039 h 1161397"/>
              <a:gd name="connsiteX63" fmla="*/ 3777022 w 6884912"/>
              <a:gd name="connsiteY63" fmla="*/ 200276 h 1161397"/>
              <a:gd name="connsiteX64" fmla="*/ 3791246 w 6884912"/>
              <a:gd name="connsiteY64" fmla="*/ 189996 h 1161397"/>
              <a:gd name="connsiteX65" fmla="*/ 3819864 w 6884912"/>
              <a:gd name="connsiteY65" fmla="*/ 194605 h 1161397"/>
              <a:gd name="connsiteX66" fmla="*/ 3907640 w 6884912"/>
              <a:gd name="connsiteY66" fmla="*/ 207568 h 1161397"/>
              <a:gd name="connsiteX67" fmla="*/ 4013061 w 6884912"/>
              <a:gd name="connsiteY67" fmla="*/ 224874 h 1161397"/>
              <a:gd name="connsiteX68" fmla="*/ 4134285 w 6884912"/>
              <a:gd name="connsiteY68" fmla="*/ 235592 h 1161397"/>
              <a:gd name="connsiteX69" fmla="*/ 4220717 w 6884912"/>
              <a:gd name="connsiteY69" fmla="*/ 192946 h 1161397"/>
              <a:gd name="connsiteX70" fmla="*/ 4228802 w 6884912"/>
              <a:gd name="connsiteY70" fmla="*/ 201468 h 1161397"/>
              <a:gd name="connsiteX71" fmla="*/ 4424852 w 6884912"/>
              <a:gd name="connsiteY71" fmla="*/ 127591 h 1161397"/>
              <a:gd name="connsiteX72" fmla="*/ 4617330 w 6884912"/>
              <a:gd name="connsiteY72" fmla="*/ 111163 h 1161397"/>
              <a:gd name="connsiteX73" fmla="*/ 4730870 w 6884912"/>
              <a:gd name="connsiteY73" fmla="*/ 129432 h 1161397"/>
              <a:gd name="connsiteX74" fmla="*/ 4785037 w 6884912"/>
              <a:gd name="connsiteY74" fmla="*/ 161964 h 1161397"/>
              <a:gd name="connsiteX75" fmla="*/ 4844073 w 6884912"/>
              <a:gd name="connsiteY75" fmla="*/ 161768 h 1161397"/>
              <a:gd name="connsiteX76" fmla="*/ 4856454 w 6884912"/>
              <a:gd name="connsiteY76" fmla="*/ 130488 h 1161397"/>
              <a:gd name="connsiteX77" fmla="*/ 4920038 w 6884912"/>
              <a:gd name="connsiteY77" fmla="*/ 140418 h 1161397"/>
              <a:gd name="connsiteX78" fmla="*/ 5016639 w 6884912"/>
              <a:gd name="connsiteY78" fmla="*/ 158905 h 1161397"/>
              <a:gd name="connsiteX79" fmla="*/ 5072009 w 6884912"/>
              <a:gd name="connsiteY79" fmla="*/ 161502 h 1161397"/>
              <a:gd name="connsiteX80" fmla="*/ 5223626 w 6884912"/>
              <a:gd name="connsiteY80" fmla="*/ 177356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6029542 w 6884912"/>
              <a:gd name="connsiteY87" fmla="*/ 210339 h 1161397"/>
              <a:gd name="connsiteX88" fmla="*/ 6290640 w 6884912"/>
              <a:gd name="connsiteY88" fmla="*/ 167441 h 1161397"/>
              <a:gd name="connsiteX89" fmla="*/ 6380420 w 6884912"/>
              <a:gd name="connsiteY89" fmla="*/ 173195 h 1161397"/>
              <a:gd name="connsiteX90" fmla="*/ 6507891 w 6884912"/>
              <a:gd name="connsiteY90" fmla="*/ 118474 h 1161397"/>
              <a:gd name="connsiteX91" fmla="*/ 6571807 w 6884912"/>
              <a:gd name="connsiteY91" fmla="*/ 98636 h 1161397"/>
              <a:gd name="connsiteX92" fmla="*/ 6671880 w 6884912"/>
              <a:gd name="connsiteY92" fmla="*/ 82931 h 1161397"/>
              <a:gd name="connsiteX93" fmla="*/ 6702266 w 6884912"/>
              <a:gd name="connsiteY93" fmla="*/ 75470 h 1161397"/>
              <a:gd name="connsiteX94" fmla="*/ 6845802 w 6884912"/>
              <a:gd name="connsiteY94" fmla="*/ 24496 h 1161397"/>
              <a:gd name="connsiteX95" fmla="*/ 6884912 w 6884912"/>
              <a:gd name="connsiteY9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73197 w 6884912"/>
              <a:gd name="connsiteY12" fmla="*/ 1010060 h 1161397"/>
              <a:gd name="connsiteX13" fmla="*/ 723108 w 6884912"/>
              <a:gd name="connsiteY13" fmla="*/ 980081 h 1161397"/>
              <a:gd name="connsiteX14" fmla="*/ 797699 w 6884912"/>
              <a:gd name="connsiteY14" fmla="*/ 931362 h 1161397"/>
              <a:gd name="connsiteX15" fmla="*/ 843359 w 6884912"/>
              <a:gd name="connsiteY15" fmla="*/ 910894 h 1161397"/>
              <a:gd name="connsiteX16" fmla="*/ 965215 w 6884912"/>
              <a:gd name="connsiteY16" fmla="*/ 846701 h 1161397"/>
              <a:gd name="connsiteX17" fmla="*/ 1085080 w 6884912"/>
              <a:gd name="connsiteY17" fmla="*/ 776086 h 1161397"/>
              <a:gd name="connsiteX18" fmla="*/ 1131224 w 6884912"/>
              <a:gd name="connsiteY18" fmla="*/ 706160 h 1161397"/>
              <a:gd name="connsiteX19" fmla="*/ 1138051 w 6884912"/>
              <a:gd name="connsiteY19" fmla="*/ 702034 h 1161397"/>
              <a:gd name="connsiteX20" fmla="*/ 1158800 w 6884912"/>
              <a:gd name="connsiteY20" fmla="*/ 700004 h 1161397"/>
              <a:gd name="connsiteX21" fmla="*/ 1166947 w 6884912"/>
              <a:gd name="connsiteY21" fmla="*/ 700762 h 1161397"/>
              <a:gd name="connsiteX22" fmla="*/ 1178135 w 6884912"/>
              <a:gd name="connsiteY22" fmla="*/ 698631 h 1161397"/>
              <a:gd name="connsiteX23" fmla="*/ 1178301 w 6884912"/>
              <a:gd name="connsiteY23" fmla="*/ 698094 h 1161397"/>
              <a:gd name="connsiteX24" fmla="*/ 1188995 w 6884912"/>
              <a:gd name="connsiteY24" fmla="*/ 697048 h 1161397"/>
              <a:gd name="connsiteX25" fmla="*/ 1242716 w 6884912"/>
              <a:gd name="connsiteY25" fmla="*/ 698052 h 1161397"/>
              <a:gd name="connsiteX26" fmla="*/ 1299977 w 6884912"/>
              <a:gd name="connsiteY26" fmla="*/ 639196 h 1161397"/>
              <a:gd name="connsiteX27" fmla="*/ 1326190 w 6884912"/>
              <a:gd name="connsiteY27" fmla="*/ 625955 h 1161397"/>
              <a:gd name="connsiteX28" fmla="*/ 1339600 w 6884912"/>
              <a:gd name="connsiteY28" fmla="*/ 616295 h 1161397"/>
              <a:gd name="connsiteX29" fmla="*/ 1340054 w 6884912"/>
              <a:gd name="connsiteY29" fmla="*/ 614022 h 1161397"/>
              <a:gd name="connsiteX30" fmla="*/ 1391606 w 6884912"/>
              <a:gd name="connsiteY30" fmla="*/ 615229 h 1161397"/>
              <a:gd name="connsiteX31" fmla="*/ 1397565 w 6884912"/>
              <a:gd name="connsiteY31" fmla="*/ 611490 h 1161397"/>
              <a:gd name="connsiteX32" fmla="*/ 1432302 w 6884912"/>
              <a:gd name="connsiteY32" fmla="*/ 617267 h 1161397"/>
              <a:gd name="connsiteX33" fmla="*/ 1449644 w 6884912"/>
              <a:gd name="connsiteY33" fmla="*/ 617591 h 1161397"/>
              <a:gd name="connsiteX34" fmla="*/ 1455793 w 6884912"/>
              <a:gd name="connsiteY34" fmla="*/ 623174 h 1161397"/>
              <a:gd name="connsiteX35" fmla="*/ 1480758 w 6884912"/>
              <a:gd name="connsiteY35" fmla="*/ 620863 h 1161397"/>
              <a:gd name="connsiteX36" fmla="*/ 1483154 w 6884912"/>
              <a:gd name="connsiteY36" fmla="*/ 618527 h 1161397"/>
              <a:gd name="connsiteX37" fmla="*/ 1505495 w 6884912"/>
              <a:gd name="connsiteY37" fmla="*/ 624325 h 1161397"/>
              <a:gd name="connsiteX38" fmla="*/ 1592172 w 6884912"/>
              <a:gd name="connsiteY38" fmla="*/ 629819 h 1161397"/>
              <a:gd name="connsiteX39" fmla="*/ 1731986 w 6884912"/>
              <a:gd name="connsiteY39" fmla="*/ 589682 h 1161397"/>
              <a:gd name="connsiteX40" fmla="*/ 1940326 w 6884912"/>
              <a:gd name="connsiteY40" fmla="*/ 582611 h 1161397"/>
              <a:gd name="connsiteX41" fmla="*/ 2066980 w 6884912"/>
              <a:gd name="connsiteY41" fmla="*/ 550413 h 1161397"/>
              <a:gd name="connsiteX42" fmla="*/ 2352236 w 6884912"/>
              <a:gd name="connsiteY42" fmla="*/ 519602 h 1161397"/>
              <a:gd name="connsiteX43" fmla="*/ 2420791 w 6884912"/>
              <a:gd name="connsiteY43" fmla="*/ 492826 h 1161397"/>
              <a:gd name="connsiteX44" fmla="*/ 2489932 w 6884912"/>
              <a:gd name="connsiteY44" fmla="*/ 507864 h 1161397"/>
              <a:gd name="connsiteX45" fmla="*/ 2512917 w 6884912"/>
              <a:gd name="connsiteY45" fmla="*/ 489127 h 1161397"/>
              <a:gd name="connsiteX46" fmla="*/ 2516783 w 6884912"/>
              <a:gd name="connsiteY46" fmla="*/ 485473 h 1161397"/>
              <a:gd name="connsiteX47" fmla="*/ 2534360 w 6884912"/>
              <a:gd name="connsiteY47" fmla="*/ 480064 h 1161397"/>
              <a:gd name="connsiteX48" fmla="*/ 2536691 w 6884912"/>
              <a:gd name="connsiteY48" fmla="*/ 467018 h 1161397"/>
              <a:gd name="connsiteX49" fmla="*/ 2754324 w 6884912"/>
              <a:gd name="connsiteY49" fmla="*/ 424766 h 1161397"/>
              <a:gd name="connsiteX50" fmla="*/ 2848470 w 6884912"/>
              <a:gd name="connsiteY50" fmla="*/ 405966 h 1161397"/>
              <a:gd name="connsiteX51" fmla="*/ 2881772 w 6884912"/>
              <a:gd name="connsiteY51" fmla="*/ 387260 h 1161397"/>
              <a:gd name="connsiteX52" fmla="*/ 2929932 w 6884912"/>
              <a:gd name="connsiteY52" fmla="*/ 368912 h 1161397"/>
              <a:gd name="connsiteX53" fmla="*/ 3013020 w 6884912"/>
              <a:gd name="connsiteY53" fmla="*/ 327578 h 1161397"/>
              <a:gd name="connsiteX54" fmla="*/ 3127968 w 6884912"/>
              <a:gd name="connsiteY54" fmla="*/ 287613 h 1161397"/>
              <a:gd name="connsiteX55" fmla="*/ 3222191 w 6884912"/>
              <a:gd name="connsiteY55" fmla="*/ 307887 h 1161397"/>
              <a:gd name="connsiteX56" fmla="*/ 3227953 w 6884912"/>
              <a:gd name="connsiteY56" fmla="*/ 297650 h 1161397"/>
              <a:gd name="connsiteX57" fmla="*/ 3287859 w 6884912"/>
              <a:gd name="connsiteY57" fmla="*/ 287558 h 1161397"/>
              <a:gd name="connsiteX58" fmla="*/ 3510042 w 6884912"/>
              <a:gd name="connsiteY58" fmla="*/ 311820 h 1161397"/>
              <a:gd name="connsiteX59" fmla="*/ 3626773 w 6884912"/>
              <a:gd name="connsiteY59" fmla="*/ 290452 h 1161397"/>
              <a:gd name="connsiteX60" fmla="*/ 3666217 w 6884912"/>
              <a:gd name="connsiteY60" fmla="*/ 273255 h 1161397"/>
              <a:gd name="connsiteX61" fmla="*/ 3732427 w 6884912"/>
              <a:gd name="connsiteY61" fmla="*/ 245039 h 1161397"/>
              <a:gd name="connsiteX62" fmla="*/ 3777022 w 6884912"/>
              <a:gd name="connsiteY62" fmla="*/ 200276 h 1161397"/>
              <a:gd name="connsiteX63" fmla="*/ 3791246 w 6884912"/>
              <a:gd name="connsiteY63" fmla="*/ 189996 h 1161397"/>
              <a:gd name="connsiteX64" fmla="*/ 3819864 w 6884912"/>
              <a:gd name="connsiteY64" fmla="*/ 194605 h 1161397"/>
              <a:gd name="connsiteX65" fmla="*/ 3907640 w 6884912"/>
              <a:gd name="connsiteY65" fmla="*/ 207568 h 1161397"/>
              <a:gd name="connsiteX66" fmla="*/ 4013061 w 6884912"/>
              <a:gd name="connsiteY66" fmla="*/ 224874 h 1161397"/>
              <a:gd name="connsiteX67" fmla="*/ 4134285 w 6884912"/>
              <a:gd name="connsiteY67" fmla="*/ 235592 h 1161397"/>
              <a:gd name="connsiteX68" fmla="*/ 4220717 w 6884912"/>
              <a:gd name="connsiteY68" fmla="*/ 192946 h 1161397"/>
              <a:gd name="connsiteX69" fmla="*/ 4228802 w 6884912"/>
              <a:gd name="connsiteY69" fmla="*/ 201468 h 1161397"/>
              <a:gd name="connsiteX70" fmla="*/ 4424852 w 6884912"/>
              <a:gd name="connsiteY70" fmla="*/ 127591 h 1161397"/>
              <a:gd name="connsiteX71" fmla="*/ 4617330 w 6884912"/>
              <a:gd name="connsiteY71" fmla="*/ 111163 h 1161397"/>
              <a:gd name="connsiteX72" fmla="*/ 4730870 w 6884912"/>
              <a:gd name="connsiteY72" fmla="*/ 129432 h 1161397"/>
              <a:gd name="connsiteX73" fmla="*/ 4785037 w 6884912"/>
              <a:gd name="connsiteY73" fmla="*/ 161964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467502 w 6884912"/>
              <a:gd name="connsiteY80" fmla="*/ 250963 h 1161397"/>
              <a:gd name="connsiteX81" fmla="*/ 5592395 w 6884912"/>
              <a:gd name="connsiteY81" fmla="*/ 265434 h 1161397"/>
              <a:gd name="connsiteX82" fmla="*/ 5613532 w 6884912"/>
              <a:gd name="connsiteY82" fmla="*/ 273379 h 1161397"/>
              <a:gd name="connsiteX83" fmla="*/ 5642173 w 6884912"/>
              <a:gd name="connsiteY83" fmla="*/ 266904 h 1161397"/>
              <a:gd name="connsiteX84" fmla="*/ 5756910 w 6884912"/>
              <a:gd name="connsiteY84" fmla="*/ 239211 h 1161397"/>
              <a:gd name="connsiteX85" fmla="*/ 5846667 w 6884912"/>
              <a:gd name="connsiteY85" fmla="*/ 201786 h 1161397"/>
              <a:gd name="connsiteX86" fmla="*/ 6029542 w 6884912"/>
              <a:gd name="connsiteY86" fmla="*/ 210339 h 1161397"/>
              <a:gd name="connsiteX87" fmla="*/ 6290640 w 6884912"/>
              <a:gd name="connsiteY87" fmla="*/ 167441 h 1161397"/>
              <a:gd name="connsiteX88" fmla="*/ 6380420 w 6884912"/>
              <a:gd name="connsiteY88" fmla="*/ 173195 h 1161397"/>
              <a:gd name="connsiteX89" fmla="*/ 6507891 w 6884912"/>
              <a:gd name="connsiteY89" fmla="*/ 118474 h 1161397"/>
              <a:gd name="connsiteX90" fmla="*/ 6571807 w 6884912"/>
              <a:gd name="connsiteY90" fmla="*/ 98636 h 1161397"/>
              <a:gd name="connsiteX91" fmla="*/ 6671880 w 6884912"/>
              <a:gd name="connsiteY91" fmla="*/ 82931 h 1161397"/>
              <a:gd name="connsiteX92" fmla="*/ 6702266 w 6884912"/>
              <a:gd name="connsiteY92" fmla="*/ 75470 h 1161397"/>
              <a:gd name="connsiteX93" fmla="*/ 6845802 w 6884912"/>
              <a:gd name="connsiteY93" fmla="*/ 24496 h 1161397"/>
              <a:gd name="connsiteX94" fmla="*/ 6884912 w 6884912"/>
              <a:gd name="connsiteY94"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478946 w 6884912"/>
              <a:gd name="connsiteY7" fmla="*/ 1106011 h 1161397"/>
              <a:gd name="connsiteX8" fmla="*/ 512111 w 6884912"/>
              <a:gd name="connsiteY8" fmla="*/ 1085599 h 1161397"/>
              <a:gd name="connsiteX9" fmla="*/ 567875 w 6884912"/>
              <a:gd name="connsiteY9" fmla="*/ 1051976 h 1161397"/>
              <a:gd name="connsiteX10" fmla="*/ 601644 w 6884912"/>
              <a:gd name="connsiteY10" fmla="*/ 1003997 h 1161397"/>
              <a:gd name="connsiteX11" fmla="*/ 673197 w 6884912"/>
              <a:gd name="connsiteY11" fmla="*/ 1010060 h 1161397"/>
              <a:gd name="connsiteX12" fmla="*/ 723108 w 6884912"/>
              <a:gd name="connsiteY12" fmla="*/ 980081 h 1161397"/>
              <a:gd name="connsiteX13" fmla="*/ 797699 w 6884912"/>
              <a:gd name="connsiteY13" fmla="*/ 931362 h 1161397"/>
              <a:gd name="connsiteX14" fmla="*/ 843359 w 6884912"/>
              <a:gd name="connsiteY14" fmla="*/ 910894 h 1161397"/>
              <a:gd name="connsiteX15" fmla="*/ 965215 w 6884912"/>
              <a:gd name="connsiteY15" fmla="*/ 846701 h 1161397"/>
              <a:gd name="connsiteX16" fmla="*/ 1085080 w 6884912"/>
              <a:gd name="connsiteY16" fmla="*/ 776086 h 1161397"/>
              <a:gd name="connsiteX17" fmla="*/ 1131224 w 6884912"/>
              <a:gd name="connsiteY17" fmla="*/ 706160 h 1161397"/>
              <a:gd name="connsiteX18" fmla="*/ 1138051 w 6884912"/>
              <a:gd name="connsiteY18" fmla="*/ 702034 h 1161397"/>
              <a:gd name="connsiteX19" fmla="*/ 1158800 w 6884912"/>
              <a:gd name="connsiteY19" fmla="*/ 700004 h 1161397"/>
              <a:gd name="connsiteX20" fmla="*/ 1166947 w 6884912"/>
              <a:gd name="connsiteY20" fmla="*/ 700762 h 1161397"/>
              <a:gd name="connsiteX21" fmla="*/ 1178135 w 6884912"/>
              <a:gd name="connsiteY21" fmla="*/ 698631 h 1161397"/>
              <a:gd name="connsiteX22" fmla="*/ 1178301 w 6884912"/>
              <a:gd name="connsiteY22" fmla="*/ 698094 h 1161397"/>
              <a:gd name="connsiteX23" fmla="*/ 1188995 w 6884912"/>
              <a:gd name="connsiteY23" fmla="*/ 697048 h 1161397"/>
              <a:gd name="connsiteX24" fmla="*/ 1242716 w 6884912"/>
              <a:gd name="connsiteY24" fmla="*/ 698052 h 1161397"/>
              <a:gd name="connsiteX25" fmla="*/ 1299977 w 6884912"/>
              <a:gd name="connsiteY25" fmla="*/ 639196 h 1161397"/>
              <a:gd name="connsiteX26" fmla="*/ 1326190 w 6884912"/>
              <a:gd name="connsiteY26" fmla="*/ 625955 h 1161397"/>
              <a:gd name="connsiteX27" fmla="*/ 1339600 w 6884912"/>
              <a:gd name="connsiteY27" fmla="*/ 616295 h 1161397"/>
              <a:gd name="connsiteX28" fmla="*/ 1340054 w 6884912"/>
              <a:gd name="connsiteY28" fmla="*/ 614022 h 1161397"/>
              <a:gd name="connsiteX29" fmla="*/ 1391606 w 6884912"/>
              <a:gd name="connsiteY29" fmla="*/ 615229 h 1161397"/>
              <a:gd name="connsiteX30" fmla="*/ 1397565 w 6884912"/>
              <a:gd name="connsiteY30" fmla="*/ 611490 h 1161397"/>
              <a:gd name="connsiteX31" fmla="*/ 1432302 w 6884912"/>
              <a:gd name="connsiteY31" fmla="*/ 617267 h 1161397"/>
              <a:gd name="connsiteX32" fmla="*/ 1449644 w 6884912"/>
              <a:gd name="connsiteY32" fmla="*/ 617591 h 1161397"/>
              <a:gd name="connsiteX33" fmla="*/ 1455793 w 6884912"/>
              <a:gd name="connsiteY33" fmla="*/ 623174 h 1161397"/>
              <a:gd name="connsiteX34" fmla="*/ 1480758 w 6884912"/>
              <a:gd name="connsiteY34" fmla="*/ 620863 h 1161397"/>
              <a:gd name="connsiteX35" fmla="*/ 1483154 w 6884912"/>
              <a:gd name="connsiteY35" fmla="*/ 618527 h 1161397"/>
              <a:gd name="connsiteX36" fmla="*/ 1505495 w 6884912"/>
              <a:gd name="connsiteY36" fmla="*/ 624325 h 1161397"/>
              <a:gd name="connsiteX37" fmla="*/ 1592172 w 6884912"/>
              <a:gd name="connsiteY37" fmla="*/ 629819 h 1161397"/>
              <a:gd name="connsiteX38" fmla="*/ 1731986 w 6884912"/>
              <a:gd name="connsiteY38" fmla="*/ 589682 h 1161397"/>
              <a:gd name="connsiteX39" fmla="*/ 1940326 w 6884912"/>
              <a:gd name="connsiteY39" fmla="*/ 582611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127968 w 6884912"/>
              <a:gd name="connsiteY53" fmla="*/ 287613 h 1161397"/>
              <a:gd name="connsiteX54" fmla="*/ 3222191 w 6884912"/>
              <a:gd name="connsiteY54" fmla="*/ 307887 h 1161397"/>
              <a:gd name="connsiteX55" fmla="*/ 3227953 w 6884912"/>
              <a:gd name="connsiteY55" fmla="*/ 297650 h 1161397"/>
              <a:gd name="connsiteX56" fmla="*/ 3287859 w 6884912"/>
              <a:gd name="connsiteY56" fmla="*/ 287558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907640 w 6884912"/>
              <a:gd name="connsiteY64" fmla="*/ 207568 h 1161397"/>
              <a:gd name="connsiteX65" fmla="*/ 4013061 w 6884912"/>
              <a:gd name="connsiteY65" fmla="*/ 224874 h 1161397"/>
              <a:gd name="connsiteX66" fmla="*/ 4134285 w 6884912"/>
              <a:gd name="connsiteY66" fmla="*/ 235592 h 1161397"/>
              <a:gd name="connsiteX67" fmla="*/ 4220717 w 6884912"/>
              <a:gd name="connsiteY67" fmla="*/ 192946 h 1161397"/>
              <a:gd name="connsiteX68" fmla="*/ 4228802 w 6884912"/>
              <a:gd name="connsiteY68" fmla="*/ 201468 h 1161397"/>
              <a:gd name="connsiteX69" fmla="*/ 4424852 w 6884912"/>
              <a:gd name="connsiteY69" fmla="*/ 127591 h 1161397"/>
              <a:gd name="connsiteX70" fmla="*/ 4617330 w 6884912"/>
              <a:gd name="connsiteY70" fmla="*/ 111163 h 1161397"/>
              <a:gd name="connsiteX71" fmla="*/ 4730870 w 6884912"/>
              <a:gd name="connsiteY71" fmla="*/ 129432 h 1161397"/>
              <a:gd name="connsiteX72" fmla="*/ 4785037 w 6884912"/>
              <a:gd name="connsiteY72" fmla="*/ 161964 h 1161397"/>
              <a:gd name="connsiteX73" fmla="*/ 4844073 w 6884912"/>
              <a:gd name="connsiteY73" fmla="*/ 161768 h 1161397"/>
              <a:gd name="connsiteX74" fmla="*/ 4856454 w 6884912"/>
              <a:gd name="connsiteY74" fmla="*/ 130488 h 1161397"/>
              <a:gd name="connsiteX75" fmla="*/ 4920038 w 6884912"/>
              <a:gd name="connsiteY75" fmla="*/ 140418 h 1161397"/>
              <a:gd name="connsiteX76" fmla="*/ 5016639 w 6884912"/>
              <a:gd name="connsiteY76" fmla="*/ 158905 h 1161397"/>
              <a:gd name="connsiteX77" fmla="*/ 5072009 w 6884912"/>
              <a:gd name="connsiteY77" fmla="*/ 161502 h 1161397"/>
              <a:gd name="connsiteX78" fmla="*/ 5223626 w 6884912"/>
              <a:gd name="connsiteY78" fmla="*/ 177356 h 1161397"/>
              <a:gd name="connsiteX79" fmla="*/ 5467502 w 6884912"/>
              <a:gd name="connsiteY79" fmla="*/ 250963 h 1161397"/>
              <a:gd name="connsiteX80" fmla="*/ 5592395 w 6884912"/>
              <a:gd name="connsiteY80" fmla="*/ 265434 h 1161397"/>
              <a:gd name="connsiteX81" fmla="*/ 5613532 w 6884912"/>
              <a:gd name="connsiteY81" fmla="*/ 273379 h 1161397"/>
              <a:gd name="connsiteX82" fmla="*/ 5642173 w 6884912"/>
              <a:gd name="connsiteY82" fmla="*/ 266904 h 1161397"/>
              <a:gd name="connsiteX83" fmla="*/ 5756910 w 6884912"/>
              <a:gd name="connsiteY83" fmla="*/ 239211 h 1161397"/>
              <a:gd name="connsiteX84" fmla="*/ 5846667 w 6884912"/>
              <a:gd name="connsiteY84" fmla="*/ 201786 h 1161397"/>
              <a:gd name="connsiteX85" fmla="*/ 6029542 w 6884912"/>
              <a:gd name="connsiteY85" fmla="*/ 210339 h 1161397"/>
              <a:gd name="connsiteX86" fmla="*/ 6290640 w 6884912"/>
              <a:gd name="connsiteY86" fmla="*/ 167441 h 1161397"/>
              <a:gd name="connsiteX87" fmla="*/ 6380420 w 6884912"/>
              <a:gd name="connsiteY87" fmla="*/ 173195 h 1161397"/>
              <a:gd name="connsiteX88" fmla="*/ 6507891 w 6884912"/>
              <a:gd name="connsiteY88" fmla="*/ 118474 h 1161397"/>
              <a:gd name="connsiteX89" fmla="*/ 6571807 w 6884912"/>
              <a:gd name="connsiteY89" fmla="*/ 98636 h 1161397"/>
              <a:gd name="connsiteX90" fmla="*/ 6671880 w 6884912"/>
              <a:gd name="connsiteY90" fmla="*/ 82931 h 1161397"/>
              <a:gd name="connsiteX91" fmla="*/ 6702266 w 6884912"/>
              <a:gd name="connsiteY91" fmla="*/ 75470 h 1161397"/>
              <a:gd name="connsiteX92" fmla="*/ 6845802 w 6884912"/>
              <a:gd name="connsiteY92" fmla="*/ 24496 h 1161397"/>
              <a:gd name="connsiteX93" fmla="*/ 6884912 w 6884912"/>
              <a:gd name="connsiteY9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478946 w 6884912"/>
              <a:gd name="connsiteY7" fmla="*/ 1106011 h 1161397"/>
              <a:gd name="connsiteX8" fmla="*/ 567875 w 6884912"/>
              <a:gd name="connsiteY8" fmla="*/ 1051976 h 1161397"/>
              <a:gd name="connsiteX9" fmla="*/ 601644 w 6884912"/>
              <a:gd name="connsiteY9" fmla="*/ 1003997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92172 w 6884912"/>
              <a:gd name="connsiteY36" fmla="*/ 629819 h 1161397"/>
              <a:gd name="connsiteX37" fmla="*/ 1731986 w 6884912"/>
              <a:gd name="connsiteY37" fmla="*/ 589682 h 1161397"/>
              <a:gd name="connsiteX38" fmla="*/ 1940326 w 6884912"/>
              <a:gd name="connsiteY38" fmla="*/ 582611 h 1161397"/>
              <a:gd name="connsiteX39" fmla="*/ 2066980 w 6884912"/>
              <a:gd name="connsiteY39" fmla="*/ 550413 h 1161397"/>
              <a:gd name="connsiteX40" fmla="*/ 2352236 w 6884912"/>
              <a:gd name="connsiteY40" fmla="*/ 519602 h 1161397"/>
              <a:gd name="connsiteX41" fmla="*/ 2420791 w 6884912"/>
              <a:gd name="connsiteY41" fmla="*/ 492826 h 1161397"/>
              <a:gd name="connsiteX42" fmla="*/ 2489932 w 6884912"/>
              <a:gd name="connsiteY42" fmla="*/ 507864 h 1161397"/>
              <a:gd name="connsiteX43" fmla="*/ 2512917 w 6884912"/>
              <a:gd name="connsiteY43" fmla="*/ 489127 h 1161397"/>
              <a:gd name="connsiteX44" fmla="*/ 2516783 w 6884912"/>
              <a:gd name="connsiteY44" fmla="*/ 485473 h 1161397"/>
              <a:gd name="connsiteX45" fmla="*/ 2534360 w 6884912"/>
              <a:gd name="connsiteY45" fmla="*/ 480064 h 1161397"/>
              <a:gd name="connsiteX46" fmla="*/ 2536691 w 6884912"/>
              <a:gd name="connsiteY46" fmla="*/ 467018 h 1161397"/>
              <a:gd name="connsiteX47" fmla="*/ 2754324 w 6884912"/>
              <a:gd name="connsiteY47" fmla="*/ 424766 h 1161397"/>
              <a:gd name="connsiteX48" fmla="*/ 2848470 w 6884912"/>
              <a:gd name="connsiteY48" fmla="*/ 405966 h 1161397"/>
              <a:gd name="connsiteX49" fmla="*/ 2881772 w 6884912"/>
              <a:gd name="connsiteY49" fmla="*/ 387260 h 1161397"/>
              <a:gd name="connsiteX50" fmla="*/ 2929932 w 6884912"/>
              <a:gd name="connsiteY50" fmla="*/ 368912 h 1161397"/>
              <a:gd name="connsiteX51" fmla="*/ 3013020 w 6884912"/>
              <a:gd name="connsiteY51" fmla="*/ 327578 h 1161397"/>
              <a:gd name="connsiteX52" fmla="*/ 3127968 w 6884912"/>
              <a:gd name="connsiteY52" fmla="*/ 287613 h 1161397"/>
              <a:gd name="connsiteX53" fmla="*/ 3222191 w 6884912"/>
              <a:gd name="connsiteY53" fmla="*/ 307887 h 1161397"/>
              <a:gd name="connsiteX54" fmla="*/ 3227953 w 6884912"/>
              <a:gd name="connsiteY54" fmla="*/ 297650 h 1161397"/>
              <a:gd name="connsiteX55" fmla="*/ 3287859 w 6884912"/>
              <a:gd name="connsiteY55" fmla="*/ 287558 h 1161397"/>
              <a:gd name="connsiteX56" fmla="*/ 3510042 w 6884912"/>
              <a:gd name="connsiteY56" fmla="*/ 311820 h 1161397"/>
              <a:gd name="connsiteX57" fmla="*/ 3626773 w 6884912"/>
              <a:gd name="connsiteY57" fmla="*/ 290452 h 1161397"/>
              <a:gd name="connsiteX58" fmla="*/ 3666217 w 6884912"/>
              <a:gd name="connsiteY58" fmla="*/ 273255 h 1161397"/>
              <a:gd name="connsiteX59" fmla="*/ 3732427 w 6884912"/>
              <a:gd name="connsiteY59" fmla="*/ 245039 h 1161397"/>
              <a:gd name="connsiteX60" fmla="*/ 3777022 w 6884912"/>
              <a:gd name="connsiteY60" fmla="*/ 200276 h 1161397"/>
              <a:gd name="connsiteX61" fmla="*/ 3791246 w 6884912"/>
              <a:gd name="connsiteY61" fmla="*/ 189996 h 1161397"/>
              <a:gd name="connsiteX62" fmla="*/ 3819864 w 6884912"/>
              <a:gd name="connsiteY62" fmla="*/ 194605 h 1161397"/>
              <a:gd name="connsiteX63" fmla="*/ 3907640 w 6884912"/>
              <a:gd name="connsiteY63" fmla="*/ 207568 h 1161397"/>
              <a:gd name="connsiteX64" fmla="*/ 4013061 w 6884912"/>
              <a:gd name="connsiteY64" fmla="*/ 224874 h 1161397"/>
              <a:gd name="connsiteX65" fmla="*/ 4134285 w 6884912"/>
              <a:gd name="connsiteY65" fmla="*/ 235592 h 1161397"/>
              <a:gd name="connsiteX66" fmla="*/ 4220717 w 6884912"/>
              <a:gd name="connsiteY66" fmla="*/ 192946 h 1161397"/>
              <a:gd name="connsiteX67" fmla="*/ 4228802 w 6884912"/>
              <a:gd name="connsiteY67" fmla="*/ 201468 h 1161397"/>
              <a:gd name="connsiteX68" fmla="*/ 4424852 w 6884912"/>
              <a:gd name="connsiteY68" fmla="*/ 127591 h 1161397"/>
              <a:gd name="connsiteX69" fmla="*/ 4617330 w 6884912"/>
              <a:gd name="connsiteY69" fmla="*/ 111163 h 1161397"/>
              <a:gd name="connsiteX70" fmla="*/ 4730870 w 6884912"/>
              <a:gd name="connsiteY70" fmla="*/ 129432 h 1161397"/>
              <a:gd name="connsiteX71" fmla="*/ 4785037 w 6884912"/>
              <a:gd name="connsiteY71" fmla="*/ 161964 h 1161397"/>
              <a:gd name="connsiteX72" fmla="*/ 4844073 w 6884912"/>
              <a:gd name="connsiteY72" fmla="*/ 161768 h 1161397"/>
              <a:gd name="connsiteX73" fmla="*/ 4856454 w 6884912"/>
              <a:gd name="connsiteY73" fmla="*/ 130488 h 1161397"/>
              <a:gd name="connsiteX74" fmla="*/ 4920038 w 6884912"/>
              <a:gd name="connsiteY74" fmla="*/ 140418 h 1161397"/>
              <a:gd name="connsiteX75" fmla="*/ 5016639 w 6884912"/>
              <a:gd name="connsiteY75" fmla="*/ 158905 h 1161397"/>
              <a:gd name="connsiteX76" fmla="*/ 5072009 w 6884912"/>
              <a:gd name="connsiteY76" fmla="*/ 161502 h 1161397"/>
              <a:gd name="connsiteX77" fmla="*/ 5223626 w 6884912"/>
              <a:gd name="connsiteY77" fmla="*/ 177356 h 1161397"/>
              <a:gd name="connsiteX78" fmla="*/ 5467502 w 6884912"/>
              <a:gd name="connsiteY78" fmla="*/ 250963 h 1161397"/>
              <a:gd name="connsiteX79" fmla="*/ 5592395 w 6884912"/>
              <a:gd name="connsiteY79" fmla="*/ 265434 h 1161397"/>
              <a:gd name="connsiteX80" fmla="*/ 5613532 w 6884912"/>
              <a:gd name="connsiteY80" fmla="*/ 273379 h 1161397"/>
              <a:gd name="connsiteX81" fmla="*/ 5642173 w 6884912"/>
              <a:gd name="connsiteY81" fmla="*/ 266904 h 1161397"/>
              <a:gd name="connsiteX82" fmla="*/ 5756910 w 6884912"/>
              <a:gd name="connsiteY82" fmla="*/ 239211 h 1161397"/>
              <a:gd name="connsiteX83" fmla="*/ 5846667 w 6884912"/>
              <a:gd name="connsiteY83" fmla="*/ 201786 h 1161397"/>
              <a:gd name="connsiteX84" fmla="*/ 6029542 w 6884912"/>
              <a:gd name="connsiteY84" fmla="*/ 210339 h 1161397"/>
              <a:gd name="connsiteX85" fmla="*/ 6290640 w 6884912"/>
              <a:gd name="connsiteY85" fmla="*/ 167441 h 1161397"/>
              <a:gd name="connsiteX86" fmla="*/ 6380420 w 6884912"/>
              <a:gd name="connsiteY86" fmla="*/ 173195 h 1161397"/>
              <a:gd name="connsiteX87" fmla="*/ 6507891 w 6884912"/>
              <a:gd name="connsiteY87" fmla="*/ 118474 h 1161397"/>
              <a:gd name="connsiteX88" fmla="*/ 6571807 w 6884912"/>
              <a:gd name="connsiteY88" fmla="*/ 98636 h 1161397"/>
              <a:gd name="connsiteX89" fmla="*/ 6671880 w 6884912"/>
              <a:gd name="connsiteY89" fmla="*/ 82931 h 1161397"/>
              <a:gd name="connsiteX90" fmla="*/ 6702266 w 6884912"/>
              <a:gd name="connsiteY90" fmla="*/ 75470 h 1161397"/>
              <a:gd name="connsiteX91" fmla="*/ 6845802 w 6884912"/>
              <a:gd name="connsiteY91" fmla="*/ 24496 h 1161397"/>
              <a:gd name="connsiteX92" fmla="*/ 6884912 w 6884912"/>
              <a:gd name="connsiteY9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67875 w 6884912"/>
              <a:gd name="connsiteY8" fmla="*/ 1051976 h 1161397"/>
              <a:gd name="connsiteX9" fmla="*/ 601644 w 6884912"/>
              <a:gd name="connsiteY9" fmla="*/ 1003997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92172 w 6884912"/>
              <a:gd name="connsiteY36" fmla="*/ 629819 h 1161397"/>
              <a:gd name="connsiteX37" fmla="*/ 1731986 w 6884912"/>
              <a:gd name="connsiteY37" fmla="*/ 589682 h 1161397"/>
              <a:gd name="connsiteX38" fmla="*/ 1940326 w 6884912"/>
              <a:gd name="connsiteY38" fmla="*/ 582611 h 1161397"/>
              <a:gd name="connsiteX39" fmla="*/ 2066980 w 6884912"/>
              <a:gd name="connsiteY39" fmla="*/ 550413 h 1161397"/>
              <a:gd name="connsiteX40" fmla="*/ 2352236 w 6884912"/>
              <a:gd name="connsiteY40" fmla="*/ 519602 h 1161397"/>
              <a:gd name="connsiteX41" fmla="*/ 2420791 w 6884912"/>
              <a:gd name="connsiteY41" fmla="*/ 492826 h 1161397"/>
              <a:gd name="connsiteX42" fmla="*/ 2489932 w 6884912"/>
              <a:gd name="connsiteY42" fmla="*/ 507864 h 1161397"/>
              <a:gd name="connsiteX43" fmla="*/ 2512917 w 6884912"/>
              <a:gd name="connsiteY43" fmla="*/ 489127 h 1161397"/>
              <a:gd name="connsiteX44" fmla="*/ 2516783 w 6884912"/>
              <a:gd name="connsiteY44" fmla="*/ 485473 h 1161397"/>
              <a:gd name="connsiteX45" fmla="*/ 2534360 w 6884912"/>
              <a:gd name="connsiteY45" fmla="*/ 480064 h 1161397"/>
              <a:gd name="connsiteX46" fmla="*/ 2536691 w 6884912"/>
              <a:gd name="connsiteY46" fmla="*/ 467018 h 1161397"/>
              <a:gd name="connsiteX47" fmla="*/ 2754324 w 6884912"/>
              <a:gd name="connsiteY47" fmla="*/ 424766 h 1161397"/>
              <a:gd name="connsiteX48" fmla="*/ 2848470 w 6884912"/>
              <a:gd name="connsiteY48" fmla="*/ 405966 h 1161397"/>
              <a:gd name="connsiteX49" fmla="*/ 2881772 w 6884912"/>
              <a:gd name="connsiteY49" fmla="*/ 387260 h 1161397"/>
              <a:gd name="connsiteX50" fmla="*/ 2929932 w 6884912"/>
              <a:gd name="connsiteY50" fmla="*/ 368912 h 1161397"/>
              <a:gd name="connsiteX51" fmla="*/ 3013020 w 6884912"/>
              <a:gd name="connsiteY51" fmla="*/ 327578 h 1161397"/>
              <a:gd name="connsiteX52" fmla="*/ 3127968 w 6884912"/>
              <a:gd name="connsiteY52" fmla="*/ 287613 h 1161397"/>
              <a:gd name="connsiteX53" fmla="*/ 3222191 w 6884912"/>
              <a:gd name="connsiteY53" fmla="*/ 307887 h 1161397"/>
              <a:gd name="connsiteX54" fmla="*/ 3227953 w 6884912"/>
              <a:gd name="connsiteY54" fmla="*/ 297650 h 1161397"/>
              <a:gd name="connsiteX55" fmla="*/ 3287859 w 6884912"/>
              <a:gd name="connsiteY55" fmla="*/ 287558 h 1161397"/>
              <a:gd name="connsiteX56" fmla="*/ 3510042 w 6884912"/>
              <a:gd name="connsiteY56" fmla="*/ 311820 h 1161397"/>
              <a:gd name="connsiteX57" fmla="*/ 3626773 w 6884912"/>
              <a:gd name="connsiteY57" fmla="*/ 290452 h 1161397"/>
              <a:gd name="connsiteX58" fmla="*/ 3666217 w 6884912"/>
              <a:gd name="connsiteY58" fmla="*/ 273255 h 1161397"/>
              <a:gd name="connsiteX59" fmla="*/ 3732427 w 6884912"/>
              <a:gd name="connsiteY59" fmla="*/ 245039 h 1161397"/>
              <a:gd name="connsiteX60" fmla="*/ 3777022 w 6884912"/>
              <a:gd name="connsiteY60" fmla="*/ 200276 h 1161397"/>
              <a:gd name="connsiteX61" fmla="*/ 3791246 w 6884912"/>
              <a:gd name="connsiteY61" fmla="*/ 189996 h 1161397"/>
              <a:gd name="connsiteX62" fmla="*/ 3819864 w 6884912"/>
              <a:gd name="connsiteY62" fmla="*/ 194605 h 1161397"/>
              <a:gd name="connsiteX63" fmla="*/ 3907640 w 6884912"/>
              <a:gd name="connsiteY63" fmla="*/ 207568 h 1161397"/>
              <a:gd name="connsiteX64" fmla="*/ 4013061 w 6884912"/>
              <a:gd name="connsiteY64" fmla="*/ 224874 h 1161397"/>
              <a:gd name="connsiteX65" fmla="*/ 4134285 w 6884912"/>
              <a:gd name="connsiteY65" fmla="*/ 235592 h 1161397"/>
              <a:gd name="connsiteX66" fmla="*/ 4220717 w 6884912"/>
              <a:gd name="connsiteY66" fmla="*/ 192946 h 1161397"/>
              <a:gd name="connsiteX67" fmla="*/ 4228802 w 6884912"/>
              <a:gd name="connsiteY67" fmla="*/ 201468 h 1161397"/>
              <a:gd name="connsiteX68" fmla="*/ 4424852 w 6884912"/>
              <a:gd name="connsiteY68" fmla="*/ 127591 h 1161397"/>
              <a:gd name="connsiteX69" fmla="*/ 4617330 w 6884912"/>
              <a:gd name="connsiteY69" fmla="*/ 111163 h 1161397"/>
              <a:gd name="connsiteX70" fmla="*/ 4730870 w 6884912"/>
              <a:gd name="connsiteY70" fmla="*/ 129432 h 1161397"/>
              <a:gd name="connsiteX71" fmla="*/ 4785037 w 6884912"/>
              <a:gd name="connsiteY71" fmla="*/ 161964 h 1161397"/>
              <a:gd name="connsiteX72" fmla="*/ 4844073 w 6884912"/>
              <a:gd name="connsiteY72" fmla="*/ 161768 h 1161397"/>
              <a:gd name="connsiteX73" fmla="*/ 4856454 w 6884912"/>
              <a:gd name="connsiteY73" fmla="*/ 130488 h 1161397"/>
              <a:gd name="connsiteX74" fmla="*/ 4920038 w 6884912"/>
              <a:gd name="connsiteY74" fmla="*/ 140418 h 1161397"/>
              <a:gd name="connsiteX75" fmla="*/ 5016639 w 6884912"/>
              <a:gd name="connsiteY75" fmla="*/ 158905 h 1161397"/>
              <a:gd name="connsiteX76" fmla="*/ 5072009 w 6884912"/>
              <a:gd name="connsiteY76" fmla="*/ 161502 h 1161397"/>
              <a:gd name="connsiteX77" fmla="*/ 5223626 w 6884912"/>
              <a:gd name="connsiteY77" fmla="*/ 177356 h 1161397"/>
              <a:gd name="connsiteX78" fmla="*/ 5467502 w 6884912"/>
              <a:gd name="connsiteY78" fmla="*/ 250963 h 1161397"/>
              <a:gd name="connsiteX79" fmla="*/ 5592395 w 6884912"/>
              <a:gd name="connsiteY79" fmla="*/ 265434 h 1161397"/>
              <a:gd name="connsiteX80" fmla="*/ 5613532 w 6884912"/>
              <a:gd name="connsiteY80" fmla="*/ 273379 h 1161397"/>
              <a:gd name="connsiteX81" fmla="*/ 5642173 w 6884912"/>
              <a:gd name="connsiteY81" fmla="*/ 266904 h 1161397"/>
              <a:gd name="connsiteX82" fmla="*/ 5756910 w 6884912"/>
              <a:gd name="connsiteY82" fmla="*/ 239211 h 1161397"/>
              <a:gd name="connsiteX83" fmla="*/ 5846667 w 6884912"/>
              <a:gd name="connsiteY83" fmla="*/ 201786 h 1161397"/>
              <a:gd name="connsiteX84" fmla="*/ 6029542 w 6884912"/>
              <a:gd name="connsiteY84" fmla="*/ 210339 h 1161397"/>
              <a:gd name="connsiteX85" fmla="*/ 6290640 w 6884912"/>
              <a:gd name="connsiteY85" fmla="*/ 167441 h 1161397"/>
              <a:gd name="connsiteX86" fmla="*/ 6380420 w 6884912"/>
              <a:gd name="connsiteY86" fmla="*/ 173195 h 1161397"/>
              <a:gd name="connsiteX87" fmla="*/ 6507891 w 6884912"/>
              <a:gd name="connsiteY87" fmla="*/ 118474 h 1161397"/>
              <a:gd name="connsiteX88" fmla="*/ 6571807 w 6884912"/>
              <a:gd name="connsiteY88" fmla="*/ 98636 h 1161397"/>
              <a:gd name="connsiteX89" fmla="*/ 6671880 w 6884912"/>
              <a:gd name="connsiteY89" fmla="*/ 82931 h 1161397"/>
              <a:gd name="connsiteX90" fmla="*/ 6702266 w 6884912"/>
              <a:gd name="connsiteY90" fmla="*/ 75470 h 1161397"/>
              <a:gd name="connsiteX91" fmla="*/ 6845802 w 6884912"/>
              <a:gd name="connsiteY91" fmla="*/ 24496 h 1161397"/>
              <a:gd name="connsiteX92" fmla="*/ 6884912 w 6884912"/>
              <a:gd name="connsiteY9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601644 w 6884912"/>
              <a:gd name="connsiteY8" fmla="*/ 1003997 h 1161397"/>
              <a:gd name="connsiteX9" fmla="*/ 673197 w 6884912"/>
              <a:gd name="connsiteY9" fmla="*/ 1010060 h 1161397"/>
              <a:gd name="connsiteX10" fmla="*/ 723108 w 6884912"/>
              <a:gd name="connsiteY10" fmla="*/ 980081 h 1161397"/>
              <a:gd name="connsiteX11" fmla="*/ 797699 w 6884912"/>
              <a:gd name="connsiteY11" fmla="*/ 931362 h 1161397"/>
              <a:gd name="connsiteX12" fmla="*/ 843359 w 6884912"/>
              <a:gd name="connsiteY12" fmla="*/ 910894 h 1161397"/>
              <a:gd name="connsiteX13" fmla="*/ 965215 w 6884912"/>
              <a:gd name="connsiteY13" fmla="*/ 846701 h 1161397"/>
              <a:gd name="connsiteX14" fmla="*/ 1085080 w 6884912"/>
              <a:gd name="connsiteY14" fmla="*/ 776086 h 1161397"/>
              <a:gd name="connsiteX15" fmla="*/ 1131224 w 6884912"/>
              <a:gd name="connsiteY15" fmla="*/ 706160 h 1161397"/>
              <a:gd name="connsiteX16" fmla="*/ 1138051 w 6884912"/>
              <a:gd name="connsiteY16" fmla="*/ 702034 h 1161397"/>
              <a:gd name="connsiteX17" fmla="*/ 1158800 w 6884912"/>
              <a:gd name="connsiteY17" fmla="*/ 700004 h 1161397"/>
              <a:gd name="connsiteX18" fmla="*/ 1166947 w 6884912"/>
              <a:gd name="connsiteY18" fmla="*/ 700762 h 1161397"/>
              <a:gd name="connsiteX19" fmla="*/ 1178135 w 6884912"/>
              <a:gd name="connsiteY19" fmla="*/ 698631 h 1161397"/>
              <a:gd name="connsiteX20" fmla="*/ 1178301 w 6884912"/>
              <a:gd name="connsiteY20" fmla="*/ 698094 h 1161397"/>
              <a:gd name="connsiteX21" fmla="*/ 1188995 w 6884912"/>
              <a:gd name="connsiteY21" fmla="*/ 697048 h 1161397"/>
              <a:gd name="connsiteX22" fmla="*/ 1242716 w 6884912"/>
              <a:gd name="connsiteY22" fmla="*/ 698052 h 1161397"/>
              <a:gd name="connsiteX23" fmla="*/ 1299977 w 6884912"/>
              <a:gd name="connsiteY23" fmla="*/ 639196 h 1161397"/>
              <a:gd name="connsiteX24" fmla="*/ 1326190 w 6884912"/>
              <a:gd name="connsiteY24" fmla="*/ 625955 h 1161397"/>
              <a:gd name="connsiteX25" fmla="*/ 1339600 w 6884912"/>
              <a:gd name="connsiteY25" fmla="*/ 616295 h 1161397"/>
              <a:gd name="connsiteX26" fmla="*/ 1340054 w 6884912"/>
              <a:gd name="connsiteY26" fmla="*/ 614022 h 1161397"/>
              <a:gd name="connsiteX27" fmla="*/ 1391606 w 6884912"/>
              <a:gd name="connsiteY27" fmla="*/ 615229 h 1161397"/>
              <a:gd name="connsiteX28" fmla="*/ 1397565 w 6884912"/>
              <a:gd name="connsiteY28" fmla="*/ 611490 h 1161397"/>
              <a:gd name="connsiteX29" fmla="*/ 1432302 w 6884912"/>
              <a:gd name="connsiteY29" fmla="*/ 617267 h 1161397"/>
              <a:gd name="connsiteX30" fmla="*/ 1449644 w 6884912"/>
              <a:gd name="connsiteY30" fmla="*/ 617591 h 1161397"/>
              <a:gd name="connsiteX31" fmla="*/ 1455793 w 6884912"/>
              <a:gd name="connsiteY31" fmla="*/ 623174 h 1161397"/>
              <a:gd name="connsiteX32" fmla="*/ 1480758 w 6884912"/>
              <a:gd name="connsiteY32" fmla="*/ 620863 h 1161397"/>
              <a:gd name="connsiteX33" fmla="*/ 1483154 w 6884912"/>
              <a:gd name="connsiteY33" fmla="*/ 618527 h 1161397"/>
              <a:gd name="connsiteX34" fmla="*/ 1505495 w 6884912"/>
              <a:gd name="connsiteY34" fmla="*/ 624325 h 1161397"/>
              <a:gd name="connsiteX35" fmla="*/ 1592172 w 6884912"/>
              <a:gd name="connsiteY35" fmla="*/ 629819 h 1161397"/>
              <a:gd name="connsiteX36" fmla="*/ 1731986 w 6884912"/>
              <a:gd name="connsiteY36" fmla="*/ 589682 h 1161397"/>
              <a:gd name="connsiteX37" fmla="*/ 1940326 w 6884912"/>
              <a:gd name="connsiteY37" fmla="*/ 582611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754324 w 6884912"/>
              <a:gd name="connsiteY46" fmla="*/ 424766 h 1161397"/>
              <a:gd name="connsiteX47" fmla="*/ 2848470 w 6884912"/>
              <a:gd name="connsiteY47" fmla="*/ 405966 h 1161397"/>
              <a:gd name="connsiteX48" fmla="*/ 2881772 w 6884912"/>
              <a:gd name="connsiteY48" fmla="*/ 387260 h 1161397"/>
              <a:gd name="connsiteX49" fmla="*/ 2929932 w 6884912"/>
              <a:gd name="connsiteY49" fmla="*/ 368912 h 1161397"/>
              <a:gd name="connsiteX50" fmla="*/ 3013020 w 6884912"/>
              <a:gd name="connsiteY50" fmla="*/ 327578 h 1161397"/>
              <a:gd name="connsiteX51" fmla="*/ 3127968 w 6884912"/>
              <a:gd name="connsiteY51" fmla="*/ 287613 h 1161397"/>
              <a:gd name="connsiteX52" fmla="*/ 3222191 w 6884912"/>
              <a:gd name="connsiteY52" fmla="*/ 307887 h 1161397"/>
              <a:gd name="connsiteX53" fmla="*/ 3227953 w 6884912"/>
              <a:gd name="connsiteY53" fmla="*/ 297650 h 1161397"/>
              <a:gd name="connsiteX54" fmla="*/ 3287859 w 6884912"/>
              <a:gd name="connsiteY54" fmla="*/ 287558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907640 w 6884912"/>
              <a:gd name="connsiteY62" fmla="*/ 207568 h 1161397"/>
              <a:gd name="connsiteX63" fmla="*/ 4013061 w 6884912"/>
              <a:gd name="connsiteY63" fmla="*/ 224874 h 1161397"/>
              <a:gd name="connsiteX64" fmla="*/ 4134285 w 6884912"/>
              <a:gd name="connsiteY64" fmla="*/ 235592 h 1161397"/>
              <a:gd name="connsiteX65" fmla="*/ 4220717 w 6884912"/>
              <a:gd name="connsiteY65" fmla="*/ 192946 h 1161397"/>
              <a:gd name="connsiteX66" fmla="*/ 4228802 w 6884912"/>
              <a:gd name="connsiteY66" fmla="*/ 201468 h 1161397"/>
              <a:gd name="connsiteX67" fmla="*/ 4424852 w 6884912"/>
              <a:gd name="connsiteY67" fmla="*/ 127591 h 1161397"/>
              <a:gd name="connsiteX68" fmla="*/ 4617330 w 6884912"/>
              <a:gd name="connsiteY68" fmla="*/ 111163 h 1161397"/>
              <a:gd name="connsiteX69" fmla="*/ 4730870 w 6884912"/>
              <a:gd name="connsiteY69" fmla="*/ 129432 h 1161397"/>
              <a:gd name="connsiteX70" fmla="*/ 4785037 w 6884912"/>
              <a:gd name="connsiteY70" fmla="*/ 161964 h 1161397"/>
              <a:gd name="connsiteX71" fmla="*/ 4844073 w 6884912"/>
              <a:gd name="connsiteY71" fmla="*/ 161768 h 1161397"/>
              <a:gd name="connsiteX72" fmla="*/ 4856454 w 6884912"/>
              <a:gd name="connsiteY72" fmla="*/ 130488 h 1161397"/>
              <a:gd name="connsiteX73" fmla="*/ 4920038 w 6884912"/>
              <a:gd name="connsiteY73" fmla="*/ 140418 h 1161397"/>
              <a:gd name="connsiteX74" fmla="*/ 5016639 w 6884912"/>
              <a:gd name="connsiteY74" fmla="*/ 158905 h 1161397"/>
              <a:gd name="connsiteX75" fmla="*/ 5072009 w 6884912"/>
              <a:gd name="connsiteY75" fmla="*/ 161502 h 1161397"/>
              <a:gd name="connsiteX76" fmla="*/ 5223626 w 6884912"/>
              <a:gd name="connsiteY76" fmla="*/ 177356 h 1161397"/>
              <a:gd name="connsiteX77" fmla="*/ 5467502 w 6884912"/>
              <a:gd name="connsiteY77" fmla="*/ 250963 h 1161397"/>
              <a:gd name="connsiteX78" fmla="*/ 5592395 w 6884912"/>
              <a:gd name="connsiteY78" fmla="*/ 265434 h 1161397"/>
              <a:gd name="connsiteX79" fmla="*/ 5613532 w 6884912"/>
              <a:gd name="connsiteY79" fmla="*/ 273379 h 1161397"/>
              <a:gd name="connsiteX80" fmla="*/ 5642173 w 6884912"/>
              <a:gd name="connsiteY80" fmla="*/ 266904 h 1161397"/>
              <a:gd name="connsiteX81" fmla="*/ 5756910 w 6884912"/>
              <a:gd name="connsiteY81" fmla="*/ 239211 h 1161397"/>
              <a:gd name="connsiteX82" fmla="*/ 5846667 w 6884912"/>
              <a:gd name="connsiteY82" fmla="*/ 201786 h 1161397"/>
              <a:gd name="connsiteX83" fmla="*/ 6029542 w 6884912"/>
              <a:gd name="connsiteY83" fmla="*/ 210339 h 1161397"/>
              <a:gd name="connsiteX84" fmla="*/ 6290640 w 6884912"/>
              <a:gd name="connsiteY84" fmla="*/ 167441 h 1161397"/>
              <a:gd name="connsiteX85" fmla="*/ 6380420 w 6884912"/>
              <a:gd name="connsiteY85" fmla="*/ 173195 h 1161397"/>
              <a:gd name="connsiteX86" fmla="*/ 6507891 w 6884912"/>
              <a:gd name="connsiteY86" fmla="*/ 118474 h 1161397"/>
              <a:gd name="connsiteX87" fmla="*/ 6571807 w 6884912"/>
              <a:gd name="connsiteY87" fmla="*/ 98636 h 1161397"/>
              <a:gd name="connsiteX88" fmla="*/ 6671880 w 6884912"/>
              <a:gd name="connsiteY88" fmla="*/ 82931 h 1161397"/>
              <a:gd name="connsiteX89" fmla="*/ 6702266 w 6884912"/>
              <a:gd name="connsiteY89" fmla="*/ 75470 h 1161397"/>
              <a:gd name="connsiteX90" fmla="*/ 6845802 w 6884912"/>
              <a:gd name="connsiteY90" fmla="*/ 24496 h 1161397"/>
              <a:gd name="connsiteX91" fmla="*/ 6884912 w 6884912"/>
              <a:gd name="connsiteY9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19354 w 6884912"/>
              <a:gd name="connsiteY8" fmla="*/ 1038706 h 1161397"/>
              <a:gd name="connsiteX9" fmla="*/ 673197 w 6884912"/>
              <a:gd name="connsiteY9" fmla="*/ 1010060 h 1161397"/>
              <a:gd name="connsiteX10" fmla="*/ 723108 w 6884912"/>
              <a:gd name="connsiteY10" fmla="*/ 980081 h 1161397"/>
              <a:gd name="connsiteX11" fmla="*/ 797699 w 6884912"/>
              <a:gd name="connsiteY11" fmla="*/ 931362 h 1161397"/>
              <a:gd name="connsiteX12" fmla="*/ 843359 w 6884912"/>
              <a:gd name="connsiteY12" fmla="*/ 910894 h 1161397"/>
              <a:gd name="connsiteX13" fmla="*/ 965215 w 6884912"/>
              <a:gd name="connsiteY13" fmla="*/ 846701 h 1161397"/>
              <a:gd name="connsiteX14" fmla="*/ 1085080 w 6884912"/>
              <a:gd name="connsiteY14" fmla="*/ 776086 h 1161397"/>
              <a:gd name="connsiteX15" fmla="*/ 1131224 w 6884912"/>
              <a:gd name="connsiteY15" fmla="*/ 706160 h 1161397"/>
              <a:gd name="connsiteX16" fmla="*/ 1138051 w 6884912"/>
              <a:gd name="connsiteY16" fmla="*/ 702034 h 1161397"/>
              <a:gd name="connsiteX17" fmla="*/ 1158800 w 6884912"/>
              <a:gd name="connsiteY17" fmla="*/ 700004 h 1161397"/>
              <a:gd name="connsiteX18" fmla="*/ 1166947 w 6884912"/>
              <a:gd name="connsiteY18" fmla="*/ 700762 h 1161397"/>
              <a:gd name="connsiteX19" fmla="*/ 1178135 w 6884912"/>
              <a:gd name="connsiteY19" fmla="*/ 698631 h 1161397"/>
              <a:gd name="connsiteX20" fmla="*/ 1178301 w 6884912"/>
              <a:gd name="connsiteY20" fmla="*/ 698094 h 1161397"/>
              <a:gd name="connsiteX21" fmla="*/ 1188995 w 6884912"/>
              <a:gd name="connsiteY21" fmla="*/ 697048 h 1161397"/>
              <a:gd name="connsiteX22" fmla="*/ 1242716 w 6884912"/>
              <a:gd name="connsiteY22" fmla="*/ 698052 h 1161397"/>
              <a:gd name="connsiteX23" fmla="*/ 1299977 w 6884912"/>
              <a:gd name="connsiteY23" fmla="*/ 639196 h 1161397"/>
              <a:gd name="connsiteX24" fmla="*/ 1326190 w 6884912"/>
              <a:gd name="connsiteY24" fmla="*/ 625955 h 1161397"/>
              <a:gd name="connsiteX25" fmla="*/ 1339600 w 6884912"/>
              <a:gd name="connsiteY25" fmla="*/ 616295 h 1161397"/>
              <a:gd name="connsiteX26" fmla="*/ 1340054 w 6884912"/>
              <a:gd name="connsiteY26" fmla="*/ 614022 h 1161397"/>
              <a:gd name="connsiteX27" fmla="*/ 1391606 w 6884912"/>
              <a:gd name="connsiteY27" fmla="*/ 615229 h 1161397"/>
              <a:gd name="connsiteX28" fmla="*/ 1397565 w 6884912"/>
              <a:gd name="connsiteY28" fmla="*/ 611490 h 1161397"/>
              <a:gd name="connsiteX29" fmla="*/ 1432302 w 6884912"/>
              <a:gd name="connsiteY29" fmla="*/ 617267 h 1161397"/>
              <a:gd name="connsiteX30" fmla="*/ 1449644 w 6884912"/>
              <a:gd name="connsiteY30" fmla="*/ 617591 h 1161397"/>
              <a:gd name="connsiteX31" fmla="*/ 1455793 w 6884912"/>
              <a:gd name="connsiteY31" fmla="*/ 623174 h 1161397"/>
              <a:gd name="connsiteX32" fmla="*/ 1480758 w 6884912"/>
              <a:gd name="connsiteY32" fmla="*/ 620863 h 1161397"/>
              <a:gd name="connsiteX33" fmla="*/ 1483154 w 6884912"/>
              <a:gd name="connsiteY33" fmla="*/ 618527 h 1161397"/>
              <a:gd name="connsiteX34" fmla="*/ 1505495 w 6884912"/>
              <a:gd name="connsiteY34" fmla="*/ 624325 h 1161397"/>
              <a:gd name="connsiteX35" fmla="*/ 1592172 w 6884912"/>
              <a:gd name="connsiteY35" fmla="*/ 629819 h 1161397"/>
              <a:gd name="connsiteX36" fmla="*/ 1731986 w 6884912"/>
              <a:gd name="connsiteY36" fmla="*/ 589682 h 1161397"/>
              <a:gd name="connsiteX37" fmla="*/ 1940326 w 6884912"/>
              <a:gd name="connsiteY37" fmla="*/ 582611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754324 w 6884912"/>
              <a:gd name="connsiteY46" fmla="*/ 424766 h 1161397"/>
              <a:gd name="connsiteX47" fmla="*/ 2848470 w 6884912"/>
              <a:gd name="connsiteY47" fmla="*/ 405966 h 1161397"/>
              <a:gd name="connsiteX48" fmla="*/ 2881772 w 6884912"/>
              <a:gd name="connsiteY48" fmla="*/ 387260 h 1161397"/>
              <a:gd name="connsiteX49" fmla="*/ 2929932 w 6884912"/>
              <a:gd name="connsiteY49" fmla="*/ 368912 h 1161397"/>
              <a:gd name="connsiteX50" fmla="*/ 3013020 w 6884912"/>
              <a:gd name="connsiteY50" fmla="*/ 327578 h 1161397"/>
              <a:gd name="connsiteX51" fmla="*/ 3127968 w 6884912"/>
              <a:gd name="connsiteY51" fmla="*/ 287613 h 1161397"/>
              <a:gd name="connsiteX52" fmla="*/ 3222191 w 6884912"/>
              <a:gd name="connsiteY52" fmla="*/ 307887 h 1161397"/>
              <a:gd name="connsiteX53" fmla="*/ 3227953 w 6884912"/>
              <a:gd name="connsiteY53" fmla="*/ 297650 h 1161397"/>
              <a:gd name="connsiteX54" fmla="*/ 3287859 w 6884912"/>
              <a:gd name="connsiteY54" fmla="*/ 287558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907640 w 6884912"/>
              <a:gd name="connsiteY62" fmla="*/ 207568 h 1161397"/>
              <a:gd name="connsiteX63" fmla="*/ 4013061 w 6884912"/>
              <a:gd name="connsiteY63" fmla="*/ 224874 h 1161397"/>
              <a:gd name="connsiteX64" fmla="*/ 4134285 w 6884912"/>
              <a:gd name="connsiteY64" fmla="*/ 235592 h 1161397"/>
              <a:gd name="connsiteX65" fmla="*/ 4220717 w 6884912"/>
              <a:gd name="connsiteY65" fmla="*/ 192946 h 1161397"/>
              <a:gd name="connsiteX66" fmla="*/ 4228802 w 6884912"/>
              <a:gd name="connsiteY66" fmla="*/ 201468 h 1161397"/>
              <a:gd name="connsiteX67" fmla="*/ 4424852 w 6884912"/>
              <a:gd name="connsiteY67" fmla="*/ 127591 h 1161397"/>
              <a:gd name="connsiteX68" fmla="*/ 4617330 w 6884912"/>
              <a:gd name="connsiteY68" fmla="*/ 111163 h 1161397"/>
              <a:gd name="connsiteX69" fmla="*/ 4730870 w 6884912"/>
              <a:gd name="connsiteY69" fmla="*/ 129432 h 1161397"/>
              <a:gd name="connsiteX70" fmla="*/ 4785037 w 6884912"/>
              <a:gd name="connsiteY70" fmla="*/ 161964 h 1161397"/>
              <a:gd name="connsiteX71" fmla="*/ 4844073 w 6884912"/>
              <a:gd name="connsiteY71" fmla="*/ 161768 h 1161397"/>
              <a:gd name="connsiteX72" fmla="*/ 4856454 w 6884912"/>
              <a:gd name="connsiteY72" fmla="*/ 130488 h 1161397"/>
              <a:gd name="connsiteX73" fmla="*/ 4920038 w 6884912"/>
              <a:gd name="connsiteY73" fmla="*/ 140418 h 1161397"/>
              <a:gd name="connsiteX74" fmla="*/ 5016639 w 6884912"/>
              <a:gd name="connsiteY74" fmla="*/ 158905 h 1161397"/>
              <a:gd name="connsiteX75" fmla="*/ 5072009 w 6884912"/>
              <a:gd name="connsiteY75" fmla="*/ 161502 h 1161397"/>
              <a:gd name="connsiteX76" fmla="*/ 5223626 w 6884912"/>
              <a:gd name="connsiteY76" fmla="*/ 177356 h 1161397"/>
              <a:gd name="connsiteX77" fmla="*/ 5467502 w 6884912"/>
              <a:gd name="connsiteY77" fmla="*/ 250963 h 1161397"/>
              <a:gd name="connsiteX78" fmla="*/ 5592395 w 6884912"/>
              <a:gd name="connsiteY78" fmla="*/ 265434 h 1161397"/>
              <a:gd name="connsiteX79" fmla="*/ 5613532 w 6884912"/>
              <a:gd name="connsiteY79" fmla="*/ 273379 h 1161397"/>
              <a:gd name="connsiteX80" fmla="*/ 5642173 w 6884912"/>
              <a:gd name="connsiteY80" fmla="*/ 266904 h 1161397"/>
              <a:gd name="connsiteX81" fmla="*/ 5756910 w 6884912"/>
              <a:gd name="connsiteY81" fmla="*/ 239211 h 1161397"/>
              <a:gd name="connsiteX82" fmla="*/ 5846667 w 6884912"/>
              <a:gd name="connsiteY82" fmla="*/ 201786 h 1161397"/>
              <a:gd name="connsiteX83" fmla="*/ 6029542 w 6884912"/>
              <a:gd name="connsiteY83" fmla="*/ 210339 h 1161397"/>
              <a:gd name="connsiteX84" fmla="*/ 6290640 w 6884912"/>
              <a:gd name="connsiteY84" fmla="*/ 167441 h 1161397"/>
              <a:gd name="connsiteX85" fmla="*/ 6380420 w 6884912"/>
              <a:gd name="connsiteY85" fmla="*/ 173195 h 1161397"/>
              <a:gd name="connsiteX86" fmla="*/ 6507891 w 6884912"/>
              <a:gd name="connsiteY86" fmla="*/ 118474 h 1161397"/>
              <a:gd name="connsiteX87" fmla="*/ 6571807 w 6884912"/>
              <a:gd name="connsiteY87" fmla="*/ 98636 h 1161397"/>
              <a:gd name="connsiteX88" fmla="*/ 6671880 w 6884912"/>
              <a:gd name="connsiteY88" fmla="*/ 82931 h 1161397"/>
              <a:gd name="connsiteX89" fmla="*/ 6702266 w 6884912"/>
              <a:gd name="connsiteY89" fmla="*/ 75470 h 1161397"/>
              <a:gd name="connsiteX90" fmla="*/ 6845802 w 6884912"/>
              <a:gd name="connsiteY90" fmla="*/ 24496 h 1161397"/>
              <a:gd name="connsiteX91" fmla="*/ 6884912 w 6884912"/>
              <a:gd name="connsiteY9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19354 w 6884912"/>
              <a:gd name="connsiteY8" fmla="*/ 1038706 h 1161397"/>
              <a:gd name="connsiteX9" fmla="*/ 673197 w 6884912"/>
              <a:gd name="connsiteY9" fmla="*/ 1010060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92172 w 6884912"/>
              <a:gd name="connsiteY34" fmla="*/ 629819 h 1161397"/>
              <a:gd name="connsiteX35" fmla="*/ 1731986 w 6884912"/>
              <a:gd name="connsiteY35" fmla="*/ 589682 h 1161397"/>
              <a:gd name="connsiteX36" fmla="*/ 1940326 w 6884912"/>
              <a:gd name="connsiteY36" fmla="*/ 582611 h 1161397"/>
              <a:gd name="connsiteX37" fmla="*/ 2066980 w 6884912"/>
              <a:gd name="connsiteY37" fmla="*/ 550413 h 1161397"/>
              <a:gd name="connsiteX38" fmla="*/ 2352236 w 6884912"/>
              <a:gd name="connsiteY38" fmla="*/ 519602 h 1161397"/>
              <a:gd name="connsiteX39" fmla="*/ 2420791 w 6884912"/>
              <a:gd name="connsiteY39" fmla="*/ 492826 h 1161397"/>
              <a:gd name="connsiteX40" fmla="*/ 2489932 w 6884912"/>
              <a:gd name="connsiteY40" fmla="*/ 507864 h 1161397"/>
              <a:gd name="connsiteX41" fmla="*/ 2512917 w 6884912"/>
              <a:gd name="connsiteY41" fmla="*/ 489127 h 1161397"/>
              <a:gd name="connsiteX42" fmla="*/ 2516783 w 6884912"/>
              <a:gd name="connsiteY42" fmla="*/ 485473 h 1161397"/>
              <a:gd name="connsiteX43" fmla="*/ 2534360 w 6884912"/>
              <a:gd name="connsiteY43" fmla="*/ 480064 h 1161397"/>
              <a:gd name="connsiteX44" fmla="*/ 2536691 w 6884912"/>
              <a:gd name="connsiteY44" fmla="*/ 467018 h 1161397"/>
              <a:gd name="connsiteX45" fmla="*/ 2754324 w 6884912"/>
              <a:gd name="connsiteY45" fmla="*/ 424766 h 1161397"/>
              <a:gd name="connsiteX46" fmla="*/ 2848470 w 6884912"/>
              <a:gd name="connsiteY46" fmla="*/ 405966 h 1161397"/>
              <a:gd name="connsiteX47" fmla="*/ 2881772 w 6884912"/>
              <a:gd name="connsiteY47" fmla="*/ 387260 h 1161397"/>
              <a:gd name="connsiteX48" fmla="*/ 2929932 w 6884912"/>
              <a:gd name="connsiteY48" fmla="*/ 368912 h 1161397"/>
              <a:gd name="connsiteX49" fmla="*/ 3013020 w 6884912"/>
              <a:gd name="connsiteY49" fmla="*/ 327578 h 1161397"/>
              <a:gd name="connsiteX50" fmla="*/ 3127968 w 6884912"/>
              <a:gd name="connsiteY50" fmla="*/ 287613 h 1161397"/>
              <a:gd name="connsiteX51" fmla="*/ 3222191 w 6884912"/>
              <a:gd name="connsiteY51" fmla="*/ 307887 h 1161397"/>
              <a:gd name="connsiteX52" fmla="*/ 3227953 w 6884912"/>
              <a:gd name="connsiteY52" fmla="*/ 297650 h 1161397"/>
              <a:gd name="connsiteX53" fmla="*/ 3287859 w 6884912"/>
              <a:gd name="connsiteY53" fmla="*/ 287558 h 1161397"/>
              <a:gd name="connsiteX54" fmla="*/ 3510042 w 6884912"/>
              <a:gd name="connsiteY54" fmla="*/ 311820 h 1161397"/>
              <a:gd name="connsiteX55" fmla="*/ 3626773 w 6884912"/>
              <a:gd name="connsiteY55" fmla="*/ 290452 h 1161397"/>
              <a:gd name="connsiteX56" fmla="*/ 3666217 w 6884912"/>
              <a:gd name="connsiteY56" fmla="*/ 273255 h 1161397"/>
              <a:gd name="connsiteX57" fmla="*/ 3732427 w 6884912"/>
              <a:gd name="connsiteY57" fmla="*/ 245039 h 1161397"/>
              <a:gd name="connsiteX58" fmla="*/ 3777022 w 6884912"/>
              <a:gd name="connsiteY58" fmla="*/ 200276 h 1161397"/>
              <a:gd name="connsiteX59" fmla="*/ 3791246 w 6884912"/>
              <a:gd name="connsiteY59" fmla="*/ 189996 h 1161397"/>
              <a:gd name="connsiteX60" fmla="*/ 3819864 w 6884912"/>
              <a:gd name="connsiteY60" fmla="*/ 194605 h 1161397"/>
              <a:gd name="connsiteX61" fmla="*/ 3907640 w 6884912"/>
              <a:gd name="connsiteY61" fmla="*/ 207568 h 1161397"/>
              <a:gd name="connsiteX62" fmla="*/ 4013061 w 6884912"/>
              <a:gd name="connsiteY62" fmla="*/ 224874 h 1161397"/>
              <a:gd name="connsiteX63" fmla="*/ 4134285 w 6884912"/>
              <a:gd name="connsiteY63" fmla="*/ 235592 h 1161397"/>
              <a:gd name="connsiteX64" fmla="*/ 4220717 w 6884912"/>
              <a:gd name="connsiteY64" fmla="*/ 192946 h 1161397"/>
              <a:gd name="connsiteX65" fmla="*/ 4228802 w 6884912"/>
              <a:gd name="connsiteY65" fmla="*/ 201468 h 1161397"/>
              <a:gd name="connsiteX66" fmla="*/ 4424852 w 6884912"/>
              <a:gd name="connsiteY66" fmla="*/ 127591 h 1161397"/>
              <a:gd name="connsiteX67" fmla="*/ 4617330 w 6884912"/>
              <a:gd name="connsiteY67" fmla="*/ 111163 h 1161397"/>
              <a:gd name="connsiteX68" fmla="*/ 4730870 w 6884912"/>
              <a:gd name="connsiteY68" fmla="*/ 129432 h 1161397"/>
              <a:gd name="connsiteX69" fmla="*/ 4785037 w 6884912"/>
              <a:gd name="connsiteY69" fmla="*/ 161964 h 1161397"/>
              <a:gd name="connsiteX70" fmla="*/ 4844073 w 6884912"/>
              <a:gd name="connsiteY70" fmla="*/ 161768 h 1161397"/>
              <a:gd name="connsiteX71" fmla="*/ 4856454 w 6884912"/>
              <a:gd name="connsiteY71" fmla="*/ 130488 h 1161397"/>
              <a:gd name="connsiteX72" fmla="*/ 4920038 w 6884912"/>
              <a:gd name="connsiteY72" fmla="*/ 140418 h 1161397"/>
              <a:gd name="connsiteX73" fmla="*/ 5016639 w 6884912"/>
              <a:gd name="connsiteY73" fmla="*/ 158905 h 1161397"/>
              <a:gd name="connsiteX74" fmla="*/ 5072009 w 6884912"/>
              <a:gd name="connsiteY74" fmla="*/ 161502 h 1161397"/>
              <a:gd name="connsiteX75" fmla="*/ 5223626 w 6884912"/>
              <a:gd name="connsiteY75" fmla="*/ 177356 h 1161397"/>
              <a:gd name="connsiteX76" fmla="*/ 5467502 w 6884912"/>
              <a:gd name="connsiteY76" fmla="*/ 250963 h 1161397"/>
              <a:gd name="connsiteX77" fmla="*/ 5592395 w 6884912"/>
              <a:gd name="connsiteY77" fmla="*/ 265434 h 1161397"/>
              <a:gd name="connsiteX78" fmla="*/ 5613532 w 6884912"/>
              <a:gd name="connsiteY78" fmla="*/ 273379 h 1161397"/>
              <a:gd name="connsiteX79" fmla="*/ 5642173 w 6884912"/>
              <a:gd name="connsiteY79" fmla="*/ 266904 h 1161397"/>
              <a:gd name="connsiteX80" fmla="*/ 5756910 w 6884912"/>
              <a:gd name="connsiteY80" fmla="*/ 239211 h 1161397"/>
              <a:gd name="connsiteX81" fmla="*/ 5846667 w 6884912"/>
              <a:gd name="connsiteY81" fmla="*/ 201786 h 1161397"/>
              <a:gd name="connsiteX82" fmla="*/ 6029542 w 6884912"/>
              <a:gd name="connsiteY82" fmla="*/ 210339 h 1161397"/>
              <a:gd name="connsiteX83" fmla="*/ 6290640 w 6884912"/>
              <a:gd name="connsiteY83" fmla="*/ 167441 h 1161397"/>
              <a:gd name="connsiteX84" fmla="*/ 6380420 w 6884912"/>
              <a:gd name="connsiteY84" fmla="*/ 173195 h 1161397"/>
              <a:gd name="connsiteX85" fmla="*/ 6507891 w 6884912"/>
              <a:gd name="connsiteY85" fmla="*/ 118474 h 1161397"/>
              <a:gd name="connsiteX86" fmla="*/ 6571807 w 6884912"/>
              <a:gd name="connsiteY86" fmla="*/ 98636 h 1161397"/>
              <a:gd name="connsiteX87" fmla="*/ 6671880 w 6884912"/>
              <a:gd name="connsiteY87" fmla="*/ 82931 h 1161397"/>
              <a:gd name="connsiteX88" fmla="*/ 6702266 w 6884912"/>
              <a:gd name="connsiteY88" fmla="*/ 75470 h 1161397"/>
              <a:gd name="connsiteX89" fmla="*/ 6845802 w 6884912"/>
              <a:gd name="connsiteY89" fmla="*/ 24496 h 1161397"/>
              <a:gd name="connsiteX90" fmla="*/ 6884912 w 6884912"/>
              <a:gd name="connsiteY9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19354 w 6884912"/>
              <a:gd name="connsiteY8" fmla="*/ 1038706 h 1161397"/>
              <a:gd name="connsiteX9" fmla="*/ 673197 w 6884912"/>
              <a:gd name="connsiteY9" fmla="*/ 1010060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88995 w 6884912"/>
              <a:gd name="connsiteY19" fmla="*/ 697048 h 1161397"/>
              <a:gd name="connsiteX20" fmla="*/ 1242716 w 6884912"/>
              <a:gd name="connsiteY20" fmla="*/ 698052 h 1161397"/>
              <a:gd name="connsiteX21" fmla="*/ 1299977 w 6884912"/>
              <a:gd name="connsiteY21" fmla="*/ 639196 h 1161397"/>
              <a:gd name="connsiteX22" fmla="*/ 1326190 w 6884912"/>
              <a:gd name="connsiteY22" fmla="*/ 625955 h 1161397"/>
              <a:gd name="connsiteX23" fmla="*/ 1339600 w 6884912"/>
              <a:gd name="connsiteY23" fmla="*/ 616295 h 1161397"/>
              <a:gd name="connsiteX24" fmla="*/ 1340054 w 6884912"/>
              <a:gd name="connsiteY24" fmla="*/ 614022 h 1161397"/>
              <a:gd name="connsiteX25" fmla="*/ 1391606 w 6884912"/>
              <a:gd name="connsiteY25" fmla="*/ 615229 h 1161397"/>
              <a:gd name="connsiteX26" fmla="*/ 1397565 w 6884912"/>
              <a:gd name="connsiteY26" fmla="*/ 611490 h 1161397"/>
              <a:gd name="connsiteX27" fmla="*/ 1432302 w 6884912"/>
              <a:gd name="connsiteY27" fmla="*/ 617267 h 1161397"/>
              <a:gd name="connsiteX28" fmla="*/ 1449644 w 6884912"/>
              <a:gd name="connsiteY28" fmla="*/ 617591 h 1161397"/>
              <a:gd name="connsiteX29" fmla="*/ 1455793 w 6884912"/>
              <a:gd name="connsiteY29" fmla="*/ 623174 h 1161397"/>
              <a:gd name="connsiteX30" fmla="*/ 1480758 w 6884912"/>
              <a:gd name="connsiteY30" fmla="*/ 620863 h 1161397"/>
              <a:gd name="connsiteX31" fmla="*/ 1483154 w 6884912"/>
              <a:gd name="connsiteY31" fmla="*/ 618527 h 1161397"/>
              <a:gd name="connsiteX32" fmla="*/ 1505495 w 6884912"/>
              <a:gd name="connsiteY32" fmla="*/ 624325 h 1161397"/>
              <a:gd name="connsiteX33" fmla="*/ 1592172 w 6884912"/>
              <a:gd name="connsiteY33" fmla="*/ 629819 h 1161397"/>
              <a:gd name="connsiteX34" fmla="*/ 1731986 w 6884912"/>
              <a:gd name="connsiteY34" fmla="*/ 589682 h 1161397"/>
              <a:gd name="connsiteX35" fmla="*/ 1940326 w 6884912"/>
              <a:gd name="connsiteY35" fmla="*/ 582611 h 1161397"/>
              <a:gd name="connsiteX36" fmla="*/ 2066980 w 6884912"/>
              <a:gd name="connsiteY36" fmla="*/ 550413 h 1161397"/>
              <a:gd name="connsiteX37" fmla="*/ 2352236 w 6884912"/>
              <a:gd name="connsiteY37" fmla="*/ 519602 h 1161397"/>
              <a:gd name="connsiteX38" fmla="*/ 2420791 w 6884912"/>
              <a:gd name="connsiteY38" fmla="*/ 492826 h 1161397"/>
              <a:gd name="connsiteX39" fmla="*/ 2489932 w 6884912"/>
              <a:gd name="connsiteY39" fmla="*/ 507864 h 1161397"/>
              <a:gd name="connsiteX40" fmla="*/ 2512917 w 6884912"/>
              <a:gd name="connsiteY40" fmla="*/ 489127 h 1161397"/>
              <a:gd name="connsiteX41" fmla="*/ 2516783 w 6884912"/>
              <a:gd name="connsiteY41" fmla="*/ 485473 h 1161397"/>
              <a:gd name="connsiteX42" fmla="*/ 2534360 w 6884912"/>
              <a:gd name="connsiteY42" fmla="*/ 480064 h 1161397"/>
              <a:gd name="connsiteX43" fmla="*/ 2536691 w 6884912"/>
              <a:gd name="connsiteY43" fmla="*/ 467018 h 1161397"/>
              <a:gd name="connsiteX44" fmla="*/ 2754324 w 6884912"/>
              <a:gd name="connsiteY44" fmla="*/ 424766 h 1161397"/>
              <a:gd name="connsiteX45" fmla="*/ 2848470 w 6884912"/>
              <a:gd name="connsiteY45" fmla="*/ 405966 h 1161397"/>
              <a:gd name="connsiteX46" fmla="*/ 2881772 w 6884912"/>
              <a:gd name="connsiteY46" fmla="*/ 387260 h 1161397"/>
              <a:gd name="connsiteX47" fmla="*/ 2929932 w 6884912"/>
              <a:gd name="connsiteY47" fmla="*/ 368912 h 1161397"/>
              <a:gd name="connsiteX48" fmla="*/ 3013020 w 6884912"/>
              <a:gd name="connsiteY48" fmla="*/ 327578 h 1161397"/>
              <a:gd name="connsiteX49" fmla="*/ 3127968 w 6884912"/>
              <a:gd name="connsiteY49" fmla="*/ 287613 h 1161397"/>
              <a:gd name="connsiteX50" fmla="*/ 3222191 w 6884912"/>
              <a:gd name="connsiteY50" fmla="*/ 307887 h 1161397"/>
              <a:gd name="connsiteX51" fmla="*/ 3227953 w 6884912"/>
              <a:gd name="connsiteY51" fmla="*/ 297650 h 1161397"/>
              <a:gd name="connsiteX52" fmla="*/ 3287859 w 6884912"/>
              <a:gd name="connsiteY52" fmla="*/ 287558 h 1161397"/>
              <a:gd name="connsiteX53" fmla="*/ 3510042 w 6884912"/>
              <a:gd name="connsiteY53" fmla="*/ 311820 h 1161397"/>
              <a:gd name="connsiteX54" fmla="*/ 3626773 w 6884912"/>
              <a:gd name="connsiteY54" fmla="*/ 290452 h 1161397"/>
              <a:gd name="connsiteX55" fmla="*/ 3666217 w 6884912"/>
              <a:gd name="connsiteY55" fmla="*/ 273255 h 1161397"/>
              <a:gd name="connsiteX56" fmla="*/ 3732427 w 6884912"/>
              <a:gd name="connsiteY56" fmla="*/ 245039 h 1161397"/>
              <a:gd name="connsiteX57" fmla="*/ 3777022 w 6884912"/>
              <a:gd name="connsiteY57" fmla="*/ 200276 h 1161397"/>
              <a:gd name="connsiteX58" fmla="*/ 3791246 w 6884912"/>
              <a:gd name="connsiteY58" fmla="*/ 189996 h 1161397"/>
              <a:gd name="connsiteX59" fmla="*/ 3819864 w 6884912"/>
              <a:gd name="connsiteY59" fmla="*/ 194605 h 1161397"/>
              <a:gd name="connsiteX60" fmla="*/ 3907640 w 6884912"/>
              <a:gd name="connsiteY60" fmla="*/ 207568 h 1161397"/>
              <a:gd name="connsiteX61" fmla="*/ 4013061 w 6884912"/>
              <a:gd name="connsiteY61" fmla="*/ 224874 h 1161397"/>
              <a:gd name="connsiteX62" fmla="*/ 4134285 w 6884912"/>
              <a:gd name="connsiteY62" fmla="*/ 235592 h 1161397"/>
              <a:gd name="connsiteX63" fmla="*/ 4220717 w 6884912"/>
              <a:gd name="connsiteY63" fmla="*/ 192946 h 1161397"/>
              <a:gd name="connsiteX64" fmla="*/ 4228802 w 6884912"/>
              <a:gd name="connsiteY64" fmla="*/ 201468 h 1161397"/>
              <a:gd name="connsiteX65" fmla="*/ 4424852 w 6884912"/>
              <a:gd name="connsiteY65" fmla="*/ 127591 h 1161397"/>
              <a:gd name="connsiteX66" fmla="*/ 4617330 w 6884912"/>
              <a:gd name="connsiteY66" fmla="*/ 111163 h 1161397"/>
              <a:gd name="connsiteX67" fmla="*/ 4730870 w 6884912"/>
              <a:gd name="connsiteY67" fmla="*/ 129432 h 1161397"/>
              <a:gd name="connsiteX68" fmla="*/ 4785037 w 6884912"/>
              <a:gd name="connsiteY68" fmla="*/ 161964 h 1161397"/>
              <a:gd name="connsiteX69" fmla="*/ 4844073 w 6884912"/>
              <a:gd name="connsiteY69" fmla="*/ 161768 h 1161397"/>
              <a:gd name="connsiteX70" fmla="*/ 4856454 w 6884912"/>
              <a:gd name="connsiteY70" fmla="*/ 130488 h 1161397"/>
              <a:gd name="connsiteX71" fmla="*/ 4920038 w 6884912"/>
              <a:gd name="connsiteY71" fmla="*/ 140418 h 1161397"/>
              <a:gd name="connsiteX72" fmla="*/ 5016639 w 6884912"/>
              <a:gd name="connsiteY72" fmla="*/ 158905 h 1161397"/>
              <a:gd name="connsiteX73" fmla="*/ 5072009 w 6884912"/>
              <a:gd name="connsiteY73" fmla="*/ 161502 h 1161397"/>
              <a:gd name="connsiteX74" fmla="*/ 5223626 w 6884912"/>
              <a:gd name="connsiteY74" fmla="*/ 177356 h 1161397"/>
              <a:gd name="connsiteX75" fmla="*/ 5467502 w 6884912"/>
              <a:gd name="connsiteY75" fmla="*/ 250963 h 1161397"/>
              <a:gd name="connsiteX76" fmla="*/ 5592395 w 6884912"/>
              <a:gd name="connsiteY76" fmla="*/ 265434 h 1161397"/>
              <a:gd name="connsiteX77" fmla="*/ 5613532 w 6884912"/>
              <a:gd name="connsiteY77" fmla="*/ 273379 h 1161397"/>
              <a:gd name="connsiteX78" fmla="*/ 5642173 w 6884912"/>
              <a:gd name="connsiteY78" fmla="*/ 266904 h 1161397"/>
              <a:gd name="connsiteX79" fmla="*/ 5756910 w 6884912"/>
              <a:gd name="connsiteY79" fmla="*/ 239211 h 1161397"/>
              <a:gd name="connsiteX80" fmla="*/ 5846667 w 6884912"/>
              <a:gd name="connsiteY80" fmla="*/ 201786 h 1161397"/>
              <a:gd name="connsiteX81" fmla="*/ 6029542 w 6884912"/>
              <a:gd name="connsiteY81" fmla="*/ 210339 h 1161397"/>
              <a:gd name="connsiteX82" fmla="*/ 6290640 w 6884912"/>
              <a:gd name="connsiteY82" fmla="*/ 167441 h 1161397"/>
              <a:gd name="connsiteX83" fmla="*/ 6380420 w 6884912"/>
              <a:gd name="connsiteY83" fmla="*/ 173195 h 1161397"/>
              <a:gd name="connsiteX84" fmla="*/ 6507891 w 6884912"/>
              <a:gd name="connsiteY84" fmla="*/ 118474 h 1161397"/>
              <a:gd name="connsiteX85" fmla="*/ 6571807 w 6884912"/>
              <a:gd name="connsiteY85" fmla="*/ 98636 h 1161397"/>
              <a:gd name="connsiteX86" fmla="*/ 6671880 w 6884912"/>
              <a:gd name="connsiteY86" fmla="*/ 82931 h 1161397"/>
              <a:gd name="connsiteX87" fmla="*/ 6702266 w 6884912"/>
              <a:gd name="connsiteY87" fmla="*/ 75470 h 1161397"/>
              <a:gd name="connsiteX88" fmla="*/ 6845802 w 6884912"/>
              <a:gd name="connsiteY88" fmla="*/ 24496 h 1161397"/>
              <a:gd name="connsiteX89" fmla="*/ 6884912 w 6884912"/>
              <a:gd name="connsiteY89"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19354 w 6884912"/>
              <a:gd name="connsiteY8" fmla="*/ 1038706 h 1161397"/>
              <a:gd name="connsiteX9" fmla="*/ 673197 w 6884912"/>
              <a:gd name="connsiteY9" fmla="*/ 1010060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88995 w 6884912"/>
              <a:gd name="connsiteY19" fmla="*/ 697048 h 1161397"/>
              <a:gd name="connsiteX20" fmla="*/ 1299977 w 6884912"/>
              <a:gd name="connsiteY20" fmla="*/ 639196 h 1161397"/>
              <a:gd name="connsiteX21" fmla="*/ 1326190 w 6884912"/>
              <a:gd name="connsiteY21" fmla="*/ 625955 h 1161397"/>
              <a:gd name="connsiteX22" fmla="*/ 1339600 w 6884912"/>
              <a:gd name="connsiteY22" fmla="*/ 616295 h 1161397"/>
              <a:gd name="connsiteX23" fmla="*/ 1340054 w 6884912"/>
              <a:gd name="connsiteY23" fmla="*/ 614022 h 1161397"/>
              <a:gd name="connsiteX24" fmla="*/ 1391606 w 6884912"/>
              <a:gd name="connsiteY24" fmla="*/ 615229 h 1161397"/>
              <a:gd name="connsiteX25" fmla="*/ 1397565 w 6884912"/>
              <a:gd name="connsiteY25" fmla="*/ 611490 h 1161397"/>
              <a:gd name="connsiteX26" fmla="*/ 1432302 w 6884912"/>
              <a:gd name="connsiteY26" fmla="*/ 617267 h 1161397"/>
              <a:gd name="connsiteX27" fmla="*/ 1449644 w 6884912"/>
              <a:gd name="connsiteY27" fmla="*/ 617591 h 1161397"/>
              <a:gd name="connsiteX28" fmla="*/ 1455793 w 6884912"/>
              <a:gd name="connsiteY28" fmla="*/ 623174 h 1161397"/>
              <a:gd name="connsiteX29" fmla="*/ 1480758 w 6884912"/>
              <a:gd name="connsiteY29" fmla="*/ 620863 h 1161397"/>
              <a:gd name="connsiteX30" fmla="*/ 1483154 w 6884912"/>
              <a:gd name="connsiteY30" fmla="*/ 618527 h 1161397"/>
              <a:gd name="connsiteX31" fmla="*/ 1505495 w 6884912"/>
              <a:gd name="connsiteY31" fmla="*/ 624325 h 1161397"/>
              <a:gd name="connsiteX32" fmla="*/ 1592172 w 6884912"/>
              <a:gd name="connsiteY32" fmla="*/ 629819 h 1161397"/>
              <a:gd name="connsiteX33" fmla="*/ 1731986 w 6884912"/>
              <a:gd name="connsiteY33" fmla="*/ 589682 h 1161397"/>
              <a:gd name="connsiteX34" fmla="*/ 1940326 w 6884912"/>
              <a:gd name="connsiteY34" fmla="*/ 582611 h 1161397"/>
              <a:gd name="connsiteX35" fmla="*/ 2066980 w 6884912"/>
              <a:gd name="connsiteY35" fmla="*/ 550413 h 1161397"/>
              <a:gd name="connsiteX36" fmla="*/ 2352236 w 6884912"/>
              <a:gd name="connsiteY36" fmla="*/ 519602 h 1161397"/>
              <a:gd name="connsiteX37" fmla="*/ 2420791 w 6884912"/>
              <a:gd name="connsiteY37" fmla="*/ 492826 h 1161397"/>
              <a:gd name="connsiteX38" fmla="*/ 2489932 w 6884912"/>
              <a:gd name="connsiteY38" fmla="*/ 507864 h 1161397"/>
              <a:gd name="connsiteX39" fmla="*/ 2512917 w 6884912"/>
              <a:gd name="connsiteY39" fmla="*/ 489127 h 1161397"/>
              <a:gd name="connsiteX40" fmla="*/ 2516783 w 6884912"/>
              <a:gd name="connsiteY40" fmla="*/ 485473 h 1161397"/>
              <a:gd name="connsiteX41" fmla="*/ 2534360 w 6884912"/>
              <a:gd name="connsiteY41" fmla="*/ 480064 h 1161397"/>
              <a:gd name="connsiteX42" fmla="*/ 2536691 w 6884912"/>
              <a:gd name="connsiteY42" fmla="*/ 467018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127968 w 6884912"/>
              <a:gd name="connsiteY48" fmla="*/ 287613 h 1161397"/>
              <a:gd name="connsiteX49" fmla="*/ 3222191 w 6884912"/>
              <a:gd name="connsiteY49" fmla="*/ 307887 h 1161397"/>
              <a:gd name="connsiteX50" fmla="*/ 3227953 w 6884912"/>
              <a:gd name="connsiteY50" fmla="*/ 297650 h 1161397"/>
              <a:gd name="connsiteX51" fmla="*/ 3287859 w 6884912"/>
              <a:gd name="connsiteY51" fmla="*/ 287558 h 1161397"/>
              <a:gd name="connsiteX52" fmla="*/ 3510042 w 6884912"/>
              <a:gd name="connsiteY52" fmla="*/ 311820 h 1161397"/>
              <a:gd name="connsiteX53" fmla="*/ 3626773 w 6884912"/>
              <a:gd name="connsiteY53" fmla="*/ 290452 h 1161397"/>
              <a:gd name="connsiteX54" fmla="*/ 3666217 w 6884912"/>
              <a:gd name="connsiteY54" fmla="*/ 273255 h 1161397"/>
              <a:gd name="connsiteX55" fmla="*/ 3732427 w 6884912"/>
              <a:gd name="connsiteY55" fmla="*/ 245039 h 1161397"/>
              <a:gd name="connsiteX56" fmla="*/ 3777022 w 6884912"/>
              <a:gd name="connsiteY56" fmla="*/ 200276 h 1161397"/>
              <a:gd name="connsiteX57" fmla="*/ 3791246 w 6884912"/>
              <a:gd name="connsiteY57" fmla="*/ 189996 h 1161397"/>
              <a:gd name="connsiteX58" fmla="*/ 3819864 w 6884912"/>
              <a:gd name="connsiteY58" fmla="*/ 194605 h 1161397"/>
              <a:gd name="connsiteX59" fmla="*/ 3907640 w 6884912"/>
              <a:gd name="connsiteY59" fmla="*/ 207568 h 1161397"/>
              <a:gd name="connsiteX60" fmla="*/ 4013061 w 6884912"/>
              <a:gd name="connsiteY60" fmla="*/ 224874 h 1161397"/>
              <a:gd name="connsiteX61" fmla="*/ 4134285 w 6884912"/>
              <a:gd name="connsiteY61" fmla="*/ 235592 h 1161397"/>
              <a:gd name="connsiteX62" fmla="*/ 4220717 w 6884912"/>
              <a:gd name="connsiteY62" fmla="*/ 192946 h 1161397"/>
              <a:gd name="connsiteX63" fmla="*/ 4228802 w 6884912"/>
              <a:gd name="connsiteY63" fmla="*/ 201468 h 1161397"/>
              <a:gd name="connsiteX64" fmla="*/ 4424852 w 6884912"/>
              <a:gd name="connsiteY64" fmla="*/ 127591 h 1161397"/>
              <a:gd name="connsiteX65" fmla="*/ 4617330 w 6884912"/>
              <a:gd name="connsiteY65" fmla="*/ 111163 h 1161397"/>
              <a:gd name="connsiteX66" fmla="*/ 4730870 w 6884912"/>
              <a:gd name="connsiteY66" fmla="*/ 129432 h 1161397"/>
              <a:gd name="connsiteX67" fmla="*/ 4785037 w 6884912"/>
              <a:gd name="connsiteY67" fmla="*/ 161964 h 1161397"/>
              <a:gd name="connsiteX68" fmla="*/ 4844073 w 6884912"/>
              <a:gd name="connsiteY68" fmla="*/ 161768 h 1161397"/>
              <a:gd name="connsiteX69" fmla="*/ 4856454 w 6884912"/>
              <a:gd name="connsiteY69" fmla="*/ 130488 h 1161397"/>
              <a:gd name="connsiteX70" fmla="*/ 4920038 w 6884912"/>
              <a:gd name="connsiteY70" fmla="*/ 140418 h 1161397"/>
              <a:gd name="connsiteX71" fmla="*/ 5016639 w 6884912"/>
              <a:gd name="connsiteY71" fmla="*/ 158905 h 1161397"/>
              <a:gd name="connsiteX72" fmla="*/ 5072009 w 6884912"/>
              <a:gd name="connsiteY72" fmla="*/ 161502 h 1161397"/>
              <a:gd name="connsiteX73" fmla="*/ 5223626 w 6884912"/>
              <a:gd name="connsiteY73" fmla="*/ 177356 h 1161397"/>
              <a:gd name="connsiteX74" fmla="*/ 5467502 w 6884912"/>
              <a:gd name="connsiteY74" fmla="*/ 250963 h 1161397"/>
              <a:gd name="connsiteX75" fmla="*/ 5592395 w 6884912"/>
              <a:gd name="connsiteY75" fmla="*/ 265434 h 1161397"/>
              <a:gd name="connsiteX76" fmla="*/ 5613532 w 6884912"/>
              <a:gd name="connsiteY76" fmla="*/ 273379 h 1161397"/>
              <a:gd name="connsiteX77" fmla="*/ 5642173 w 6884912"/>
              <a:gd name="connsiteY77" fmla="*/ 266904 h 1161397"/>
              <a:gd name="connsiteX78" fmla="*/ 5756910 w 6884912"/>
              <a:gd name="connsiteY78" fmla="*/ 239211 h 1161397"/>
              <a:gd name="connsiteX79" fmla="*/ 5846667 w 6884912"/>
              <a:gd name="connsiteY79" fmla="*/ 201786 h 1161397"/>
              <a:gd name="connsiteX80" fmla="*/ 6029542 w 6884912"/>
              <a:gd name="connsiteY80" fmla="*/ 210339 h 1161397"/>
              <a:gd name="connsiteX81" fmla="*/ 6290640 w 6884912"/>
              <a:gd name="connsiteY81" fmla="*/ 167441 h 1161397"/>
              <a:gd name="connsiteX82" fmla="*/ 6380420 w 6884912"/>
              <a:gd name="connsiteY82" fmla="*/ 173195 h 1161397"/>
              <a:gd name="connsiteX83" fmla="*/ 6507891 w 6884912"/>
              <a:gd name="connsiteY83" fmla="*/ 118474 h 1161397"/>
              <a:gd name="connsiteX84" fmla="*/ 6571807 w 6884912"/>
              <a:gd name="connsiteY84" fmla="*/ 98636 h 1161397"/>
              <a:gd name="connsiteX85" fmla="*/ 6671880 w 6884912"/>
              <a:gd name="connsiteY85" fmla="*/ 82931 h 1161397"/>
              <a:gd name="connsiteX86" fmla="*/ 6702266 w 6884912"/>
              <a:gd name="connsiteY86" fmla="*/ 75470 h 1161397"/>
              <a:gd name="connsiteX87" fmla="*/ 6845802 w 6884912"/>
              <a:gd name="connsiteY87" fmla="*/ 24496 h 1161397"/>
              <a:gd name="connsiteX88" fmla="*/ 6884912 w 6884912"/>
              <a:gd name="connsiteY8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19354 w 6884912"/>
              <a:gd name="connsiteY8" fmla="*/ 1038706 h 1161397"/>
              <a:gd name="connsiteX9" fmla="*/ 673197 w 6884912"/>
              <a:gd name="connsiteY9" fmla="*/ 1010060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88995 w 6884912"/>
              <a:gd name="connsiteY19" fmla="*/ 697048 h 1161397"/>
              <a:gd name="connsiteX20" fmla="*/ 1299977 w 6884912"/>
              <a:gd name="connsiteY20" fmla="*/ 639196 h 1161397"/>
              <a:gd name="connsiteX21" fmla="*/ 1326190 w 6884912"/>
              <a:gd name="connsiteY21" fmla="*/ 625955 h 1161397"/>
              <a:gd name="connsiteX22" fmla="*/ 1339600 w 6884912"/>
              <a:gd name="connsiteY22" fmla="*/ 616295 h 1161397"/>
              <a:gd name="connsiteX23" fmla="*/ 1391606 w 6884912"/>
              <a:gd name="connsiteY23" fmla="*/ 615229 h 1161397"/>
              <a:gd name="connsiteX24" fmla="*/ 1397565 w 6884912"/>
              <a:gd name="connsiteY24" fmla="*/ 611490 h 1161397"/>
              <a:gd name="connsiteX25" fmla="*/ 1432302 w 6884912"/>
              <a:gd name="connsiteY25" fmla="*/ 617267 h 1161397"/>
              <a:gd name="connsiteX26" fmla="*/ 1449644 w 6884912"/>
              <a:gd name="connsiteY26" fmla="*/ 617591 h 1161397"/>
              <a:gd name="connsiteX27" fmla="*/ 1455793 w 6884912"/>
              <a:gd name="connsiteY27" fmla="*/ 623174 h 1161397"/>
              <a:gd name="connsiteX28" fmla="*/ 1480758 w 6884912"/>
              <a:gd name="connsiteY28" fmla="*/ 620863 h 1161397"/>
              <a:gd name="connsiteX29" fmla="*/ 1483154 w 6884912"/>
              <a:gd name="connsiteY29" fmla="*/ 618527 h 1161397"/>
              <a:gd name="connsiteX30" fmla="*/ 1505495 w 6884912"/>
              <a:gd name="connsiteY30" fmla="*/ 624325 h 1161397"/>
              <a:gd name="connsiteX31" fmla="*/ 1592172 w 6884912"/>
              <a:gd name="connsiteY31" fmla="*/ 629819 h 1161397"/>
              <a:gd name="connsiteX32" fmla="*/ 1731986 w 6884912"/>
              <a:gd name="connsiteY32" fmla="*/ 589682 h 1161397"/>
              <a:gd name="connsiteX33" fmla="*/ 1940326 w 6884912"/>
              <a:gd name="connsiteY33" fmla="*/ 582611 h 1161397"/>
              <a:gd name="connsiteX34" fmla="*/ 2066980 w 6884912"/>
              <a:gd name="connsiteY34" fmla="*/ 550413 h 1161397"/>
              <a:gd name="connsiteX35" fmla="*/ 2352236 w 6884912"/>
              <a:gd name="connsiteY35" fmla="*/ 519602 h 1161397"/>
              <a:gd name="connsiteX36" fmla="*/ 2420791 w 6884912"/>
              <a:gd name="connsiteY36" fmla="*/ 492826 h 1161397"/>
              <a:gd name="connsiteX37" fmla="*/ 2489932 w 6884912"/>
              <a:gd name="connsiteY37" fmla="*/ 507864 h 1161397"/>
              <a:gd name="connsiteX38" fmla="*/ 2512917 w 6884912"/>
              <a:gd name="connsiteY38" fmla="*/ 489127 h 1161397"/>
              <a:gd name="connsiteX39" fmla="*/ 2516783 w 6884912"/>
              <a:gd name="connsiteY39" fmla="*/ 485473 h 1161397"/>
              <a:gd name="connsiteX40" fmla="*/ 2534360 w 6884912"/>
              <a:gd name="connsiteY40" fmla="*/ 480064 h 1161397"/>
              <a:gd name="connsiteX41" fmla="*/ 2536691 w 6884912"/>
              <a:gd name="connsiteY41" fmla="*/ 467018 h 1161397"/>
              <a:gd name="connsiteX42" fmla="*/ 2754324 w 6884912"/>
              <a:gd name="connsiteY42" fmla="*/ 424766 h 1161397"/>
              <a:gd name="connsiteX43" fmla="*/ 2848470 w 6884912"/>
              <a:gd name="connsiteY43" fmla="*/ 405966 h 1161397"/>
              <a:gd name="connsiteX44" fmla="*/ 2881772 w 6884912"/>
              <a:gd name="connsiteY44" fmla="*/ 387260 h 1161397"/>
              <a:gd name="connsiteX45" fmla="*/ 2929932 w 6884912"/>
              <a:gd name="connsiteY45" fmla="*/ 368912 h 1161397"/>
              <a:gd name="connsiteX46" fmla="*/ 3013020 w 6884912"/>
              <a:gd name="connsiteY46" fmla="*/ 327578 h 1161397"/>
              <a:gd name="connsiteX47" fmla="*/ 3127968 w 6884912"/>
              <a:gd name="connsiteY47" fmla="*/ 287613 h 1161397"/>
              <a:gd name="connsiteX48" fmla="*/ 3222191 w 6884912"/>
              <a:gd name="connsiteY48" fmla="*/ 307887 h 1161397"/>
              <a:gd name="connsiteX49" fmla="*/ 3227953 w 6884912"/>
              <a:gd name="connsiteY49" fmla="*/ 297650 h 1161397"/>
              <a:gd name="connsiteX50" fmla="*/ 3287859 w 6884912"/>
              <a:gd name="connsiteY50" fmla="*/ 287558 h 1161397"/>
              <a:gd name="connsiteX51" fmla="*/ 3510042 w 6884912"/>
              <a:gd name="connsiteY51" fmla="*/ 311820 h 1161397"/>
              <a:gd name="connsiteX52" fmla="*/ 3626773 w 6884912"/>
              <a:gd name="connsiteY52" fmla="*/ 290452 h 1161397"/>
              <a:gd name="connsiteX53" fmla="*/ 3666217 w 6884912"/>
              <a:gd name="connsiteY53" fmla="*/ 273255 h 1161397"/>
              <a:gd name="connsiteX54" fmla="*/ 3732427 w 6884912"/>
              <a:gd name="connsiteY54" fmla="*/ 245039 h 1161397"/>
              <a:gd name="connsiteX55" fmla="*/ 3777022 w 6884912"/>
              <a:gd name="connsiteY55" fmla="*/ 200276 h 1161397"/>
              <a:gd name="connsiteX56" fmla="*/ 3791246 w 6884912"/>
              <a:gd name="connsiteY56" fmla="*/ 189996 h 1161397"/>
              <a:gd name="connsiteX57" fmla="*/ 3819864 w 6884912"/>
              <a:gd name="connsiteY57" fmla="*/ 194605 h 1161397"/>
              <a:gd name="connsiteX58" fmla="*/ 3907640 w 6884912"/>
              <a:gd name="connsiteY58" fmla="*/ 207568 h 1161397"/>
              <a:gd name="connsiteX59" fmla="*/ 4013061 w 6884912"/>
              <a:gd name="connsiteY59" fmla="*/ 224874 h 1161397"/>
              <a:gd name="connsiteX60" fmla="*/ 4134285 w 6884912"/>
              <a:gd name="connsiteY60" fmla="*/ 235592 h 1161397"/>
              <a:gd name="connsiteX61" fmla="*/ 4220717 w 6884912"/>
              <a:gd name="connsiteY61" fmla="*/ 192946 h 1161397"/>
              <a:gd name="connsiteX62" fmla="*/ 4228802 w 6884912"/>
              <a:gd name="connsiteY62" fmla="*/ 201468 h 1161397"/>
              <a:gd name="connsiteX63" fmla="*/ 4424852 w 6884912"/>
              <a:gd name="connsiteY63" fmla="*/ 127591 h 1161397"/>
              <a:gd name="connsiteX64" fmla="*/ 4617330 w 6884912"/>
              <a:gd name="connsiteY64" fmla="*/ 111163 h 1161397"/>
              <a:gd name="connsiteX65" fmla="*/ 4730870 w 6884912"/>
              <a:gd name="connsiteY65" fmla="*/ 129432 h 1161397"/>
              <a:gd name="connsiteX66" fmla="*/ 4785037 w 6884912"/>
              <a:gd name="connsiteY66" fmla="*/ 161964 h 1161397"/>
              <a:gd name="connsiteX67" fmla="*/ 4844073 w 6884912"/>
              <a:gd name="connsiteY67" fmla="*/ 161768 h 1161397"/>
              <a:gd name="connsiteX68" fmla="*/ 4856454 w 6884912"/>
              <a:gd name="connsiteY68" fmla="*/ 130488 h 1161397"/>
              <a:gd name="connsiteX69" fmla="*/ 4920038 w 6884912"/>
              <a:gd name="connsiteY69" fmla="*/ 140418 h 1161397"/>
              <a:gd name="connsiteX70" fmla="*/ 5016639 w 6884912"/>
              <a:gd name="connsiteY70" fmla="*/ 158905 h 1161397"/>
              <a:gd name="connsiteX71" fmla="*/ 5072009 w 6884912"/>
              <a:gd name="connsiteY71" fmla="*/ 161502 h 1161397"/>
              <a:gd name="connsiteX72" fmla="*/ 5223626 w 6884912"/>
              <a:gd name="connsiteY72" fmla="*/ 177356 h 1161397"/>
              <a:gd name="connsiteX73" fmla="*/ 5467502 w 6884912"/>
              <a:gd name="connsiteY73" fmla="*/ 250963 h 1161397"/>
              <a:gd name="connsiteX74" fmla="*/ 5592395 w 6884912"/>
              <a:gd name="connsiteY74" fmla="*/ 265434 h 1161397"/>
              <a:gd name="connsiteX75" fmla="*/ 5613532 w 6884912"/>
              <a:gd name="connsiteY75" fmla="*/ 273379 h 1161397"/>
              <a:gd name="connsiteX76" fmla="*/ 5642173 w 6884912"/>
              <a:gd name="connsiteY76" fmla="*/ 266904 h 1161397"/>
              <a:gd name="connsiteX77" fmla="*/ 5756910 w 6884912"/>
              <a:gd name="connsiteY77" fmla="*/ 239211 h 1161397"/>
              <a:gd name="connsiteX78" fmla="*/ 5846667 w 6884912"/>
              <a:gd name="connsiteY78" fmla="*/ 201786 h 1161397"/>
              <a:gd name="connsiteX79" fmla="*/ 6029542 w 6884912"/>
              <a:gd name="connsiteY79" fmla="*/ 210339 h 1161397"/>
              <a:gd name="connsiteX80" fmla="*/ 6290640 w 6884912"/>
              <a:gd name="connsiteY80" fmla="*/ 167441 h 1161397"/>
              <a:gd name="connsiteX81" fmla="*/ 6380420 w 6884912"/>
              <a:gd name="connsiteY81" fmla="*/ 173195 h 1161397"/>
              <a:gd name="connsiteX82" fmla="*/ 6507891 w 6884912"/>
              <a:gd name="connsiteY82" fmla="*/ 118474 h 1161397"/>
              <a:gd name="connsiteX83" fmla="*/ 6571807 w 6884912"/>
              <a:gd name="connsiteY83" fmla="*/ 98636 h 1161397"/>
              <a:gd name="connsiteX84" fmla="*/ 6671880 w 6884912"/>
              <a:gd name="connsiteY84" fmla="*/ 82931 h 1161397"/>
              <a:gd name="connsiteX85" fmla="*/ 6702266 w 6884912"/>
              <a:gd name="connsiteY85" fmla="*/ 75470 h 1161397"/>
              <a:gd name="connsiteX86" fmla="*/ 6845802 w 6884912"/>
              <a:gd name="connsiteY86" fmla="*/ 24496 h 1161397"/>
              <a:gd name="connsiteX87" fmla="*/ 6884912 w 6884912"/>
              <a:gd name="connsiteY87"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19354 w 6884912"/>
              <a:gd name="connsiteY8" fmla="*/ 1038706 h 1161397"/>
              <a:gd name="connsiteX9" fmla="*/ 673197 w 6884912"/>
              <a:gd name="connsiteY9" fmla="*/ 1010060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299977 w 6884912"/>
              <a:gd name="connsiteY19" fmla="*/ 639196 h 1161397"/>
              <a:gd name="connsiteX20" fmla="*/ 1326190 w 6884912"/>
              <a:gd name="connsiteY20" fmla="*/ 625955 h 1161397"/>
              <a:gd name="connsiteX21" fmla="*/ 1339600 w 6884912"/>
              <a:gd name="connsiteY21" fmla="*/ 616295 h 1161397"/>
              <a:gd name="connsiteX22" fmla="*/ 1391606 w 6884912"/>
              <a:gd name="connsiteY22" fmla="*/ 615229 h 1161397"/>
              <a:gd name="connsiteX23" fmla="*/ 1397565 w 6884912"/>
              <a:gd name="connsiteY23" fmla="*/ 611490 h 1161397"/>
              <a:gd name="connsiteX24" fmla="*/ 1432302 w 6884912"/>
              <a:gd name="connsiteY24" fmla="*/ 617267 h 1161397"/>
              <a:gd name="connsiteX25" fmla="*/ 1449644 w 6884912"/>
              <a:gd name="connsiteY25" fmla="*/ 617591 h 1161397"/>
              <a:gd name="connsiteX26" fmla="*/ 1455793 w 6884912"/>
              <a:gd name="connsiteY26" fmla="*/ 623174 h 1161397"/>
              <a:gd name="connsiteX27" fmla="*/ 1480758 w 6884912"/>
              <a:gd name="connsiteY27" fmla="*/ 620863 h 1161397"/>
              <a:gd name="connsiteX28" fmla="*/ 1483154 w 6884912"/>
              <a:gd name="connsiteY28" fmla="*/ 618527 h 1161397"/>
              <a:gd name="connsiteX29" fmla="*/ 1505495 w 6884912"/>
              <a:gd name="connsiteY29" fmla="*/ 624325 h 1161397"/>
              <a:gd name="connsiteX30" fmla="*/ 1592172 w 6884912"/>
              <a:gd name="connsiteY30" fmla="*/ 629819 h 1161397"/>
              <a:gd name="connsiteX31" fmla="*/ 1731986 w 6884912"/>
              <a:gd name="connsiteY31" fmla="*/ 589682 h 1161397"/>
              <a:gd name="connsiteX32" fmla="*/ 1940326 w 6884912"/>
              <a:gd name="connsiteY32" fmla="*/ 582611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754324 w 6884912"/>
              <a:gd name="connsiteY41" fmla="*/ 424766 h 1161397"/>
              <a:gd name="connsiteX42" fmla="*/ 2848470 w 6884912"/>
              <a:gd name="connsiteY42" fmla="*/ 405966 h 1161397"/>
              <a:gd name="connsiteX43" fmla="*/ 2881772 w 6884912"/>
              <a:gd name="connsiteY43" fmla="*/ 387260 h 1161397"/>
              <a:gd name="connsiteX44" fmla="*/ 2929932 w 6884912"/>
              <a:gd name="connsiteY44" fmla="*/ 368912 h 1161397"/>
              <a:gd name="connsiteX45" fmla="*/ 3013020 w 6884912"/>
              <a:gd name="connsiteY45" fmla="*/ 327578 h 1161397"/>
              <a:gd name="connsiteX46" fmla="*/ 3127968 w 6884912"/>
              <a:gd name="connsiteY46" fmla="*/ 287613 h 1161397"/>
              <a:gd name="connsiteX47" fmla="*/ 3222191 w 6884912"/>
              <a:gd name="connsiteY47" fmla="*/ 307887 h 1161397"/>
              <a:gd name="connsiteX48" fmla="*/ 3227953 w 6884912"/>
              <a:gd name="connsiteY48" fmla="*/ 297650 h 1161397"/>
              <a:gd name="connsiteX49" fmla="*/ 3287859 w 6884912"/>
              <a:gd name="connsiteY49" fmla="*/ 287558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907640 w 6884912"/>
              <a:gd name="connsiteY57" fmla="*/ 207568 h 1161397"/>
              <a:gd name="connsiteX58" fmla="*/ 4013061 w 6884912"/>
              <a:gd name="connsiteY58" fmla="*/ 224874 h 1161397"/>
              <a:gd name="connsiteX59" fmla="*/ 4134285 w 6884912"/>
              <a:gd name="connsiteY59" fmla="*/ 235592 h 1161397"/>
              <a:gd name="connsiteX60" fmla="*/ 4220717 w 6884912"/>
              <a:gd name="connsiteY60" fmla="*/ 192946 h 1161397"/>
              <a:gd name="connsiteX61" fmla="*/ 4228802 w 6884912"/>
              <a:gd name="connsiteY61" fmla="*/ 201468 h 1161397"/>
              <a:gd name="connsiteX62" fmla="*/ 4424852 w 6884912"/>
              <a:gd name="connsiteY62" fmla="*/ 127591 h 1161397"/>
              <a:gd name="connsiteX63" fmla="*/ 4617330 w 6884912"/>
              <a:gd name="connsiteY63" fmla="*/ 111163 h 1161397"/>
              <a:gd name="connsiteX64" fmla="*/ 4730870 w 6884912"/>
              <a:gd name="connsiteY64" fmla="*/ 129432 h 1161397"/>
              <a:gd name="connsiteX65" fmla="*/ 4785037 w 6884912"/>
              <a:gd name="connsiteY65" fmla="*/ 161964 h 1161397"/>
              <a:gd name="connsiteX66" fmla="*/ 4844073 w 6884912"/>
              <a:gd name="connsiteY66" fmla="*/ 161768 h 1161397"/>
              <a:gd name="connsiteX67" fmla="*/ 4856454 w 6884912"/>
              <a:gd name="connsiteY67" fmla="*/ 130488 h 1161397"/>
              <a:gd name="connsiteX68" fmla="*/ 4920038 w 6884912"/>
              <a:gd name="connsiteY68" fmla="*/ 140418 h 1161397"/>
              <a:gd name="connsiteX69" fmla="*/ 5016639 w 6884912"/>
              <a:gd name="connsiteY69" fmla="*/ 158905 h 1161397"/>
              <a:gd name="connsiteX70" fmla="*/ 5072009 w 6884912"/>
              <a:gd name="connsiteY70" fmla="*/ 161502 h 1161397"/>
              <a:gd name="connsiteX71" fmla="*/ 5223626 w 6884912"/>
              <a:gd name="connsiteY71" fmla="*/ 177356 h 1161397"/>
              <a:gd name="connsiteX72" fmla="*/ 5467502 w 6884912"/>
              <a:gd name="connsiteY72" fmla="*/ 250963 h 1161397"/>
              <a:gd name="connsiteX73" fmla="*/ 5592395 w 6884912"/>
              <a:gd name="connsiteY73" fmla="*/ 265434 h 1161397"/>
              <a:gd name="connsiteX74" fmla="*/ 5613532 w 6884912"/>
              <a:gd name="connsiteY74" fmla="*/ 273379 h 1161397"/>
              <a:gd name="connsiteX75" fmla="*/ 5642173 w 6884912"/>
              <a:gd name="connsiteY75" fmla="*/ 266904 h 1161397"/>
              <a:gd name="connsiteX76" fmla="*/ 5756910 w 6884912"/>
              <a:gd name="connsiteY76" fmla="*/ 239211 h 1161397"/>
              <a:gd name="connsiteX77" fmla="*/ 5846667 w 6884912"/>
              <a:gd name="connsiteY77" fmla="*/ 201786 h 1161397"/>
              <a:gd name="connsiteX78" fmla="*/ 6029542 w 6884912"/>
              <a:gd name="connsiteY78" fmla="*/ 210339 h 1161397"/>
              <a:gd name="connsiteX79" fmla="*/ 6290640 w 6884912"/>
              <a:gd name="connsiteY79" fmla="*/ 167441 h 1161397"/>
              <a:gd name="connsiteX80" fmla="*/ 6380420 w 6884912"/>
              <a:gd name="connsiteY80" fmla="*/ 173195 h 1161397"/>
              <a:gd name="connsiteX81" fmla="*/ 6507891 w 6884912"/>
              <a:gd name="connsiteY81" fmla="*/ 118474 h 1161397"/>
              <a:gd name="connsiteX82" fmla="*/ 6571807 w 6884912"/>
              <a:gd name="connsiteY82" fmla="*/ 98636 h 1161397"/>
              <a:gd name="connsiteX83" fmla="*/ 6671880 w 6884912"/>
              <a:gd name="connsiteY83" fmla="*/ 82931 h 1161397"/>
              <a:gd name="connsiteX84" fmla="*/ 6702266 w 6884912"/>
              <a:gd name="connsiteY84" fmla="*/ 75470 h 1161397"/>
              <a:gd name="connsiteX85" fmla="*/ 6845802 w 6884912"/>
              <a:gd name="connsiteY85" fmla="*/ 24496 h 1161397"/>
              <a:gd name="connsiteX86" fmla="*/ 6884912 w 6884912"/>
              <a:gd name="connsiteY86"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19354 w 6884912"/>
              <a:gd name="connsiteY8" fmla="*/ 1038706 h 1161397"/>
              <a:gd name="connsiteX9" fmla="*/ 689654 w 6884912"/>
              <a:gd name="connsiteY9" fmla="*/ 966675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299977 w 6884912"/>
              <a:gd name="connsiteY19" fmla="*/ 639196 h 1161397"/>
              <a:gd name="connsiteX20" fmla="*/ 1326190 w 6884912"/>
              <a:gd name="connsiteY20" fmla="*/ 625955 h 1161397"/>
              <a:gd name="connsiteX21" fmla="*/ 1339600 w 6884912"/>
              <a:gd name="connsiteY21" fmla="*/ 616295 h 1161397"/>
              <a:gd name="connsiteX22" fmla="*/ 1391606 w 6884912"/>
              <a:gd name="connsiteY22" fmla="*/ 615229 h 1161397"/>
              <a:gd name="connsiteX23" fmla="*/ 1397565 w 6884912"/>
              <a:gd name="connsiteY23" fmla="*/ 611490 h 1161397"/>
              <a:gd name="connsiteX24" fmla="*/ 1432302 w 6884912"/>
              <a:gd name="connsiteY24" fmla="*/ 617267 h 1161397"/>
              <a:gd name="connsiteX25" fmla="*/ 1449644 w 6884912"/>
              <a:gd name="connsiteY25" fmla="*/ 617591 h 1161397"/>
              <a:gd name="connsiteX26" fmla="*/ 1455793 w 6884912"/>
              <a:gd name="connsiteY26" fmla="*/ 623174 h 1161397"/>
              <a:gd name="connsiteX27" fmla="*/ 1480758 w 6884912"/>
              <a:gd name="connsiteY27" fmla="*/ 620863 h 1161397"/>
              <a:gd name="connsiteX28" fmla="*/ 1483154 w 6884912"/>
              <a:gd name="connsiteY28" fmla="*/ 618527 h 1161397"/>
              <a:gd name="connsiteX29" fmla="*/ 1505495 w 6884912"/>
              <a:gd name="connsiteY29" fmla="*/ 624325 h 1161397"/>
              <a:gd name="connsiteX30" fmla="*/ 1592172 w 6884912"/>
              <a:gd name="connsiteY30" fmla="*/ 629819 h 1161397"/>
              <a:gd name="connsiteX31" fmla="*/ 1731986 w 6884912"/>
              <a:gd name="connsiteY31" fmla="*/ 589682 h 1161397"/>
              <a:gd name="connsiteX32" fmla="*/ 1940326 w 6884912"/>
              <a:gd name="connsiteY32" fmla="*/ 582611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754324 w 6884912"/>
              <a:gd name="connsiteY41" fmla="*/ 424766 h 1161397"/>
              <a:gd name="connsiteX42" fmla="*/ 2848470 w 6884912"/>
              <a:gd name="connsiteY42" fmla="*/ 405966 h 1161397"/>
              <a:gd name="connsiteX43" fmla="*/ 2881772 w 6884912"/>
              <a:gd name="connsiteY43" fmla="*/ 387260 h 1161397"/>
              <a:gd name="connsiteX44" fmla="*/ 2929932 w 6884912"/>
              <a:gd name="connsiteY44" fmla="*/ 368912 h 1161397"/>
              <a:gd name="connsiteX45" fmla="*/ 3013020 w 6884912"/>
              <a:gd name="connsiteY45" fmla="*/ 327578 h 1161397"/>
              <a:gd name="connsiteX46" fmla="*/ 3127968 w 6884912"/>
              <a:gd name="connsiteY46" fmla="*/ 287613 h 1161397"/>
              <a:gd name="connsiteX47" fmla="*/ 3222191 w 6884912"/>
              <a:gd name="connsiteY47" fmla="*/ 307887 h 1161397"/>
              <a:gd name="connsiteX48" fmla="*/ 3227953 w 6884912"/>
              <a:gd name="connsiteY48" fmla="*/ 297650 h 1161397"/>
              <a:gd name="connsiteX49" fmla="*/ 3287859 w 6884912"/>
              <a:gd name="connsiteY49" fmla="*/ 287558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907640 w 6884912"/>
              <a:gd name="connsiteY57" fmla="*/ 207568 h 1161397"/>
              <a:gd name="connsiteX58" fmla="*/ 4013061 w 6884912"/>
              <a:gd name="connsiteY58" fmla="*/ 224874 h 1161397"/>
              <a:gd name="connsiteX59" fmla="*/ 4134285 w 6884912"/>
              <a:gd name="connsiteY59" fmla="*/ 235592 h 1161397"/>
              <a:gd name="connsiteX60" fmla="*/ 4220717 w 6884912"/>
              <a:gd name="connsiteY60" fmla="*/ 192946 h 1161397"/>
              <a:gd name="connsiteX61" fmla="*/ 4228802 w 6884912"/>
              <a:gd name="connsiteY61" fmla="*/ 201468 h 1161397"/>
              <a:gd name="connsiteX62" fmla="*/ 4424852 w 6884912"/>
              <a:gd name="connsiteY62" fmla="*/ 127591 h 1161397"/>
              <a:gd name="connsiteX63" fmla="*/ 4617330 w 6884912"/>
              <a:gd name="connsiteY63" fmla="*/ 111163 h 1161397"/>
              <a:gd name="connsiteX64" fmla="*/ 4730870 w 6884912"/>
              <a:gd name="connsiteY64" fmla="*/ 129432 h 1161397"/>
              <a:gd name="connsiteX65" fmla="*/ 4785037 w 6884912"/>
              <a:gd name="connsiteY65" fmla="*/ 161964 h 1161397"/>
              <a:gd name="connsiteX66" fmla="*/ 4844073 w 6884912"/>
              <a:gd name="connsiteY66" fmla="*/ 161768 h 1161397"/>
              <a:gd name="connsiteX67" fmla="*/ 4856454 w 6884912"/>
              <a:gd name="connsiteY67" fmla="*/ 130488 h 1161397"/>
              <a:gd name="connsiteX68" fmla="*/ 4920038 w 6884912"/>
              <a:gd name="connsiteY68" fmla="*/ 140418 h 1161397"/>
              <a:gd name="connsiteX69" fmla="*/ 5016639 w 6884912"/>
              <a:gd name="connsiteY69" fmla="*/ 158905 h 1161397"/>
              <a:gd name="connsiteX70" fmla="*/ 5072009 w 6884912"/>
              <a:gd name="connsiteY70" fmla="*/ 161502 h 1161397"/>
              <a:gd name="connsiteX71" fmla="*/ 5223626 w 6884912"/>
              <a:gd name="connsiteY71" fmla="*/ 177356 h 1161397"/>
              <a:gd name="connsiteX72" fmla="*/ 5467502 w 6884912"/>
              <a:gd name="connsiteY72" fmla="*/ 250963 h 1161397"/>
              <a:gd name="connsiteX73" fmla="*/ 5592395 w 6884912"/>
              <a:gd name="connsiteY73" fmla="*/ 265434 h 1161397"/>
              <a:gd name="connsiteX74" fmla="*/ 5613532 w 6884912"/>
              <a:gd name="connsiteY74" fmla="*/ 273379 h 1161397"/>
              <a:gd name="connsiteX75" fmla="*/ 5642173 w 6884912"/>
              <a:gd name="connsiteY75" fmla="*/ 266904 h 1161397"/>
              <a:gd name="connsiteX76" fmla="*/ 5756910 w 6884912"/>
              <a:gd name="connsiteY76" fmla="*/ 239211 h 1161397"/>
              <a:gd name="connsiteX77" fmla="*/ 5846667 w 6884912"/>
              <a:gd name="connsiteY77" fmla="*/ 201786 h 1161397"/>
              <a:gd name="connsiteX78" fmla="*/ 6029542 w 6884912"/>
              <a:gd name="connsiteY78" fmla="*/ 210339 h 1161397"/>
              <a:gd name="connsiteX79" fmla="*/ 6290640 w 6884912"/>
              <a:gd name="connsiteY79" fmla="*/ 167441 h 1161397"/>
              <a:gd name="connsiteX80" fmla="*/ 6380420 w 6884912"/>
              <a:gd name="connsiteY80" fmla="*/ 173195 h 1161397"/>
              <a:gd name="connsiteX81" fmla="*/ 6507891 w 6884912"/>
              <a:gd name="connsiteY81" fmla="*/ 118474 h 1161397"/>
              <a:gd name="connsiteX82" fmla="*/ 6571807 w 6884912"/>
              <a:gd name="connsiteY82" fmla="*/ 98636 h 1161397"/>
              <a:gd name="connsiteX83" fmla="*/ 6671880 w 6884912"/>
              <a:gd name="connsiteY83" fmla="*/ 82931 h 1161397"/>
              <a:gd name="connsiteX84" fmla="*/ 6702266 w 6884912"/>
              <a:gd name="connsiteY84" fmla="*/ 75470 h 1161397"/>
              <a:gd name="connsiteX85" fmla="*/ 6845802 w 6884912"/>
              <a:gd name="connsiteY85" fmla="*/ 24496 h 1161397"/>
              <a:gd name="connsiteX86" fmla="*/ 6884912 w 6884912"/>
              <a:gd name="connsiteY86"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19354 w 6884912"/>
              <a:gd name="connsiteY8" fmla="*/ 1038706 h 1161397"/>
              <a:gd name="connsiteX9" fmla="*/ 689654 w 6884912"/>
              <a:gd name="connsiteY9" fmla="*/ 966675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299977 w 6884912"/>
              <a:gd name="connsiteY19" fmla="*/ 639196 h 1161397"/>
              <a:gd name="connsiteX20" fmla="*/ 1326190 w 6884912"/>
              <a:gd name="connsiteY20" fmla="*/ 625955 h 1161397"/>
              <a:gd name="connsiteX21" fmla="*/ 1339600 w 6884912"/>
              <a:gd name="connsiteY21" fmla="*/ 616295 h 1161397"/>
              <a:gd name="connsiteX22" fmla="*/ 1391606 w 6884912"/>
              <a:gd name="connsiteY22" fmla="*/ 615229 h 1161397"/>
              <a:gd name="connsiteX23" fmla="*/ 1397565 w 6884912"/>
              <a:gd name="connsiteY23" fmla="*/ 611490 h 1161397"/>
              <a:gd name="connsiteX24" fmla="*/ 1432302 w 6884912"/>
              <a:gd name="connsiteY24" fmla="*/ 617267 h 1161397"/>
              <a:gd name="connsiteX25" fmla="*/ 1449644 w 6884912"/>
              <a:gd name="connsiteY25" fmla="*/ 617591 h 1161397"/>
              <a:gd name="connsiteX26" fmla="*/ 1455793 w 6884912"/>
              <a:gd name="connsiteY26" fmla="*/ 623174 h 1161397"/>
              <a:gd name="connsiteX27" fmla="*/ 1480758 w 6884912"/>
              <a:gd name="connsiteY27" fmla="*/ 620863 h 1161397"/>
              <a:gd name="connsiteX28" fmla="*/ 1483154 w 6884912"/>
              <a:gd name="connsiteY28" fmla="*/ 618527 h 1161397"/>
              <a:gd name="connsiteX29" fmla="*/ 1505495 w 6884912"/>
              <a:gd name="connsiteY29" fmla="*/ 624325 h 1161397"/>
              <a:gd name="connsiteX30" fmla="*/ 1592172 w 6884912"/>
              <a:gd name="connsiteY30" fmla="*/ 629819 h 1161397"/>
              <a:gd name="connsiteX31" fmla="*/ 1731986 w 6884912"/>
              <a:gd name="connsiteY31" fmla="*/ 589682 h 1161397"/>
              <a:gd name="connsiteX32" fmla="*/ 1940326 w 6884912"/>
              <a:gd name="connsiteY32" fmla="*/ 582611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754324 w 6884912"/>
              <a:gd name="connsiteY41" fmla="*/ 424766 h 1161397"/>
              <a:gd name="connsiteX42" fmla="*/ 2848470 w 6884912"/>
              <a:gd name="connsiteY42" fmla="*/ 405966 h 1161397"/>
              <a:gd name="connsiteX43" fmla="*/ 2881772 w 6884912"/>
              <a:gd name="connsiteY43" fmla="*/ 387260 h 1161397"/>
              <a:gd name="connsiteX44" fmla="*/ 2929932 w 6884912"/>
              <a:gd name="connsiteY44" fmla="*/ 368912 h 1161397"/>
              <a:gd name="connsiteX45" fmla="*/ 3013020 w 6884912"/>
              <a:gd name="connsiteY45" fmla="*/ 327578 h 1161397"/>
              <a:gd name="connsiteX46" fmla="*/ 3127968 w 6884912"/>
              <a:gd name="connsiteY46" fmla="*/ 287613 h 1161397"/>
              <a:gd name="connsiteX47" fmla="*/ 3222191 w 6884912"/>
              <a:gd name="connsiteY47" fmla="*/ 307887 h 1161397"/>
              <a:gd name="connsiteX48" fmla="*/ 3227953 w 6884912"/>
              <a:gd name="connsiteY48" fmla="*/ 297650 h 1161397"/>
              <a:gd name="connsiteX49" fmla="*/ 3287859 w 6884912"/>
              <a:gd name="connsiteY49" fmla="*/ 287558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907640 w 6884912"/>
              <a:gd name="connsiteY56" fmla="*/ 207568 h 1161397"/>
              <a:gd name="connsiteX57" fmla="*/ 4013061 w 6884912"/>
              <a:gd name="connsiteY57" fmla="*/ 224874 h 1161397"/>
              <a:gd name="connsiteX58" fmla="*/ 4134285 w 6884912"/>
              <a:gd name="connsiteY58" fmla="*/ 235592 h 1161397"/>
              <a:gd name="connsiteX59" fmla="*/ 4220717 w 6884912"/>
              <a:gd name="connsiteY59" fmla="*/ 192946 h 1161397"/>
              <a:gd name="connsiteX60" fmla="*/ 4228802 w 6884912"/>
              <a:gd name="connsiteY60" fmla="*/ 201468 h 1161397"/>
              <a:gd name="connsiteX61" fmla="*/ 4424852 w 6884912"/>
              <a:gd name="connsiteY61" fmla="*/ 127591 h 1161397"/>
              <a:gd name="connsiteX62" fmla="*/ 4617330 w 6884912"/>
              <a:gd name="connsiteY62" fmla="*/ 111163 h 1161397"/>
              <a:gd name="connsiteX63" fmla="*/ 4730870 w 6884912"/>
              <a:gd name="connsiteY63" fmla="*/ 129432 h 1161397"/>
              <a:gd name="connsiteX64" fmla="*/ 4785037 w 6884912"/>
              <a:gd name="connsiteY64" fmla="*/ 161964 h 1161397"/>
              <a:gd name="connsiteX65" fmla="*/ 4844073 w 6884912"/>
              <a:gd name="connsiteY65" fmla="*/ 161768 h 1161397"/>
              <a:gd name="connsiteX66" fmla="*/ 4856454 w 6884912"/>
              <a:gd name="connsiteY66" fmla="*/ 130488 h 1161397"/>
              <a:gd name="connsiteX67" fmla="*/ 4920038 w 6884912"/>
              <a:gd name="connsiteY67" fmla="*/ 140418 h 1161397"/>
              <a:gd name="connsiteX68" fmla="*/ 5016639 w 6884912"/>
              <a:gd name="connsiteY68" fmla="*/ 158905 h 1161397"/>
              <a:gd name="connsiteX69" fmla="*/ 5072009 w 6884912"/>
              <a:gd name="connsiteY69" fmla="*/ 161502 h 1161397"/>
              <a:gd name="connsiteX70" fmla="*/ 5223626 w 6884912"/>
              <a:gd name="connsiteY70" fmla="*/ 177356 h 1161397"/>
              <a:gd name="connsiteX71" fmla="*/ 5467502 w 6884912"/>
              <a:gd name="connsiteY71" fmla="*/ 250963 h 1161397"/>
              <a:gd name="connsiteX72" fmla="*/ 5592395 w 6884912"/>
              <a:gd name="connsiteY72" fmla="*/ 265434 h 1161397"/>
              <a:gd name="connsiteX73" fmla="*/ 5613532 w 6884912"/>
              <a:gd name="connsiteY73" fmla="*/ 273379 h 1161397"/>
              <a:gd name="connsiteX74" fmla="*/ 5642173 w 6884912"/>
              <a:gd name="connsiteY74" fmla="*/ 266904 h 1161397"/>
              <a:gd name="connsiteX75" fmla="*/ 5756910 w 6884912"/>
              <a:gd name="connsiteY75" fmla="*/ 239211 h 1161397"/>
              <a:gd name="connsiteX76" fmla="*/ 5846667 w 6884912"/>
              <a:gd name="connsiteY76" fmla="*/ 201786 h 1161397"/>
              <a:gd name="connsiteX77" fmla="*/ 6029542 w 6884912"/>
              <a:gd name="connsiteY77" fmla="*/ 210339 h 1161397"/>
              <a:gd name="connsiteX78" fmla="*/ 6290640 w 6884912"/>
              <a:gd name="connsiteY78" fmla="*/ 167441 h 1161397"/>
              <a:gd name="connsiteX79" fmla="*/ 6380420 w 6884912"/>
              <a:gd name="connsiteY79" fmla="*/ 173195 h 1161397"/>
              <a:gd name="connsiteX80" fmla="*/ 6507891 w 6884912"/>
              <a:gd name="connsiteY80" fmla="*/ 118474 h 1161397"/>
              <a:gd name="connsiteX81" fmla="*/ 6571807 w 6884912"/>
              <a:gd name="connsiteY81" fmla="*/ 98636 h 1161397"/>
              <a:gd name="connsiteX82" fmla="*/ 6671880 w 6884912"/>
              <a:gd name="connsiteY82" fmla="*/ 82931 h 1161397"/>
              <a:gd name="connsiteX83" fmla="*/ 6702266 w 6884912"/>
              <a:gd name="connsiteY83" fmla="*/ 75470 h 1161397"/>
              <a:gd name="connsiteX84" fmla="*/ 6845802 w 6884912"/>
              <a:gd name="connsiteY84" fmla="*/ 24496 h 1161397"/>
              <a:gd name="connsiteX85" fmla="*/ 6884912 w 6884912"/>
              <a:gd name="connsiteY8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19354 w 6884912"/>
              <a:gd name="connsiteY8" fmla="*/ 1038706 h 1161397"/>
              <a:gd name="connsiteX9" fmla="*/ 689654 w 6884912"/>
              <a:gd name="connsiteY9" fmla="*/ 966675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299977 w 6884912"/>
              <a:gd name="connsiteY19" fmla="*/ 639196 h 1161397"/>
              <a:gd name="connsiteX20" fmla="*/ 1326190 w 6884912"/>
              <a:gd name="connsiteY20" fmla="*/ 625955 h 1161397"/>
              <a:gd name="connsiteX21" fmla="*/ 1339600 w 6884912"/>
              <a:gd name="connsiteY21" fmla="*/ 616295 h 1161397"/>
              <a:gd name="connsiteX22" fmla="*/ 1391606 w 6884912"/>
              <a:gd name="connsiteY22" fmla="*/ 615229 h 1161397"/>
              <a:gd name="connsiteX23" fmla="*/ 1397565 w 6884912"/>
              <a:gd name="connsiteY23" fmla="*/ 611490 h 1161397"/>
              <a:gd name="connsiteX24" fmla="*/ 1432302 w 6884912"/>
              <a:gd name="connsiteY24" fmla="*/ 617267 h 1161397"/>
              <a:gd name="connsiteX25" fmla="*/ 1449644 w 6884912"/>
              <a:gd name="connsiteY25" fmla="*/ 617591 h 1161397"/>
              <a:gd name="connsiteX26" fmla="*/ 1455793 w 6884912"/>
              <a:gd name="connsiteY26" fmla="*/ 623174 h 1161397"/>
              <a:gd name="connsiteX27" fmla="*/ 1480758 w 6884912"/>
              <a:gd name="connsiteY27" fmla="*/ 620863 h 1161397"/>
              <a:gd name="connsiteX28" fmla="*/ 1483154 w 6884912"/>
              <a:gd name="connsiteY28" fmla="*/ 618527 h 1161397"/>
              <a:gd name="connsiteX29" fmla="*/ 1505495 w 6884912"/>
              <a:gd name="connsiteY29" fmla="*/ 624325 h 1161397"/>
              <a:gd name="connsiteX30" fmla="*/ 1592172 w 6884912"/>
              <a:gd name="connsiteY30" fmla="*/ 629819 h 1161397"/>
              <a:gd name="connsiteX31" fmla="*/ 1731986 w 6884912"/>
              <a:gd name="connsiteY31" fmla="*/ 589682 h 1161397"/>
              <a:gd name="connsiteX32" fmla="*/ 1940326 w 6884912"/>
              <a:gd name="connsiteY32" fmla="*/ 582611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754324 w 6884912"/>
              <a:gd name="connsiteY41" fmla="*/ 424766 h 1161397"/>
              <a:gd name="connsiteX42" fmla="*/ 2848470 w 6884912"/>
              <a:gd name="connsiteY42" fmla="*/ 405966 h 1161397"/>
              <a:gd name="connsiteX43" fmla="*/ 2881772 w 6884912"/>
              <a:gd name="connsiteY43" fmla="*/ 387260 h 1161397"/>
              <a:gd name="connsiteX44" fmla="*/ 2929932 w 6884912"/>
              <a:gd name="connsiteY44" fmla="*/ 368912 h 1161397"/>
              <a:gd name="connsiteX45" fmla="*/ 3013020 w 6884912"/>
              <a:gd name="connsiteY45" fmla="*/ 327578 h 1161397"/>
              <a:gd name="connsiteX46" fmla="*/ 3127968 w 6884912"/>
              <a:gd name="connsiteY46" fmla="*/ 287613 h 1161397"/>
              <a:gd name="connsiteX47" fmla="*/ 3222191 w 6884912"/>
              <a:gd name="connsiteY47" fmla="*/ 307887 h 1161397"/>
              <a:gd name="connsiteX48" fmla="*/ 3227953 w 6884912"/>
              <a:gd name="connsiteY48" fmla="*/ 297650 h 1161397"/>
              <a:gd name="connsiteX49" fmla="*/ 3287859 w 6884912"/>
              <a:gd name="connsiteY49" fmla="*/ 287558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907640 w 6884912"/>
              <a:gd name="connsiteY55" fmla="*/ 207568 h 1161397"/>
              <a:gd name="connsiteX56" fmla="*/ 4013061 w 6884912"/>
              <a:gd name="connsiteY56" fmla="*/ 224874 h 1161397"/>
              <a:gd name="connsiteX57" fmla="*/ 4134285 w 6884912"/>
              <a:gd name="connsiteY57" fmla="*/ 235592 h 1161397"/>
              <a:gd name="connsiteX58" fmla="*/ 4220717 w 6884912"/>
              <a:gd name="connsiteY58" fmla="*/ 192946 h 1161397"/>
              <a:gd name="connsiteX59" fmla="*/ 4228802 w 6884912"/>
              <a:gd name="connsiteY59" fmla="*/ 201468 h 1161397"/>
              <a:gd name="connsiteX60" fmla="*/ 4424852 w 6884912"/>
              <a:gd name="connsiteY60" fmla="*/ 127591 h 1161397"/>
              <a:gd name="connsiteX61" fmla="*/ 4617330 w 6884912"/>
              <a:gd name="connsiteY61" fmla="*/ 111163 h 1161397"/>
              <a:gd name="connsiteX62" fmla="*/ 4730870 w 6884912"/>
              <a:gd name="connsiteY62" fmla="*/ 129432 h 1161397"/>
              <a:gd name="connsiteX63" fmla="*/ 4785037 w 6884912"/>
              <a:gd name="connsiteY63" fmla="*/ 161964 h 1161397"/>
              <a:gd name="connsiteX64" fmla="*/ 4844073 w 6884912"/>
              <a:gd name="connsiteY64" fmla="*/ 161768 h 1161397"/>
              <a:gd name="connsiteX65" fmla="*/ 4856454 w 6884912"/>
              <a:gd name="connsiteY65" fmla="*/ 130488 h 1161397"/>
              <a:gd name="connsiteX66" fmla="*/ 4920038 w 6884912"/>
              <a:gd name="connsiteY66" fmla="*/ 140418 h 1161397"/>
              <a:gd name="connsiteX67" fmla="*/ 5016639 w 6884912"/>
              <a:gd name="connsiteY67" fmla="*/ 158905 h 1161397"/>
              <a:gd name="connsiteX68" fmla="*/ 5072009 w 6884912"/>
              <a:gd name="connsiteY68" fmla="*/ 161502 h 1161397"/>
              <a:gd name="connsiteX69" fmla="*/ 5223626 w 6884912"/>
              <a:gd name="connsiteY69" fmla="*/ 177356 h 1161397"/>
              <a:gd name="connsiteX70" fmla="*/ 5467502 w 6884912"/>
              <a:gd name="connsiteY70" fmla="*/ 250963 h 1161397"/>
              <a:gd name="connsiteX71" fmla="*/ 5592395 w 6884912"/>
              <a:gd name="connsiteY71" fmla="*/ 265434 h 1161397"/>
              <a:gd name="connsiteX72" fmla="*/ 5613532 w 6884912"/>
              <a:gd name="connsiteY72" fmla="*/ 273379 h 1161397"/>
              <a:gd name="connsiteX73" fmla="*/ 5642173 w 6884912"/>
              <a:gd name="connsiteY73" fmla="*/ 266904 h 1161397"/>
              <a:gd name="connsiteX74" fmla="*/ 5756910 w 6884912"/>
              <a:gd name="connsiteY74" fmla="*/ 239211 h 1161397"/>
              <a:gd name="connsiteX75" fmla="*/ 5846667 w 6884912"/>
              <a:gd name="connsiteY75" fmla="*/ 201786 h 1161397"/>
              <a:gd name="connsiteX76" fmla="*/ 6029542 w 6884912"/>
              <a:gd name="connsiteY76" fmla="*/ 210339 h 1161397"/>
              <a:gd name="connsiteX77" fmla="*/ 6290640 w 6884912"/>
              <a:gd name="connsiteY77" fmla="*/ 167441 h 1161397"/>
              <a:gd name="connsiteX78" fmla="*/ 6380420 w 6884912"/>
              <a:gd name="connsiteY78" fmla="*/ 173195 h 1161397"/>
              <a:gd name="connsiteX79" fmla="*/ 6507891 w 6884912"/>
              <a:gd name="connsiteY79" fmla="*/ 118474 h 1161397"/>
              <a:gd name="connsiteX80" fmla="*/ 6571807 w 6884912"/>
              <a:gd name="connsiteY80" fmla="*/ 98636 h 1161397"/>
              <a:gd name="connsiteX81" fmla="*/ 6671880 w 6884912"/>
              <a:gd name="connsiteY81" fmla="*/ 82931 h 1161397"/>
              <a:gd name="connsiteX82" fmla="*/ 6702266 w 6884912"/>
              <a:gd name="connsiteY82" fmla="*/ 75470 h 1161397"/>
              <a:gd name="connsiteX83" fmla="*/ 6845802 w 6884912"/>
              <a:gd name="connsiteY83" fmla="*/ 24496 h 1161397"/>
              <a:gd name="connsiteX84" fmla="*/ 6884912 w 6884912"/>
              <a:gd name="connsiteY84"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19354 w 6884912"/>
              <a:gd name="connsiteY8" fmla="*/ 1038706 h 1161397"/>
              <a:gd name="connsiteX9" fmla="*/ 689654 w 6884912"/>
              <a:gd name="connsiteY9" fmla="*/ 966675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299977 w 6884912"/>
              <a:gd name="connsiteY19" fmla="*/ 639196 h 1161397"/>
              <a:gd name="connsiteX20" fmla="*/ 1326190 w 6884912"/>
              <a:gd name="connsiteY20" fmla="*/ 625955 h 1161397"/>
              <a:gd name="connsiteX21" fmla="*/ 1339600 w 6884912"/>
              <a:gd name="connsiteY21" fmla="*/ 616295 h 1161397"/>
              <a:gd name="connsiteX22" fmla="*/ 1391606 w 6884912"/>
              <a:gd name="connsiteY22" fmla="*/ 615229 h 1161397"/>
              <a:gd name="connsiteX23" fmla="*/ 1397565 w 6884912"/>
              <a:gd name="connsiteY23" fmla="*/ 611490 h 1161397"/>
              <a:gd name="connsiteX24" fmla="*/ 1432302 w 6884912"/>
              <a:gd name="connsiteY24" fmla="*/ 617267 h 1161397"/>
              <a:gd name="connsiteX25" fmla="*/ 1449644 w 6884912"/>
              <a:gd name="connsiteY25" fmla="*/ 617591 h 1161397"/>
              <a:gd name="connsiteX26" fmla="*/ 1455793 w 6884912"/>
              <a:gd name="connsiteY26" fmla="*/ 623174 h 1161397"/>
              <a:gd name="connsiteX27" fmla="*/ 1480758 w 6884912"/>
              <a:gd name="connsiteY27" fmla="*/ 620863 h 1161397"/>
              <a:gd name="connsiteX28" fmla="*/ 1483154 w 6884912"/>
              <a:gd name="connsiteY28" fmla="*/ 618527 h 1161397"/>
              <a:gd name="connsiteX29" fmla="*/ 1505495 w 6884912"/>
              <a:gd name="connsiteY29" fmla="*/ 624325 h 1161397"/>
              <a:gd name="connsiteX30" fmla="*/ 1592172 w 6884912"/>
              <a:gd name="connsiteY30" fmla="*/ 629819 h 1161397"/>
              <a:gd name="connsiteX31" fmla="*/ 1731986 w 6884912"/>
              <a:gd name="connsiteY31" fmla="*/ 589682 h 1161397"/>
              <a:gd name="connsiteX32" fmla="*/ 1940326 w 6884912"/>
              <a:gd name="connsiteY32" fmla="*/ 582611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754324 w 6884912"/>
              <a:gd name="connsiteY41" fmla="*/ 424766 h 1161397"/>
              <a:gd name="connsiteX42" fmla="*/ 2848470 w 6884912"/>
              <a:gd name="connsiteY42" fmla="*/ 405966 h 1161397"/>
              <a:gd name="connsiteX43" fmla="*/ 2881772 w 6884912"/>
              <a:gd name="connsiteY43" fmla="*/ 387260 h 1161397"/>
              <a:gd name="connsiteX44" fmla="*/ 2929932 w 6884912"/>
              <a:gd name="connsiteY44" fmla="*/ 368912 h 1161397"/>
              <a:gd name="connsiteX45" fmla="*/ 3013020 w 6884912"/>
              <a:gd name="connsiteY45" fmla="*/ 327578 h 1161397"/>
              <a:gd name="connsiteX46" fmla="*/ 3127968 w 6884912"/>
              <a:gd name="connsiteY46" fmla="*/ 287613 h 1161397"/>
              <a:gd name="connsiteX47" fmla="*/ 3222191 w 6884912"/>
              <a:gd name="connsiteY47" fmla="*/ 307887 h 1161397"/>
              <a:gd name="connsiteX48" fmla="*/ 3227953 w 6884912"/>
              <a:gd name="connsiteY48" fmla="*/ 297650 h 1161397"/>
              <a:gd name="connsiteX49" fmla="*/ 3287859 w 6884912"/>
              <a:gd name="connsiteY49" fmla="*/ 287558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907640 w 6884912"/>
              <a:gd name="connsiteY54" fmla="*/ 207568 h 1161397"/>
              <a:gd name="connsiteX55" fmla="*/ 4013061 w 6884912"/>
              <a:gd name="connsiteY55" fmla="*/ 224874 h 1161397"/>
              <a:gd name="connsiteX56" fmla="*/ 4134285 w 6884912"/>
              <a:gd name="connsiteY56" fmla="*/ 235592 h 1161397"/>
              <a:gd name="connsiteX57" fmla="*/ 4220717 w 6884912"/>
              <a:gd name="connsiteY57" fmla="*/ 192946 h 1161397"/>
              <a:gd name="connsiteX58" fmla="*/ 4228802 w 6884912"/>
              <a:gd name="connsiteY58" fmla="*/ 201468 h 1161397"/>
              <a:gd name="connsiteX59" fmla="*/ 4424852 w 6884912"/>
              <a:gd name="connsiteY59" fmla="*/ 127591 h 1161397"/>
              <a:gd name="connsiteX60" fmla="*/ 4617330 w 6884912"/>
              <a:gd name="connsiteY60" fmla="*/ 111163 h 1161397"/>
              <a:gd name="connsiteX61" fmla="*/ 4730870 w 6884912"/>
              <a:gd name="connsiteY61" fmla="*/ 129432 h 1161397"/>
              <a:gd name="connsiteX62" fmla="*/ 4785037 w 6884912"/>
              <a:gd name="connsiteY62" fmla="*/ 161964 h 1161397"/>
              <a:gd name="connsiteX63" fmla="*/ 4844073 w 6884912"/>
              <a:gd name="connsiteY63" fmla="*/ 161768 h 1161397"/>
              <a:gd name="connsiteX64" fmla="*/ 4856454 w 6884912"/>
              <a:gd name="connsiteY64" fmla="*/ 130488 h 1161397"/>
              <a:gd name="connsiteX65" fmla="*/ 4920038 w 6884912"/>
              <a:gd name="connsiteY65" fmla="*/ 140418 h 1161397"/>
              <a:gd name="connsiteX66" fmla="*/ 5016639 w 6884912"/>
              <a:gd name="connsiteY66" fmla="*/ 158905 h 1161397"/>
              <a:gd name="connsiteX67" fmla="*/ 5072009 w 6884912"/>
              <a:gd name="connsiteY67" fmla="*/ 161502 h 1161397"/>
              <a:gd name="connsiteX68" fmla="*/ 5223626 w 6884912"/>
              <a:gd name="connsiteY68" fmla="*/ 177356 h 1161397"/>
              <a:gd name="connsiteX69" fmla="*/ 5467502 w 6884912"/>
              <a:gd name="connsiteY69" fmla="*/ 250963 h 1161397"/>
              <a:gd name="connsiteX70" fmla="*/ 5592395 w 6884912"/>
              <a:gd name="connsiteY70" fmla="*/ 265434 h 1161397"/>
              <a:gd name="connsiteX71" fmla="*/ 5613532 w 6884912"/>
              <a:gd name="connsiteY71" fmla="*/ 273379 h 1161397"/>
              <a:gd name="connsiteX72" fmla="*/ 5642173 w 6884912"/>
              <a:gd name="connsiteY72" fmla="*/ 266904 h 1161397"/>
              <a:gd name="connsiteX73" fmla="*/ 5756910 w 6884912"/>
              <a:gd name="connsiteY73" fmla="*/ 239211 h 1161397"/>
              <a:gd name="connsiteX74" fmla="*/ 5846667 w 6884912"/>
              <a:gd name="connsiteY74" fmla="*/ 201786 h 1161397"/>
              <a:gd name="connsiteX75" fmla="*/ 6029542 w 6884912"/>
              <a:gd name="connsiteY75" fmla="*/ 210339 h 1161397"/>
              <a:gd name="connsiteX76" fmla="*/ 6290640 w 6884912"/>
              <a:gd name="connsiteY76" fmla="*/ 167441 h 1161397"/>
              <a:gd name="connsiteX77" fmla="*/ 6380420 w 6884912"/>
              <a:gd name="connsiteY77" fmla="*/ 173195 h 1161397"/>
              <a:gd name="connsiteX78" fmla="*/ 6507891 w 6884912"/>
              <a:gd name="connsiteY78" fmla="*/ 118474 h 1161397"/>
              <a:gd name="connsiteX79" fmla="*/ 6571807 w 6884912"/>
              <a:gd name="connsiteY79" fmla="*/ 98636 h 1161397"/>
              <a:gd name="connsiteX80" fmla="*/ 6671880 w 6884912"/>
              <a:gd name="connsiteY80" fmla="*/ 82931 h 1161397"/>
              <a:gd name="connsiteX81" fmla="*/ 6702266 w 6884912"/>
              <a:gd name="connsiteY81" fmla="*/ 75470 h 1161397"/>
              <a:gd name="connsiteX82" fmla="*/ 6845802 w 6884912"/>
              <a:gd name="connsiteY82" fmla="*/ 24496 h 1161397"/>
              <a:gd name="connsiteX83" fmla="*/ 6884912 w 6884912"/>
              <a:gd name="connsiteY8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19354 w 6884912"/>
              <a:gd name="connsiteY8" fmla="*/ 1038706 h 1161397"/>
              <a:gd name="connsiteX9" fmla="*/ 689654 w 6884912"/>
              <a:gd name="connsiteY9" fmla="*/ 966675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299977 w 6884912"/>
              <a:gd name="connsiteY19" fmla="*/ 639196 h 1161397"/>
              <a:gd name="connsiteX20" fmla="*/ 1326190 w 6884912"/>
              <a:gd name="connsiteY20" fmla="*/ 625955 h 1161397"/>
              <a:gd name="connsiteX21" fmla="*/ 1339600 w 6884912"/>
              <a:gd name="connsiteY21" fmla="*/ 616295 h 1161397"/>
              <a:gd name="connsiteX22" fmla="*/ 1391606 w 6884912"/>
              <a:gd name="connsiteY22" fmla="*/ 615229 h 1161397"/>
              <a:gd name="connsiteX23" fmla="*/ 1397565 w 6884912"/>
              <a:gd name="connsiteY23" fmla="*/ 611490 h 1161397"/>
              <a:gd name="connsiteX24" fmla="*/ 1432302 w 6884912"/>
              <a:gd name="connsiteY24" fmla="*/ 617267 h 1161397"/>
              <a:gd name="connsiteX25" fmla="*/ 1449644 w 6884912"/>
              <a:gd name="connsiteY25" fmla="*/ 617591 h 1161397"/>
              <a:gd name="connsiteX26" fmla="*/ 1455793 w 6884912"/>
              <a:gd name="connsiteY26" fmla="*/ 623174 h 1161397"/>
              <a:gd name="connsiteX27" fmla="*/ 1480758 w 6884912"/>
              <a:gd name="connsiteY27" fmla="*/ 620863 h 1161397"/>
              <a:gd name="connsiteX28" fmla="*/ 1483154 w 6884912"/>
              <a:gd name="connsiteY28" fmla="*/ 618527 h 1161397"/>
              <a:gd name="connsiteX29" fmla="*/ 1505495 w 6884912"/>
              <a:gd name="connsiteY29" fmla="*/ 624325 h 1161397"/>
              <a:gd name="connsiteX30" fmla="*/ 1592172 w 6884912"/>
              <a:gd name="connsiteY30" fmla="*/ 629819 h 1161397"/>
              <a:gd name="connsiteX31" fmla="*/ 1731986 w 6884912"/>
              <a:gd name="connsiteY31" fmla="*/ 589682 h 1161397"/>
              <a:gd name="connsiteX32" fmla="*/ 1940326 w 6884912"/>
              <a:gd name="connsiteY32" fmla="*/ 582611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754324 w 6884912"/>
              <a:gd name="connsiteY41" fmla="*/ 424766 h 1161397"/>
              <a:gd name="connsiteX42" fmla="*/ 2848470 w 6884912"/>
              <a:gd name="connsiteY42" fmla="*/ 405966 h 1161397"/>
              <a:gd name="connsiteX43" fmla="*/ 2881772 w 6884912"/>
              <a:gd name="connsiteY43" fmla="*/ 387260 h 1161397"/>
              <a:gd name="connsiteX44" fmla="*/ 2929932 w 6884912"/>
              <a:gd name="connsiteY44" fmla="*/ 368912 h 1161397"/>
              <a:gd name="connsiteX45" fmla="*/ 3013020 w 6884912"/>
              <a:gd name="connsiteY45" fmla="*/ 327578 h 1161397"/>
              <a:gd name="connsiteX46" fmla="*/ 3127968 w 6884912"/>
              <a:gd name="connsiteY46" fmla="*/ 287613 h 1161397"/>
              <a:gd name="connsiteX47" fmla="*/ 3222191 w 6884912"/>
              <a:gd name="connsiteY47" fmla="*/ 307887 h 1161397"/>
              <a:gd name="connsiteX48" fmla="*/ 3227953 w 6884912"/>
              <a:gd name="connsiteY48" fmla="*/ 297650 h 1161397"/>
              <a:gd name="connsiteX49" fmla="*/ 3287859 w 6884912"/>
              <a:gd name="connsiteY49" fmla="*/ 287558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907640 w 6884912"/>
              <a:gd name="connsiteY54" fmla="*/ 207568 h 1161397"/>
              <a:gd name="connsiteX55" fmla="*/ 4013061 w 6884912"/>
              <a:gd name="connsiteY55" fmla="*/ 224874 h 1161397"/>
              <a:gd name="connsiteX56" fmla="*/ 4134285 w 6884912"/>
              <a:gd name="connsiteY56" fmla="*/ 235592 h 1161397"/>
              <a:gd name="connsiteX57" fmla="*/ 4220717 w 6884912"/>
              <a:gd name="connsiteY57" fmla="*/ 192946 h 1161397"/>
              <a:gd name="connsiteX58" fmla="*/ 4228802 w 6884912"/>
              <a:gd name="connsiteY58" fmla="*/ 201468 h 1161397"/>
              <a:gd name="connsiteX59" fmla="*/ 4416623 w 6884912"/>
              <a:gd name="connsiteY59" fmla="*/ 153623 h 1161397"/>
              <a:gd name="connsiteX60" fmla="*/ 4617330 w 6884912"/>
              <a:gd name="connsiteY60" fmla="*/ 111163 h 1161397"/>
              <a:gd name="connsiteX61" fmla="*/ 4730870 w 6884912"/>
              <a:gd name="connsiteY61" fmla="*/ 129432 h 1161397"/>
              <a:gd name="connsiteX62" fmla="*/ 4785037 w 6884912"/>
              <a:gd name="connsiteY62" fmla="*/ 161964 h 1161397"/>
              <a:gd name="connsiteX63" fmla="*/ 4844073 w 6884912"/>
              <a:gd name="connsiteY63" fmla="*/ 161768 h 1161397"/>
              <a:gd name="connsiteX64" fmla="*/ 4856454 w 6884912"/>
              <a:gd name="connsiteY64" fmla="*/ 130488 h 1161397"/>
              <a:gd name="connsiteX65" fmla="*/ 4920038 w 6884912"/>
              <a:gd name="connsiteY65" fmla="*/ 140418 h 1161397"/>
              <a:gd name="connsiteX66" fmla="*/ 5016639 w 6884912"/>
              <a:gd name="connsiteY66" fmla="*/ 158905 h 1161397"/>
              <a:gd name="connsiteX67" fmla="*/ 5072009 w 6884912"/>
              <a:gd name="connsiteY67" fmla="*/ 161502 h 1161397"/>
              <a:gd name="connsiteX68" fmla="*/ 5223626 w 6884912"/>
              <a:gd name="connsiteY68" fmla="*/ 177356 h 1161397"/>
              <a:gd name="connsiteX69" fmla="*/ 5467502 w 6884912"/>
              <a:gd name="connsiteY69" fmla="*/ 250963 h 1161397"/>
              <a:gd name="connsiteX70" fmla="*/ 5592395 w 6884912"/>
              <a:gd name="connsiteY70" fmla="*/ 265434 h 1161397"/>
              <a:gd name="connsiteX71" fmla="*/ 5613532 w 6884912"/>
              <a:gd name="connsiteY71" fmla="*/ 273379 h 1161397"/>
              <a:gd name="connsiteX72" fmla="*/ 5642173 w 6884912"/>
              <a:gd name="connsiteY72" fmla="*/ 266904 h 1161397"/>
              <a:gd name="connsiteX73" fmla="*/ 5756910 w 6884912"/>
              <a:gd name="connsiteY73" fmla="*/ 239211 h 1161397"/>
              <a:gd name="connsiteX74" fmla="*/ 5846667 w 6884912"/>
              <a:gd name="connsiteY74" fmla="*/ 201786 h 1161397"/>
              <a:gd name="connsiteX75" fmla="*/ 6029542 w 6884912"/>
              <a:gd name="connsiteY75" fmla="*/ 210339 h 1161397"/>
              <a:gd name="connsiteX76" fmla="*/ 6290640 w 6884912"/>
              <a:gd name="connsiteY76" fmla="*/ 167441 h 1161397"/>
              <a:gd name="connsiteX77" fmla="*/ 6380420 w 6884912"/>
              <a:gd name="connsiteY77" fmla="*/ 173195 h 1161397"/>
              <a:gd name="connsiteX78" fmla="*/ 6507891 w 6884912"/>
              <a:gd name="connsiteY78" fmla="*/ 118474 h 1161397"/>
              <a:gd name="connsiteX79" fmla="*/ 6571807 w 6884912"/>
              <a:gd name="connsiteY79" fmla="*/ 98636 h 1161397"/>
              <a:gd name="connsiteX80" fmla="*/ 6671880 w 6884912"/>
              <a:gd name="connsiteY80" fmla="*/ 82931 h 1161397"/>
              <a:gd name="connsiteX81" fmla="*/ 6702266 w 6884912"/>
              <a:gd name="connsiteY81" fmla="*/ 75470 h 1161397"/>
              <a:gd name="connsiteX82" fmla="*/ 6845802 w 6884912"/>
              <a:gd name="connsiteY82" fmla="*/ 24496 h 1161397"/>
              <a:gd name="connsiteX83" fmla="*/ 6884912 w 6884912"/>
              <a:gd name="connsiteY8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19354 w 6884912"/>
              <a:gd name="connsiteY8" fmla="*/ 1038706 h 1161397"/>
              <a:gd name="connsiteX9" fmla="*/ 689654 w 6884912"/>
              <a:gd name="connsiteY9" fmla="*/ 966675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299977 w 6884912"/>
              <a:gd name="connsiteY19" fmla="*/ 639196 h 1161397"/>
              <a:gd name="connsiteX20" fmla="*/ 1326190 w 6884912"/>
              <a:gd name="connsiteY20" fmla="*/ 625955 h 1161397"/>
              <a:gd name="connsiteX21" fmla="*/ 1339600 w 6884912"/>
              <a:gd name="connsiteY21" fmla="*/ 616295 h 1161397"/>
              <a:gd name="connsiteX22" fmla="*/ 1391606 w 6884912"/>
              <a:gd name="connsiteY22" fmla="*/ 615229 h 1161397"/>
              <a:gd name="connsiteX23" fmla="*/ 1397565 w 6884912"/>
              <a:gd name="connsiteY23" fmla="*/ 611490 h 1161397"/>
              <a:gd name="connsiteX24" fmla="*/ 1432302 w 6884912"/>
              <a:gd name="connsiteY24" fmla="*/ 617267 h 1161397"/>
              <a:gd name="connsiteX25" fmla="*/ 1449644 w 6884912"/>
              <a:gd name="connsiteY25" fmla="*/ 617591 h 1161397"/>
              <a:gd name="connsiteX26" fmla="*/ 1455793 w 6884912"/>
              <a:gd name="connsiteY26" fmla="*/ 623174 h 1161397"/>
              <a:gd name="connsiteX27" fmla="*/ 1480758 w 6884912"/>
              <a:gd name="connsiteY27" fmla="*/ 620863 h 1161397"/>
              <a:gd name="connsiteX28" fmla="*/ 1483154 w 6884912"/>
              <a:gd name="connsiteY28" fmla="*/ 618527 h 1161397"/>
              <a:gd name="connsiteX29" fmla="*/ 1505495 w 6884912"/>
              <a:gd name="connsiteY29" fmla="*/ 624325 h 1161397"/>
              <a:gd name="connsiteX30" fmla="*/ 1592172 w 6884912"/>
              <a:gd name="connsiteY30" fmla="*/ 629819 h 1161397"/>
              <a:gd name="connsiteX31" fmla="*/ 1731986 w 6884912"/>
              <a:gd name="connsiteY31" fmla="*/ 589682 h 1161397"/>
              <a:gd name="connsiteX32" fmla="*/ 1940326 w 6884912"/>
              <a:gd name="connsiteY32" fmla="*/ 582611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754324 w 6884912"/>
              <a:gd name="connsiteY41" fmla="*/ 424766 h 1161397"/>
              <a:gd name="connsiteX42" fmla="*/ 2848470 w 6884912"/>
              <a:gd name="connsiteY42" fmla="*/ 405966 h 1161397"/>
              <a:gd name="connsiteX43" fmla="*/ 2881772 w 6884912"/>
              <a:gd name="connsiteY43" fmla="*/ 387260 h 1161397"/>
              <a:gd name="connsiteX44" fmla="*/ 2929932 w 6884912"/>
              <a:gd name="connsiteY44" fmla="*/ 368912 h 1161397"/>
              <a:gd name="connsiteX45" fmla="*/ 3013020 w 6884912"/>
              <a:gd name="connsiteY45" fmla="*/ 327578 h 1161397"/>
              <a:gd name="connsiteX46" fmla="*/ 3127968 w 6884912"/>
              <a:gd name="connsiteY46" fmla="*/ 287613 h 1161397"/>
              <a:gd name="connsiteX47" fmla="*/ 3222191 w 6884912"/>
              <a:gd name="connsiteY47" fmla="*/ 307887 h 1161397"/>
              <a:gd name="connsiteX48" fmla="*/ 3227953 w 6884912"/>
              <a:gd name="connsiteY48" fmla="*/ 297650 h 1161397"/>
              <a:gd name="connsiteX49" fmla="*/ 3287859 w 6884912"/>
              <a:gd name="connsiteY49" fmla="*/ 287558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907640 w 6884912"/>
              <a:gd name="connsiteY54" fmla="*/ 207568 h 1161397"/>
              <a:gd name="connsiteX55" fmla="*/ 4013061 w 6884912"/>
              <a:gd name="connsiteY55" fmla="*/ 224874 h 1161397"/>
              <a:gd name="connsiteX56" fmla="*/ 4134285 w 6884912"/>
              <a:gd name="connsiteY56" fmla="*/ 235592 h 1161397"/>
              <a:gd name="connsiteX57" fmla="*/ 4220717 w 6884912"/>
              <a:gd name="connsiteY57" fmla="*/ 192946 h 1161397"/>
              <a:gd name="connsiteX58" fmla="*/ 4228802 w 6884912"/>
              <a:gd name="connsiteY58" fmla="*/ 201468 h 1161397"/>
              <a:gd name="connsiteX59" fmla="*/ 4416623 w 6884912"/>
              <a:gd name="connsiteY59" fmla="*/ 153623 h 1161397"/>
              <a:gd name="connsiteX60" fmla="*/ 4617330 w 6884912"/>
              <a:gd name="connsiteY60" fmla="*/ 111163 h 1161397"/>
              <a:gd name="connsiteX61" fmla="*/ 4730870 w 6884912"/>
              <a:gd name="connsiteY61" fmla="*/ 129432 h 1161397"/>
              <a:gd name="connsiteX62" fmla="*/ 4785037 w 6884912"/>
              <a:gd name="connsiteY62" fmla="*/ 161964 h 1161397"/>
              <a:gd name="connsiteX63" fmla="*/ 4844073 w 6884912"/>
              <a:gd name="connsiteY63" fmla="*/ 161768 h 1161397"/>
              <a:gd name="connsiteX64" fmla="*/ 4856454 w 6884912"/>
              <a:gd name="connsiteY64" fmla="*/ 130488 h 1161397"/>
              <a:gd name="connsiteX65" fmla="*/ 5016639 w 6884912"/>
              <a:gd name="connsiteY65" fmla="*/ 158905 h 1161397"/>
              <a:gd name="connsiteX66" fmla="*/ 5072009 w 6884912"/>
              <a:gd name="connsiteY66" fmla="*/ 161502 h 1161397"/>
              <a:gd name="connsiteX67" fmla="*/ 5223626 w 6884912"/>
              <a:gd name="connsiteY67" fmla="*/ 177356 h 1161397"/>
              <a:gd name="connsiteX68" fmla="*/ 5467502 w 6884912"/>
              <a:gd name="connsiteY68" fmla="*/ 250963 h 1161397"/>
              <a:gd name="connsiteX69" fmla="*/ 5592395 w 6884912"/>
              <a:gd name="connsiteY69" fmla="*/ 265434 h 1161397"/>
              <a:gd name="connsiteX70" fmla="*/ 5613532 w 6884912"/>
              <a:gd name="connsiteY70" fmla="*/ 273379 h 1161397"/>
              <a:gd name="connsiteX71" fmla="*/ 5642173 w 6884912"/>
              <a:gd name="connsiteY71" fmla="*/ 266904 h 1161397"/>
              <a:gd name="connsiteX72" fmla="*/ 5756910 w 6884912"/>
              <a:gd name="connsiteY72" fmla="*/ 239211 h 1161397"/>
              <a:gd name="connsiteX73" fmla="*/ 5846667 w 6884912"/>
              <a:gd name="connsiteY73" fmla="*/ 201786 h 1161397"/>
              <a:gd name="connsiteX74" fmla="*/ 6029542 w 6884912"/>
              <a:gd name="connsiteY74" fmla="*/ 210339 h 1161397"/>
              <a:gd name="connsiteX75" fmla="*/ 6290640 w 6884912"/>
              <a:gd name="connsiteY75" fmla="*/ 167441 h 1161397"/>
              <a:gd name="connsiteX76" fmla="*/ 6380420 w 6884912"/>
              <a:gd name="connsiteY76" fmla="*/ 173195 h 1161397"/>
              <a:gd name="connsiteX77" fmla="*/ 6507891 w 6884912"/>
              <a:gd name="connsiteY77" fmla="*/ 118474 h 1161397"/>
              <a:gd name="connsiteX78" fmla="*/ 6571807 w 6884912"/>
              <a:gd name="connsiteY78" fmla="*/ 98636 h 1161397"/>
              <a:gd name="connsiteX79" fmla="*/ 6671880 w 6884912"/>
              <a:gd name="connsiteY79" fmla="*/ 82931 h 1161397"/>
              <a:gd name="connsiteX80" fmla="*/ 6702266 w 6884912"/>
              <a:gd name="connsiteY80" fmla="*/ 75470 h 1161397"/>
              <a:gd name="connsiteX81" fmla="*/ 6845802 w 6884912"/>
              <a:gd name="connsiteY81" fmla="*/ 24496 h 1161397"/>
              <a:gd name="connsiteX82" fmla="*/ 6884912 w 6884912"/>
              <a:gd name="connsiteY8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19354 w 6884912"/>
              <a:gd name="connsiteY8" fmla="*/ 1038706 h 1161397"/>
              <a:gd name="connsiteX9" fmla="*/ 689654 w 6884912"/>
              <a:gd name="connsiteY9" fmla="*/ 966675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299977 w 6884912"/>
              <a:gd name="connsiteY19" fmla="*/ 639196 h 1161397"/>
              <a:gd name="connsiteX20" fmla="*/ 1326190 w 6884912"/>
              <a:gd name="connsiteY20" fmla="*/ 625955 h 1161397"/>
              <a:gd name="connsiteX21" fmla="*/ 1339600 w 6884912"/>
              <a:gd name="connsiteY21" fmla="*/ 616295 h 1161397"/>
              <a:gd name="connsiteX22" fmla="*/ 1391606 w 6884912"/>
              <a:gd name="connsiteY22" fmla="*/ 615229 h 1161397"/>
              <a:gd name="connsiteX23" fmla="*/ 1397565 w 6884912"/>
              <a:gd name="connsiteY23" fmla="*/ 611490 h 1161397"/>
              <a:gd name="connsiteX24" fmla="*/ 1432302 w 6884912"/>
              <a:gd name="connsiteY24" fmla="*/ 617267 h 1161397"/>
              <a:gd name="connsiteX25" fmla="*/ 1449644 w 6884912"/>
              <a:gd name="connsiteY25" fmla="*/ 617591 h 1161397"/>
              <a:gd name="connsiteX26" fmla="*/ 1455793 w 6884912"/>
              <a:gd name="connsiteY26" fmla="*/ 623174 h 1161397"/>
              <a:gd name="connsiteX27" fmla="*/ 1480758 w 6884912"/>
              <a:gd name="connsiteY27" fmla="*/ 620863 h 1161397"/>
              <a:gd name="connsiteX28" fmla="*/ 1483154 w 6884912"/>
              <a:gd name="connsiteY28" fmla="*/ 618527 h 1161397"/>
              <a:gd name="connsiteX29" fmla="*/ 1505495 w 6884912"/>
              <a:gd name="connsiteY29" fmla="*/ 624325 h 1161397"/>
              <a:gd name="connsiteX30" fmla="*/ 1592172 w 6884912"/>
              <a:gd name="connsiteY30" fmla="*/ 629819 h 1161397"/>
              <a:gd name="connsiteX31" fmla="*/ 1731986 w 6884912"/>
              <a:gd name="connsiteY31" fmla="*/ 589682 h 1161397"/>
              <a:gd name="connsiteX32" fmla="*/ 1940326 w 6884912"/>
              <a:gd name="connsiteY32" fmla="*/ 582611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754324 w 6884912"/>
              <a:gd name="connsiteY41" fmla="*/ 424766 h 1161397"/>
              <a:gd name="connsiteX42" fmla="*/ 2848470 w 6884912"/>
              <a:gd name="connsiteY42" fmla="*/ 405966 h 1161397"/>
              <a:gd name="connsiteX43" fmla="*/ 2881772 w 6884912"/>
              <a:gd name="connsiteY43" fmla="*/ 387260 h 1161397"/>
              <a:gd name="connsiteX44" fmla="*/ 2929932 w 6884912"/>
              <a:gd name="connsiteY44" fmla="*/ 368912 h 1161397"/>
              <a:gd name="connsiteX45" fmla="*/ 3013020 w 6884912"/>
              <a:gd name="connsiteY45" fmla="*/ 327578 h 1161397"/>
              <a:gd name="connsiteX46" fmla="*/ 3127968 w 6884912"/>
              <a:gd name="connsiteY46" fmla="*/ 287613 h 1161397"/>
              <a:gd name="connsiteX47" fmla="*/ 3222191 w 6884912"/>
              <a:gd name="connsiteY47" fmla="*/ 307887 h 1161397"/>
              <a:gd name="connsiteX48" fmla="*/ 3227953 w 6884912"/>
              <a:gd name="connsiteY48" fmla="*/ 297650 h 1161397"/>
              <a:gd name="connsiteX49" fmla="*/ 3287859 w 6884912"/>
              <a:gd name="connsiteY49" fmla="*/ 287558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907640 w 6884912"/>
              <a:gd name="connsiteY54" fmla="*/ 207568 h 1161397"/>
              <a:gd name="connsiteX55" fmla="*/ 4013061 w 6884912"/>
              <a:gd name="connsiteY55" fmla="*/ 224874 h 1161397"/>
              <a:gd name="connsiteX56" fmla="*/ 4134285 w 6884912"/>
              <a:gd name="connsiteY56" fmla="*/ 235592 h 1161397"/>
              <a:gd name="connsiteX57" fmla="*/ 4220717 w 6884912"/>
              <a:gd name="connsiteY57" fmla="*/ 192946 h 1161397"/>
              <a:gd name="connsiteX58" fmla="*/ 4228802 w 6884912"/>
              <a:gd name="connsiteY58" fmla="*/ 201468 h 1161397"/>
              <a:gd name="connsiteX59" fmla="*/ 4416623 w 6884912"/>
              <a:gd name="connsiteY59" fmla="*/ 153623 h 1161397"/>
              <a:gd name="connsiteX60" fmla="*/ 4617330 w 6884912"/>
              <a:gd name="connsiteY60" fmla="*/ 111163 h 1161397"/>
              <a:gd name="connsiteX61" fmla="*/ 4730870 w 6884912"/>
              <a:gd name="connsiteY61" fmla="*/ 129432 h 1161397"/>
              <a:gd name="connsiteX62" fmla="*/ 4785037 w 6884912"/>
              <a:gd name="connsiteY62" fmla="*/ 161964 h 1161397"/>
              <a:gd name="connsiteX63" fmla="*/ 4844073 w 6884912"/>
              <a:gd name="connsiteY63" fmla="*/ 161768 h 1161397"/>
              <a:gd name="connsiteX64" fmla="*/ 5016639 w 6884912"/>
              <a:gd name="connsiteY64" fmla="*/ 158905 h 1161397"/>
              <a:gd name="connsiteX65" fmla="*/ 5072009 w 6884912"/>
              <a:gd name="connsiteY65" fmla="*/ 161502 h 1161397"/>
              <a:gd name="connsiteX66" fmla="*/ 5223626 w 6884912"/>
              <a:gd name="connsiteY66" fmla="*/ 177356 h 1161397"/>
              <a:gd name="connsiteX67" fmla="*/ 5467502 w 6884912"/>
              <a:gd name="connsiteY67" fmla="*/ 250963 h 1161397"/>
              <a:gd name="connsiteX68" fmla="*/ 5592395 w 6884912"/>
              <a:gd name="connsiteY68" fmla="*/ 265434 h 1161397"/>
              <a:gd name="connsiteX69" fmla="*/ 5613532 w 6884912"/>
              <a:gd name="connsiteY69" fmla="*/ 273379 h 1161397"/>
              <a:gd name="connsiteX70" fmla="*/ 5642173 w 6884912"/>
              <a:gd name="connsiteY70" fmla="*/ 266904 h 1161397"/>
              <a:gd name="connsiteX71" fmla="*/ 5756910 w 6884912"/>
              <a:gd name="connsiteY71" fmla="*/ 239211 h 1161397"/>
              <a:gd name="connsiteX72" fmla="*/ 5846667 w 6884912"/>
              <a:gd name="connsiteY72" fmla="*/ 201786 h 1161397"/>
              <a:gd name="connsiteX73" fmla="*/ 6029542 w 6884912"/>
              <a:gd name="connsiteY73" fmla="*/ 210339 h 1161397"/>
              <a:gd name="connsiteX74" fmla="*/ 6290640 w 6884912"/>
              <a:gd name="connsiteY74" fmla="*/ 167441 h 1161397"/>
              <a:gd name="connsiteX75" fmla="*/ 6380420 w 6884912"/>
              <a:gd name="connsiteY75" fmla="*/ 173195 h 1161397"/>
              <a:gd name="connsiteX76" fmla="*/ 6507891 w 6884912"/>
              <a:gd name="connsiteY76" fmla="*/ 118474 h 1161397"/>
              <a:gd name="connsiteX77" fmla="*/ 6571807 w 6884912"/>
              <a:gd name="connsiteY77" fmla="*/ 98636 h 1161397"/>
              <a:gd name="connsiteX78" fmla="*/ 6671880 w 6884912"/>
              <a:gd name="connsiteY78" fmla="*/ 82931 h 1161397"/>
              <a:gd name="connsiteX79" fmla="*/ 6702266 w 6884912"/>
              <a:gd name="connsiteY79" fmla="*/ 75470 h 1161397"/>
              <a:gd name="connsiteX80" fmla="*/ 6845802 w 6884912"/>
              <a:gd name="connsiteY80" fmla="*/ 24496 h 1161397"/>
              <a:gd name="connsiteX81" fmla="*/ 6884912 w 6884912"/>
              <a:gd name="connsiteY81" fmla="*/ 0 h 116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6884912" h="1161397">
                <a:moveTo>
                  <a:pt x="6884912" y="0"/>
                </a:moveTo>
                <a:lnTo>
                  <a:pt x="6884912" y="1161397"/>
                </a:lnTo>
                <a:lnTo>
                  <a:pt x="0" y="1161397"/>
                </a:lnTo>
                <a:lnTo>
                  <a:pt x="27135" y="1147460"/>
                </a:lnTo>
                <a:cubicBezTo>
                  <a:pt x="57431" y="1167048"/>
                  <a:pt x="61886" y="1135904"/>
                  <a:pt x="115388" y="1159043"/>
                </a:cubicBezTo>
                <a:cubicBezTo>
                  <a:pt x="116121" y="1155340"/>
                  <a:pt x="117370" y="1151777"/>
                  <a:pt x="119094" y="1148463"/>
                </a:cubicBezTo>
                <a:cubicBezTo>
                  <a:pt x="129121" y="1129214"/>
                  <a:pt x="152727" y="1122391"/>
                  <a:pt x="171824" y="1133224"/>
                </a:cubicBezTo>
                <a:cubicBezTo>
                  <a:pt x="231799" y="1126149"/>
                  <a:pt x="298798" y="1044531"/>
                  <a:pt x="355512" y="1036593"/>
                </a:cubicBezTo>
                <a:cubicBezTo>
                  <a:pt x="427149" y="1015055"/>
                  <a:pt x="466407" y="1043128"/>
                  <a:pt x="519354" y="1038706"/>
                </a:cubicBezTo>
                <a:cubicBezTo>
                  <a:pt x="536908" y="1031720"/>
                  <a:pt x="669410" y="970661"/>
                  <a:pt x="689654" y="966675"/>
                </a:cubicBezTo>
                <a:cubicBezTo>
                  <a:pt x="736045" y="948784"/>
                  <a:pt x="769339" y="947890"/>
                  <a:pt x="797699" y="931362"/>
                </a:cubicBezTo>
                <a:cubicBezTo>
                  <a:pt x="821097" y="940623"/>
                  <a:pt x="833565" y="929189"/>
                  <a:pt x="843359" y="910894"/>
                </a:cubicBezTo>
                <a:cubicBezTo>
                  <a:pt x="887668" y="902160"/>
                  <a:pt x="919738" y="869376"/>
                  <a:pt x="965215" y="846701"/>
                </a:cubicBezTo>
                <a:cubicBezTo>
                  <a:pt x="1023081" y="848019"/>
                  <a:pt x="1036422" y="800154"/>
                  <a:pt x="1085080" y="776086"/>
                </a:cubicBezTo>
                <a:cubicBezTo>
                  <a:pt x="1140763" y="795544"/>
                  <a:pt x="1110309" y="730471"/>
                  <a:pt x="1131224" y="706160"/>
                </a:cubicBezTo>
                <a:lnTo>
                  <a:pt x="1138051" y="702034"/>
                </a:lnTo>
                <a:lnTo>
                  <a:pt x="1158800" y="700004"/>
                </a:lnTo>
                <a:lnTo>
                  <a:pt x="1166947" y="700762"/>
                </a:lnTo>
                <a:cubicBezTo>
                  <a:pt x="1172432" y="700717"/>
                  <a:pt x="1175913" y="699961"/>
                  <a:pt x="1178135" y="698631"/>
                </a:cubicBezTo>
                <a:cubicBezTo>
                  <a:pt x="1200307" y="688370"/>
                  <a:pt x="1275301" y="651309"/>
                  <a:pt x="1299977" y="639196"/>
                </a:cubicBezTo>
                <a:cubicBezTo>
                  <a:pt x="1323072" y="639367"/>
                  <a:pt x="1341279" y="658105"/>
                  <a:pt x="1326190" y="625955"/>
                </a:cubicBezTo>
                <a:cubicBezTo>
                  <a:pt x="1333572" y="625050"/>
                  <a:pt x="1337406" y="621362"/>
                  <a:pt x="1339600" y="616295"/>
                </a:cubicBezTo>
                <a:cubicBezTo>
                  <a:pt x="1350503" y="614507"/>
                  <a:pt x="1381945" y="616030"/>
                  <a:pt x="1391606" y="615229"/>
                </a:cubicBezTo>
                <a:lnTo>
                  <a:pt x="1397565" y="611490"/>
                </a:lnTo>
                <a:lnTo>
                  <a:pt x="1432302" y="617267"/>
                </a:lnTo>
                <a:lnTo>
                  <a:pt x="1449644" y="617591"/>
                </a:lnTo>
                <a:lnTo>
                  <a:pt x="1455793" y="623174"/>
                </a:lnTo>
                <a:cubicBezTo>
                  <a:pt x="1461744" y="626151"/>
                  <a:pt x="1469373" y="626493"/>
                  <a:pt x="1480758" y="620863"/>
                </a:cubicBezTo>
                <a:lnTo>
                  <a:pt x="1483154" y="618527"/>
                </a:lnTo>
                <a:lnTo>
                  <a:pt x="1505495" y="624325"/>
                </a:lnTo>
                <a:cubicBezTo>
                  <a:pt x="1512992" y="627532"/>
                  <a:pt x="1585857" y="623401"/>
                  <a:pt x="1592172" y="629819"/>
                </a:cubicBezTo>
                <a:cubicBezTo>
                  <a:pt x="1651945" y="578091"/>
                  <a:pt x="1659006" y="610309"/>
                  <a:pt x="1731986" y="589682"/>
                </a:cubicBezTo>
                <a:cubicBezTo>
                  <a:pt x="1817442" y="583260"/>
                  <a:pt x="1884494" y="589156"/>
                  <a:pt x="1940326" y="582611"/>
                </a:cubicBezTo>
                <a:cubicBezTo>
                  <a:pt x="1967287" y="583845"/>
                  <a:pt x="2086366" y="569532"/>
                  <a:pt x="2066980" y="550413"/>
                </a:cubicBezTo>
                <a:cubicBezTo>
                  <a:pt x="2155364" y="582582"/>
                  <a:pt x="2259548" y="514786"/>
                  <a:pt x="2352236" y="519602"/>
                </a:cubicBezTo>
                <a:cubicBezTo>
                  <a:pt x="2388450" y="459394"/>
                  <a:pt x="2373298" y="511682"/>
                  <a:pt x="2420791" y="492826"/>
                </a:cubicBezTo>
                <a:cubicBezTo>
                  <a:pt x="2417962" y="542563"/>
                  <a:pt x="2475071" y="455098"/>
                  <a:pt x="2489932" y="507864"/>
                </a:cubicBezTo>
                <a:cubicBezTo>
                  <a:pt x="2498105" y="502761"/>
                  <a:pt x="2505553" y="496153"/>
                  <a:pt x="2512917" y="489127"/>
                </a:cubicBezTo>
                <a:lnTo>
                  <a:pt x="2516783" y="485473"/>
                </a:lnTo>
                <a:lnTo>
                  <a:pt x="2534360" y="480064"/>
                </a:lnTo>
                <a:lnTo>
                  <a:pt x="2536691" y="467018"/>
                </a:lnTo>
                <a:lnTo>
                  <a:pt x="2754324" y="424766"/>
                </a:lnTo>
                <a:cubicBezTo>
                  <a:pt x="2775130" y="430896"/>
                  <a:pt x="2837731" y="423458"/>
                  <a:pt x="2848470" y="405966"/>
                </a:cubicBezTo>
                <a:cubicBezTo>
                  <a:pt x="2861295" y="401100"/>
                  <a:pt x="2876936" y="405309"/>
                  <a:pt x="2881772" y="387260"/>
                </a:cubicBezTo>
                <a:cubicBezTo>
                  <a:pt x="2890299" y="365261"/>
                  <a:pt x="2938134" y="392997"/>
                  <a:pt x="2929932" y="368912"/>
                </a:cubicBezTo>
                <a:cubicBezTo>
                  <a:pt x="2963844" y="387799"/>
                  <a:pt x="2986550" y="341223"/>
                  <a:pt x="3013020" y="327578"/>
                </a:cubicBezTo>
                <a:cubicBezTo>
                  <a:pt x="3040041" y="346996"/>
                  <a:pt x="3068934" y="299222"/>
                  <a:pt x="3127968" y="287613"/>
                </a:cubicBezTo>
                <a:cubicBezTo>
                  <a:pt x="3157770" y="310215"/>
                  <a:pt x="3167695" y="279445"/>
                  <a:pt x="3222191" y="307887"/>
                </a:cubicBezTo>
                <a:cubicBezTo>
                  <a:pt x="3223593" y="304249"/>
                  <a:pt x="3225533" y="300801"/>
                  <a:pt x="3227953" y="297650"/>
                </a:cubicBezTo>
                <a:cubicBezTo>
                  <a:pt x="3242008" y="279345"/>
                  <a:pt x="3268831" y="274825"/>
                  <a:pt x="3287859" y="287558"/>
                </a:cubicBezTo>
                <a:cubicBezTo>
                  <a:pt x="3373144" y="323866"/>
                  <a:pt x="3442657" y="311681"/>
                  <a:pt x="3510042" y="311820"/>
                </a:cubicBezTo>
                <a:cubicBezTo>
                  <a:pt x="3585274" y="306641"/>
                  <a:pt x="3525753" y="258887"/>
                  <a:pt x="3626773" y="290452"/>
                </a:cubicBezTo>
                <a:cubicBezTo>
                  <a:pt x="3633124" y="269835"/>
                  <a:pt x="3644693" y="267134"/>
                  <a:pt x="3666217" y="273255"/>
                </a:cubicBezTo>
                <a:cubicBezTo>
                  <a:pt x="3702502" y="269310"/>
                  <a:pt x="3690563" y="221720"/>
                  <a:pt x="3732427" y="245039"/>
                </a:cubicBezTo>
                <a:cubicBezTo>
                  <a:pt x="3772664" y="234091"/>
                  <a:pt x="3860868" y="210929"/>
                  <a:pt x="3907640" y="207568"/>
                </a:cubicBezTo>
                <a:lnTo>
                  <a:pt x="4013061" y="224874"/>
                </a:lnTo>
                <a:cubicBezTo>
                  <a:pt x="4034530" y="199451"/>
                  <a:pt x="4074202" y="238734"/>
                  <a:pt x="4134285" y="235592"/>
                </a:cubicBezTo>
                <a:cubicBezTo>
                  <a:pt x="4157674" y="206403"/>
                  <a:pt x="4174806" y="233822"/>
                  <a:pt x="4220717" y="192946"/>
                </a:cubicBezTo>
                <a:cubicBezTo>
                  <a:pt x="4222964" y="196132"/>
                  <a:pt x="4196151" y="208022"/>
                  <a:pt x="4228802" y="201468"/>
                </a:cubicBezTo>
                <a:cubicBezTo>
                  <a:pt x="4261453" y="194914"/>
                  <a:pt x="4351868" y="168674"/>
                  <a:pt x="4416623" y="153623"/>
                </a:cubicBezTo>
                <a:cubicBezTo>
                  <a:pt x="4490845" y="140294"/>
                  <a:pt x="4527062" y="166416"/>
                  <a:pt x="4617330" y="111163"/>
                </a:cubicBezTo>
                <a:cubicBezTo>
                  <a:pt x="4668333" y="111470"/>
                  <a:pt x="4702919" y="120965"/>
                  <a:pt x="4730870" y="129432"/>
                </a:cubicBezTo>
                <a:cubicBezTo>
                  <a:pt x="4725822" y="156271"/>
                  <a:pt x="4800214" y="133127"/>
                  <a:pt x="4785037" y="161964"/>
                </a:cubicBezTo>
                <a:cubicBezTo>
                  <a:pt x="4810025" y="183633"/>
                  <a:pt x="4819434" y="143205"/>
                  <a:pt x="4844073" y="161768"/>
                </a:cubicBezTo>
                <a:lnTo>
                  <a:pt x="5016639" y="158905"/>
                </a:lnTo>
                <a:cubicBezTo>
                  <a:pt x="5037063" y="141828"/>
                  <a:pt x="5054534" y="147986"/>
                  <a:pt x="5072009" y="161502"/>
                </a:cubicBezTo>
                <a:cubicBezTo>
                  <a:pt x="5121260" y="153653"/>
                  <a:pt x="5167555" y="172635"/>
                  <a:pt x="5223626" y="177356"/>
                </a:cubicBezTo>
                <a:cubicBezTo>
                  <a:pt x="5289541" y="192266"/>
                  <a:pt x="5406040" y="236283"/>
                  <a:pt x="5467502" y="250963"/>
                </a:cubicBezTo>
                <a:cubicBezTo>
                  <a:pt x="5547124" y="209975"/>
                  <a:pt x="5467171" y="283839"/>
                  <a:pt x="5592395" y="265434"/>
                </a:cubicBezTo>
                <a:cubicBezTo>
                  <a:pt x="5599201" y="258867"/>
                  <a:pt x="5614752" y="264706"/>
                  <a:pt x="5613532" y="273379"/>
                </a:cubicBezTo>
                <a:cubicBezTo>
                  <a:pt x="5621390" y="270408"/>
                  <a:pt x="5639720" y="253173"/>
                  <a:pt x="5642173" y="266904"/>
                </a:cubicBezTo>
                <a:cubicBezTo>
                  <a:pt x="5682296" y="267049"/>
                  <a:pt x="5721812" y="257513"/>
                  <a:pt x="5756910" y="239211"/>
                </a:cubicBezTo>
                <a:cubicBezTo>
                  <a:pt x="5834998" y="260050"/>
                  <a:pt x="5790596" y="197229"/>
                  <a:pt x="5846667" y="201786"/>
                </a:cubicBezTo>
                <a:cubicBezTo>
                  <a:pt x="5892106" y="196974"/>
                  <a:pt x="5955547" y="216063"/>
                  <a:pt x="6029542" y="210339"/>
                </a:cubicBezTo>
                <a:cubicBezTo>
                  <a:pt x="6084527" y="201461"/>
                  <a:pt x="6232160" y="173632"/>
                  <a:pt x="6290640" y="167441"/>
                </a:cubicBezTo>
                <a:cubicBezTo>
                  <a:pt x="6330523" y="169653"/>
                  <a:pt x="6344211" y="181356"/>
                  <a:pt x="6380420" y="173195"/>
                </a:cubicBezTo>
                <a:cubicBezTo>
                  <a:pt x="6420580" y="151473"/>
                  <a:pt x="6513519" y="179296"/>
                  <a:pt x="6507891" y="118474"/>
                </a:cubicBezTo>
                <a:cubicBezTo>
                  <a:pt x="6519398" y="82452"/>
                  <a:pt x="6571830" y="137398"/>
                  <a:pt x="6571807" y="98636"/>
                </a:cubicBezTo>
                <a:cubicBezTo>
                  <a:pt x="6594702" y="123421"/>
                  <a:pt x="6634676" y="82071"/>
                  <a:pt x="6671880" y="82931"/>
                </a:cubicBezTo>
                <a:cubicBezTo>
                  <a:pt x="6678855" y="65407"/>
                  <a:pt x="6687415" y="66196"/>
                  <a:pt x="6702266" y="75470"/>
                </a:cubicBezTo>
                <a:cubicBezTo>
                  <a:pt x="6747004" y="78450"/>
                  <a:pt x="6798307" y="53072"/>
                  <a:pt x="6845802" y="24496"/>
                </a:cubicBezTo>
                <a:lnTo>
                  <a:pt x="6884912" y="0"/>
                </a:lnTo>
                <a:close/>
              </a:path>
            </a:pathLst>
          </a:cu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0FBE8EC-1812-4EE8-AE95-F57CA25A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V="1">
            <a:off x="8566205" y="0"/>
            <a:ext cx="3625795" cy="580030"/>
          </a:xfrm>
          <a:custGeom>
            <a:avLst/>
            <a:gdLst>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127968 w 6884912"/>
              <a:gd name="connsiteY58" fmla="*/ 287613 h 1161397"/>
              <a:gd name="connsiteX59" fmla="*/ 3222191 w 6884912"/>
              <a:gd name="connsiteY59" fmla="*/ 307887 h 1161397"/>
              <a:gd name="connsiteX60" fmla="*/ 3227953 w 6884912"/>
              <a:gd name="connsiteY60" fmla="*/ 297650 h 1161397"/>
              <a:gd name="connsiteX61" fmla="*/ 3287859 w 6884912"/>
              <a:gd name="connsiteY61" fmla="*/ 287558 h 1161397"/>
              <a:gd name="connsiteX62" fmla="*/ 3510042 w 6884912"/>
              <a:gd name="connsiteY62" fmla="*/ 311820 h 1161397"/>
              <a:gd name="connsiteX63" fmla="*/ 3626773 w 6884912"/>
              <a:gd name="connsiteY63" fmla="*/ 290452 h 1161397"/>
              <a:gd name="connsiteX64" fmla="*/ 3666217 w 6884912"/>
              <a:gd name="connsiteY64" fmla="*/ 273255 h 1161397"/>
              <a:gd name="connsiteX65" fmla="*/ 3732427 w 6884912"/>
              <a:gd name="connsiteY65" fmla="*/ 245039 h 1161397"/>
              <a:gd name="connsiteX66" fmla="*/ 3777022 w 6884912"/>
              <a:gd name="connsiteY66" fmla="*/ 200276 h 1161397"/>
              <a:gd name="connsiteX67" fmla="*/ 3791246 w 6884912"/>
              <a:gd name="connsiteY67" fmla="*/ 189996 h 1161397"/>
              <a:gd name="connsiteX68" fmla="*/ 3819864 w 6884912"/>
              <a:gd name="connsiteY68" fmla="*/ 194605 h 1161397"/>
              <a:gd name="connsiteX69" fmla="*/ 3830398 w 6884912"/>
              <a:gd name="connsiteY69" fmla="*/ 188383 h 1161397"/>
              <a:gd name="connsiteX70" fmla="*/ 3834360 w 6884912"/>
              <a:gd name="connsiteY70" fmla="*/ 188992 h 1161397"/>
              <a:gd name="connsiteX71" fmla="*/ 3843715 w 6884912"/>
              <a:gd name="connsiteY71" fmla="*/ 188752 h 1161397"/>
              <a:gd name="connsiteX72" fmla="*/ 3842609 w 6884912"/>
              <a:gd name="connsiteY72" fmla="*/ 197386 h 1161397"/>
              <a:gd name="connsiteX73" fmla="*/ 3853961 w 6884912"/>
              <a:gd name="connsiteY73" fmla="*/ 213380 h 1161397"/>
              <a:gd name="connsiteX74" fmla="*/ 3907640 w 6884912"/>
              <a:gd name="connsiteY74" fmla="*/ 207568 h 1161397"/>
              <a:gd name="connsiteX75" fmla="*/ 3910449 w 6884912"/>
              <a:gd name="connsiteY75" fmla="*/ 197808 h 1161397"/>
              <a:gd name="connsiteX76" fmla="*/ 3917197 w 6884912"/>
              <a:gd name="connsiteY76" fmla="*/ 196121 h 1161397"/>
              <a:gd name="connsiteX77" fmla="*/ 3922400 w 6884912"/>
              <a:gd name="connsiteY77" fmla="*/ 205056 h 1161397"/>
              <a:gd name="connsiteX78" fmla="*/ 4013061 w 6884912"/>
              <a:gd name="connsiteY78" fmla="*/ 224874 h 1161397"/>
              <a:gd name="connsiteX79" fmla="*/ 4134285 w 6884912"/>
              <a:gd name="connsiteY79" fmla="*/ 235592 h 1161397"/>
              <a:gd name="connsiteX80" fmla="*/ 4220717 w 6884912"/>
              <a:gd name="connsiteY80" fmla="*/ 192946 h 1161397"/>
              <a:gd name="connsiteX81" fmla="*/ 4228802 w 6884912"/>
              <a:gd name="connsiteY81" fmla="*/ 201468 h 1161397"/>
              <a:gd name="connsiteX82" fmla="*/ 4289361 w 6884912"/>
              <a:gd name="connsiteY82" fmla="*/ 196642 h 1161397"/>
              <a:gd name="connsiteX83" fmla="*/ 4498913 w 6884912"/>
              <a:gd name="connsiteY83" fmla="*/ 118915 h 1161397"/>
              <a:gd name="connsiteX84" fmla="*/ 4617330 w 6884912"/>
              <a:gd name="connsiteY84" fmla="*/ 111163 h 1161397"/>
              <a:gd name="connsiteX85" fmla="*/ 4659778 w 6884912"/>
              <a:gd name="connsiteY85" fmla="*/ 118219 h 1161397"/>
              <a:gd name="connsiteX86" fmla="*/ 4730870 w 6884912"/>
              <a:gd name="connsiteY86" fmla="*/ 129432 h 1161397"/>
              <a:gd name="connsiteX87" fmla="*/ 4785037 w 6884912"/>
              <a:gd name="connsiteY87" fmla="*/ 161964 h 1161397"/>
              <a:gd name="connsiteX88" fmla="*/ 4844073 w 6884912"/>
              <a:gd name="connsiteY88" fmla="*/ 161768 h 1161397"/>
              <a:gd name="connsiteX89" fmla="*/ 4856454 w 6884912"/>
              <a:gd name="connsiteY89" fmla="*/ 130488 h 1161397"/>
              <a:gd name="connsiteX90" fmla="*/ 4920038 w 6884912"/>
              <a:gd name="connsiteY90" fmla="*/ 140418 h 1161397"/>
              <a:gd name="connsiteX91" fmla="*/ 5016639 w 6884912"/>
              <a:gd name="connsiteY91" fmla="*/ 158905 h 1161397"/>
              <a:gd name="connsiteX92" fmla="*/ 5072009 w 6884912"/>
              <a:gd name="connsiteY92" fmla="*/ 161502 h 1161397"/>
              <a:gd name="connsiteX93" fmla="*/ 5223626 w 6884912"/>
              <a:gd name="connsiteY93" fmla="*/ 177356 h 1161397"/>
              <a:gd name="connsiteX94" fmla="*/ 5375773 w 6884912"/>
              <a:gd name="connsiteY94" fmla="*/ 199913 h 1161397"/>
              <a:gd name="connsiteX95" fmla="*/ 5467502 w 6884912"/>
              <a:gd name="connsiteY95" fmla="*/ 250963 h 1161397"/>
              <a:gd name="connsiteX96" fmla="*/ 5592395 w 6884912"/>
              <a:gd name="connsiteY96" fmla="*/ 265434 h 1161397"/>
              <a:gd name="connsiteX97" fmla="*/ 5613532 w 6884912"/>
              <a:gd name="connsiteY97" fmla="*/ 273379 h 1161397"/>
              <a:gd name="connsiteX98" fmla="*/ 5642173 w 6884912"/>
              <a:gd name="connsiteY98" fmla="*/ 266904 h 1161397"/>
              <a:gd name="connsiteX99" fmla="*/ 5756910 w 6884912"/>
              <a:gd name="connsiteY99" fmla="*/ 239211 h 1161397"/>
              <a:gd name="connsiteX100" fmla="*/ 5846667 w 6884912"/>
              <a:gd name="connsiteY100" fmla="*/ 201786 h 1161397"/>
              <a:gd name="connsiteX101" fmla="*/ 5960732 w 6884912"/>
              <a:gd name="connsiteY101" fmla="*/ 220708 h 1161397"/>
              <a:gd name="connsiteX102" fmla="*/ 6029542 w 6884912"/>
              <a:gd name="connsiteY102" fmla="*/ 210339 h 1161397"/>
              <a:gd name="connsiteX103" fmla="*/ 6141123 w 6884912"/>
              <a:gd name="connsiteY103" fmla="*/ 159923 h 1161397"/>
              <a:gd name="connsiteX104" fmla="*/ 6290640 w 6884912"/>
              <a:gd name="connsiteY104" fmla="*/ 167441 h 1161397"/>
              <a:gd name="connsiteX105" fmla="*/ 6322806 w 6884912"/>
              <a:gd name="connsiteY105" fmla="*/ 213293 h 1161397"/>
              <a:gd name="connsiteX106" fmla="*/ 6364914 w 6884912"/>
              <a:gd name="connsiteY106" fmla="*/ 240140 h 1161397"/>
              <a:gd name="connsiteX107" fmla="*/ 6380420 w 6884912"/>
              <a:gd name="connsiteY107" fmla="*/ 173195 h 1161397"/>
              <a:gd name="connsiteX108" fmla="*/ 6507891 w 6884912"/>
              <a:gd name="connsiteY108" fmla="*/ 118474 h 1161397"/>
              <a:gd name="connsiteX109" fmla="*/ 6571807 w 6884912"/>
              <a:gd name="connsiteY109" fmla="*/ 98636 h 1161397"/>
              <a:gd name="connsiteX110" fmla="*/ 6671880 w 6884912"/>
              <a:gd name="connsiteY110" fmla="*/ 82931 h 1161397"/>
              <a:gd name="connsiteX111" fmla="*/ 6702266 w 6884912"/>
              <a:gd name="connsiteY111" fmla="*/ 75470 h 1161397"/>
              <a:gd name="connsiteX112" fmla="*/ 6845802 w 6884912"/>
              <a:gd name="connsiteY112" fmla="*/ 24496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2039075 w 6884912"/>
              <a:gd name="connsiteY41" fmla="*/ 599964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134285 w 6884912"/>
              <a:gd name="connsiteY78" fmla="*/ 235592 h 1161397"/>
              <a:gd name="connsiteX79" fmla="*/ 4220717 w 6884912"/>
              <a:gd name="connsiteY79" fmla="*/ 192946 h 1161397"/>
              <a:gd name="connsiteX80" fmla="*/ 4228802 w 6884912"/>
              <a:gd name="connsiteY80" fmla="*/ 201468 h 1161397"/>
              <a:gd name="connsiteX81" fmla="*/ 4289361 w 6884912"/>
              <a:gd name="connsiteY81" fmla="*/ 196642 h 1161397"/>
              <a:gd name="connsiteX82" fmla="*/ 4498913 w 6884912"/>
              <a:gd name="connsiteY82" fmla="*/ 118915 h 1161397"/>
              <a:gd name="connsiteX83" fmla="*/ 4617330 w 6884912"/>
              <a:gd name="connsiteY83" fmla="*/ 111163 h 1161397"/>
              <a:gd name="connsiteX84" fmla="*/ 4659778 w 6884912"/>
              <a:gd name="connsiteY84" fmla="*/ 118219 h 1161397"/>
              <a:gd name="connsiteX85" fmla="*/ 4730870 w 6884912"/>
              <a:gd name="connsiteY85" fmla="*/ 129432 h 1161397"/>
              <a:gd name="connsiteX86" fmla="*/ 4785037 w 6884912"/>
              <a:gd name="connsiteY86" fmla="*/ 161964 h 1161397"/>
              <a:gd name="connsiteX87" fmla="*/ 4844073 w 6884912"/>
              <a:gd name="connsiteY87" fmla="*/ 161768 h 1161397"/>
              <a:gd name="connsiteX88" fmla="*/ 4856454 w 6884912"/>
              <a:gd name="connsiteY88" fmla="*/ 130488 h 1161397"/>
              <a:gd name="connsiteX89" fmla="*/ 4920038 w 6884912"/>
              <a:gd name="connsiteY89" fmla="*/ 140418 h 1161397"/>
              <a:gd name="connsiteX90" fmla="*/ 5016639 w 6884912"/>
              <a:gd name="connsiteY90" fmla="*/ 158905 h 1161397"/>
              <a:gd name="connsiteX91" fmla="*/ 5072009 w 6884912"/>
              <a:gd name="connsiteY91" fmla="*/ 161502 h 1161397"/>
              <a:gd name="connsiteX92" fmla="*/ 5223626 w 6884912"/>
              <a:gd name="connsiteY92" fmla="*/ 177356 h 1161397"/>
              <a:gd name="connsiteX93" fmla="*/ 5375773 w 6884912"/>
              <a:gd name="connsiteY93" fmla="*/ 199913 h 1161397"/>
              <a:gd name="connsiteX94" fmla="*/ 5467502 w 6884912"/>
              <a:gd name="connsiteY94" fmla="*/ 250963 h 1161397"/>
              <a:gd name="connsiteX95" fmla="*/ 5592395 w 6884912"/>
              <a:gd name="connsiteY95" fmla="*/ 265434 h 1161397"/>
              <a:gd name="connsiteX96" fmla="*/ 5613532 w 6884912"/>
              <a:gd name="connsiteY96" fmla="*/ 273379 h 1161397"/>
              <a:gd name="connsiteX97" fmla="*/ 5642173 w 6884912"/>
              <a:gd name="connsiteY97" fmla="*/ 266904 h 1161397"/>
              <a:gd name="connsiteX98" fmla="*/ 5756910 w 6884912"/>
              <a:gd name="connsiteY98" fmla="*/ 239211 h 1161397"/>
              <a:gd name="connsiteX99" fmla="*/ 5846667 w 6884912"/>
              <a:gd name="connsiteY99" fmla="*/ 201786 h 1161397"/>
              <a:gd name="connsiteX100" fmla="*/ 5960732 w 6884912"/>
              <a:gd name="connsiteY100" fmla="*/ 220708 h 1161397"/>
              <a:gd name="connsiteX101" fmla="*/ 6029542 w 6884912"/>
              <a:gd name="connsiteY101" fmla="*/ 210339 h 1161397"/>
              <a:gd name="connsiteX102" fmla="*/ 6141123 w 6884912"/>
              <a:gd name="connsiteY102" fmla="*/ 159923 h 1161397"/>
              <a:gd name="connsiteX103" fmla="*/ 6290640 w 6884912"/>
              <a:gd name="connsiteY103" fmla="*/ 167441 h 1161397"/>
              <a:gd name="connsiteX104" fmla="*/ 6322806 w 6884912"/>
              <a:gd name="connsiteY104" fmla="*/ 213293 h 1161397"/>
              <a:gd name="connsiteX105" fmla="*/ 6364914 w 6884912"/>
              <a:gd name="connsiteY105" fmla="*/ 240140 h 1161397"/>
              <a:gd name="connsiteX106" fmla="*/ 6380420 w 6884912"/>
              <a:gd name="connsiteY106" fmla="*/ 173195 h 1161397"/>
              <a:gd name="connsiteX107" fmla="*/ 6507891 w 6884912"/>
              <a:gd name="connsiteY107" fmla="*/ 118474 h 1161397"/>
              <a:gd name="connsiteX108" fmla="*/ 6571807 w 6884912"/>
              <a:gd name="connsiteY108" fmla="*/ 98636 h 1161397"/>
              <a:gd name="connsiteX109" fmla="*/ 6671880 w 6884912"/>
              <a:gd name="connsiteY109" fmla="*/ 82931 h 1161397"/>
              <a:gd name="connsiteX110" fmla="*/ 6702266 w 6884912"/>
              <a:gd name="connsiteY110" fmla="*/ 75470 h 1161397"/>
              <a:gd name="connsiteX111" fmla="*/ 6845802 w 6884912"/>
              <a:gd name="connsiteY111" fmla="*/ 24496 h 1161397"/>
              <a:gd name="connsiteX112" fmla="*/ 6884912 w 6884912"/>
              <a:gd name="connsiteY11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2039075 w 6884912"/>
              <a:gd name="connsiteY41" fmla="*/ 599964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134285 w 6884912"/>
              <a:gd name="connsiteY78" fmla="*/ 235592 h 1161397"/>
              <a:gd name="connsiteX79" fmla="*/ 4220717 w 6884912"/>
              <a:gd name="connsiteY79" fmla="*/ 192946 h 1161397"/>
              <a:gd name="connsiteX80" fmla="*/ 4228802 w 6884912"/>
              <a:gd name="connsiteY80" fmla="*/ 201468 h 1161397"/>
              <a:gd name="connsiteX81" fmla="*/ 4289361 w 6884912"/>
              <a:gd name="connsiteY81" fmla="*/ 196642 h 1161397"/>
              <a:gd name="connsiteX82" fmla="*/ 4498913 w 6884912"/>
              <a:gd name="connsiteY82" fmla="*/ 118915 h 1161397"/>
              <a:gd name="connsiteX83" fmla="*/ 4617330 w 6884912"/>
              <a:gd name="connsiteY83" fmla="*/ 111163 h 1161397"/>
              <a:gd name="connsiteX84" fmla="*/ 4659778 w 6884912"/>
              <a:gd name="connsiteY84" fmla="*/ 118219 h 1161397"/>
              <a:gd name="connsiteX85" fmla="*/ 4730870 w 6884912"/>
              <a:gd name="connsiteY85" fmla="*/ 129432 h 1161397"/>
              <a:gd name="connsiteX86" fmla="*/ 4785037 w 6884912"/>
              <a:gd name="connsiteY86" fmla="*/ 161964 h 1161397"/>
              <a:gd name="connsiteX87" fmla="*/ 4844073 w 6884912"/>
              <a:gd name="connsiteY87" fmla="*/ 161768 h 1161397"/>
              <a:gd name="connsiteX88" fmla="*/ 4856454 w 6884912"/>
              <a:gd name="connsiteY88" fmla="*/ 130488 h 1161397"/>
              <a:gd name="connsiteX89" fmla="*/ 4920038 w 6884912"/>
              <a:gd name="connsiteY89" fmla="*/ 140418 h 1161397"/>
              <a:gd name="connsiteX90" fmla="*/ 5016639 w 6884912"/>
              <a:gd name="connsiteY90" fmla="*/ 158905 h 1161397"/>
              <a:gd name="connsiteX91" fmla="*/ 5072009 w 6884912"/>
              <a:gd name="connsiteY91" fmla="*/ 161502 h 1161397"/>
              <a:gd name="connsiteX92" fmla="*/ 5223626 w 6884912"/>
              <a:gd name="connsiteY92" fmla="*/ 177356 h 1161397"/>
              <a:gd name="connsiteX93" fmla="*/ 5375773 w 6884912"/>
              <a:gd name="connsiteY93" fmla="*/ 199913 h 1161397"/>
              <a:gd name="connsiteX94" fmla="*/ 5467502 w 6884912"/>
              <a:gd name="connsiteY94" fmla="*/ 250963 h 1161397"/>
              <a:gd name="connsiteX95" fmla="*/ 5592395 w 6884912"/>
              <a:gd name="connsiteY95" fmla="*/ 265434 h 1161397"/>
              <a:gd name="connsiteX96" fmla="*/ 5613532 w 6884912"/>
              <a:gd name="connsiteY96" fmla="*/ 273379 h 1161397"/>
              <a:gd name="connsiteX97" fmla="*/ 5642173 w 6884912"/>
              <a:gd name="connsiteY97" fmla="*/ 266904 h 1161397"/>
              <a:gd name="connsiteX98" fmla="*/ 5756910 w 6884912"/>
              <a:gd name="connsiteY98" fmla="*/ 239211 h 1161397"/>
              <a:gd name="connsiteX99" fmla="*/ 5846667 w 6884912"/>
              <a:gd name="connsiteY99" fmla="*/ 201786 h 1161397"/>
              <a:gd name="connsiteX100" fmla="*/ 5960732 w 6884912"/>
              <a:gd name="connsiteY100" fmla="*/ 220708 h 1161397"/>
              <a:gd name="connsiteX101" fmla="*/ 6029542 w 6884912"/>
              <a:gd name="connsiteY101" fmla="*/ 210339 h 1161397"/>
              <a:gd name="connsiteX102" fmla="*/ 6141123 w 6884912"/>
              <a:gd name="connsiteY102" fmla="*/ 159923 h 1161397"/>
              <a:gd name="connsiteX103" fmla="*/ 6290640 w 6884912"/>
              <a:gd name="connsiteY103" fmla="*/ 167441 h 1161397"/>
              <a:gd name="connsiteX104" fmla="*/ 6322806 w 6884912"/>
              <a:gd name="connsiteY104" fmla="*/ 213293 h 1161397"/>
              <a:gd name="connsiteX105" fmla="*/ 6364914 w 6884912"/>
              <a:gd name="connsiteY105" fmla="*/ 240140 h 1161397"/>
              <a:gd name="connsiteX106" fmla="*/ 6380420 w 6884912"/>
              <a:gd name="connsiteY106" fmla="*/ 173195 h 1161397"/>
              <a:gd name="connsiteX107" fmla="*/ 6507891 w 6884912"/>
              <a:gd name="connsiteY107" fmla="*/ 118474 h 1161397"/>
              <a:gd name="connsiteX108" fmla="*/ 6571807 w 6884912"/>
              <a:gd name="connsiteY108" fmla="*/ 98636 h 1161397"/>
              <a:gd name="connsiteX109" fmla="*/ 6671880 w 6884912"/>
              <a:gd name="connsiteY109" fmla="*/ 82931 h 1161397"/>
              <a:gd name="connsiteX110" fmla="*/ 6702266 w 6884912"/>
              <a:gd name="connsiteY110" fmla="*/ 75470 h 1161397"/>
              <a:gd name="connsiteX111" fmla="*/ 6845802 w 6884912"/>
              <a:gd name="connsiteY111" fmla="*/ 24496 h 1161397"/>
              <a:gd name="connsiteX112" fmla="*/ 6884912 w 6884912"/>
              <a:gd name="connsiteY11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134285 w 6884912"/>
              <a:gd name="connsiteY78" fmla="*/ 235592 h 1161397"/>
              <a:gd name="connsiteX79" fmla="*/ 4220717 w 6884912"/>
              <a:gd name="connsiteY79" fmla="*/ 192946 h 1161397"/>
              <a:gd name="connsiteX80" fmla="*/ 4228802 w 6884912"/>
              <a:gd name="connsiteY80" fmla="*/ 201468 h 1161397"/>
              <a:gd name="connsiteX81" fmla="*/ 4289361 w 6884912"/>
              <a:gd name="connsiteY81" fmla="*/ 196642 h 1161397"/>
              <a:gd name="connsiteX82" fmla="*/ 4498913 w 6884912"/>
              <a:gd name="connsiteY82" fmla="*/ 118915 h 1161397"/>
              <a:gd name="connsiteX83" fmla="*/ 4617330 w 6884912"/>
              <a:gd name="connsiteY83" fmla="*/ 111163 h 1161397"/>
              <a:gd name="connsiteX84" fmla="*/ 4659778 w 6884912"/>
              <a:gd name="connsiteY84" fmla="*/ 118219 h 1161397"/>
              <a:gd name="connsiteX85" fmla="*/ 4730870 w 6884912"/>
              <a:gd name="connsiteY85" fmla="*/ 129432 h 1161397"/>
              <a:gd name="connsiteX86" fmla="*/ 4785037 w 6884912"/>
              <a:gd name="connsiteY86" fmla="*/ 161964 h 1161397"/>
              <a:gd name="connsiteX87" fmla="*/ 4844073 w 6884912"/>
              <a:gd name="connsiteY87" fmla="*/ 161768 h 1161397"/>
              <a:gd name="connsiteX88" fmla="*/ 4856454 w 6884912"/>
              <a:gd name="connsiteY88" fmla="*/ 130488 h 1161397"/>
              <a:gd name="connsiteX89" fmla="*/ 4920038 w 6884912"/>
              <a:gd name="connsiteY89" fmla="*/ 140418 h 1161397"/>
              <a:gd name="connsiteX90" fmla="*/ 5016639 w 6884912"/>
              <a:gd name="connsiteY90" fmla="*/ 158905 h 1161397"/>
              <a:gd name="connsiteX91" fmla="*/ 5072009 w 6884912"/>
              <a:gd name="connsiteY91" fmla="*/ 161502 h 1161397"/>
              <a:gd name="connsiteX92" fmla="*/ 5223626 w 6884912"/>
              <a:gd name="connsiteY92" fmla="*/ 177356 h 1161397"/>
              <a:gd name="connsiteX93" fmla="*/ 5375773 w 6884912"/>
              <a:gd name="connsiteY93" fmla="*/ 199913 h 1161397"/>
              <a:gd name="connsiteX94" fmla="*/ 5467502 w 6884912"/>
              <a:gd name="connsiteY94" fmla="*/ 250963 h 1161397"/>
              <a:gd name="connsiteX95" fmla="*/ 5592395 w 6884912"/>
              <a:gd name="connsiteY95" fmla="*/ 265434 h 1161397"/>
              <a:gd name="connsiteX96" fmla="*/ 5613532 w 6884912"/>
              <a:gd name="connsiteY96" fmla="*/ 273379 h 1161397"/>
              <a:gd name="connsiteX97" fmla="*/ 5642173 w 6884912"/>
              <a:gd name="connsiteY97" fmla="*/ 266904 h 1161397"/>
              <a:gd name="connsiteX98" fmla="*/ 5756910 w 6884912"/>
              <a:gd name="connsiteY98" fmla="*/ 239211 h 1161397"/>
              <a:gd name="connsiteX99" fmla="*/ 5846667 w 6884912"/>
              <a:gd name="connsiteY99" fmla="*/ 201786 h 1161397"/>
              <a:gd name="connsiteX100" fmla="*/ 5960732 w 6884912"/>
              <a:gd name="connsiteY100" fmla="*/ 220708 h 1161397"/>
              <a:gd name="connsiteX101" fmla="*/ 6029542 w 6884912"/>
              <a:gd name="connsiteY101" fmla="*/ 210339 h 1161397"/>
              <a:gd name="connsiteX102" fmla="*/ 6141123 w 6884912"/>
              <a:gd name="connsiteY102" fmla="*/ 159923 h 1161397"/>
              <a:gd name="connsiteX103" fmla="*/ 6290640 w 6884912"/>
              <a:gd name="connsiteY103" fmla="*/ 167441 h 1161397"/>
              <a:gd name="connsiteX104" fmla="*/ 6322806 w 6884912"/>
              <a:gd name="connsiteY104" fmla="*/ 213293 h 1161397"/>
              <a:gd name="connsiteX105" fmla="*/ 6364914 w 6884912"/>
              <a:gd name="connsiteY105" fmla="*/ 240140 h 1161397"/>
              <a:gd name="connsiteX106" fmla="*/ 6380420 w 6884912"/>
              <a:gd name="connsiteY106" fmla="*/ 173195 h 1161397"/>
              <a:gd name="connsiteX107" fmla="*/ 6507891 w 6884912"/>
              <a:gd name="connsiteY107" fmla="*/ 118474 h 1161397"/>
              <a:gd name="connsiteX108" fmla="*/ 6571807 w 6884912"/>
              <a:gd name="connsiteY108" fmla="*/ 98636 h 1161397"/>
              <a:gd name="connsiteX109" fmla="*/ 6671880 w 6884912"/>
              <a:gd name="connsiteY109" fmla="*/ 82931 h 1161397"/>
              <a:gd name="connsiteX110" fmla="*/ 6702266 w 6884912"/>
              <a:gd name="connsiteY110" fmla="*/ 75470 h 1161397"/>
              <a:gd name="connsiteX111" fmla="*/ 6845802 w 6884912"/>
              <a:gd name="connsiteY111" fmla="*/ 24496 h 1161397"/>
              <a:gd name="connsiteX112" fmla="*/ 6884912 w 6884912"/>
              <a:gd name="connsiteY11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134285 w 6884912"/>
              <a:gd name="connsiteY78" fmla="*/ 235592 h 1161397"/>
              <a:gd name="connsiteX79" fmla="*/ 4220717 w 6884912"/>
              <a:gd name="connsiteY79" fmla="*/ 192946 h 1161397"/>
              <a:gd name="connsiteX80" fmla="*/ 4228802 w 6884912"/>
              <a:gd name="connsiteY80" fmla="*/ 201468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141123 w 6884912"/>
              <a:gd name="connsiteY101" fmla="*/ 159923 h 1161397"/>
              <a:gd name="connsiteX102" fmla="*/ 6290640 w 6884912"/>
              <a:gd name="connsiteY102" fmla="*/ 167441 h 1161397"/>
              <a:gd name="connsiteX103" fmla="*/ 6322806 w 6884912"/>
              <a:gd name="connsiteY103" fmla="*/ 213293 h 1161397"/>
              <a:gd name="connsiteX104" fmla="*/ 6364914 w 6884912"/>
              <a:gd name="connsiteY104" fmla="*/ 240140 h 1161397"/>
              <a:gd name="connsiteX105" fmla="*/ 6380420 w 6884912"/>
              <a:gd name="connsiteY105" fmla="*/ 173195 h 1161397"/>
              <a:gd name="connsiteX106" fmla="*/ 6507891 w 6884912"/>
              <a:gd name="connsiteY106" fmla="*/ 118474 h 1161397"/>
              <a:gd name="connsiteX107" fmla="*/ 6571807 w 6884912"/>
              <a:gd name="connsiteY107" fmla="*/ 98636 h 1161397"/>
              <a:gd name="connsiteX108" fmla="*/ 6671880 w 6884912"/>
              <a:gd name="connsiteY108" fmla="*/ 82931 h 1161397"/>
              <a:gd name="connsiteX109" fmla="*/ 6702266 w 6884912"/>
              <a:gd name="connsiteY109" fmla="*/ 75470 h 1161397"/>
              <a:gd name="connsiteX110" fmla="*/ 6845802 w 6884912"/>
              <a:gd name="connsiteY110" fmla="*/ 24496 h 1161397"/>
              <a:gd name="connsiteX111" fmla="*/ 6884912 w 6884912"/>
              <a:gd name="connsiteY11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134285 w 6884912"/>
              <a:gd name="connsiteY78" fmla="*/ 235592 h 1161397"/>
              <a:gd name="connsiteX79" fmla="*/ 4220717 w 6884912"/>
              <a:gd name="connsiteY79" fmla="*/ 192946 h 1161397"/>
              <a:gd name="connsiteX80" fmla="*/ 4228802 w 6884912"/>
              <a:gd name="connsiteY80" fmla="*/ 201468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141123 w 6884912"/>
              <a:gd name="connsiteY101" fmla="*/ 159923 h 1161397"/>
              <a:gd name="connsiteX102" fmla="*/ 6290640 w 6884912"/>
              <a:gd name="connsiteY102" fmla="*/ 167441 h 1161397"/>
              <a:gd name="connsiteX103" fmla="*/ 6322806 w 6884912"/>
              <a:gd name="connsiteY103" fmla="*/ 213293 h 1161397"/>
              <a:gd name="connsiteX104" fmla="*/ 6380420 w 6884912"/>
              <a:gd name="connsiteY104" fmla="*/ 173195 h 1161397"/>
              <a:gd name="connsiteX105" fmla="*/ 6507891 w 6884912"/>
              <a:gd name="connsiteY105" fmla="*/ 118474 h 1161397"/>
              <a:gd name="connsiteX106" fmla="*/ 6571807 w 6884912"/>
              <a:gd name="connsiteY106" fmla="*/ 98636 h 1161397"/>
              <a:gd name="connsiteX107" fmla="*/ 6671880 w 6884912"/>
              <a:gd name="connsiteY107" fmla="*/ 82931 h 1161397"/>
              <a:gd name="connsiteX108" fmla="*/ 6702266 w 6884912"/>
              <a:gd name="connsiteY108" fmla="*/ 75470 h 1161397"/>
              <a:gd name="connsiteX109" fmla="*/ 6845802 w 6884912"/>
              <a:gd name="connsiteY109" fmla="*/ 24496 h 1161397"/>
              <a:gd name="connsiteX110" fmla="*/ 6884912 w 6884912"/>
              <a:gd name="connsiteY11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134285 w 6884912"/>
              <a:gd name="connsiteY78" fmla="*/ 235592 h 1161397"/>
              <a:gd name="connsiteX79" fmla="*/ 4220717 w 6884912"/>
              <a:gd name="connsiteY79" fmla="*/ 192946 h 1161397"/>
              <a:gd name="connsiteX80" fmla="*/ 4228802 w 6884912"/>
              <a:gd name="connsiteY80" fmla="*/ 201468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141123 w 6884912"/>
              <a:gd name="connsiteY101" fmla="*/ 159923 h 1161397"/>
              <a:gd name="connsiteX102" fmla="*/ 6290640 w 6884912"/>
              <a:gd name="connsiteY102" fmla="*/ 167441 h 1161397"/>
              <a:gd name="connsiteX103" fmla="*/ 6380420 w 6884912"/>
              <a:gd name="connsiteY103" fmla="*/ 173195 h 1161397"/>
              <a:gd name="connsiteX104" fmla="*/ 6507891 w 6884912"/>
              <a:gd name="connsiteY104" fmla="*/ 118474 h 1161397"/>
              <a:gd name="connsiteX105" fmla="*/ 6571807 w 6884912"/>
              <a:gd name="connsiteY105" fmla="*/ 98636 h 1161397"/>
              <a:gd name="connsiteX106" fmla="*/ 6671880 w 6884912"/>
              <a:gd name="connsiteY106" fmla="*/ 82931 h 1161397"/>
              <a:gd name="connsiteX107" fmla="*/ 6702266 w 6884912"/>
              <a:gd name="connsiteY107" fmla="*/ 75470 h 1161397"/>
              <a:gd name="connsiteX108" fmla="*/ 6845802 w 6884912"/>
              <a:gd name="connsiteY108" fmla="*/ 24496 h 1161397"/>
              <a:gd name="connsiteX109" fmla="*/ 6884912 w 6884912"/>
              <a:gd name="connsiteY109"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134285 w 6884912"/>
              <a:gd name="connsiteY78" fmla="*/ 235592 h 1161397"/>
              <a:gd name="connsiteX79" fmla="*/ 4220717 w 6884912"/>
              <a:gd name="connsiteY79" fmla="*/ 192946 h 1161397"/>
              <a:gd name="connsiteX80" fmla="*/ 4228802 w 6884912"/>
              <a:gd name="connsiteY80" fmla="*/ 201468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290640 w 6884912"/>
              <a:gd name="connsiteY101" fmla="*/ 167441 h 1161397"/>
              <a:gd name="connsiteX102" fmla="*/ 6380420 w 6884912"/>
              <a:gd name="connsiteY102" fmla="*/ 173195 h 1161397"/>
              <a:gd name="connsiteX103" fmla="*/ 6507891 w 6884912"/>
              <a:gd name="connsiteY103" fmla="*/ 118474 h 1161397"/>
              <a:gd name="connsiteX104" fmla="*/ 6571807 w 6884912"/>
              <a:gd name="connsiteY104" fmla="*/ 98636 h 1161397"/>
              <a:gd name="connsiteX105" fmla="*/ 6671880 w 6884912"/>
              <a:gd name="connsiteY105" fmla="*/ 82931 h 1161397"/>
              <a:gd name="connsiteX106" fmla="*/ 6702266 w 6884912"/>
              <a:gd name="connsiteY106" fmla="*/ 75470 h 1161397"/>
              <a:gd name="connsiteX107" fmla="*/ 6845802 w 6884912"/>
              <a:gd name="connsiteY107" fmla="*/ 24496 h 1161397"/>
              <a:gd name="connsiteX108" fmla="*/ 6884912 w 6884912"/>
              <a:gd name="connsiteY10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134285 w 6884912"/>
              <a:gd name="connsiteY78" fmla="*/ 235592 h 1161397"/>
              <a:gd name="connsiteX79" fmla="*/ 4220717 w 6884912"/>
              <a:gd name="connsiteY79" fmla="*/ 192946 h 1161397"/>
              <a:gd name="connsiteX80" fmla="*/ 4228802 w 6884912"/>
              <a:gd name="connsiteY80" fmla="*/ 201468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467502 w 6884912"/>
              <a:gd name="connsiteY92" fmla="*/ 250963 h 1161397"/>
              <a:gd name="connsiteX93" fmla="*/ 5592395 w 6884912"/>
              <a:gd name="connsiteY93" fmla="*/ 265434 h 1161397"/>
              <a:gd name="connsiteX94" fmla="*/ 5613532 w 6884912"/>
              <a:gd name="connsiteY94" fmla="*/ 273379 h 1161397"/>
              <a:gd name="connsiteX95" fmla="*/ 5642173 w 6884912"/>
              <a:gd name="connsiteY95" fmla="*/ 266904 h 1161397"/>
              <a:gd name="connsiteX96" fmla="*/ 5756910 w 6884912"/>
              <a:gd name="connsiteY96" fmla="*/ 239211 h 1161397"/>
              <a:gd name="connsiteX97" fmla="*/ 5846667 w 6884912"/>
              <a:gd name="connsiteY97" fmla="*/ 201786 h 1161397"/>
              <a:gd name="connsiteX98" fmla="*/ 5960732 w 6884912"/>
              <a:gd name="connsiteY98" fmla="*/ 220708 h 1161397"/>
              <a:gd name="connsiteX99" fmla="*/ 6029542 w 6884912"/>
              <a:gd name="connsiteY99" fmla="*/ 210339 h 1161397"/>
              <a:gd name="connsiteX100" fmla="*/ 6290640 w 6884912"/>
              <a:gd name="connsiteY100" fmla="*/ 167441 h 1161397"/>
              <a:gd name="connsiteX101" fmla="*/ 6380420 w 6884912"/>
              <a:gd name="connsiteY101" fmla="*/ 173195 h 1161397"/>
              <a:gd name="connsiteX102" fmla="*/ 6507891 w 6884912"/>
              <a:gd name="connsiteY102" fmla="*/ 118474 h 1161397"/>
              <a:gd name="connsiteX103" fmla="*/ 6571807 w 6884912"/>
              <a:gd name="connsiteY103" fmla="*/ 98636 h 1161397"/>
              <a:gd name="connsiteX104" fmla="*/ 6671880 w 6884912"/>
              <a:gd name="connsiteY104" fmla="*/ 82931 h 1161397"/>
              <a:gd name="connsiteX105" fmla="*/ 6702266 w 6884912"/>
              <a:gd name="connsiteY105" fmla="*/ 75470 h 1161397"/>
              <a:gd name="connsiteX106" fmla="*/ 6845802 w 6884912"/>
              <a:gd name="connsiteY106" fmla="*/ 24496 h 1161397"/>
              <a:gd name="connsiteX107" fmla="*/ 6884912 w 6884912"/>
              <a:gd name="connsiteY107"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907640 w 6884912"/>
              <a:gd name="connsiteY72" fmla="*/ 207568 h 1161397"/>
              <a:gd name="connsiteX73" fmla="*/ 3910449 w 6884912"/>
              <a:gd name="connsiteY73" fmla="*/ 197808 h 1161397"/>
              <a:gd name="connsiteX74" fmla="*/ 3917197 w 6884912"/>
              <a:gd name="connsiteY74" fmla="*/ 196121 h 1161397"/>
              <a:gd name="connsiteX75" fmla="*/ 3922400 w 6884912"/>
              <a:gd name="connsiteY75" fmla="*/ 205056 h 1161397"/>
              <a:gd name="connsiteX76" fmla="*/ 4013061 w 6884912"/>
              <a:gd name="connsiteY76" fmla="*/ 224874 h 1161397"/>
              <a:gd name="connsiteX77" fmla="*/ 4134285 w 6884912"/>
              <a:gd name="connsiteY77" fmla="*/ 235592 h 1161397"/>
              <a:gd name="connsiteX78" fmla="*/ 4220717 w 6884912"/>
              <a:gd name="connsiteY78" fmla="*/ 192946 h 1161397"/>
              <a:gd name="connsiteX79" fmla="*/ 4228802 w 6884912"/>
              <a:gd name="connsiteY79" fmla="*/ 201468 h 1161397"/>
              <a:gd name="connsiteX80" fmla="*/ 4498913 w 6884912"/>
              <a:gd name="connsiteY80" fmla="*/ 118915 h 1161397"/>
              <a:gd name="connsiteX81" fmla="*/ 4617330 w 6884912"/>
              <a:gd name="connsiteY81" fmla="*/ 111163 h 1161397"/>
              <a:gd name="connsiteX82" fmla="*/ 4659778 w 6884912"/>
              <a:gd name="connsiteY82" fmla="*/ 118219 h 1161397"/>
              <a:gd name="connsiteX83" fmla="*/ 4730870 w 6884912"/>
              <a:gd name="connsiteY83" fmla="*/ 129432 h 1161397"/>
              <a:gd name="connsiteX84" fmla="*/ 4785037 w 6884912"/>
              <a:gd name="connsiteY84" fmla="*/ 161964 h 1161397"/>
              <a:gd name="connsiteX85" fmla="*/ 4844073 w 6884912"/>
              <a:gd name="connsiteY85" fmla="*/ 161768 h 1161397"/>
              <a:gd name="connsiteX86" fmla="*/ 4856454 w 6884912"/>
              <a:gd name="connsiteY86" fmla="*/ 130488 h 1161397"/>
              <a:gd name="connsiteX87" fmla="*/ 4920038 w 6884912"/>
              <a:gd name="connsiteY87" fmla="*/ 140418 h 1161397"/>
              <a:gd name="connsiteX88" fmla="*/ 5016639 w 6884912"/>
              <a:gd name="connsiteY88" fmla="*/ 158905 h 1161397"/>
              <a:gd name="connsiteX89" fmla="*/ 5072009 w 6884912"/>
              <a:gd name="connsiteY89" fmla="*/ 161502 h 1161397"/>
              <a:gd name="connsiteX90" fmla="*/ 5223626 w 6884912"/>
              <a:gd name="connsiteY90" fmla="*/ 177356 h 1161397"/>
              <a:gd name="connsiteX91" fmla="*/ 5467502 w 6884912"/>
              <a:gd name="connsiteY91" fmla="*/ 250963 h 1161397"/>
              <a:gd name="connsiteX92" fmla="*/ 5592395 w 6884912"/>
              <a:gd name="connsiteY92" fmla="*/ 265434 h 1161397"/>
              <a:gd name="connsiteX93" fmla="*/ 5613532 w 6884912"/>
              <a:gd name="connsiteY93" fmla="*/ 273379 h 1161397"/>
              <a:gd name="connsiteX94" fmla="*/ 5642173 w 6884912"/>
              <a:gd name="connsiteY94" fmla="*/ 266904 h 1161397"/>
              <a:gd name="connsiteX95" fmla="*/ 5756910 w 6884912"/>
              <a:gd name="connsiteY95" fmla="*/ 239211 h 1161397"/>
              <a:gd name="connsiteX96" fmla="*/ 5846667 w 6884912"/>
              <a:gd name="connsiteY96" fmla="*/ 201786 h 1161397"/>
              <a:gd name="connsiteX97" fmla="*/ 5960732 w 6884912"/>
              <a:gd name="connsiteY97" fmla="*/ 220708 h 1161397"/>
              <a:gd name="connsiteX98" fmla="*/ 6029542 w 6884912"/>
              <a:gd name="connsiteY98" fmla="*/ 210339 h 1161397"/>
              <a:gd name="connsiteX99" fmla="*/ 6290640 w 6884912"/>
              <a:gd name="connsiteY99" fmla="*/ 167441 h 1161397"/>
              <a:gd name="connsiteX100" fmla="*/ 6380420 w 6884912"/>
              <a:gd name="connsiteY100" fmla="*/ 173195 h 1161397"/>
              <a:gd name="connsiteX101" fmla="*/ 6507891 w 6884912"/>
              <a:gd name="connsiteY101" fmla="*/ 118474 h 1161397"/>
              <a:gd name="connsiteX102" fmla="*/ 6571807 w 6884912"/>
              <a:gd name="connsiteY102" fmla="*/ 98636 h 1161397"/>
              <a:gd name="connsiteX103" fmla="*/ 6671880 w 6884912"/>
              <a:gd name="connsiteY103" fmla="*/ 82931 h 1161397"/>
              <a:gd name="connsiteX104" fmla="*/ 6702266 w 6884912"/>
              <a:gd name="connsiteY104" fmla="*/ 75470 h 1161397"/>
              <a:gd name="connsiteX105" fmla="*/ 6845802 w 6884912"/>
              <a:gd name="connsiteY105" fmla="*/ 24496 h 1161397"/>
              <a:gd name="connsiteX106" fmla="*/ 6884912 w 6884912"/>
              <a:gd name="connsiteY106"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907640 w 6884912"/>
              <a:gd name="connsiteY71" fmla="*/ 207568 h 1161397"/>
              <a:gd name="connsiteX72" fmla="*/ 3910449 w 6884912"/>
              <a:gd name="connsiteY72" fmla="*/ 197808 h 1161397"/>
              <a:gd name="connsiteX73" fmla="*/ 3917197 w 6884912"/>
              <a:gd name="connsiteY73" fmla="*/ 196121 h 1161397"/>
              <a:gd name="connsiteX74" fmla="*/ 3922400 w 6884912"/>
              <a:gd name="connsiteY74" fmla="*/ 205056 h 1161397"/>
              <a:gd name="connsiteX75" fmla="*/ 4013061 w 6884912"/>
              <a:gd name="connsiteY75" fmla="*/ 224874 h 1161397"/>
              <a:gd name="connsiteX76" fmla="*/ 4134285 w 6884912"/>
              <a:gd name="connsiteY76" fmla="*/ 235592 h 1161397"/>
              <a:gd name="connsiteX77" fmla="*/ 4220717 w 6884912"/>
              <a:gd name="connsiteY77" fmla="*/ 192946 h 1161397"/>
              <a:gd name="connsiteX78" fmla="*/ 4228802 w 6884912"/>
              <a:gd name="connsiteY78" fmla="*/ 201468 h 1161397"/>
              <a:gd name="connsiteX79" fmla="*/ 4498913 w 6884912"/>
              <a:gd name="connsiteY79" fmla="*/ 118915 h 1161397"/>
              <a:gd name="connsiteX80" fmla="*/ 4617330 w 6884912"/>
              <a:gd name="connsiteY80" fmla="*/ 111163 h 1161397"/>
              <a:gd name="connsiteX81" fmla="*/ 4659778 w 6884912"/>
              <a:gd name="connsiteY81" fmla="*/ 118219 h 1161397"/>
              <a:gd name="connsiteX82" fmla="*/ 4730870 w 6884912"/>
              <a:gd name="connsiteY82" fmla="*/ 129432 h 1161397"/>
              <a:gd name="connsiteX83" fmla="*/ 4785037 w 6884912"/>
              <a:gd name="connsiteY83" fmla="*/ 161964 h 1161397"/>
              <a:gd name="connsiteX84" fmla="*/ 4844073 w 6884912"/>
              <a:gd name="connsiteY84" fmla="*/ 161768 h 1161397"/>
              <a:gd name="connsiteX85" fmla="*/ 4856454 w 6884912"/>
              <a:gd name="connsiteY85" fmla="*/ 130488 h 1161397"/>
              <a:gd name="connsiteX86" fmla="*/ 4920038 w 6884912"/>
              <a:gd name="connsiteY86" fmla="*/ 140418 h 1161397"/>
              <a:gd name="connsiteX87" fmla="*/ 5016639 w 6884912"/>
              <a:gd name="connsiteY87" fmla="*/ 158905 h 1161397"/>
              <a:gd name="connsiteX88" fmla="*/ 5072009 w 6884912"/>
              <a:gd name="connsiteY88" fmla="*/ 161502 h 1161397"/>
              <a:gd name="connsiteX89" fmla="*/ 5223626 w 6884912"/>
              <a:gd name="connsiteY89" fmla="*/ 177356 h 1161397"/>
              <a:gd name="connsiteX90" fmla="*/ 5467502 w 6884912"/>
              <a:gd name="connsiteY90" fmla="*/ 250963 h 1161397"/>
              <a:gd name="connsiteX91" fmla="*/ 5592395 w 6884912"/>
              <a:gd name="connsiteY91" fmla="*/ 265434 h 1161397"/>
              <a:gd name="connsiteX92" fmla="*/ 5613532 w 6884912"/>
              <a:gd name="connsiteY92" fmla="*/ 273379 h 1161397"/>
              <a:gd name="connsiteX93" fmla="*/ 5642173 w 6884912"/>
              <a:gd name="connsiteY93" fmla="*/ 266904 h 1161397"/>
              <a:gd name="connsiteX94" fmla="*/ 5756910 w 6884912"/>
              <a:gd name="connsiteY94" fmla="*/ 239211 h 1161397"/>
              <a:gd name="connsiteX95" fmla="*/ 5846667 w 6884912"/>
              <a:gd name="connsiteY95" fmla="*/ 201786 h 1161397"/>
              <a:gd name="connsiteX96" fmla="*/ 5960732 w 6884912"/>
              <a:gd name="connsiteY96" fmla="*/ 220708 h 1161397"/>
              <a:gd name="connsiteX97" fmla="*/ 6029542 w 6884912"/>
              <a:gd name="connsiteY97" fmla="*/ 210339 h 1161397"/>
              <a:gd name="connsiteX98" fmla="*/ 6290640 w 6884912"/>
              <a:gd name="connsiteY98" fmla="*/ 167441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907640 w 6884912"/>
              <a:gd name="connsiteY71" fmla="*/ 207568 h 1161397"/>
              <a:gd name="connsiteX72" fmla="*/ 3910449 w 6884912"/>
              <a:gd name="connsiteY72" fmla="*/ 197808 h 1161397"/>
              <a:gd name="connsiteX73" fmla="*/ 3917197 w 6884912"/>
              <a:gd name="connsiteY73" fmla="*/ 196121 h 1161397"/>
              <a:gd name="connsiteX74" fmla="*/ 4013061 w 6884912"/>
              <a:gd name="connsiteY74" fmla="*/ 224874 h 1161397"/>
              <a:gd name="connsiteX75" fmla="*/ 4134285 w 6884912"/>
              <a:gd name="connsiteY75" fmla="*/ 235592 h 1161397"/>
              <a:gd name="connsiteX76" fmla="*/ 4220717 w 6884912"/>
              <a:gd name="connsiteY76" fmla="*/ 192946 h 1161397"/>
              <a:gd name="connsiteX77" fmla="*/ 4228802 w 6884912"/>
              <a:gd name="connsiteY77" fmla="*/ 201468 h 1161397"/>
              <a:gd name="connsiteX78" fmla="*/ 4498913 w 6884912"/>
              <a:gd name="connsiteY78" fmla="*/ 118915 h 1161397"/>
              <a:gd name="connsiteX79" fmla="*/ 4617330 w 6884912"/>
              <a:gd name="connsiteY79" fmla="*/ 111163 h 1161397"/>
              <a:gd name="connsiteX80" fmla="*/ 4659778 w 6884912"/>
              <a:gd name="connsiteY80" fmla="*/ 118219 h 1161397"/>
              <a:gd name="connsiteX81" fmla="*/ 4730870 w 6884912"/>
              <a:gd name="connsiteY81" fmla="*/ 129432 h 1161397"/>
              <a:gd name="connsiteX82" fmla="*/ 4785037 w 6884912"/>
              <a:gd name="connsiteY82" fmla="*/ 161964 h 1161397"/>
              <a:gd name="connsiteX83" fmla="*/ 4844073 w 6884912"/>
              <a:gd name="connsiteY83" fmla="*/ 161768 h 1161397"/>
              <a:gd name="connsiteX84" fmla="*/ 4856454 w 6884912"/>
              <a:gd name="connsiteY84" fmla="*/ 130488 h 1161397"/>
              <a:gd name="connsiteX85" fmla="*/ 4920038 w 6884912"/>
              <a:gd name="connsiteY85" fmla="*/ 140418 h 1161397"/>
              <a:gd name="connsiteX86" fmla="*/ 5016639 w 6884912"/>
              <a:gd name="connsiteY86" fmla="*/ 158905 h 1161397"/>
              <a:gd name="connsiteX87" fmla="*/ 5072009 w 6884912"/>
              <a:gd name="connsiteY87" fmla="*/ 161502 h 1161397"/>
              <a:gd name="connsiteX88" fmla="*/ 5223626 w 6884912"/>
              <a:gd name="connsiteY88" fmla="*/ 177356 h 1161397"/>
              <a:gd name="connsiteX89" fmla="*/ 5467502 w 6884912"/>
              <a:gd name="connsiteY89" fmla="*/ 250963 h 1161397"/>
              <a:gd name="connsiteX90" fmla="*/ 5592395 w 6884912"/>
              <a:gd name="connsiteY90" fmla="*/ 265434 h 1161397"/>
              <a:gd name="connsiteX91" fmla="*/ 5613532 w 6884912"/>
              <a:gd name="connsiteY91" fmla="*/ 273379 h 1161397"/>
              <a:gd name="connsiteX92" fmla="*/ 5642173 w 6884912"/>
              <a:gd name="connsiteY92" fmla="*/ 266904 h 1161397"/>
              <a:gd name="connsiteX93" fmla="*/ 5756910 w 6884912"/>
              <a:gd name="connsiteY93" fmla="*/ 239211 h 1161397"/>
              <a:gd name="connsiteX94" fmla="*/ 5846667 w 6884912"/>
              <a:gd name="connsiteY94" fmla="*/ 201786 h 1161397"/>
              <a:gd name="connsiteX95" fmla="*/ 5960732 w 6884912"/>
              <a:gd name="connsiteY95" fmla="*/ 220708 h 1161397"/>
              <a:gd name="connsiteX96" fmla="*/ 6029542 w 6884912"/>
              <a:gd name="connsiteY96" fmla="*/ 210339 h 1161397"/>
              <a:gd name="connsiteX97" fmla="*/ 6290640 w 6884912"/>
              <a:gd name="connsiteY97" fmla="*/ 167441 h 1161397"/>
              <a:gd name="connsiteX98" fmla="*/ 6380420 w 6884912"/>
              <a:gd name="connsiteY98" fmla="*/ 173195 h 1161397"/>
              <a:gd name="connsiteX99" fmla="*/ 6507891 w 6884912"/>
              <a:gd name="connsiteY99" fmla="*/ 118474 h 1161397"/>
              <a:gd name="connsiteX100" fmla="*/ 6571807 w 6884912"/>
              <a:gd name="connsiteY100" fmla="*/ 98636 h 1161397"/>
              <a:gd name="connsiteX101" fmla="*/ 6671880 w 6884912"/>
              <a:gd name="connsiteY101" fmla="*/ 82931 h 1161397"/>
              <a:gd name="connsiteX102" fmla="*/ 6702266 w 6884912"/>
              <a:gd name="connsiteY102" fmla="*/ 75470 h 1161397"/>
              <a:gd name="connsiteX103" fmla="*/ 6845802 w 6884912"/>
              <a:gd name="connsiteY103" fmla="*/ 24496 h 1161397"/>
              <a:gd name="connsiteX104" fmla="*/ 6884912 w 6884912"/>
              <a:gd name="connsiteY104"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907640 w 6884912"/>
              <a:gd name="connsiteY71" fmla="*/ 207568 h 1161397"/>
              <a:gd name="connsiteX72" fmla="*/ 3910449 w 6884912"/>
              <a:gd name="connsiteY72" fmla="*/ 197808 h 1161397"/>
              <a:gd name="connsiteX73" fmla="*/ 4013061 w 6884912"/>
              <a:gd name="connsiteY73" fmla="*/ 224874 h 1161397"/>
              <a:gd name="connsiteX74" fmla="*/ 4134285 w 6884912"/>
              <a:gd name="connsiteY74" fmla="*/ 235592 h 1161397"/>
              <a:gd name="connsiteX75" fmla="*/ 4220717 w 6884912"/>
              <a:gd name="connsiteY75" fmla="*/ 192946 h 1161397"/>
              <a:gd name="connsiteX76" fmla="*/ 4228802 w 6884912"/>
              <a:gd name="connsiteY76" fmla="*/ 201468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785037 w 6884912"/>
              <a:gd name="connsiteY81" fmla="*/ 161964 h 1161397"/>
              <a:gd name="connsiteX82" fmla="*/ 4844073 w 6884912"/>
              <a:gd name="connsiteY82" fmla="*/ 161768 h 1161397"/>
              <a:gd name="connsiteX83" fmla="*/ 4856454 w 6884912"/>
              <a:gd name="connsiteY83" fmla="*/ 130488 h 1161397"/>
              <a:gd name="connsiteX84" fmla="*/ 4920038 w 6884912"/>
              <a:gd name="connsiteY84" fmla="*/ 140418 h 1161397"/>
              <a:gd name="connsiteX85" fmla="*/ 5016639 w 6884912"/>
              <a:gd name="connsiteY85" fmla="*/ 158905 h 1161397"/>
              <a:gd name="connsiteX86" fmla="*/ 5072009 w 6884912"/>
              <a:gd name="connsiteY86" fmla="*/ 161502 h 1161397"/>
              <a:gd name="connsiteX87" fmla="*/ 5223626 w 6884912"/>
              <a:gd name="connsiteY87" fmla="*/ 177356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290640 w 6884912"/>
              <a:gd name="connsiteY96" fmla="*/ 167441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907640 w 6884912"/>
              <a:gd name="connsiteY71" fmla="*/ 207568 h 1161397"/>
              <a:gd name="connsiteX72" fmla="*/ 4013061 w 6884912"/>
              <a:gd name="connsiteY72" fmla="*/ 224874 h 1161397"/>
              <a:gd name="connsiteX73" fmla="*/ 4134285 w 6884912"/>
              <a:gd name="connsiteY73" fmla="*/ 235592 h 1161397"/>
              <a:gd name="connsiteX74" fmla="*/ 4220717 w 6884912"/>
              <a:gd name="connsiteY74" fmla="*/ 192946 h 1161397"/>
              <a:gd name="connsiteX75" fmla="*/ 4228802 w 6884912"/>
              <a:gd name="connsiteY75" fmla="*/ 201468 h 1161397"/>
              <a:gd name="connsiteX76" fmla="*/ 4498913 w 6884912"/>
              <a:gd name="connsiteY76" fmla="*/ 118915 h 1161397"/>
              <a:gd name="connsiteX77" fmla="*/ 4617330 w 6884912"/>
              <a:gd name="connsiteY77" fmla="*/ 111163 h 1161397"/>
              <a:gd name="connsiteX78" fmla="*/ 4659778 w 6884912"/>
              <a:gd name="connsiteY78" fmla="*/ 118219 h 1161397"/>
              <a:gd name="connsiteX79" fmla="*/ 4730870 w 6884912"/>
              <a:gd name="connsiteY79" fmla="*/ 129432 h 1161397"/>
              <a:gd name="connsiteX80" fmla="*/ 4785037 w 6884912"/>
              <a:gd name="connsiteY80" fmla="*/ 161964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467502 w 6884912"/>
              <a:gd name="connsiteY87" fmla="*/ 250963 h 1161397"/>
              <a:gd name="connsiteX88" fmla="*/ 5592395 w 6884912"/>
              <a:gd name="connsiteY88" fmla="*/ 265434 h 1161397"/>
              <a:gd name="connsiteX89" fmla="*/ 5613532 w 6884912"/>
              <a:gd name="connsiteY89" fmla="*/ 273379 h 1161397"/>
              <a:gd name="connsiteX90" fmla="*/ 5642173 w 6884912"/>
              <a:gd name="connsiteY90" fmla="*/ 266904 h 1161397"/>
              <a:gd name="connsiteX91" fmla="*/ 5756910 w 6884912"/>
              <a:gd name="connsiteY91" fmla="*/ 239211 h 1161397"/>
              <a:gd name="connsiteX92" fmla="*/ 5846667 w 6884912"/>
              <a:gd name="connsiteY92" fmla="*/ 201786 h 1161397"/>
              <a:gd name="connsiteX93" fmla="*/ 5960732 w 6884912"/>
              <a:gd name="connsiteY93" fmla="*/ 220708 h 1161397"/>
              <a:gd name="connsiteX94" fmla="*/ 6029542 w 6884912"/>
              <a:gd name="connsiteY94" fmla="*/ 210339 h 1161397"/>
              <a:gd name="connsiteX95" fmla="*/ 6290640 w 6884912"/>
              <a:gd name="connsiteY95" fmla="*/ 167441 h 1161397"/>
              <a:gd name="connsiteX96" fmla="*/ 6380420 w 6884912"/>
              <a:gd name="connsiteY96" fmla="*/ 173195 h 1161397"/>
              <a:gd name="connsiteX97" fmla="*/ 6507891 w 6884912"/>
              <a:gd name="connsiteY97" fmla="*/ 118474 h 1161397"/>
              <a:gd name="connsiteX98" fmla="*/ 6571807 w 6884912"/>
              <a:gd name="connsiteY98" fmla="*/ 98636 h 1161397"/>
              <a:gd name="connsiteX99" fmla="*/ 6671880 w 6884912"/>
              <a:gd name="connsiteY99" fmla="*/ 82931 h 1161397"/>
              <a:gd name="connsiteX100" fmla="*/ 6702266 w 6884912"/>
              <a:gd name="connsiteY100" fmla="*/ 75470 h 1161397"/>
              <a:gd name="connsiteX101" fmla="*/ 6845802 w 6884912"/>
              <a:gd name="connsiteY101" fmla="*/ 24496 h 1161397"/>
              <a:gd name="connsiteX102" fmla="*/ 6884912 w 6884912"/>
              <a:gd name="connsiteY10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907640 w 6884912"/>
              <a:gd name="connsiteY70" fmla="*/ 207568 h 1161397"/>
              <a:gd name="connsiteX71" fmla="*/ 4013061 w 6884912"/>
              <a:gd name="connsiteY71" fmla="*/ 224874 h 1161397"/>
              <a:gd name="connsiteX72" fmla="*/ 4134285 w 6884912"/>
              <a:gd name="connsiteY72" fmla="*/ 235592 h 1161397"/>
              <a:gd name="connsiteX73" fmla="*/ 4220717 w 6884912"/>
              <a:gd name="connsiteY73" fmla="*/ 192946 h 1161397"/>
              <a:gd name="connsiteX74" fmla="*/ 4228802 w 6884912"/>
              <a:gd name="connsiteY74" fmla="*/ 201468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785037 w 6884912"/>
              <a:gd name="connsiteY79" fmla="*/ 161964 h 1161397"/>
              <a:gd name="connsiteX80" fmla="*/ 4844073 w 6884912"/>
              <a:gd name="connsiteY80" fmla="*/ 161768 h 1161397"/>
              <a:gd name="connsiteX81" fmla="*/ 4856454 w 6884912"/>
              <a:gd name="connsiteY81" fmla="*/ 130488 h 1161397"/>
              <a:gd name="connsiteX82" fmla="*/ 4920038 w 6884912"/>
              <a:gd name="connsiteY82" fmla="*/ 140418 h 1161397"/>
              <a:gd name="connsiteX83" fmla="*/ 5016639 w 6884912"/>
              <a:gd name="connsiteY83" fmla="*/ 158905 h 1161397"/>
              <a:gd name="connsiteX84" fmla="*/ 5072009 w 6884912"/>
              <a:gd name="connsiteY84" fmla="*/ 161502 h 1161397"/>
              <a:gd name="connsiteX85" fmla="*/ 5223626 w 6884912"/>
              <a:gd name="connsiteY85" fmla="*/ 177356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290640 w 6884912"/>
              <a:gd name="connsiteY94" fmla="*/ 167441 h 1161397"/>
              <a:gd name="connsiteX95" fmla="*/ 6380420 w 6884912"/>
              <a:gd name="connsiteY95" fmla="*/ 173195 h 1161397"/>
              <a:gd name="connsiteX96" fmla="*/ 6507891 w 6884912"/>
              <a:gd name="connsiteY96" fmla="*/ 118474 h 1161397"/>
              <a:gd name="connsiteX97" fmla="*/ 6571807 w 6884912"/>
              <a:gd name="connsiteY97" fmla="*/ 98636 h 1161397"/>
              <a:gd name="connsiteX98" fmla="*/ 6671880 w 6884912"/>
              <a:gd name="connsiteY98" fmla="*/ 82931 h 1161397"/>
              <a:gd name="connsiteX99" fmla="*/ 6702266 w 6884912"/>
              <a:gd name="connsiteY99" fmla="*/ 75470 h 1161397"/>
              <a:gd name="connsiteX100" fmla="*/ 6845802 w 6884912"/>
              <a:gd name="connsiteY100" fmla="*/ 24496 h 1161397"/>
              <a:gd name="connsiteX101" fmla="*/ 6884912 w 6884912"/>
              <a:gd name="connsiteY10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907640 w 6884912"/>
              <a:gd name="connsiteY69" fmla="*/ 207568 h 1161397"/>
              <a:gd name="connsiteX70" fmla="*/ 4013061 w 6884912"/>
              <a:gd name="connsiteY70" fmla="*/ 224874 h 1161397"/>
              <a:gd name="connsiteX71" fmla="*/ 4134285 w 6884912"/>
              <a:gd name="connsiteY71" fmla="*/ 235592 h 1161397"/>
              <a:gd name="connsiteX72" fmla="*/ 4220717 w 6884912"/>
              <a:gd name="connsiteY72" fmla="*/ 192946 h 1161397"/>
              <a:gd name="connsiteX73" fmla="*/ 4228802 w 6884912"/>
              <a:gd name="connsiteY73" fmla="*/ 201468 h 1161397"/>
              <a:gd name="connsiteX74" fmla="*/ 4498913 w 6884912"/>
              <a:gd name="connsiteY74" fmla="*/ 118915 h 1161397"/>
              <a:gd name="connsiteX75" fmla="*/ 4617330 w 6884912"/>
              <a:gd name="connsiteY75" fmla="*/ 111163 h 1161397"/>
              <a:gd name="connsiteX76" fmla="*/ 4659778 w 6884912"/>
              <a:gd name="connsiteY76" fmla="*/ 118219 h 1161397"/>
              <a:gd name="connsiteX77" fmla="*/ 4730870 w 6884912"/>
              <a:gd name="connsiteY77" fmla="*/ 129432 h 1161397"/>
              <a:gd name="connsiteX78" fmla="*/ 4785037 w 6884912"/>
              <a:gd name="connsiteY78" fmla="*/ 161964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467502 w 6884912"/>
              <a:gd name="connsiteY85" fmla="*/ 250963 h 1161397"/>
              <a:gd name="connsiteX86" fmla="*/ 5592395 w 6884912"/>
              <a:gd name="connsiteY86" fmla="*/ 265434 h 1161397"/>
              <a:gd name="connsiteX87" fmla="*/ 5613532 w 6884912"/>
              <a:gd name="connsiteY87" fmla="*/ 273379 h 1161397"/>
              <a:gd name="connsiteX88" fmla="*/ 5642173 w 6884912"/>
              <a:gd name="connsiteY88" fmla="*/ 266904 h 1161397"/>
              <a:gd name="connsiteX89" fmla="*/ 5756910 w 6884912"/>
              <a:gd name="connsiteY89" fmla="*/ 239211 h 1161397"/>
              <a:gd name="connsiteX90" fmla="*/ 5846667 w 6884912"/>
              <a:gd name="connsiteY90" fmla="*/ 201786 h 1161397"/>
              <a:gd name="connsiteX91" fmla="*/ 5960732 w 6884912"/>
              <a:gd name="connsiteY91" fmla="*/ 220708 h 1161397"/>
              <a:gd name="connsiteX92" fmla="*/ 6029542 w 6884912"/>
              <a:gd name="connsiteY92" fmla="*/ 210339 h 1161397"/>
              <a:gd name="connsiteX93" fmla="*/ 6290640 w 6884912"/>
              <a:gd name="connsiteY93" fmla="*/ 167441 h 1161397"/>
              <a:gd name="connsiteX94" fmla="*/ 6380420 w 6884912"/>
              <a:gd name="connsiteY94" fmla="*/ 173195 h 1161397"/>
              <a:gd name="connsiteX95" fmla="*/ 6507891 w 6884912"/>
              <a:gd name="connsiteY95" fmla="*/ 118474 h 1161397"/>
              <a:gd name="connsiteX96" fmla="*/ 6571807 w 6884912"/>
              <a:gd name="connsiteY96" fmla="*/ 98636 h 1161397"/>
              <a:gd name="connsiteX97" fmla="*/ 6671880 w 6884912"/>
              <a:gd name="connsiteY97" fmla="*/ 82931 h 1161397"/>
              <a:gd name="connsiteX98" fmla="*/ 6702266 w 6884912"/>
              <a:gd name="connsiteY98" fmla="*/ 75470 h 1161397"/>
              <a:gd name="connsiteX99" fmla="*/ 6845802 w 6884912"/>
              <a:gd name="connsiteY99" fmla="*/ 24496 h 1161397"/>
              <a:gd name="connsiteX100" fmla="*/ 6884912 w 6884912"/>
              <a:gd name="connsiteY10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907640 w 6884912"/>
              <a:gd name="connsiteY69" fmla="*/ 207568 h 1161397"/>
              <a:gd name="connsiteX70" fmla="*/ 4013061 w 6884912"/>
              <a:gd name="connsiteY70" fmla="*/ 224874 h 1161397"/>
              <a:gd name="connsiteX71" fmla="*/ 4134285 w 6884912"/>
              <a:gd name="connsiteY71" fmla="*/ 235592 h 1161397"/>
              <a:gd name="connsiteX72" fmla="*/ 4220717 w 6884912"/>
              <a:gd name="connsiteY72" fmla="*/ 192946 h 1161397"/>
              <a:gd name="connsiteX73" fmla="*/ 4228802 w 6884912"/>
              <a:gd name="connsiteY73" fmla="*/ 201468 h 1161397"/>
              <a:gd name="connsiteX74" fmla="*/ 4424852 w 6884912"/>
              <a:gd name="connsiteY74" fmla="*/ 127591 h 1161397"/>
              <a:gd name="connsiteX75" fmla="*/ 4617330 w 6884912"/>
              <a:gd name="connsiteY75" fmla="*/ 111163 h 1161397"/>
              <a:gd name="connsiteX76" fmla="*/ 4659778 w 6884912"/>
              <a:gd name="connsiteY76" fmla="*/ 118219 h 1161397"/>
              <a:gd name="connsiteX77" fmla="*/ 4730870 w 6884912"/>
              <a:gd name="connsiteY77" fmla="*/ 129432 h 1161397"/>
              <a:gd name="connsiteX78" fmla="*/ 4785037 w 6884912"/>
              <a:gd name="connsiteY78" fmla="*/ 161964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467502 w 6884912"/>
              <a:gd name="connsiteY85" fmla="*/ 250963 h 1161397"/>
              <a:gd name="connsiteX86" fmla="*/ 5592395 w 6884912"/>
              <a:gd name="connsiteY86" fmla="*/ 265434 h 1161397"/>
              <a:gd name="connsiteX87" fmla="*/ 5613532 w 6884912"/>
              <a:gd name="connsiteY87" fmla="*/ 273379 h 1161397"/>
              <a:gd name="connsiteX88" fmla="*/ 5642173 w 6884912"/>
              <a:gd name="connsiteY88" fmla="*/ 266904 h 1161397"/>
              <a:gd name="connsiteX89" fmla="*/ 5756910 w 6884912"/>
              <a:gd name="connsiteY89" fmla="*/ 239211 h 1161397"/>
              <a:gd name="connsiteX90" fmla="*/ 5846667 w 6884912"/>
              <a:gd name="connsiteY90" fmla="*/ 201786 h 1161397"/>
              <a:gd name="connsiteX91" fmla="*/ 5960732 w 6884912"/>
              <a:gd name="connsiteY91" fmla="*/ 220708 h 1161397"/>
              <a:gd name="connsiteX92" fmla="*/ 6029542 w 6884912"/>
              <a:gd name="connsiteY92" fmla="*/ 210339 h 1161397"/>
              <a:gd name="connsiteX93" fmla="*/ 6290640 w 6884912"/>
              <a:gd name="connsiteY93" fmla="*/ 167441 h 1161397"/>
              <a:gd name="connsiteX94" fmla="*/ 6380420 w 6884912"/>
              <a:gd name="connsiteY94" fmla="*/ 173195 h 1161397"/>
              <a:gd name="connsiteX95" fmla="*/ 6507891 w 6884912"/>
              <a:gd name="connsiteY95" fmla="*/ 118474 h 1161397"/>
              <a:gd name="connsiteX96" fmla="*/ 6571807 w 6884912"/>
              <a:gd name="connsiteY96" fmla="*/ 98636 h 1161397"/>
              <a:gd name="connsiteX97" fmla="*/ 6671880 w 6884912"/>
              <a:gd name="connsiteY97" fmla="*/ 82931 h 1161397"/>
              <a:gd name="connsiteX98" fmla="*/ 6702266 w 6884912"/>
              <a:gd name="connsiteY98" fmla="*/ 75470 h 1161397"/>
              <a:gd name="connsiteX99" fmla="*/ 6845802 w 6884912"/>
              <a:gd name="connsiteY99" fmla="*/ 24496 h 1161397"/>
              <a:gd name="connsiteX100" fmla="*/ 6884912 w 6884912"/>
              <a:gd name="connsiteY10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907640 w 6884912"/>
              <a:gd name="connsiteY69" fmla="*/ 207568 h 1161397"/>
              <a:gd name="connsiteX70" fmla="*/ 4013061 w 6884912"/>
              <a:gd name="connsiteY70" fmla="*/ 224874 h 1161397"/>
              <a:gd name="connsiteX71" fmla="*/ 4134285 w 6884912"/>
              <a:gd name="connsiteY71" fmla="*/ 235592 h 1161397"/>
              <a:gd name="connsiteX72" fmla="*/ 4220717 w 6884912"/>
              <a:gd name="connsiteY72" fmla="*/ 192946 h 1161397"/>
              <a:gd name="connsiteX73" fmla="*/ 4228802 w 6884912"/>
              <a:gd name="connsiteY73" fmla="*/ 201468 h 1161397"/>
              <a:gd name="connsiteX74" fmla="*/ 4424852 w 6884912"/>
              <a:gd name="connsiteY74" fmla="*/ 127591 h 1161397"/>
              <a:gd name="connsiteX75" fmla="*/ 4617330 w 6884912"/>
              <a:gd name="connsiteY75" fmla="*/ 111163 h 1161397"/>
              <a:gd name="connsiteX76" fmla="*/ 4730870 w 6884912"/>
              <a:gd name="connsiteY76" fmla="*/ 129432 h 1161397"/>
              <a:gd name="connsiteX77" fmla="*/ 4785037 w 6884912"/>
              <a:gd name="connsiteY77" fmla="*/ 161964 h 1161397"/>
              <a:gd name="connsiteX78" fmla="*/ 4844073 w 6884912"/>
              <a:gd name="connsiteY78" fmla="*/ 161768 h 1161397"/>
              <a:gd name="connsiteX79" fmla="*/ 4856454 w 6884912"/>
              <a:gd name="connsiteY79" fmla="*/ 130488 h 1161397"/>
              <a:gd name="connsiteX80" fmla="*/ 4920038 w 6884912"/>
              <a:gd name="connsiteY80" fmla="*/ 140418 h 1161397"/>
              <a:gd name="connsiteX81" fmla="*/ 5016639 w 6884912"/>
              <a:gd name="connsiteY81" fmla="*/ 158905 h 1161397"/>
              <a:gd name="connsiteX82" fmla="*/ 5072009 w 6884912"/>
              <a:gd name="connsiteY82" fmla="*/ 161502 h 1161397"/>
              <a:gd name="connsiteX83" fmla="*/ 5223626 w 6884912"/>
              <a:gd name="connsiteY83" fmla="*/ 177356 h 1161397"/>
              <a:gd name="connsiteX84" fmla="*/ 5467502 w 6884912"/>
              <a:gd name="connsiteY84" fmla="*/ 250963 h 1161397"/>
              <a:gd name="connsiteX85" fmla="*/ 5592395 w 6884912"/>
              <a:gd name="connsiteY85" fmla="*/ 265434 h 1161397"/>
              <a:gd name="connsiteX86" fmla="*/ 5613532 w 6884912"/>
              <a:gd name="connsiteY86" fmla="*/ 273379 h 1161397"/>
              <a:gd name="connsiteX87" fmla="*/ 5642173 w 6884912"/>
              <a:gd name="connsiteY87" fmla="*/ 266904 h 1161397"/>
              <a:gd name="connsiteX88" fmla="*/ 5756910 w 6884912"/>
              <a:gd name="connsiteY88" fmla="*/ 239211 h 1161397"/>
              <a:gd name="connsiteX89" fmla="*/ 5846667 w 6884912"/>
              <a:gd name="connsiteY89" fmla="*/ 201786 h 1161397"/>
              <a:gd name="connsiteX90" fmla="*/ 5960732 w 6884912"/>
              <a:gd name="connsiteY90" fmla="*/ 220708 h 1161397"/>
              <a:gd name="connsiteX91" fmla="*/ 6029542 w 6884912"/>
              <a:gd name="connsiteY91" fmla="*/ 210339 h 1161397"/>
              <a:gd name="connsiteX92" fmla="*/ 6290640 w 6884912"/>
              <a:gd name="connsiteY92" fmla="*/ 167441 h 1161397"/>
              <a:gd name="connsiteX93" fmla="*/ 6380420 w 6884912"/>
              <a:gd name="connsiteY93" fmla="*/ 173195 h 1161397"/>
              <a:gd name="connsiteX94" fmla="*/ 6507891 w 6884912"/>
              <a:gd name="connsiteY94" fmla="*/ 118474 h 1161397"/>
              <a:gd name="connsiteX95" fmla="*/ 6571807 w 6884912"/>
              <a:gd name="connsiteY95" fmla="*/ 98636 h 1161397"/>
              <a:gd name="connsiteX96" fmla="*/ 6671880 w 6884912"/>
              <a:gd name="connsiteY96" fmla="*/ 82931 h 1161397"/>
              <a:gd name="connsiteX97" fmla="*/ 6702266 w 6884912"/>
              <a:gd name="connsiteY97" fmla="*/ 75470 h 1161397"/>
              <a:gd name="connsiteX98" fmla="*/ 6845802 w 6884912"/>
              <a:gd name="connsiteY98" fmla="*/ 24496 h 1161397"/>
              <a:gd name="connsiteX99" fmla="*/ 6884912 w 6884912"/>
              <a:gd name="connsiteY99"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907640 w 6884912"/>
              <a:gd name="connsiteY68" fmla="*/ 207568 h 1161397"/>
              <a:gd name="connsiteX69" fmla="*/ 4013061 w 6884912"/>
              <a:gd name="connsiteY69" fmla="*/ 224874 h 1161397"/>
              <a:gd name="connsiteX70" fmla="*/ 4134285 w 6884912"/>
              <a:gd name="connsiteY70" fmla="*/ 235592 h 1161397"/>
              <a:gd name="connsiteX71" fmla="*/ 4220717 w 6884912"/>
              <a:gd name="connsiteY71" fmla="*/ 192946 h 1161397"/>
              <a:gd name="connsiteX72" fmla="*/ 4228802 w 6884912"/>
              <a:gd name="connsiteY72" fmla="*/ 201468 h 1161397"/>
              <a:gd name="connsiteX73" fmla="*/ 4424852 w 6884912"/>
              <a:gd name="connsiteY73" fmla="*/ 127591 h 1161397"/>
              <a:gd name="connsiteX74" fmla="*/ 4617330 w 6884912"/>
              <a:gd name="connsiteY74" fmla="*/ 111163 h 1161397"/>
              <a:gd name="connsiteX75" fmla="*/ 4730870 w 6884912"/>
              <a:gd name="connsiteY75" fmla="*/ 129432 h 1161397"/>
              <a:gd name="connsiteX76" fmla="*/ 4785037 w 6884912"/>
              <a:gd name="connsiteY76" fmla="*/ 161964 h 1161397"/>
              <a:gd name="connsiteX77" fmla="*/ 4844073 w 6884912"/>
              <a:gd name="connsiteY77" fmla="*/ 161768 h 1161397"/>
              <a:gd name="connsiteX78" fmla="*/ 4856454 w 6884912"/>
              <a:gd name="connsiteY78" fmla="*/ 130488 h 1161397"/>
              <a:gd name="connsiteX79" fmla="*/ 4920038 w 6884912"/>
              <a:gd name="connsiteY79" fmla="*/ 140418 h 1161397"/>
              <a:gd name="connsiteX80" fmla="*/ 5016639 w 6884912"/>
              <a:gd name="connsiteY80" fmla="*/ 158905 h 1161397"/>
              <a:gd name="connsiteX81" fmla="*/ 5072009 w 6884912"/>
              <a:gd name="connsiteY81" fmla="*/ 161502 h 1161397"/>
              <a:gd name="connsiteX82" fmla="*/ 5223626 w 6884912"/>
              <a:gd name="connsiteY82" fmla="*/ 177356 h 1161397"/>
              <a:gd name="connsiteX83" fmla="*/ 5467502 w 6884912"/>
              <a:gd name="connsiteY83" fmla="*/ 250963 h 1161397"/>
              <a:gd name="connsiteX84" fmla="*/ 5592395 w 6884912"/>
              <a:gd name="connsiteY84" fmla="*/ 265434 h 1161397"/>
              <a:gd name="connsiteX85" fmla="*/ 5613532 w 6884912"/>
              <a:gd name="connsiteY85" fmla="*/ 273379 h 1161397"/>
              <a:gd name="connsiteX86" fmla="*/ 5642173 w 6884912"/>
              <a:gd name="connsiteY86" fmla="*/ 266904 h 1161397"/>
              <a:gd name="connsiteX87" fmla="*/ 5756910 w 6884912"/>
              <a:gd name="connsiteY87" fmla="*/ 239211 h 1161397"/>
              <a:gd name="connsiteX88" fmla="*/ 5846667 w 6884912"/>
              <a:gd name="connsiteY88" fmla="*/ 201786 h 1161397"/>
              <a:gd name="connsiteX89" fmla="*/ 5960732 w 6884912"/>
              <a:gd name="connsiteY89" fmla="*/ 220708 h 1161397"/>
              <a:gd name="connsiteX90" fmla="*/ 6029542 w 6884912"/>
              <a:gd name="connsiteY90" fmla="*/ 210339 h 1161397"/>
              <a:gd name="connsiteX91" fmla="*/ 6290640 w 6884912"/>
              <a:gd name="connsiteY91" fmla="*/ 167441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127968 w 6884912"/>
              <a:gd name="connsiteY57" fmla="*/ 287613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907640 w 6884912"/>
              <a:gd name="connsiteY68" fmla="*/ 207568 h 1161397"/>
              <a:gd name="connsiteX69" fmla="*/ 4013061 w 6884912"/>
              <a:gd name="connsiteY69" fmla="*/ 224874 h 1161397"/>
              <a:gd name="connsiteX70" fmla="*/ 4134285 w 6884912"/>
              <a:gd name="connsiteY70" fmla="*/ 235592 h 1161397"/>
              <a:gd name="connsiteX71" fmla="*/ 4220717 w 6884912"/>
              <a:gd name="connsiteY71" fmla="*/ 192946 h 1161397"/>
              <a:gd name="connsiteX72" fmla="*/ 4228802 w 6884912"/>
              <a:gd name="connsiteY72" fmla="*/ 201468 h 1161397"/>
              <a:gd name="connsiteX73" fmla="*/ 4424852 w 6884912"/>
              <a:gd name="connsiteY73" fmla="*/ 127591 h 1161397"/>
              <a:gd name="connsiteX74" fmla="*/ 4617330 w 6884912"/>
              <a:gd name="connsiteY74" fmla="*/ 111163 h 1161397"/>
              <a:gd name="connsiteX75" fmla="*/ 4730870 w 6884912"/>
              <a:gd name="connsiteY75" fmla="*/ 129432 h 1161397"/>
              <a:gd name="connsiteX76" fmla="*/ 4785037 w 6884912"/>
              <a:gd name="connsiteY76" fmla="*/ 161964 h 1161397"/>
              <a:gd name="connsiteX77" fmla="*/ 4844073 w 6884912"/>
              <a:gd name="connsiteY77" fmla="*/ 161768 h 1161397"/>
              <a:gd name="connsiteX78" fmla="*/ 4856454 w 6884912"/>
              <a:gd name="connsiteY78" fmla="*/ 130488 h 1161397"/>
              <a:gd name="connsiteX79" fmla="*/ 4920038 w 6884912"/>
              <a:gd name="connsiteY79" fmla="*/ 140418 h 1161397"/>
              <a:gd name="connsiteX80" fmla="*/ 5016639 w 6884912"/>
              <a:gd name="connsiteY80" fmla="*/ 158905 h 1161397"/>
              <a:gd name="connsiteX81" fmla="*/ 5072009 w 6884912"/>
              <a:gd name="connsiteY81" fmla="*/ 161502 h 1161397"/>
              <a:gd name="connsiteX82" fmla="*/ 5223626 w 6884912"/>
              <a:gd name="connsiteY82" fmla="*/ 177356 h 1161397"/>
              <a:gd name="connsiteX83" fmla="*/ 5467502 w 6884912"/>
              <a:gd name="connsiteY83" fmla="*/ 250963 h 1161397"/>
              <a:gd name="connsiteX84" fmla="*/ 5592395 w 6884912"/>
              <a:gd name="connsiteY84" fmla="*/ 265434 h 1161397"/>
              <a:gd name="connsiteX85" fmla="*/ 5613532 w 6884912"/>
              <a:gd name="connsiteY85" fmla="*/ 273379 h 1161397"/>
              <a:gd name="connsiteX86" fmla="*/ 5642173 w 6884912"/>
              <a:gd name="connsiteY86" fmla="*/ 266904 h 1161397"/>
              <a:gd name="connsiteX87" fmla="*/ 5756910 w 6884912"/>
              <a:gd name="connsiteY87" fmla="*/ 239211 h 1161397"/>
              <a:gd name="connsiteX88" fmla="*/ 5846667 w 6884912"/>
              <a:gd name="connsiteY88" fmla="*/ 201786 h 1161397"/>
              <a:gd name="connsiteX89" fmla="*/ 6029542 w 6884912"/>
              <a:gd name="connsiteY89" fmla="*/ 210339 h 1161397"/>
              <a:gd name="connsiteX90" fmla="*/ 6290640 w 6884912"/>
              <a:gd name="connsiteY90" fmla="*/ 167441 h 1161397"/>
              <a:gd name="connsiteX91" fmla="*/ 6380420 w 6884912"/>
              <a:gd name="connsiteY91" fmla="*/ 173195 h 1161397"/>
              <a:gd name="connsiteX92" fmla="*/ 6507891 w 6884912"/>
              <a:gd name="connsiteY92" fmla="*/ 118474 h 1161397"/>
              <a:gd name="connsiteX93" fmla="*/ 6571807 w 6884912"/>
              <a:gd name="connsiteY93" fmla="*/ 98636 h 1161397"/>
              <a:gd name="connsiteX94" fmla="*/ 6671880 w 6884912"/>
              <a:gd name="connsiteY94" fmla="*/ 82931 h 1161397"/>
              <a:gd name="connsiteX95" fmla="*/ 6702266 w 6884912"/>
              <a:gd name="connsiteY95" fmla="*/ 75470 h 1161397"/>
              <a:gd name="connsiteX96" fmla="*/ 6845802 w 6884912"/>
              <a:gd name="connsiteY96" fmla="*/ 24496 h 1161397"/>
              <a:gd name="connsiteX97" fmla="*/ 6884912 w 6884912"/>
              <a:gd name="connsiteY97"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754324 w 6884912"/>
              <a:gd name="connsiteY51" fmla="*/ 424766 h 1161397"/>
              <a:gd name="connsiteX52" fmla="*/ 2848470 w 6884912"/>
              <a:gd name="connsiteY52" fmla="*/ 405966 h 1161397"/>
              <a:gd name="connsiteX53" fmla="*/ 2881772 w 6884912"/>
              <a:gd name="connsiteY53" fmla="*/ 387260 h 1161397"/>
              <a:gd name="connsiteX54" fmla="*/ 2929932 w 6884912"/>
              <a:gd name="connsiteY54" fmla="*/ 368912 h 1161397"/>
              <a:gd name="connsiteX55" fmla="*/ 3013020 w 6884912"/>
              <a:gd name="connsiteY55" fmla="*/ 327578 h 1161397"/>
              <a:gd name="connsiteX56" fmla="*/ 3127968 w 6884912"/>
              <a:gd name="connsiteY56" fmla="*/ 287613 h 1161397"/>
              <a:gd name="connsiteX57" fmla="*/ 3222191 w 6884912"/>
              <a:gd name="connsiteY57" fmla="*/ 307887 h 1161397"/>
              <a:gd name="connsiteX58" fmla="*/ 3227953 w 6884912"/>
              <a:gd name="connsiteY58" fmla="*/ 297650 h 1161397"/>
              <a:gd name="connsiteX59" fmla="*/ 3287859 w 6884912"/>
              <a:gd name="connsiteY59" fmla="*/ 287558 h 1161397"/>
              <a:gd name="connsiteX60" fmla="*/ 3510042 w 6884912"/>
              <a:gd name="connsiteY60" fmla="*/ 311820 h 1161397"/>
              <a:gd name="connsiteX61" fmla="*/ 3626773 w 6884912"/>
              <a:gd name="connsiteY61" fmla="*/ 290452 h 1161397"/>
              <a:gd name="connsiteX62" fmla="*/ 3666217 w 6884912"/>
              <a:gd name="connsiteY62" fmla="*/ 273255 h 1161397"/>
              <a:gd name="connsiteX63" fmla="*/ 3732427 w 6884912"/>
              <a:gd name="connsiteY63" fmla="*/ 245039 h 1161397"/>
              <a:gd name="connsiteX64" fmla="*/ 3777022 w 6884912"/>
              <a:gd name="connsiteY64" fmla="*/ 200276 h 1161397"/>
              <a:gd name="connsiteX65" fmla="*/ 3791246 w 6884912"/>
              <a:gd name="connsiteY65" fmla="*/ 189996 h 1161397"/>
              <a:gd name="connsiteX66" fmla="*/ 3819864 w 6884912"/>
              <a:gd name="connsiteY66" fmla="*/ 194605 h 1161397"/>
              <a:gd name="connsiteX67" fmla="*/ 3907640 w 6884912"/>
              <a:gd name="connsiteY67" fmla="*/ 207568 h 1161397"/>
              <a:gd name="connsiteX68" fmla="*/ 4013061 w 6884912"/>
              <a:gd name="connsiteY68" fmla="*/ 224874 h 1161397"/>
              <a:gd name="connsiteX69" fmla="*/ 4134285 w 6884912"/>
              <a:gd name="connsiteY69" fmla="*/ 235592 h 1161397"/>
              <a:gd name="connsiteX70" fmla="*/ 4220717 w 6884912"/>
              <a:gd name="connsiteY70" fmla="*/ 192946 h 1161397"/>
              <a:gd name="connsiteX71" fmla="*/ 4228802 w 6884912"/>
              <a:gd name="connsiteY71" fmla="*/ 201468 h 1161397"/>
              <a:gd name="connsiteX72" fmla="*/ 4424852 w 6884912"/>
              <a:gd name="connsiteY72" fmla="*/ 127591 h 1161397"/>
              <a:gd name="connsiteX73" fmla="*/ 4617330 w 6884912"/>
              <a:gd name="connsiteY73" fmla="*/ 111163 h 1161397"/>
              <a:gd name="connsiteX74" fmla="*/ 4730870 w 6884912"/>
              <a:gd name="connsiteY74" fmla="*/ 129432 h 1161397"/>
              <a:gd name="connsiteX75" fmla="*/ 4785037 w 6884912"/>
              <a:gd name="connsiteY75" fmla="*/ 161964 h 1161397"/>
              <a:gd name="connsiteX76" fmla="*/ 4844073 w 6884912"/>
              <a:gd name="connsiteY76" fmla="*/ 161768 h 1161397"/>
              <a:gd name="connsiteX77" fmla="*/ 4856454 w 6884912"/>
              <a:gd name="connsiteY77" fmla="*/ 130488 h 1161397"/>
              <a:gd name="connsiteX78" fmla="*/ 4920038 w 6884912"/>
              <a:gd name="connsiteY78" fmla="*/ 140418 h 1161397"/>
              <a:gd name="connsiteX79" fmla="*/ 5016639 w 6884912"/>
              <a:gd name="connsiteY79" fmla="*/ 158905 h 1161397"/>
              <a:gd name="connsiteX80" fmla="*/ 5072009 w 6884912"/>
              <a:gd name="connsiteY80" fmla="*/ 161502 h 1161397"/>
              <a:gd name="connsiteX81" fmla="*/ 5223626 w 6884912"/>
              <a:gd name="connsiteY81" fmla="*/ 177356 h 1161397"/>
              <a:gd name="connsiteX82" fmla="*/ 5467502 w 6884912"/>
              <a:gd name="connsiteY82" fmla="*/ 250963 h 1161397"/>
              <a:gd name="connsiteX83" fmla="*/ 5592395 w 6884912"/>
              <a:gd name="connsiteY83" fmla="*/ 265434 h 1161397"/>
              <a:gd name="connsiteX84" fmla="*/ 5613532 w 6884912"/>
              <a:gd name="connsiteY84" fmla="*/ 273379 h 1161397"/>
              <a:gd name="connsiteX85" fmla="*/ 5642173 w 6884912"/>
              <a:gd name="connsiteY85" fmla="*/ 266904 h 1161397"/>
              <a:gd name="connsiteX86" fmla="*/ 5756910 w 6884912"/>
              <a:gd name="connsiteY86" fmla="*/ 239211 h 1161397"/>
              <a:gd name="connsiteX87" fmla="*/ 5846667 w 6884912"/>
              <a:gd name="connsiteY87" fmla="*/ 201786 h 1161397"/>
              <a:gd name="connsiteX88" fmla="*/ 6029542 w 6884912"/>
              <a:gd name="connsiteY88" fmla="*/ 210339 h 1161397"/>
              <a:gd name="connsiteX89" fmla="*/ 6290640 w 6884912"/>
              <a:gd name="connsiteY89" fmla="*/ 167441 h 1161397"/>
              <a:gd name="connsiteX90" fmla="*/ 6380420 w 6884912"/>
              <a:gd name="connsiteY90" fmla="*/ 173195 h 1161397"/>
              <a:gd name="connsiteX91" fmla="*/ 6507891 w 6884912"/>
              <a:gd name="connsiteY91" fmla="*/ 118474 h 1161397"/>
              <a:gd name="connsiteX92" fmla="*/ 6571807 w 6884912"/>
              <a:gd name="connsiteY92" fmla="*/ 98636 h 1161397"/>
              <a:gd name="connsiteX93" fmla="*/ 6671880 w 6884912"/>
              <a:gd name="connsiteY93" fmla="*/ 82931 h 1161397"/>
              <a:gd name="connsiteX94" fmla="*/ 6702266 w 6884912"/>
              <a:gd name="connsiteY94" fmla="*/ 75470 h 1161397"/>
              <a:gd name="connsiteX95" fmla="*/ 6845802 w 6884912"/>
              <a:gd name="connsiteY95" fmla="*/ 24496 h 1161397"/>
              <a:gd name="connsiteX96" fmla="*/ 6884912 w 6884912"/>
              <a:gd name="connsiteY96"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92172 w 6884912"/>
              <a:gd name="connsiteY39" fmla="*/ 629819 h 1161397"/>
              <a:gd name="connsiteX40" fmla="*/ 1731986 w 6884912"/>
              <a:gd name="connsiteY40" fmla="*/ 589682 h 1161397"/>
              <a:gd name="connsiteX41" fmla="*/ 1940326 w 6884912"/>
              <a:gd name="connsiteY41" fmla="*/ 582611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127968 w 6884912"/>
              <a:gd name="connsiteY55" fmla="*/ 287613 h 1161397"/>
              <a:gd name="connsiteX56" fmla="*/ 3222191 w 6884912"/>
              <a:gd name="connsiteY56" fmla="*/ 307887 h 1161397"/>
              <a:gd name="connsiteX57" fmla="*/ 3227953 w 6884912"/>
              <a:gd name="connsiteY57" fmla="*/ 297650 h 1161397"/>
              <a:gd name="connsiteX58" fmla="*/ 3287859 w 6884912"/>
              <a:gd name="connsiteY58" fmla="*/ 287558 h 1161397"/>
              <a:gd name="connsiteX59" fmla="*/ 3510042 w 6884912"/>
              <a:gd name="connsiteY59" fmla="*/ 311820 h 1161397"/>
              <a:gd name="connsiteX60" fmla="*/ 3626773 w 6884912"/>
              <a:gd name="connsiteY60" fmla="*/ 290452 h 1161397"/>
              <a:gd name="connsiteX61" fmla="*/ 3666217 w 6884912"/>
              <a:gd name="connsiteY61" fmla="*/ 273255 h 1161397"/>
              <a:gd name="connsiteX62" fmla="*/ 3732427 w 6884912"/>
              <a:gd name="connsiteY62" fmla="*/ 245039 h 1161397"/>
              <a:gd name="connsiteX63" fmla="*/ 3777022 w 6884912"/>
              <a:gd name="connsiteY63" fmla="*/ 200276 h 1161397"/>
              <a:gd name="connsiteX64" fmla="*/ 3791246 w 6884912"/>
              <a:gd name="connsiteY64" fmla="*/ 189996 h 1161397"/>
              <a:gd name="connsiteX65" fmla="*/ 3819864 w 6884912"/>
              <a:gd name="connsiteY65" fmla="*/ 194605 h 1161397"/>
              <a:gd name="connsiteX66" fmla="*/ 3907640 w 6884912"/>
              <a:gd name="connsiteY66" fmla="*/ 207568 h 1161397"/>
              <a:gd name="connsiteX67" fmla="*/ 4013061 w 6884912"/>
              <a:gd name="connsiteY67" fmla="*/ 224874 h 1161397"/>
              <a:gd name="connsiteX68" fmla="*/ 4134285 w 6884912"/>
              <a:gd name="connsiteY68" fmla="*/ 235592 h 1161397"/>
              <a:gd name="connsiteX69" fmla="*/ 4220717 w 6884912"/>
              <a:gd name="connsiteY69" fmla="*/ 192946 h 1161397"/>
              <a:gd name="connsiteX70" fmla="*/ 4228802 w 6884912"/>
              <a:gd name="connsiteY70" fmla="*/ 201468 h 1161397"/>
              <a:gd name="connsiteX71" fmla="*/ 4424852 w 6884912"/>
              <a:gd name="connsiteY71" fmla="*/ 127591 h 1161397"/>
              <a:gd name="connsiteX72" fmla="*/ 4617330 w 6884912"/>
              <a:gd name="connsiteY72" fmla="*/ 111163 h 1161397"/>
              <a:gd name="connsiteX73" fmla="*/ 4730870 w 6884912"/>
              <a:gd name="connsiteY73" fmla="*/ 129432 h 1161397"/>
              <a:gd name="connsiteX74" fmla="*/ 4785037 w 6884912"/>
              <a:gd name="connsiteY74" fmla="*/ 161964 h 1161397"/>
              <a:gd name="connsiteX75" fmla="*/ 4844073 w 6884912"/>
              <a:gd name="connsiteY75" fmla="*/ 161768 h 1161397"/>
              <a:gd name="connsiteX76" fmla="*/ 4856454 w 6884912"/>
              <a:gd name="connsiteY76" fmla="*/ 130488 h 1161397"/>
              <a:gd name="connsiteX77" fmla="*/ 4920038 w 6884912"/>
              <a:gd name="connsiteY77" fmla="*/ 140418 h 1161397"/>
              <a:gd name="connsiteX78" fmla="*/ 5016639 w 6884912"/>
              <a:gd name="connsiteY78" fmla="*/ 158905 h 1161397"/>
              <a:gd name="connsiteX79" fmla="*/ 5072009 w 6884912"/>
              <a:gd name="connsiteY79" fmla="*/ 161502 h 1161397"/>
              <a:gd name="connsiteX80" fmla="*/ 5223626 w 6884912"/>
              <a:gd name="connsiteY80" fmla="*/ 177356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6029542 w 6884912"/>
              <a:gd name="connsiteY87" fmla="*/ 210339 h 1161397"/>
              <a:gd name="connsiteX88" fmla="*/ 6290640 w 6884912"/>
              <a:gd name="connsiteY88" fmla="*/ 167441 h 1161397"/>
              <a:gd name="connsiteX89" fmla="*/ 6380420 w 6884912"/>
              <a:gd name="connsiteY89" fmla="*/ 173195 h 1161397"/>
              <a:gd name="connsiteX90" fmla="*/ 6507891 w 6884912"/>
              <a:gd name="connsiteY90" fmla="*/ 118474 h 1161397"/>
              <a:gd name="connsiteX91" fmla="*/ 6571807 w 6884912"/>
              <a:gd name="connsiteY91" fmla="*/ 98636 h 1161397"/>
              <a:gd name="connsiteX92" fmla="*/ 6671880 w 6884912"/>
              <a:gd name="connsiteY92" fmla="*/ 82931 h 1161397"/>
              <a:gd name="connsiteX93" fmla="*/ 6702266 w 6884912"/>
              <a:gd name="connsiteY93" fmla="*/ 75470 h 1161397"/>
              <a:gd name="connsiteX94" fmla="*/ 6845802 w 6884912"/>
              <a:gd name="connsiteY94" fmla="*/ 24496 h 1161397"/>
              <a:gd name="connsiteX95" fmla="*/ 6884912 w 6884912"/>
              <a:gd name="connsiteY9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73197 w 6884912"/>
              <a:gd name="connsiteY12" fmla="*/ 1010060 h 1161397"/>
              <a:gd name="connsiteX13" fmla="*/ 723108 w 6884912"/>
              <a:gd name="connsiteY13" fmla="*/ 980081 h 1161397"/>
              <a:gd name="connsiteX14" fmla="*/ 797699 w 6884912"/>
              <a:gd name="connsiteY14" fmla="*/ 931362 h 1161397"/>
              <a:gd name="connsiteX15" fmla="*/ 843359 w 6884912"/>
              <a:gd name="connsiteY15" fmla="*/ 910894 h 1161397"/>
              <a:gd name="connsiteX16" fmla="*/ 965215 w 6884912"/>
              <a:gd name="connsiteY16" fmla="*/ 846701 h 1161397"/>
              <a:gd name="connsiteX17" fmla="*/ 1085080 w 6884912"/>
              <a:gd name="connsiteY17" fmla="*/ 776086 h 1161397"/>
              <a:gd name="connsiteX18" fmla="*/ 1131224 w 6884912"/>
              <a:gd name="connsiteY18" fmla="*/ 706160 h 1161397"/>
              <a:gd name="connsiteX19" fmla="*/ 1138051 w 6884912"/>
              <a:gd name="connsiteY19" fmla="*/ 702034 h 1161397"/>
              <a:gd name="connsiteX20" fmla="*/ 1158800 w 6884912"/>
              <a:gd name="connsiteY20" fmla="*/ 700004 h 1161397"/>
              <a:gd name="connsiteX21" fmla="*/ 1166947 w 6884912"/>
              <a:gd name="connsiteY21" fmla="*/ 700762 h 1161397"/>
              <a:gd name="connsiteX22" fmla="*/ 1178135 w 6884912"/>
              <a:gd name="connsiteY22" fmla="*/ 698631 h 1161397"/>
              <a:gd name="connsiteX23" fmla="*/ 1178301 w 6884912"/>
              <a:gd name="connsiteY23" fmla="*/ 698094 h 1161397"/>
              <a:gd name="connsiteX24" fmla="*/ 1188995 w 6884912"/>
              <a:gd name="connsiteY24" fmla="*/ 697048 h 1161397"/>
              <a:gd name="connsiteX25" fmla="*/ 1242716 w 6884912"/>
              <a:gd name="connsiteY25" fmla="*/ 698052 h 1161397"/>
              <a:gd name="connsiteX26" fmla="*/ 1299977 w 6884912"/>
              <a:gd name="connsiteY26" fmla="*/ 639196 h 1161397"/>
              <a:gd name="connsiteX27" fmla="*/ 1326190 w 6884912"/>
              <a:gd name="connsiteY27" fmla="*/ 625955 h 1161397"/>
              <a:gd name="connsiteX28" fmla="*/ 1339600 w 6884912"/>
              <a:gd name="connsiteY28" fmla="*/ 616295 h 1161397"/>
              <a:gd name="connsiteX29" fmla="*/ 1340054 w 6884912"/>
              <a:gd name="connsiteY29" fmla="*/ 614022 h 1161397"/>
              <a:gd name="connsiteX30" fmla="*/ 1391606 w 6884912"/>
              <a:gd name="connsiteY30" fmla="*/ 615229 h 1161397"/>
              <a:gd name="connsiteX31" fmla="*/ 1397565 w 6884912"/>
              <a:gd name="connsiteY31" fmla="*/ 611490 h 1161397"/>
              <a:gd name="connsiteX32" fmla="*/ 1432302 w 6884912"/>
              <a:gd name="connsiteY32" fmla="*/ 617267 h 1161397"/>
              <a:gd name="connsiteX33" fmla="*/ 1449644 w 6884912"/>
              <a:gd name="connsiteY33" fmla="*/ 617591 h 1161397"/>
              <a:gd name="connsiteX34" fmla="*/ 1455793 w 6884912"/>
              <a:gd name="connsiteY34" fmla="*/ 623174 h 1161397"/>
              <a:gd name="connsiteX35" fmla="*/ 1480758 w 6884912"/>
              <a:gd name="connsiteY35" fmla="*/ 620863 h 1161397"/>
              <a:gd name="connsiteX36" fmla="*/ 1483154 w 6884912"/>
              <a:gd name="connsiteY36" fmla="*/ 618527 h 1161397"/>
              <a:gd name="connsiteX37" fmla="*/ 1505495 w 6884912"/>
              <a:gd name="connsiteY37" fmla="*/ 624325 h 1161397"/>
              <a:gd name="connsiteX38" fmla="*/ 1592172 w 6884912"/>
              <a:gd name="connsiteY38" fmla="*/ 629819 h 1161397"/>
              <a:gd name="connsiteX39" fmla="*/ 1731986 w 6884912"/>
              <a:gd name="connsiteY39" fmla="*/ 589682 h 1161397"/>
              <a:gd name="connsiteX40" fmla="*/ 1940326 w 6884912"/>
              <a:gd name="connsiteY40" fmla="*/ 582611 h 1161397"/>
              <a:gd name="connsiteX41" fmla="*/ 2066980 w 6884912"/>
              <a:gd name="connsiteY41" fmla="*/ 550413 h 1161397"/>
              <a:gd name="connsiteX42" fmla="*/ 2352236 w 6884912"/>
              <a:gd name="connsiteY42" fmla="*/ 519602 h 1161397"/>
              <a:gd name="connsiteX43" fmla="*/ 2420791 w 6884912"/>
              <a:gd name="connsiteY43" fmla="*/ 492826 h 1161397"/>
              <a:gd name="connsiteX44" fmla="*/ 2489932 w 6884912"/>
              <a:gd name="connsiteY44" fmla="*/ 507864 h 1161397"/>
              <a:gd name="connsiteX45" fmla="*/ 2512917 w 6884912"/>
              <a:gd name="connsiteY45" fmla="*/ 489127 h 1161397"/>
              <a:gd name="connsiteX46" fmla="*/ 2516783 w 6884912"/>
              <a:gd name="connsiteY46" fmla="*/ 485473 h 1161397"/>
              <a:gd name="connsiteX47" fmla="*/ 2534360 w 6884912"/>
              <a:gd name="connsiteY47" fmla="*/ 480064 h 1161397"/>
              <a:gd name="connsiteX48" fmla="*/ 2536691 w 6884912"/>
              <a:gd name="connsiteY48" fmla="*/ 467018 h 1161397"/>
              <a:gd name="connsiteX49" fmla="*/ 2754324 w 6884912"/>
              <a:gd name="connsiteY49" fmla="*/ 424766 h 1161397"/>
              <a:gd name="connsiteX50" fmla="*/ 2848470 w 6884912"/>
              <a:gd name="connsiteY50" fmla="*/ 405966 h 1161397"/>
              <a:gd name="connsiteX51" fmla="*/ 2881772 w 6884912"/>
              <a:gd name="connsiteY51" fmla="*/ 387260 h 1161397"/>
              <a:gd name="connsiteX52" fmla="*/ 2929932 w 6884912"/>
              <a:gd name="connsiteY52" fmla="*/ 368912 h 1161397"/>
              <a:gd name="connsiteX53" fmla="*/ 3013020 w 6884912"/>
              <a:gd name="connsiteY53" fmla="*/ 327578 h 1161397"/>
              <a:gd name="connsiteX54" fmla="*/ 3127968 w 6884912"/>
              <a:gd name="connsiteY54" fmla="*/ 287613 h 1161397"/>
              <a:gd name="connsiteX55" fmla="*/ 3222191 w 6884912"/>
              <a:gd name="connsiteY55" fmla="*/ 307887 h 1161397"/>
              <a:gd name="connsiteX56" fmla="*/ 3227953 w 6884912"/>
              <a:gd name="connsiteY56" fmla="*/ 297650 h 1161397"/>
              <a:gd name="connsiteX57" fmla="*/ 3287859 w 6884912"/>
              <a:gd name="connsiteY57" fmla="*/ 287558 h 1161397"/>
              <a:gd name="connsiteX58" fmla="*/ 3510042 w 6884912"/>
              <a:gd name="connsiteY58" fmla="*/ 311820 h 1161397"/>
              <a:gd name="connsiteX59" fmla="*/ 3626773 w 6884912"/>
              <a:gd name="connsiteY59" fmla="*/ 290452 h 1161397"/>
              <a:gd name="connsiteX60" fmla="*/ 3666217 w 6884912"/>
              <a:gd name="connsiteY60" fmla="*/ 273255 h 1161397"/>
              <a:gd name="connsiteX61" fmla="*/ 3732427 w 6884912"/>
              <a:gd name="connsiteY61" fmla="*/ 245039 h 1161397"/>
              <a:gd name="connsiteX62" fmla="*/ 3777022 w 6884912"/>
              <a:gd name="connsiteY62" fmla="*/ 200276 h 1161397"/>
              <a:gd name="connsiteX63" fmla="*/ 3791246 w 6884912"/>
              <a:gd name="connsiteY63" fmla="*/ 189996 h 1161397"/>
              <a:gd name="connsiteX64" fmla="*/ 3819864 w 6884912"/>
              <a:gd name="connsiteY64" fmla="*/ 194605 h 1161397"/>
              <a:gd name="connsiteX65" fmla="*/ 3907640 w 6884912"/>
              <a:gd name="connsiteY65" fmla="*/ 207568 h 1161397"/>
              <a:gd name="connsiteX66" fmla="*/ 4013061 w 6884912"/>
              <a:gd name="connsiteY66" fmla="*/ 224874 h 1161397"/>
              <a:gd name="connsiteX67" fmla="*/ 4134285 w 6884912"/>
              <a:gd name="connsiteY67" fmla="*/ 235592 h 1161397"/>
              <a:gd name="connsiteX68" fmla="*/ 4220717 w 6884912"/>
              <a:gd name="connsiteY68" fmla="*/ 192946 h 1161397"/>
              <a:gd name="connsiteX69" fmla="*/ 4228802 w 6884912"/>
              <a:gd name="connsiteY69" fmla="*/ 201468 h 1161397"/>
              <a:gd name="connsiteX70" fmla="*/ 4424852 w 6884912"/>
              <a:gd name="connsiteY70" fmla="*/ 127591 h 1161397"/>
              <a:gd name="connsiteX71" fmla="*/ 4617330 w 6884912"/>
              <a:gd name="connsiteY71" fmla="*/ 111163 h 1161397"/>
              <a:gd name="connsiteX72" fmla="*/ 4730870 w 6884912"/>
              <a:gd name="connsiteY72" fmla="*/ 129432 h 1161397"/>
              <a:gd name="connsiteX73" fmla="*/ 4785037 w 6884912"/>
              <a:gd name="connsiteY73" fmla="*/ 161964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467502 w 6884912"/>
              <a:gd name="connsiteY80" fmla="*/ 250963 h 1161397"/>
              <a:gd name="connsiteX81" fmla="*/ 5592395 w 6884912"/>
              <a:gd name="connsiteY81" fmla="*/ 265434 h 1161397"/>
              <a:gd name="connsiteX82" fmla="*/ 5613532 w 6884912"/>
              <a:gd name="connsiteY82" fmla="*/ 273379 h 1161397"/>
              <a:gd name="connsiteX83" fmla="*/ 5642173 w 6884912"/>
              <a:gd name="connsiteY83" fmla="*/ 266904 h 1161397"/>
              <a:gd name="connsiteX84" fmla="*/ 5756910 w 6884912"/>
              <a:gd name="connsiteY84" fmla="*/ 239211 h 1161397"/>
              <a:gd name="connsiteX85" fmla="*/ 5846667 w 6884912"/>
              <a:gd name="connsiteY85" fmla="*/ 201786 h 1161397"/>
              <a:gd name="connsiteX86" fmla="*/ 6029542 w 6884912"/>
              <a:gd name="connsiteY86" fmla="*/ 210339 h 1161397"/>
              <a:gd name="connsiteX87" fmla="*/ 6290640 w 6884912"/>
              <a:gd name="connsiteY87" fmla="*/ 167441 h 1161397"/>
              <a:gd name="connsiteX88" fmla="*/ 6380420 w 6884912"/>
              <a:gd name="connsiteY88" fmla="*/ 173195 h 1161397"/>
              <a:gd name="connsiteX89" fmla="*/ 6507891 w 6884912"/>
              <a:gd name="connsiteY89" fmla="*/ 118474 h 1161397"/>
              <a:gd name="connsiteX90" fmla="*/ 6571807 w 6884912"/>
              <a:gd name="connsiteY90" fmla="*/ 98636 h 1161397"/>
              <a:gd name="connsiteX91" fmla="*/ 6671880 w 6884912"/>
              <a:gd name="connsiteY91" fmla="*/ 82931 h 1161397"/>
              <a:gd name="connsiteX92" fmla="*/ 6702266 w 6884912"/>
              <a:gd name="connsiteY92" fmla="*/ 75470 h 1161397"/>
              <a:gd name="connsiteX93" fmla="*/ 6845802 w 6884912"/>
              <a:gd name="connsiteY93" fmla="*/ 24496 h 1161397"/>
              <a:gd name="connsiteX94" fmla="*/ 6884912 w 6884912"/>
              <a:gd name="connsiteY94"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478946 w 6884912"/>
              <a:gd name="connsiteY7" fmla="*/ 1106011 h 1161397"/>
              <a:gd name="connsiteX8" fmla="*/ 512111 w 6884912"/>
              <a:gd name="connsiteY8" fmla="*/ 1085599 h 1161397"/>
              <a:gd name="connsiteX9" fmla="*/ 567875 w 6884912"/>
              <a:gd name="connsiteY9" fmla="*/ 1051976 h 1161397"/>
              <a:gd name="connsiteX10" fmla="*/ 601644 w 6884912"/>
              <a:gd name="connsiteY10" fmla="*/ 1003997 h 1161397"/>
              <a:gd name="connsiteX11" fmla="*/ 673197 w 6884912"/>
              <a:gd name="connsiteY11" fmla="*/ 1010060 h 1161397"/>
              <a:gd name="connsiteX12" fmla="*/ 723108 w 6884912"/>
              <a:gd name="connsiteY12" fmla="*/ 980081 h 1161397"/>
              <a:gd name="connsiteX13" fmla="*/ 797699 w 6884912"/>
              <a:gd name="connsiteY13" fmla="*/ 931362 h 1161397"/>
              <a:gd name="connsiteX14" fmla="*/ 843359 w 6884912"/>
              <a:gd name="connsiteY14" fmla="*/ 910894 h 1161397"/>
              <a:gd name="connsiteX15" fmla="*/ 965215 w 6884912"/>
              <a:gd name="connsiteY15" fmla="*/ 846701 h 1161397"/>
              <a:gd name="connsiteX16" fmla="*/ 1085080 w 6884912"/>
              <a:gd name="connsiteY16" fmla="*/ 776086 h 1161397"/>
              <a:gd name="connsiteX17" fmla="*/ 1131224 w 6884912"/>
              <a:gd name="connsiteY17" fmla="*/ 706160 h 1161397"/>
              <a:gd name="connsiteX18" fmla="*/ 1138051 w 6884912"/>
              <a:gd name="connsiteY18" fmla="*/ 702034 h 1161397"/>
              <a:gd name="connsiteX19" fmla="*/ 1158800 w 6884912"/>
              <a:gd name="connsiteY19" fmla="*/ 700004 h 1161397"/>
              <a:gd name="connsiteX20" fmla="*/ 1166947 w 6884912"/>
              <a:gd name="connsiteY20" fmla="*/ 700762 h 1161397"/>
              <a:gd name="connsiteX21" fmla="*/ 1178135 w 6884912"/>
              <a:gd name="connsiteY21" fmla="*/ 698631 h 1161397"/>
              <a:gd name="connsiteX22" fmla="*/ 1178301 w 6884912"/>
              <a:gd name="connsiteY22" fmla="*/ 698094 h 1161397"/>
              <a:gd name="connsiteX23" fmla="*/ 1188995 w 6884912"/>
              <a:gd name="connsiteY23" fmla="*/ 697048 h 1161397"/>
              <a:gd name="connsiteX24" fmla="*/ 1242716 w 6884912"/>
              <a:gd name="connsiteY24" fmla="*/ 698052 h 1161397"/>
              <a:gd name="connsiteX25" fmla="*/ 1299977 w 6884912"/>
              <a:gd name="connsiteY25" fmla="*/ 639196 h 1161397"/>
              <a:gd name="connsiteX26" fmla="*/ 1326190 w 6884912"/>
              <a:gd name="connsiteY26" fmla="*/ 625955 h 1161397"/>
              <a:gd name="connsiteX27" fmla="*/ 1339600 w 6884912"/>
              <a:gd name="connsiteY27" fmla="*/ 616295 h 1161397"/>
              <a:gd name="connsiteX28" fmla="*/ 1340054 w 6884912"/>
              <a:gd name="connsiteY28" fmla="*/ 614022 h 1161397"/>
              <a:gd name="connsiteX29" fmla="*/ 1391606 w 6884912"/>
              <a:gd name="connsiteY29" fmla="*/ 615229 h 1161397"/>
              <a:gd name="connsiteX30" fmla="*/ 1397565 w 6884912"/>
              <a:gd name="connsiteY30" fmla="*/ 611490 h 1161397"/>
              <a:gd name="connsiteX31" fmla="*/ 1432302 w 6884912"/>
              <a:gd name="connsiteY31" fmla="*/ 617267 h 1161397"/>
              <a:gd name="connsiteX32" fmla="*/ 1449644 w 6884912"/>
              <a:gd name="connsiteY32" fmla="*/ 617591 h 1161397"/>
              <a:gd name="connsiteX33" fmla="*/ 1455793 w 6884912"/>
              <a:gd name="connsiteY33" fmla="*/ 623174 h 1161397"/>
              <a:gd name="connsiteX34" fmla="*/ 1480758 w 6884912"/>
              <a:gd name="connsiteY34" fmla="*/ 620863 h 1161397"/>
              <a:gd name="connsiteX35" fmla="*/ 1483154 w 6884912"/>
              <a:gd name="connsiteY35" fmla="*/ 618527 h 1161397"/>
              <a:gd name="connsiteX36" fmla="*/ 1505495 w 6884912"/>
              <a:gd name="connsiteY36" fmla="*/ 624325 h 1161397"/>
              <a:gd name="connsiteX37" fmla="*/ 1592172 w 6884912"/>
              <a:gd name="connsiteY37" fmla="*/ 629819 h 1161397"/>
              <a:gd name="connsiteX38" fmla="*/ 1731986 w 6884912"/>
              <a:gd name="connsiteY38" fmla="*/ 589682 h 1161397"/>
              <a:gd name="connsiteX39" fmla="*/ 1940326 w 6884912"/>
              <a:gd name="connsiteY39" fmla="*/ 582611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127968 w 6884912"/>
              <a:gd name="connsiteY53" fmla="*/ 287613 h 1161397"/>
              <a:gd name="connsiteX54" fmla="*/ 3222191 w 6884912"/>
              <a:gd name="connsiteY54" fmla="*/ 307887 h 1161397"/>
              <a:gd name="connsiteX55" fmla="*/ 3227953 w 6884912"/>
              <a:gd name="connsiteY55" fmla="*/ 297650 h 1161397"/>
              <a:gd name="connsiteX56" fmla="*/ 3287859 w 6884912"/>
              <a:gd name="connsiteY56" fmla="*/ 287558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907640 w 6884912"/>
              <a:gd name="connsiteY64" fmla="*/ 207568 h 1161397"/>
              <a:gd name="connsiteX65" fmla="*/ 4013061 w 6884912"/>
              <a:gd name="connsiteY65" fmla="*/ 224874 h 1161397"/>
              <a:gd name="connsiteX66" fmla="*/ 4134285 w 6884912"/>
              <a:gd name="connsiteY66" fmla="*/ 235592 h 1161397"/>
              <a:gd name="connsiteX67" fmla="*/ 4220717 w 6884912"/>
              <a:gd name="connsiteY67" fmla="*/ 192946 h 1161397"/>
              <a:gd name="connsiteX68" fmla="*/ 4228802 w 6884912"/>
              <a:gd name="connsiteY68" fmla="*/ 201468 h 1161397"/>
              <a:gd name="connsiteX69" fmla="*/ 4424852 w 6884912"/>
              <a:gd name="connsiteY69" fmla="*/ 127591 h 1161397"/>
              <a:gd name="connsiteX70" fmla="*/ 4617330 w 6884912"/>
              <a:gd name="connsiteY70" fmla="*/ 111163 h 1161397"/>
              <a:gd name="connsiteX71" fmla="*/ 4730870 w 6884912"/>
              <a:gd name="connsiteY71" fmla="*/ 129432 h 1161397"/>
              <a:gd name="connsiteX72" fmla="*/ 4785037 w 6884912"/>
              <a:gd name="connsiteY72" fmla="*/ 161964 h 1161397"/>
              <a:gd name="connsiteX73" fmla="*/ 4844073 w 6884912"/>
              <a:gd name="connsiteY73" fmla="*/ 161768 h 1161397"/>
              <a:gd name="connsiteX74" fmla="*/ 4856454 w 6884912"/>
              <a:gd name="connsiteY74" fmla="*/ 130488 h 1161397"/>
              <a:gd name="connsiteX75" fmla="*/ 4920038 w 6884912"/>
              <a:gd name="connsiteY75" fmla="*/ 140418 h 1161397"/>
              <a:gd name="connsiteX76" fmla="*/ 5016639 w 6884912"/>
              <a:gd name="connsiteY76" fmla="*/ 158905 h 1161397"/>
              <a:gd name="connsiteX77" fmla="*/ 5072009 w 6884912"/>
              <a:gd name="connsiteY77" fmla="*/ 161502 h 1161397"/>
              <a:gd name="connsiteX78" fmla="*/ 5223626 w 6884912"/>
              <a:gd name="connsiteY78" fmla="*/ 177356 h 1161397"/>
              <a:gd name="connsiteX79" fmla="*/ 5467502 w 6884912"/>
              <a:gd name="connsiteY79" fmla="*/ 250963 h 1161397"/>
              <a:gd name="connsiteX80" fmla="*/ 5592395 w 6884912"/>
              <a:gd name="connsiteY80" fmla="*/ 265434 h 1161397"/>
              <a:gd name="connsiteX81" fmla="*/ 5613532 w 6884912"/>
              <a:gd name="connsiteY81" fmla="*/ 273379 h 1161397"/>
              <a:gd name="connsiteX82" fmla="*/ 5642173 w 6884912"/>
              <a:gd name="connsiteY82" fmla="*/ 266904 h 1161397"/>
              <a:gd name="connsiteX83" fmla="*/ 5756910 w 6884912"/>
              <a:gd name="connsiteY83" fmla="*/ 239211 h 1161397"/>
              <a:gd name="connsiteX84" fmla="*/ 5846667 w 6884912"/>
              <a:gd name="connsiteY84" fmla="*/ 201786 h 1161397"/>
              <a:gd name="connsiteX85" fmla="*/ 6029542 w 6884912"/>
              <a:gd name="connsiteY85" fmla="*/ 210339 h 1161397"/>
              <a:gd name="connsiteX86" fmla="*/ 6290640 w 6884912"/>
              <a:gd name="connsiteY86" fmla="*/ 167441 h 1161397"/>
              <a:gd name="connsiteX87" fmla="*/ 6380420 w 6884912"/>
              <a:gd name="connsiteY87" fmla="*/ 173195 h 1161397"/>
              <a:gd name="connsiteX88" fmla="*/ 6507891 w 6884912"/>
              <a:gd name="connsiteY88" fmla="*/ 118474 h 1161397"/>
              <a:gd name="connsiteX89" fmla="*/ 6571807 w 6884912"/>
              <a:gd name="connsiteY89" fmla="*/ 98636 h 1161397"/>
              <a:gd name="connsiteX90" fmla="*/ 6671880 w 6884912"/>
              <a:gd name="connsiteY90" fmla="*/ 82931 h 1161397"/>
              <a:gd name="connsiteX91" fmla="*/ 6702266 w 6884912"/>
              <a:gd name="connsiteY91" fmla="*/ 75470 h 1161397"/>
              <a:gd name="connsiteX92" fmla="*/ 6845802 w 6884912"/>
              <a:gd name="connsiteY92" fmla="*/ 24496 h 1161397"/>
              <a:gd name="connsiteX93" fmla="*/ 6884912 w 6884912"/>
              <a:gd name="connsiteY9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478946 w 6884912"/>
              <a:gd name="connsiteY7" fmla="*/ 1106011 h 1161397"/>
              <a:gd name="connsiteX8" fmla="*/ 567875 w 6884912"/>
              <a:gd name="connsiteY8" fmla="*/ 1051976 h 1161397"/>
              <a:gd name="connsiteX9" fmla="*/ 601644 w 6884912"/>
              <a:gd name="connsiteY9" fmla="*/ 1003997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92172 w 6884912"/>
              <a:gd name="connsiteY36" fmla="*/ 629819 h 1161397"/>
              <a:gd name="connsiteX37" fmla="*/ 1731986 w 6884912"/>
              <a:gd name="connsiteY37" fmla="*/ 589682 h 1161397"/>
              <a:gd name="connsiteX38" fmla="*/ 1940326 w 6884912"/>
              <a:gd name="connsiteY38" fmla="*/ 582611 h 1161397"/>
              <a:gd name="connsiteX39" fmla="*/ 2066980 w 6884912"/>
              <a:gd name="connsiteY39" fmla="*/ 550413 h 1161397"/>
              <a:gd name="connsiteX40" fmla="*/ 2352236 w 6884912"/>
              <a:gd name="connsiteY40" fmla="*/ 519602 h 1161397"/>
              <a:gd name="connsiteX41" fmla="*/ 2420791 w 6884912"/>
              <a:gd name="connsiteY41" fmla="*/ 492826 h 1161397"/>
              <a:gd name="connsiteX42" fmla="*/ 2489932 w 6884912"/>
              <a:gd name="connsiteY42" fmla="*/ 507864 h 1161397"/>
              <a:gd name="connsiteX43" fmla="*/ 2512917 w 6884912"/>
              <a:gd name="connsiteY43" fmla="*/ 489127 h 1161397"/>
              <a:gd name="connsiteX44" fmla="*/ 2516783 w 6884912"/>
              <a:gd name="connsiteY44" fmla="*/ 485473 h 1161397"/>
              <a:gd name="connsiteX45" fmla="*/ 2534360 w 6884912"/>
              <a:gd name="connsiteY45" fmla="*/ 480064 h 1161397"/>
              <a:gd name="connsiteX46" fmla="*/ 2536691 w 6884912"/>
              <a:gd name="connsiteY46" fmla="*/ 467018 h 1161397"/>
              <a:gd name="connsiteX47" fmla="*/ 2754324 w 6884912"/>
              <a:gd name="connsiteY47" fmla="*/ 424766 h 1161397"/>
              <a:gd name="connsiteX48" fmla="*/ 2848470 w 6884912"/>
              <a:gd name="connsiteY48" fmla="*/ 405966 h 1161397"/>
              <a:gd name="connsiteX49" fmla="*/ 2881772 w 6884912"/>
              <a:gd name="connsiteY49" fmla="*/ 387260 h 1161397"/>
              <a:gd name="connsiteX50" fmla="*/ 2929932 w 6884912"/>
              <a:gd name="connsiteY50" fmla="*/ 368912 h 1161397"/>
              <a:gd name="connsiteX51" fmla="*/ 3013020 w 6884912"/>
              <a:gd name="connsiteY51" fmla="*/ 327578 h 1161397"/>
              <a:gd name="connsiteX52" fmla="*/ 3127968 w 6884912"/>
              <a:gd name="connsiteY52" fmla="*/ 287613 h 1161397"/>
              <a:gd name="connsiteX53" fmla="*/ 3222191 w 6884912"/>
              <a:gd name="connsiteY53" fmla="*/ 307887 h 1161397"/>
              <a:gd name="connsiteX54" fmla="*/ 3227953 w 6884912"/>
              <a:gd name="connsiteY54" fmla="*/ 297650 h 1161397"/>
              <a:gd name="connsiteX55" fmla="*/ 3287859 w 6884912"/>
              <a:gd name="connsiteY55" fmla="*/ 287558 h 1161397"/>
              <a:gd name="connsiteX56" fmla="*/ 3510042 w 6884912"/>
              <a:gd name="connsiteY56" fmla="*/ 311820 h 1161397"/>
              <a:gd name="connsiteX57" fmla="*/ 3626773 w 6884912"/>
              <a:gd name="connsiteY57" fmla="*/ 290452 h 1161397"/>
              <a:gd name="connsiteX58" fmla="*/ 3666217 w 6884912"/>
              <a:gd name="connsiteY58" fmla="*/ 273255 h 1161397"/>
              <a:gd name="connsiteX59" fmla="*/ 3732427 w 6884912"/>
              <a:gd name="connsiteY59" fmla="*/ 245039 h 1161397"/>
              <a:gd name="connsiteX60" fmla="*/ 3777022 w 6884912"/>
              <a:gd name="connsiteY60" fmla="*/ 200276 h 1161397"/>
              <a:gd name="connsiteX61" fmla="*/ 3791246 w 6884912"/>
              <a:gd name="connsiteY61" fmla="*/ 189996 h 1161397"/>
              <a:gd name="connsiteX62" fmla="*/ 3819864 w 6884912"/>
              <a:gd name="connsiteY62" fmla="*/ 194605 h 1161397"/>
              <a:gd name="connsiteX63" fmla="*/ 3907640 w 6884912"/>
              <a:gd name="connsiteY63" fmla="*/ 207568 h 1161397"/>
              <a:gd name="connsiteX64" fmla="*/ 4013061 w 6884912"/>
              <a:gd name="connsiteY64" fmla="*/ 224874 h 1161397"/>
              <a:gd name="connsiteX65" fmla="*/ 4134285 w 6884912"/>
              <a:gd name="connsiteY65" fmla="*/ 235592 h 1161397"/>
              <a:gd name="connsiteX66" fmla="*/ 4220717 w 6884912"/>
              <a:gd name="connsiteY66" fmla="*/ 192946 h 1161397"/>
              <a:gd name="connsiteX67" fmla="*/ 4228802 w 6884912"/>
              <a:gd name="connsiteY67" fmla="*/ 201468 h 1161397"/>
              <a:gd name="connsiteX68" fmla="*/ 4424852 w 6884912"/>
              <a:gd name="connsiteY68" fmla="*/ 127591 h 1161397"/>
              <a:gd name="connsiteX69" fmla="*/ 4617330 w 6884912"/>
              <a:gd name="connsiteY69" fmla="*/ 111163 h 1161397"/>
              <a:gd name="connsiteX70" fmla="*/ 4730870 w 6884912"/>
              <a:gd name="connsiteY70" fmla="*/ 129432 h 1161397"/>
              <a:gd name="connsiteX71" fmla="*/ 4785037 w 6884912"/>
              <a:gd name="connsiteY71" fmla="*/ 161964 h 1161397"/>
              <a:gd name="connsiteX72" fmla="*/ 4844073 w 6884912"/>
              <a:gd name="connsiteY72" fmla="*/ 161768 h 1161397"/>
              <a:gd name="connsiteX73" fmla="*/ 4856454 w 6884912"/>
              <a:gd name="connsiteY73" fmla="*/ 130488 h 1161397"/>
              <a:gd name="connsiteX74" fmla="*/ 4920038 w 6884912"/>
              <a:gd name="connsiteY74" fmla="*/ 140418 h 1161397"/>
              <a:gd name="connsiteX75" fmla="*/ 5016639 w 6884912"/>
              <a:gd name="connsiteY75" fmla="*/ 158905 h 1161397"/>
              <a:gd name="connsiteX76" fmla="*/ 5072009 w 6884912"/>
              <a:gd name="connsiteY76" fmla="*/ 161502 h 1161397"/>
              <a:gd name="connsiteX77" fmla="*/ 5223626 w 6884912"/>
              <a:gd name="connsiteY77" fmla="*/ 177356 h 1161397"/>
              <a:gd name="connsiteX78" fmla="*/ 5467502 w 6884912"/>
              <a:gd name="connsiteY78" fmla="*/ 250963 h 1161397"/>
              <a:gd name="connsiteX79" fmla="*/ 5592395 w 6884912"/>
              <a:gd name="connsiteY79" fmla="*/ 265434 h 1161397"/>
              <a:gd name="connsiteX80" fmla="*/ 5613532 w 6884912"/>
              <a:gd name="connsiteY80" fmla="*/ 273379 h 1161397"/>
              <a:gd name="connsiteX81" fmla="*/ 5642173 w 6884912"/>
              <a:gd name="connsiteY81" fmla="*/ 266904 h 1161397"/>
              <a:gd name="connsiteX82" fmla="*/ 5756910 w 6884912"/>
              <a:gd name="connsiteY82" fmla="*/ 239211 h 1161397"/>
              <a:gd name="connsiteX83" fmla="*/ 5846667 w 6884912"/>
              <a:gd name="connsiteY83" fmla="*/ 201786 h 1161397"/>
              <a:gd name="connsiteX84" fmla="*/ 6029542 w 6884912"/>
              <a:gd name="connsiteY84" fmla="*/ 210339 h 1161397"/>
              <a:gd name="connsiteX85" fmla="*/ 6290640 w 6884912"/>
              <a:gd name="connsiteY85" fmla="*/ 167441 h 1161397"/>
              <a:gd name="connsiteX86" fmla="*/ 6380420 w 6884912"/>
              <a:gd name="connsiteY86" fmla="*/ 173195 h 1161397"/>
              <a:gd name="connsiteX87" fmla="*/ 6507891 w 6884912"/>
              <a:gd name="connsiteY87" fmla="*/ 118474 h 1161397"/>
              <a:gd name="connsiteX88" fmla="*/ 6571807 w 6884912"/>
              <a:gd name="connsiteY88" fmla="*/ 98636 h 1161397"/>
              <a:gd name="connsiteX89" fmla="*/ 6671880 w 6884912"/>
              <a:gd name="connsiteY89" fmla="*/ 82931 h 1161397"/>
              <a:gd name="connsiteX90" fmla="*/ 6702266 w 6884912"/>
              <a:gd name="connsiteY90" fmla="*/ 75470 h 1161397"/>
              <a:gd name="connsiteX91" fmla="*/ 6845802 w 6884912"/>
              <a:gd name="connsiteY91" fmla="*/ 24496 h 1161397"/>
              <a:gd name="connsiteX92" fmla="*/ 6884912 w 6884912"/>
              <a:gd name="connsiteY9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67875 w 6884912"/>
              <a:gd name="connsiteY8" fmla="*/ 1051976 h 1161397"/>
              <a:gd name="connsiteX9" fmla="*/ 601644 w 6884912"/>
              <a:gd name="connsiteY9" fmla="*/ 1003997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92172 w 6884912"/>
              <a:gd name="connsiteY36" fmla="*/ 629819 h 1161397"/>
              <a:gd name="connsiteX37" fmla="*/ 1731986 w 6884912"/>
              <a:gd name="connsiteY37" fmla="*/ 589682 h 1161397"/>
              <a:gd name="connsiteX38" fmla="*/ 1940326 w 6884912"/>
              <a:gd name="connsiteY38" fmla="*/ 582611 h 1161397"/>
              <a:gd name="connsiteX39" fmla="*/ 2066980 w 6884912"/>
              <a:gd name="connsiteY39" fmla="*/ 550413 h 1161397"/>
              <a:gd name="connsiteX40" fmla="*/ 2352236 w 6884912"/>
              <a:gd name="connsiteY40" fmla="*/ 519602 h 1161397"/>
              <a:gd name="connsiteX41" fmla="*/ 2420791 w 6884912"/>
              <a:gd name="connsiteY41" fmla="*/ 492826 h 1161397"/>
              <a:gd name="connsiteX42" fmla="*/ 2489932 w 6884912"/>
              <a:gd name="connsiteY42" fmla="*/ 507864 h 1161397"/>
              <a:gd name="connsiteX43" fmla="*/ 2512917 w 6884912"/>
              <a:gd name="connsiteY43" fmla="*/ 489127 h 1161397"/>
              <a:gd name="connsiteX44" fmla="*/ 2516783 w 6884912"/>
              <a:gd name="connsiteY44" fmla="*/ 485473 h 1161397"/>
              <a:gd name="connsiteX45" fmla="*/ 2534360 w 6884912"/>
              <a:gd name="connsiteY45" fmla="*/ 480064 h 1161397"/>
              <a:gd name="connsiteX46" fmla="*/ 2536691 w 6884912"/>
              <a:gd name="connsiteY46" fmla="*/ 467018 h 1161397"/>
              <a:gd name="connsiteX47" fmla="*/ 2754324 w 6884912"/>
              <a:gd name="connsiteY47" fmla="*/ 424766 h 1161397"/>
              <a:gd name="connsiteX48" fmla="*/ 2848470 w 6884912"/>
              <a:gd name="connsiteY48" fmla="*/ 405966 h 1161397"/>
              <a:gd name="connsiteX49" fmla="*/ 2881772 w 6884912"/>
              <a:gd name="connsiteY49" fmla="*/ 387260 h 1161397"/>
              <a:gd name="connsiteX50" fmla="*/ 2929932 w 6884912"/>
              <a:gd name="connsiteY50" fmla="*/ 368912 h 1161397"/>
              <a:gd name="connsiteX51" fmla="*/ 3013020 w 6884912"/>
              <a:gd name="connsiteY51" fmla="*/ 327578 h 1161397"/>
              <a:gd name="connsiteX52" fmla="*/ 3127968 w 6884912"/>
              <a:gd name="connsiteY52" fmla="*/ 287613 h 1161397"/>
              <a:gd name="connsiteX53" fmla="*/ 3222191 w 6884912"/>
              <a:gd name="connsiteY53" fmla="*/ 307887 h 1161397"/>
              <a:gd name="connsiteX54" fmla="*/ 3227953 w 6884912"/>
              <a:gd name="connsiteY54" fmla="*/ 297650 h 1161397"/>
              <a:gd name="connsiteX55" fmla="*/ 3287859 w 6884912"/>
              <a:gd name="connsiteY55" fmla="*/ 287558 h 1161397"/>
              <a:gd name="connsiteX56" fmla="*/ 3510042 w 6884912"/>
              <a:gd name="connsiteY56" fmla="*/ 311820 h 1161397"/>
              <a:gd name="connsiteX57" fmla="*/ 3626773 w 6884912"/>
              <a:gd name="connsiteY57" fmla="*/ 290452 h 1161397"/>
              <a:gd name="connsiteX58" fmla="*/ 3666217 w 6884912"/>
              <a:gd name="connsiteY58" fmla="*/ 273255 h 1161397"/>
              <a:gd name="connsiteX59" fmla="*/ 3732427 w 6884912"/>
              <a:gd name="connsiteY59" fmla="*/ 245039 h 1161397"/>
              <a:gd name="connsiteX60" fmla="*/ 3777022 w 6884912"/>
              <a:gd name="connsiteY60" fmla="*/ 200276 h 1161397"/>
              <a:gd name="connsiteX61" fmla="*/ 3791246 w 6884912"/>
              <a:gd name="connsiteY61" fmla="*/ 189996 h 1161397"/>
              <a:gd name="connsiteX62" fmla="*/ 3819864 w 6884912"/>
              <a:gd name="connsiteY62" fmla="*/ 194605 h 1161397"/>
              <a:gd name="connsiteX63" fmla="*/ 3907640 w 6884912"/>
              <a:gd name="connsiteY63" fmla="*/ 207568 h 1161397"/>
              <a:gd name="connsiteX64" fmla="*/ 4013061 w 6884912"/>
              <a:gd name="connsiteY64" fmla="*/ 224874 h 1161397"/>
              <a:gd name="connsiteX65" fmla="*/ 4134285 w 6884912"/>
              <a:gd name="connsiteY65" fmla="*/ 235592 h 1161397"/>
              <a:gd name="connsiteX66" fmla="*/ 4220717 w 6884912"/>
              <a:gd name="connsiteY66" fmla="*/ 192946 h 1161397"/>
              <a:gd name="connsiteX67" fmla="*/ 4228802 w 6884912"/>
              <a:gd name="connsiteY67" fmla="*/ 201468 h 1161397"/>
              <a:gd name="connsiteX68" fmla="*/ 4424852 w 6884912"/>
              <a:gd name="connsiteY68" fmla="*/ 127591 h 1161397"/>
              <a:gd name="connsiteX69" fmla="*/ 4617330 w 6884912"/>
              <a:gd name="connsiteY69" fmla="*/ 111163 h 1161397"/>
              <a:gd name="connsiteX70" fmla="*/ 4730870 w 6884912"/>
              <a:gd name="connsiteY70" fmla="*/ 129432 h 1161397"/>
              <a:gd name="connsiteX71" fmla="*/ 4785037 w 6884912"/>
              <a:gd name="connsiteY71" fmla="*/ 161964 h 1161397"/>
              <a:gd name="connsiteX72" fmla="*/ 4844073 w 6884912"/>
              <a:gd name="connsiteY72" fmla="*/ 161768 h 1161397"/>
              <a:gd name="connsiteX73" fmla="*/ 4856454 w 6884912"/>
              <a:gd name="connsiteY73" fmla="*/ 130488 h 1161397"/>
              <a:gd name="connsiteX74" fmla="*/ 4920038 w 6884912"/>
              <a:gd name="connsiteY74" fmla="*/ 140418 h 1161397"/>
              <a:gd name="connsiteX75" fmla="*/ 5016639 w 6884912"/>
              <a:gd name="connsiteY75" fmla="*/ 158905 h 1161397"/>
              <a:gd name="connsiteX76" fmla="*/ 5072009 w 6884912"/>
              <a:gd name="connsiteY76" fmla="*/ 161502 h 1161397"/>
              <a:gd name="connsiteX77" fmla="*/ 5223626 w 6884912"/>
              <a:gd name="connsiteY77" fmla="*/ 177356 h 1161397"/>
              <a:gd name="connsiteX78" fmla="*/ 5467502 w 6884912"/>
              <a:gd name="connsiteY78" fmla="*/ 250963 h 1161397"/>
              <a:gd name="connsiteX79" fmla="*/ 5592395 w 6884912"/>
              <a:gd name="connsiteY79" fmla="*/ 265434 h 1161397"/>
              <a:gd name="connsiteX80" fmla="*/ 5613532 w 6884912"/>
              <a:gd name="connsiteY80" fmla="*/ 273379 h 1161397"/>
              <a:gd name="connsiteX81" fmla="*/ 5642173 w 6884912"/>
              <a:gd name="connsiteY81" fmla="*/ 266904 h 1161397"/>
              <a:gd name="connsiteX82" fmla="*/ 5756910 w 6884912"/>
              <a:gd name="connsiteY82" fmla="*/ 239211 h 1161397"/>
              <a:gd name="connsiteX83" fmla="*/ 5846667 w 6884912"/>
              <a:gd name="connsiteY83" fmla="*/ 201786 h 1161397"/>
              <a:gd name="connsiteX84" fmla="*/ 6029542 w 6884912"/>
              <a:gd name="connsiteY84" fmla="*/ 210339 h 1161397"/>
              <a:gd name="connsiteX85" fmla="*/ 6290640 w 6884912"/>
              <a:gd name="connsiteY85" fmla="*/ 167441 h 1161397"/>
              <a:gd name="connsiteX86" fmla="*/ 6380420 w 6884912"/>
              <a:gd name="connsiteY86" fmla="*/ 173195 h 1161397"/>
              <a:gd name="connsiteX87" fmla="*/ 6507891 w 6884912"/>
              <a:gd name="connsiteY87" fmla="*/ 118474 h 1161397"/>
              <a:gd name="connsiteX88" fmla="*/ 6571807 w 6884912"/>
              <a:gd name="connsiteY88" fmla="*/ 98636 h 1161397"/>
              <a:gd name="connsiteX89" fmla="*/ 6671880 w 6884912"/>
              <a:gd name="connsiteY89" fmla="*/ 82931 h 1161397"/>
              <a:gd name="connsiteX90" fmla="*/ 6702266 w 6884912"/>
              <a:gd name="connsiteY90" fmla="*/ 75470 h 1161397"/>
              <a:gd name="connsiteX91" fmla="*/ 6845802 w 6884912"/>
              <a:gd name="connsiteY91" fmla="*/ 24496 h 1161397"/>
              <a:gd name="connsiteX92" fmla="*/ 6884912 w 6884912"/>
              <a:gd name="connsiteY9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601644 w 6884912"/>
              <a:gd name="connsiteY8" fmla="*/ 1003997 h 1161397"/>
              <a:gd name="connsiteX9" fmla="*/ 673197 w 6884912"/>
              <a:gd name="connsiteY9" fmla="*/ 1010060 h 1161397"/>
              <a:gd name="connsiteX10" fmla="*/ 723108 w 6884912"/>
              <a:gd name="connsiteY10" fmla="*/ 980081 h 1161397"/>
              <a:gd name="connsiteX11" fmla="*/ 797699 w 6884912"/>
              <a:gd name="connsiteY11" fmla="*/ 931362 h 1161397"/>
              <a:gd name="connsiteX12" fmla="*/ 843359 w 6884912"/>
              <a:gd name="connsiteY12" fmla="*/ 910894 h 1161397"/>
              <a:gd name="connsiteX13" fmla="*/ 965215 w 6884912"/>
              <a:gd name="connsiteY13" fmla="*/ 846701 h 1161397"/>
              <a:gd name="connsiteX14" fmla="*/ 1085080 w 6884912"/>
              <a:gd name="connsiteY14" fmla="*/ 776086 h 1161397"/>
              <a:gd name="connsiteX15" fmla="*/ 1131224 w 6884912"/>
              <a:gd name="connsiteY15" fmla="*/ 706160 h 1161397"/>
              <a:gd name="connsiteX16" fmla="*/ 1138051 w 6884912"/>
              <a:gd name="connsiteY16" fmla="*/ 702034 h 1161397"/>
              <a:gd name="connsiteX17" fmla="*/ 1158800 w 6884912"/>
              <a:gd name="connsiteY17" fmla="*/ 700004 h 1161397"/>
              <a:gd name="connsiteX18" fmla="*/ 1166947 w 6884912"/>
              <a:gd name="connsiteY18" fmla="*/ 700762 h 1161397"/>
              <a:gd name="connsiteX19" fmla="*/ 1178135 w 6884912"/>
              <a:gd name="connsiteY19" fmla="*/ 698631 h 1161397"/>
              <a:gd name="connsiteX20" fmla="*/ 1178301 w 6884912"/>
              <a:gd name="connsiteY20" fmla="*/ 698094 h 1161397"/>
              <a:gd name="connsiteX21" fmla="*/ 1188995 w 6884912"/>
              <a:gd name="connsiteY21" fmla="*/ 697048 h 1161397"/>
              <a:gd name="connsiteX22" fmla="*/ 1242716 w 6884912"/>
              <a:gd name="connsiteY22" fmla="*/ 698052 h 1161397"/>
              <a:gd name="connsiteX23" fmla="*/ 1299977 w 6884912"/>
              <a:gd name="connsiteY23" fmla="*/ 639196 h 1161397"/>
              <a:gd name="connsiteX24" fmla="*/ 1326190 w 6884912"/>
              <a:gd name="connsiteY24" fmla="*/ 625955 h 1161397"/>
              <a:gd name="connsiteX25" fmla="*/ 1339600 w 6884912"/>
              <a:gd name="connsiteY25" fmla="*/ 616295 h 1161397"/>
              <a:gd name="connsiteX26" fmla="*/ 1340054 w 6884912"/>
              <a:gd name="connsiteY26" fmla="*/ 614022 h 1161397"/>
              <a:gd name="connsiteX27" fmla="*/ 1391606 w 6884912"/>
              <a:gd name="connsiteY27" fmla="*/ 615229 h 1161397"/>
              <a:gd name="connsiteX28" fmla="*/ 1397565 w 6884912"/>
              <a:gd name="connsiteY28" fmla="*/ 611490 h 1161397"/>
              <a:gd name="connsiteX29" fmla="*/ 1432302 w 6884912"/>
              <a:gd name="connsiteY29" fmla="*/ 617267 h 1161397"/>
              <a:gd name="connsiteX30" fmla="*/ 1449644 w 6884912"/>
              <a:gd name="connsiteY30" fmla="*/ 617591 h 1161397"/>
              <a:gd name="connsiteX31" fmla="*/ 1455793 w 6884912"/>
              <a:gd name="connsiteY31" fmla="*/ 623174 h 1161397"/>
              <a:gd name="connsiteX32" fmla="*/ 1480758 w 6884912"/>
              <a:gd name="connsiteY32" fmla="*/ 620863 h 1161397"/>
              <a:gd name="connsiteX33" fmla="*/ 1483154 w 6884912"/>
              <a:gd name="connsiteY33" fmla="*/ 618527 h 1161397"/>
              <a:gd name="connsiteX34" fmla="*/ 1505495 w 6884912"/>
              <a:gd name="connsiteY34" fmla="*/ 624325 h 1161397"/>
              <a:gd name="connsiteX35" fmla="*/ 1592172 w 6884912"/>
              <a:gd name="connsiteY35" fmla="*/ 629819 h 1161397"/>
              <a:gd name="connsiteX36" fmla="*/ 1731986 w 6884912"/>
              <a:gd name="connsiteY36" fmla="*/ 589682 h 1161397"/>
              <a:gd name="connsiteX37" fmla="*/ 1940326 w 6884912"/>
              <a:gd name="connsiteY37" fmla="*/ 582611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754324 w 6884912"/>
              <a:gd name="connsiteY46" fmla="*/ 424766 h 1161397"/>
              <a:gd name="connsiteX47" fmla="*/ 2848470 w 6884912"/>
              <a:gd name="connsiteY47" fmla="*/ 405966 h 1161397"/>
              <a:gd name="connsiteX48" fmla="*/ 2881772 w 6884912"/>
              <a:gd name="connsiteY48" fmla="*/ 387260 h 1161397"/>
              <a:gd name="connsiteX49" fmla="*/ 2929932 w 6884912"/>
              <a:gd name="connsiteY49" fmla="*/ 368912 h 1161397"/>
              <a:gd name="connsiteX50" fmla="*/ 3013020 w 6884912"/>
              <a:gd name="connsiteY50" fmla="*/ 327578 h 1161397"/>
              <a:gd name="connsiteX51" fmla="*/ 3127968 w 6884912"/>
              <a:gd name="connsiteY51" fmla="*/ 287613 h 1161397"/>
              <a:gd name="connsiteX52" fmla="*/ 3222191 w 6884912"/>
              <a:gd name="connsiteY52" fmla="*/ 307887 h 1161397"/>
              <a:gd name="connsiteX53" fmla="*/ 3227953 w 6884912"/>
              <a:gd name="connsiteY53" fmla="*/ 297650 h 1161397"/>
              <a:gd name="connsiteX54" fmla="*/ 3287859 w 6884912"/>
              <a:gd name="connsiteY54" fmla="*/ 287558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907640 w 6884912"/>
              <a:gd name="connsiteY62" fmla="*/ 207568 h 1161397"/>
              <a:gd name="connsiteX63" fmla="*/ 4013061 w 6884912"/>
              <a:gd name="connsiteY63" fmla="*/ 224874 h 1161397"/>
              <a:gd name="connsiteX64" fmla="*/ 4134285 w 6884912"/>
              <a:gd name="connsiteY64" fmla="*/ 235592 h 1161397"/>
              <a:gd name="connsiteX65" fmla="*/ 4220717 w 6884912"/>
              <a:gd name="connsiteY65" fmla="*/ 192946 h 1161397"/>
              <a:gd name="connsiteX66" fmla="*/ 4228802 w 6884912"/>
              <a:gd name="connsiteY66" fmla="*/ 201468 h 1161397"/>
              <a:gd name="connsiteX67" fmla="*/ 4424852 w 6884912"/>
              <a:gd name="connsiteY67" fmla="*/ 127591 h 1161397"/>
              <a:gd name="connsiteX68" fmla="*/ 4617330 w 6884912"/>
              <a:gd name="connsiteY68" fmla="*/ 111163 h 1161397"/>
              <a:gd name="connsiteX69" fmla="*/ 4730870 w 6884912"/>
              <a:gd name="connsiteY69" fmla="*/ 129432 h 1161397"/>
              <a:gd name="connsiteX70" fmla="*/ 4785037 w 6884912"/>
              <a:gd name="connsiteY70" fmla="*/ 161964 h 1161397"/>
              <a:gd name="connsiteX71" fmla="*/ 4844073 w 6884912"/>
              <a:gd name="connsiteY71" fmla="*/ 161768 h 1161397"/>
              <a:gd name="connsiteX72" fmla="*/ 4856454 w 6884912"/>
              <a:gd name="connsiteY72" fmla="*/ 130488 h 1161397"/>
              <a:gd name="connsiteX73" fmla="*/ 4920038 w 6884912"/>
              <a:gd name="connsiteY73" fmla="*/ 140418 h 1161397"/>
              <a:gd name="connsiteX74" fmla="*/ 5016639 w 6884912"/>
              <a:gd name="connsiteY74" fmla="*/ 158905 h 1161397"/>
              <a:gd name="connsiteX75" fmla="*/ 5072009 w 6884912"/>
              <a:gd name="connsiteY75" fmla="*/ 161502 h 1161397"/>
              <a:gd name="connsiteX76" fmla="*/ 5223626 w 6884912"/>
              <a:gd name="connsiteY76" fmla="*/ 177356 h 1161397"/>
              <a:gd name="connsiteX77" fmla="*/ 5467502 w 6884912"/>
              <a:gd name="connsiteY77" fmla="*/ 250963 h 1161397"/>
              <a:gd name="connsiteX78" fmla="*/ 5592395 w 6884912"/>
              <a:gd name="connsiteY78" fmla="*/ 265434 h 1161397"/>
              <a:gd name="connsiteX79" fmla="*/ 5613532 w 6884912"/>
              <a:gd name="connsiteY79" fmla="*/ 273379 h 1161397"/>
              <a:gd name="connsiteX80" fmla="*/ 5642173 w 6884912"/>
              <a:gd name="connsiteY80" fmla="*/ 266904 h 1161397"/>
              <a:gd name="connsiteX81" fmla="*/ 5756910 w 6884912"/>
              <a:gd name="connsiteY81" fmla="*/ 239211 h 1161397"/>
              <a:gd name="connsiteX82" fmla="*/ 5846667 w 6884912"/>
              <a:gd name="connsiteY82" fmla="*/ 201786 h 1161397"/>
              <a:gd name="connsiteX83" fmla="*/ 6029542 w 6884912"/>
              <a:gd name="connsiteY83" fmla="*/ 210339 h 1161397"/>
              <a:gd name="connsiteX84" fmla="*/ 6290640 w 6884912"/>
              <a:gd name="connsiteY84" fmla="*/ 167441 h 1161397"/>
              <a:gd name="connsiteX85" fmla="*/ 6380420 w 6884912"/>
              <a:gd name="connsiteY85" fmla="*/ 173195 h 1161397"/>
              <a:gd name="connsiteX86" fmla="*/ 6507891 w 6884912"/>
              <a:gd name="connsiteY86" fmla="*/ 118474 h 1161397"/>
              <a:gd name="connsiteX87" fmla="*/ 6571807 w 6884912"/>
              <a:gd name="connsiteY87" fmla="*/ 98636 h 1161397"/>
              <a:gd name="connsiteX88" fmla="*/ 6671880 w 6884912"/>
              <a:gd name="connsiteY88" fmla="*/ 82931 h 1161397"/>
              <a:gd name="connsiteX89" fmla="*/ 6702266 w 6884912"/>
              <a:gd name="connsiteY89" fmla="*/ 75470 h 1161397"/>
              <a:gd name="connsiteX90" fmla="*/ 6845802 w 6884912"/>
              <a:gd name="connsiteY90" fmla="*/ 24496 h 1161397"/>
              <a:gd name="connsiteX91" fmla="*/ 6884912 w 6884912"/>
              <a:gd name="connsiteY9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19354 w 6884912"/>
              <a:gd name="connsiteY8" fmla="*/ 1038706 h 1161397"/>
              <a:gd name="connsiteX9" fmla="*/ 673197 w 6884912"/>
              <a:gd name="connsiteY9" fmla="*/ 1010060 h 1161397"/>
              <a:gd name="connsiteX10" fmla="*/ 723108 w 6884912"/>
              <a:gd name="connsiteY10" fmla="*/ 980081 h 1161397"/>
              <a:gd name="connsiteX11" fmla="*/ 797699 w 6884912"/>
              <a:gd name="connsiteY11" fmla="*/ 931362 h 1161397"/>
              <a:gd name="connsiteX12" fmla="*/ 843359 w 6884912"/>
              <a:gd name="connsiteY12" fmla="*/ 910894 h 1161397"/>
              <a:gd name="connsiteX13" fmla="*/ 965215 w 6884912"/>
              <a:gd name="connsiteY13" fmla="*/ 846701 h 1161397"/>
              <a:gd name="connsiteX14" fmla="*/ 1085080 w 6884912"/>
              <a:gd name="connsiteY14" fmla="*/ 776086 h 1161397"/>
              <a:gd name="connsiteX15" fmla="*/ 1131224 w 6884912"/>
              <a:gd name="connsiteY15" fmla="*/ 706160 h 1161397"/>
              <a:gd name="connsiteX16" fmla="*/ 1138051 w 6884912"/>
              <a:gd name="connsiteY16" fmla="*/ 702034 h 1161397"/>
              <a:gd name="connsiteX17" fmla="*/ 1158800 w 6884912"/>
              <a:gd name="connsiteY17" fmla="*/ 700004 h 1161397"/>
              <a:gd name="connsiteX18" fmla="*/ 1166947 w 6884912"/>
              <a:gd name="connsiteY18" fmla="*/ 700762 h 1161397"/>
              <a:gd name="connsiteX19" fmla="*/ 1178135 w 6884912"/>
              <a:gd name="connsiteY19" fmla="*/ 698631 h 1161397"/>
              <a:gd name="connsiteX20" fmla="*/ 1178301 w 6884912"/>
              <a:gd name="connsiteY20" fmla="*/ 698094 h 1161397"/>
              <a:gd name="connsiteX21" fmla="*/ 1188995 w 6884912"/>
              <a:gd name="connsiteY21" fmla="*/ 697048 h 1161397"/>
              <a:gd name="connsiteX22" fmla="*/ 1242716 w 6884912"/>
              <a:gd name="connsiteY22" fmla="*/ 698052 h 1161397"/>
              <a:gd name="connsiteX23" fmla="*/ 1299977 w 6884912"/>
              <a:gd name="connsiteY23" fmla="*/ 639196 h 1161397"/>
              <a:gd name="connsiteX24" fmla="*/ 1326190 w 6884912"/>
              <a:gd name="connsiteY24" fmla="*/ 625955 h 1161397"/>
              <a:gd name="connsiteX25" fmla="*/ 1339600 w 6884912"/>
              <a:gd name="connsiteY25" fmla="*/ 616295 h 1161397"/>
              <a:gd name="connsiteX26" fmla="*/ 1340054 w 6884912"/>
              <a:gd name="connsiteY26" fmla="*/ 614022 h 1161397"/>
              <a:gd name="connsiteX27" fmla="*/ 1391606 w 6884912"/>
              <a:gd name="connsiteY27" fmla="*/ 615229 h 1161397"/>
              <a:gd name="connsiteX28" fmla="*/ 1397565 w 6884912"/>
              <a:gd name="connsiteY28" fmla="*/ 611490 h 1161397"/>
              <a:gd name="connsiteX29" fmla="*/ 1432302 w 6884912"/>
              <a:gd name="connsiteY29" fmla="*/ 617267 h 1161397"/>
              <a:gd name="connsiteX30" fmla="*/ 1449644 w 6884912"/>
              <a:gd name="connsiteY30" fmla="*/ 617591 h 1161397"/>
              <a:gd name="connsiteX31" fmla="*/ 1455793 w 6884912"/>
              <a:gd name="connsiteY31" fmla="*/ 623174 h 1161397"/>
              <a:gd name="connsiteX32" fmla="*/ 1480758 w 6884912"/>
              <a:gd name="connsiteY32" fmla="*/ 620863 h 1161397"/>
              <a:gd name="connsiteX33" fmla="*/ 1483154 w 6884912"/>
              <a:gd name="connsiteY33" fmla="*/ 618527 h 1161397"/>
              <a:gd name="connsiteX34" fmla="*/ 1505495 w 6884912"/>
              <a:gd name="connsiteY34" fmla="*/ 624325 h 1161397"/>
              <a:gd name="connsiteX35" fmla="*/ 1592172 w 6884912"/>
              <a:gd name="connsiteY35" fmla="*/ 629819 h 1161397"/>
              <a:gd name="connsiteX36" fmla="*/ 1731986 w 6884912"/>
              <a:gd name="connsiteY36" fmla="*/ 589682 h 1161397"/>
              <a:gd name="connsiteX37" fmla="*/ 1940326 w 6884912"/>
              <a:gd name="connsiteY37" fmla="*/ 582611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754324 w 6884912"/>
              <a:gd name="connsiteY46" fmla="*/ 424766 h 1161397"/>
              <a:gd name="connsiteX47" fmla="*/ 2848470 w 6884912"/>
              <a:gd name="connsiteY47" fmla="*/ 405966 h 1161397"/>
              <a:gd name="connsiteX48" fmla="*/ 2881772 w 6884912"/>
              <a:gd name="connsiteY48" fmla="*/ 387260 h 1161397"/>
              <a:gd name="connsiteX49" fmla="*/ 2929932 w 6884912"/>
              <a:gd name="connsiteY49" fmla="*/ 368912 h 1161397"/>
              <a:gd name="connsiteX50" fmla="*/ 3013020 w 6884912"/>
              <a:gd name="connsiteY50" fmla="*/ 327578 h 1161397"/>
              <a:gd name="connsiteX51" fmla="*/ 3127968 w 6884912"/>
              <a:gd name="connsiteY51" fmla="*/ 287613 h 1161397"/>
              <a:gd name="connsiteX52" fmla="*/ 3222191 w 6884912"/>
              <a:gd name="connsiteY52" fmla="*/ 307887 h 1161397"/>
              <a:gd name="connsiteX53" fmla="*/ 3227953 w 6884912"/>
              <a:gd name="connsiteY53" fmla="*/ 297650 h 1161397"/>
              <a:gd name="connsiteX54" fmla="*/ 3287859 w 6884912"/>
              <a:gd name="connsiteY54" fmla="*/ 287558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907640 w 6884912"/>
              <a:gd name="connsiteY62" fmla="*/ 207568 h 1161397"/>
              <a:gd name="connsiteX63" fmla="*/ 4013061 w 6884912"/>
              <a:gd name="connsiteY63" fmla="*/ 224874 h 1161397"/>
              <a:gd name="connsiteX64" fmla="*/ 4134285 w 6884912"/>
              <a:gd name="connsiteY64" fmla="*/ 235592 h 1161397"/>
              <a:gd name="connsiteX65" fmla="*/ 4220717 w 6884912"/>
              <a:gd name="connsiteY65" fmla="*/ 192946 h 1161397"/>
              <a:gd name="connsiteX66" fmla="*/ 4228802 w 6884912"/>
              <a:gd name="connsiteY66" fmla="*/ 201468 h 1161397"/>
              <a:gd name="connsiteX67" fmla="*/ 4424852 w 6884912"/>
              <a:gd name="connsiteY67" fmla="*/ 127591 h 1161397"/>
              <a:gd name="connsiteX68" fmla="*/ 4617330 w 6884912"/>
              <a:gd name="connsiteY68" fmla="*/ 111163 h 1161397"/>
              <a:gd name="connsiteX69" fmla="*/ 4730870 w 6884912"/>
              <a:gd name="connsiteY69" fmla="*/ 129432 h 1161397"/>
              <a:gd name="connsiteX70" fmla="*/ 4785037 w 6884912"/>
              <a:gd name="connsiteY70" fmla="*/ 161964 h 1161397"/>
              <a:gd name="connsiteX71" fmla="*/ 4844073 w 6884912"/>
              <a:gd name="connsiteY71" fmla="*/ 161768 h 1161397"/>
              <a:gd name="connsiteX72" fmla="*/ 4856454 w 6884912"/>
              <a:gd name="connsiteY72" fmla="*/ 130488 h 1161397"/>
              <a:gd name="connsiteX73" fmla="*/ 4920038 w 6884912"/>
              <a:gd name="connsiteY73" fmla="*/ 140418 h 1161397"/>
              <a:gd name="connsiteX74" fmla="*/ 5016639 w 6884912"/>
              <a:gd name="connsiteY74" fmla="*/ 158905 h 1161397"/>
              <a:gd name="connsiteX75" fmla="*/ 5072009 w 6884912"/>
              <a:gd name="connsiteY75" fmla="*/ 161502 h 1161397"/>
              <a:gd name="connsiteX76" fmla="*/ 5223626 w 6884912"/>
              <a:gd name="connsiteY76" fmla="*/ 177356 h 1161397"/>
              <a:gd name="connsiteX77" fmla="*/ 5467502 w 6884912"/>
              <a:gd name="connsiteY77" fmla="*/ 250963 h 1161397"/>
              <a:gd name="connsiteX78" fmla="*/ 5592395 w 6884912"/>
              <a:gd name="connsiteY78" fmla="*/ 265434 h 1161397"/>
              <a:gd name="connsiteX79" fmla="*/ 5613532 w 6884912"/>
              <a:gd name="connsiteY79" fmla="*/ 273379 h 1161397"/>
              <a:gd name="connsiteX80" fmla="*/ 5642173 w 6884912"/>
              <a:gd name="connsiteY80" fmla="*/ 266904 h 1161397"/>
              <a:gd name="connsiteX81" fmla="*/ 5756910 w 6884912"/>
              <a:gd name="connsiteY81" fmla="*/ 239211 h 1161397"/>
              <a:gd name="connsiteX82" fmla="*/ 5846667 w 6884912"/>
              <a:gd name="connsiteY82" fmla="*/ 201786 h 1161397"/>
              <a:gd name="connsiteX83" fmla="*/ 6029542 w 6884912"/>
              <a:gd name="connsiteY83" fmla="*/ 210339 h 1161397"/>
              <a:gd name="connsiteX84" fmla="*/ 6290640 w 6884912"/>
              <a:gd name="connsiteY84" fmla="*/ 167441 h 1161397"/>
              <a:gd name="connsiteX85" fmla="*/ 6380420 w 6884912"/>
              <a:gd name="connsiteY85" fmla="*/ 173195 h 1161397"/>
              <a:gd name="connsiteX86" fmla="*/ 6507891 w 6884912"/>
              <a:gd name="connsiteY86" fmla="*/ 118474 h 1161397"/>
              <a:gd name="connsiteX87" fmla="*/ 6571807 w 6884912"/>
              <a:gd name="connsiteY87" fmla="*/ 98636 h 1161397"/>
              <a:gd name="connsiteX88" fmla="*/ 6671880 w 6884912"/>
              <a:gd name="connsiteY88" fmla="*/ 82931 h 1161397"/>
              <a:gd name="connsiteX89" fmla="*/ 6702266 w 6884912"/>
              <a:gd name="connsiteY89" fmla="*/ 75470 h 1161397"/>
              <a:gd name="connsiteX90" fmla="*/ 6845802 w 6884912"/>
              <a:gd name="connsiteY90" fmla="*/ 24496 h 1161397"/>
              <a:gd name="connsiteX91" fmla="*/ 6884912 w 6884912"/>
              <a:gd name="connsiteY9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19354 w 6884912"/>
              <a:gd name="connsiteY8" fmla="*/ 1038706 h 1161397"/>
              <a:gd name="connsiteX9" fmla="*/ 673197 w 6884912"/>
              <a:gd name="connsiteY9" fmla="*/ 1010060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92172 w 6884912"/>
              <a:gd name="connsiteY34" fmla="*/ 629819 h 1161397"/>
              <a:gd name="connsiteX35" fmla="*/ 1731986 w 6884912"/>
              <a:gd name="connsiteY35" fmla="*/ 589682 h 1161397"/>
              <a:gd name="connsiteX36" fmla="*/ 1940326 w 6884912"/>
              <a:gd name="connsiteY36" fmla="*/ 582611 h 1161397"/>
              <a:gd name="connsiteX37" fmla="*/ 2066980 w 6884912"/>
              <a:gd name="connsiteY37" fmla="*/ 550413 h 1161397"/>
              <a:gd name="connsiteX38" fmla="*/ 2352236 w 6884912"/>
              <a:gd name="connsiteY38" fmla="*/ 519602 h 1161397"/>
              <a:gd name="connsiteX39" fmla="*/ 2420791 w 6884912"/>
              <a:gd name="connsiteY39" fmla="*/ 492826 h 1161397"/>
              <a:gd name="connsiteX40" fmla="*/ 2489932 w 6884912"/>
              <a:gd name="connsiteY40" fmla="*/ 507864 h 1161397"/>
              <a:gd name="connsiteX41" fmla="*/ 2512917 w 6884912"/>
              <a:gd name="connsiteY41" fmla="*/ 489127 h 1161397"/>
              <a:gd name="connsiteX42" fmla="*/ 2516783 w 6884912"/>
              <a:gd name="connsiteY42" fmla="*/ 485473 h 1161397"/>
              <a:gd name="connsiteX43" fmla="*/ 2534360 w 6884912"/>
              <a:gd name="connsiteY43" fmla="*/ 480064 h 1161397"/>
              <a:gd name="connsiteX44" fmla="*/ 2536691 w 6884912"/>
              <a:gd name="connsiteY44" fmla="*/ 467018 h 1161397"/>
              <a:gd name="connsiteX45" fmla="*/ 2754324 w 6884912"/>
              <a:gd name="connsiteY45" fmla="*/ 424766 h 1161397"/>
              <a:gd name="connsiteX46" fmla="*/ 2848470 w 6884912"/>
              <a:gd name="connsiteY46" fmla="*/ 405966 h 1161397"/>
              <a:gd name="connsiteX47" fmla="*/ 2881772 w 6884912"/>
              <a:gd name="connsiteY47" fmla="*/ 387260 h 1161397"/>
              <a:gd name="connsiteX48" fmla="*/ 2929932 w 6884912"/>
              <a:gd name="connsiteY48" fmla="*/ 368912 h 1161397"/>
              <a:gd name="connsiteX49" fmla="*/ 3013020 w 6884912"/>
              <a:gd name="connsiteY49" fmla="*/ 327578 h 1161397"/>
              <a:gd name="connsiteX50" fmla="*/ 3127968 w 6884912"/>
              <a:gd name="connsiteY50" fmla="*/ 287613 h 1161397"/>
              <a:gd name="connsiteX51" fmla="*/ 3222191 w 6884912"/>
              <a:gd name="connsiteY51" fmla="*/ 307887 h 1161397"/>
              <a:gd name="connsiteX52" fmla="*/ 3227953 w 6884912"/>
              <a:gd name="connsiteY52" fmla="*/ 297650 h 1161397"/>
              <a:gd name="connsiteX53" fmla="*/ 3287859 w 6884912"/>
              <a:gd name="connsiteY53" fmla="*/ 287558 h 1161397"/>
              <a:gd name="connsiteX54" fmla="*/ 3510042 w 6884912"/>
              <a:gd name="connsiteY54" fmla="*/ 311820 h 1161397"/>
              <a:gd name="connsiteX55" fmla="*/ 3626773 w 6884912"/>
              <a:gd name="connsiteY55" fmla="*/ 290452 h 1161397"/>
              <a:gd name="connsiteX56" fmla="*/ 3666217 w 6884912"/>
              <a:gd name="connsiteY56" fmla="*/ 273255 h 1161397"/>
              <a:gd name="connsiteX57" fmla="*/ 3732427 w 6884912"/>
              <a:gd name="connsiteY57" fmla="*/ 245039 h 1161397"/>
              <a:gd name="connsiteX58" fmla="*/ 3777022 w 6884912"/>
              <a:gd name="connsiteY58" fmla="*/ 200276 h 1161397"/>
              <a:gd name="connsiteX59" fmla="*/ 3791246 w 6884912"/>
              <a:gd name="connsiteY59" fmla="*/ 189996 h 1161397"/>
              <a:gd name="connsiteX60" fmla="*/ 3819864 w 6884912"/>
              <a:gd name="connsiteY60" fmla="*/ 194605 h 1161397"/>
              <a:gd name="connsiteX61" fmla="*/ 3907640 w 6884912"/>
              <a:gd name="connsiteY61" fmla="*/ 207568 h 1161397"/>
              <a:gd name="connsiteX62" fmla="*/ 4013061 w 6884912"/>
              <a:gd name="connsiteY62" fmla="*/ 224874 h 1161397"/>
              <a:gd name="connsiteX63" fmla="*/ 4134285 w 6884912"/>
              <a:gd name="connsiteY63" fmla="*/ 235592 h 1161397"/>
              <a:gd name="connsiteX64" fmla="*/ 4220717 w 6884912"/>
              <a:gd name="connsiteY64" fmla="*/ 192946 h 1161397"/>
              <a:gd name="connsiteX65" fmla="*/ 4228802 w 6884912"/>
              <a:gd name="connsiteY65" fmla="*/ 201468 h 1161397"/>
              <a:gd name="connsiteX66" fmla="*/ 4424852 w 6884912"/>
              <a:gd name="connsiteY66" fmla="*/ 127591 h 1161397"/>
              <a:gd name="connsiteX67" fmla="*/ 4617330 w 6884912"/>
              <a:gd name="connsiteY67" fmla="*/ 111163 h 1161397"/>
              <a:gd name="connsiteX68" fmla="*/ 4730870 w 6884912"/>
              <a:gd name="connsiteY68" fmla="*/ 129432 h 1161397"/>
              <a:gd name="connsiteX69" fmla="*/ 4785037 w 6884912"/>
              <a:gd name="connsiteY69" fmla="*/ 161964 h 1161397"/>
              <a:gd name="connsiteX70" fmla="*/ 4844073 w 6884912"/>
              <a:gd name="connsiteY70" fmla="*/ 161768 h 1161397"/>
              <a:gd name="connsiteX71" fmla="*/ 4856454 w 6884912"/>
              <a:gd name="connsiteY71" fmla="*/ 130488 h 1161397"/>
              <a:gd name="connsiteX72" fmla="*/ 4920038 w 6884912"/>
              <a:gd name="connsiteY72" fmla="*/ 140418 h 1161397"/>
              <a:gd name="connsiteX73" fmla="*/ 5016639 w 6884912"/>
              <a:gd name="connsiteY73" fmla="*/ 158905 h 1161397"/>
              <a:gd name="connsiteX74" fmla="*/ 5072009 w 6884912"/>
              <a:gd name="connsiteY74" fmla="*/ 161502 h 1161397"/>
              <a:gd name="connsiteX75" fmla="*/ 5223626 w 6884912"/>
              <a:gd name="connsiteY75" fmla="*/ 177356 h 1161397"/>
              <a:gd name="connsiteX76" fmla="*/ 5467502 w 6884912"/>
              <a:gd name="connsiteY76" fmla="*/ 250963 h 1161397"/>
              <a:gd name="connsiteX77" fmla="*/ 5592395 w 6884912"/>
              <a:gd name="connsiteY77" fmla="*/ 265434 h 1161397"/>
              <a:gd name="connsiteX78" fmla="*/ 5613532 w 6884912"/>
              <a:gd name="connsiteY78" fmla="*/ 273379 h 1161397"/>
              <a:gd name="connsiteX79" fmla="*/ 5642173 w 6884912"/>
              <a:gd name="connsiteY79" fmla="*/ 266904 h 1161397"/>
              <a:gd name="connsiteX80" fmla="*/ 5756910 w 6884912"/>
              <a:gd name="connsiteY80" fmla="*/ 239211 h 1161397"/>
              <a:gd name="connsiteX81" fmla="*/ 5846667 w 6884912"/>
              <a:gd name="connsiteY81" fmla="*/ 201786 h 1161397"/>
              <a:gd name="connsiteX82" fmla="*/ 6029542 w 6884912"/>
              <a:gd name="connsiteY82" fmla="*/ 210339 h 1161397"/>
              <a:gd name="connsiteX83" fmla="*/ 6290640 w 6884912"/>
              <a:gd name="connsiteY83" fmla="*/ 167441 h 1161397"/>
              <a:gd name="connsiteX84" fmla="*/ 6380420 w 6884912"/>
              <a:gd name="connsiteY84" fmla="*/ 173195 h 1161397"/>
              <a:gd name="connsiteX85" fmla="*/ 6507891 w 6884912"/>
              <a:gd name="connsiteY85" fmla="*/ 118474 h 1161397"/>
              <a:gd name="connsiteX86" fmla="*/ 6571807 w 6884912"/>
              <a:gd name="connsiteY86" fmla="*/ 98636 h 1161397"/>
              <a:gd name="connsiteX87" fmla="*/ 6671880 w 6884912"/>
              <a:gd name="connsiteY87" fmla="*/ 82931 h 1161397"/>
              <a:gd name="connsiteX88" fmla="*/ 6702266 w 6884912"/>
              <a:gd name="connsiteY88" fmla="*/ 75470 h 1161397"/>
              <a:gd name="connsiteX89" fmla="*/ 6845802 w 6884912"/>
              <a:gd name="connsiteY89" fmla="*/ 24496 h 1161397"/>
              <a:gd name="connsiteX90" fmla="*/ 6884912 w 6884912"/>
              <a:gd name="connsiteY9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19354 w 6884912"/>
              <a:gd name="connsiteY8" fmla="*/ 1038706 h 1161397"/>
              <a:gd name="connsiteX9" fmla="*/ 673197 w 6884912"/>
              <a:gd name="connsiteY9" fmla="*/ 1010060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88995 w 6884912"/>
              <a:gd name="connsiteY19" fmla="*/ 697048 h 1161397"/>
              <a:gd name="connsiteX20" fmla="*/ 1242716 w 6884912"/>
              <a:gd name="connsiteY20" fmla="*/ 698052 h 1161397"/>
              <a:gd name="connsiteX21" fmla="*/ 1299977 w 6884912"/>
              <a:gd name="connsiteY21" fmla="*/ 639196 h 1161397"/>
              <a:gd name="connsiteX22" fmla="*/ 1326190 w 6884912"/>
              <a:gd name="connsiteY22" fmla="*/ 625955 h 1161397"/>
              <a:gd name="connsiteX23" fmla="*/ 1339600 w 6884912"/>
              <a:gd name="connsiteY23" fmla="*/ 616295 h 1161397"/>
              <a:gd name="connsiteX24" fmla="*/ 1340054 w 6884912"/>
              <a:gd name="connsiteY24" fmla="*/ 614022 h 1161397"/>
              <a:gd name="connsiteX25" fmla="*/ 1391606 w 6884912"/>
              <a:gd name="connsiteY25" fmla="*/ 615229 h 1161397"/>
              <a:gd name="connsiteX26" fmla="*/ 1397565 w 6884912"/>
              <a:gd name="connsiteY26" fmla="*/ 611490 h 1161397"/>
              <a:gd name="connsiteX27" fmla="*/ 1432302 w 6884912"/>
              <a:gd name="connsiteY27" fmla="*/ 617267 h 1161397"/>
              <a:gd name="connsiteX28" fmla="*/ 1449644 w 6884912"/>
              <a:gd name="connsiteY28" fmla="*/ 617591 h 1161397"/>
              <a:gd name="connsiteX29" fmla="*/ 1455793 w 6884912"/>
              <a:gd name="connsiteY29" fmla="*/ 623174 h 1161397"/>
              <a:gd name="connsiteX30" fmla="*/ 1480758 w 6884912"/>
              <a:gd name="connsiteY30" fmla="*/ 620863 h 1161397"/>
              <a:gd name="connsiteX31" fmla="*/ 1483154 w 6884912"/>
              <a:gd name="connsiteY31" fmla="*/ 618527 h 1161397"/>
              <a:gd name="connsiteX32" fmla="*/ 1505495 w 6884912"/>
              <a:gd name="connsiteY32" fmla="*/ 624325 h 1161397"/>
              <a:gd name="connsiteX33" fmla="*/ 1592172 w 6884912"/>
              <a:gd name="connsiteY33" fmla="*/ 629819 h 1161397"/>
              <a:gd name="connsiteX34" fmla="*/ 1731986 w 6884912"/>
              <a:gd name="connsiteY34" fmla="*/ 589682 h 1161397"/>
              <a:gd name="connsiteX35" fmla="*/ 1940326 w 6884912"/>
              <a:gd name="connsiteY35" fmla="*/ 582611 h 1161397"/>
              <a:gd name="connsiteX36" fmla="*/ 2066980 w 6884912"/>
              <a:gd name="connsiteY36" fmla="*/ 550413 h 1161397"/>
              <a:gd name="connsiteX37" fmla="*/ 2352236 w 6884912"/>
              <a:gd name="connsiteY37" fmla="*/ 519602 h 1161397"/>
              <a:gd name="connsiteX38" fmla="*/ 2420791 w 6884912"/>
              <a:gd name="connsiteY38" fmla="*/ 492826 h 1161397"/>
              <a:gd name="connsiteX39" fmla="*/ 2489932 w 6884912"/>
              <a:gd name="connsiteY39" fmla="*/ 507864 h 1161397"/>
              <a:gd name="connsiteX40" fmla="*/ 2512917 w 6884912"/>
              <a:gd name="connsiteY40" fmla="*/ 489127 h 1161397"/>
              <a:gd name="connsiteX41" fmla="*/ 2516783 w 6884912"/>
              <a:gd name="connsiteY41" fmla="*/ 485473 h 1161397"/>
              <a:gd name="connsiteX42" fmla="*/ 2534360 w 6884912"/>
              <a:gd name="connsiteY42" fmla="*/ 480064 h 1161397"/>
              <a:gd name="connsiteX43" fmla="*/ 2536691 w 6884912"/>
              <a:gd name="connsiteY43" fmla="*/ 467018 h 1161397"/>
              <a:gd name="connsiteX44" fmla="*/ 2754324 w 6884912"/>
              <a:gd name="connsiteY44" fmla="*/ 424766 h 1161397"/>
              <a:gd name="connsiteX45" fmla="*/ 2848470 w 6884912"/>
              <a:gd name="connsiteY45" fmla="*/ 405966 h 1161397"/>
              <a:gd name="connsiteX46" fmla="*/ 2881772 w 6884912"/>
              <a:gd name="connsiteY46" fmla="*/ 387260 h 1161397"/>
              <a:gd name="connsiteX47" fmla="*/ 2929932 w 6884912"/>
              <a:gd name="connsiteY47" fmla="*/ 368912 h 1161397"/>
              <a:gd name="connsiteX48" fmla="*/ 3013020 w 6884912"/>
              <a:gd name="connsiteY48" fmla="*/ 327578 h 1161397"/>
              <a:gd name="connsiteX49" fmla="*/ 3127968 w 6884912"/>
              <a:gd name="connsiteY49" fmla="*/ 287613 h 1161397"/>
              <a:gd name="connsiteX50" fmla="*/ 3222191 w 6884912"/>
              <a:gd name="connsiteY50" fmla="*/ 307887 h 1161397"/>
              <a:gd name="connsiteX51" fmla="*/ 3227953 w 6884912"/>
              <a:gd name="connsiteY51" fmla="*/ 297650 h 1161397"/>
              <a:gd name="connsiteX52" fmla="*/ 3287859 w 6884912"/>
              <a:gd name="connsiteY52" fmla="*/ 287558 h 1161397"/>
              <a:gd name="connsiteX53" fmla="*/ 3510042 w 6884912"/>
              <a:gd name="connsiteY53" fmla="*/ 311820 h 1161397"/>
              <a:gd name="connsiteX54" fmla="*/ 3626773 w 6884912"/>
              <a:gd name="connsiteY54" fmla="*/ 290452 h 1161397"/>
              <a:gd name="connsiteX55" fmla="*/ 3666217 w 6884912"/>
              <a:gd name="connsiteY55" fmla="*/ 273255 h 1161397"/>
              <a:gd name="connsiteX56" fmla="*/ 3732427 w 6884912"/>
              <a:gd name="connsiteY56" fmla="*/ 245039 h 1161397"/>
              <a:gd name="connsiteX57" fmla="*/ 3777022 w 6884912"/>
              <a:gd name="connsiteY57" fmla="*/ 200276 h 1161397"/>
              <a:gd name="connsiteX58" fmla="*/ 3791246 w 6884912"/>
              <a:gd name="connsiteY58" fmla="*/ 189996 h 1161397"/>
              <a:gd name="connsiteX59" fmla="*/ 3819864 w 6884912"/>
              <a:gd name="connsiteY59" fmla="*/ 194605 h 1161397"/>
              <a:gd name="connsiteX60" fmla="*/ 3907640 w 6884912"/>
              <a:gd name="connsiteY60" fmla="*/ 207568 h 1161397"/>
              <a:gd name="connsiteX61" fmla="*/ 4013061 w 6884912"/>
              <a:gd name="connsiteY61" fmla="*/ 224874 h 1161397"/>
              <a:gd name="connsiteX62" fmla="*/ 4134285 w 6884912"/>
              <a:gd name="connsiteY62" fmla="*/ 235592 h 1161397"/>
              <a:gd name="connsiteX63" fmla="*/ 4220717 w 6884912"/>
              <a:gd name="connsiteY63" fmla="*/ 192946 h 1161397"/>
              <a:gd name="connsiteX64" fmla="*/ 4228802 w 6884912"/>
              <a:gd name="connsiteY64" fmla="*/ 201468 h 1161397"/>
              <a:gd name="connsiteX65" fmla="*/ 4424852 w 6884912"/>
              <a:gd name="connsiteY65" fmla="*/ 127591 h 1161397"/>
              <a:gd name="connsiteX66" fmla="*/ 4617330 w 6884912"/>
              <a:gd name="connsiteY66" fmla="*/ 111163 h 1161397"/>
              <a:gd name="connsiteX67" fmla="*/ 4730870 w 6884912"/>
              <a:gd name="connsiteY67" fmla="*/ 129432 h 1161397"/>
              <a:gd name="connsiteX68" fmla="*/ 4785037 w 6884912"/>
              <a:gd name="connsiteY68" fmla="*/ 161964 h 1161397"/>
              <a:gd name="connsiteX69" fmla="*/ 4844073 w 6884912"/>
              <a:gd name="connsiteY69" fmla="*/ 161768 h 1161397"/>
              <a:gd name="connsiteX70" fmla="*/ 4856454 w 6884912"/>
              <a:gd name="connsiteY70" fmla="*/ 130488 h 1161397"/>
              <a:gd name="connsiteX71" fmla="*/ 4920038 w 6884912"/>
              <a:gd name="connsiteY71" fmla="*/ 140418 h 1161397"/>
              <a:gd name="connsiteX72" fmla="*/ 5016639 w 6884912"/>
              <a:gd name="connsiteY72" fmla="*/ 158905 h 1161397"/>
              <a:gd name="connsiteX73" fmla="*/ 5072009 w 6884912"/>
              <a:gd name="connsiteY73" fmla="*/ 161502 h 1161397"/>
              <a:gd name="connsiteX74" fmla="*/ 5223626 w 6884912"/>
              <a:gd name="connsiteY74" fmla="*/ 177356 h 1161397"/>
              <a:gd name="connsiteX75" fmla="*/ 5467502 w 6884912"/>
              <a:gd name="connsiteY75" fmla="*/ 250963 h 1161397"/>
              <a:gd name="connsiteX76" fmla="*/ 5592395 w 6884912"/>
              <a:gd name="connsiteY76" fmla="*/ 265434 h 1161397"/>
              <a:gd name="connsiteX77" fmla="*/ 5613532 w 6884912"/>
              <a:gd name="connsiteY77" fmla="*/ 273379 h 1161397"/>
              <a:gd name="connsiteX78" fmla="*/ 5642173 w 6884912"/>
              <a:gd name="connsiteY78" fmla="*/ 266904 h 1161397"/>
              <a:gd name="connsiteX79" fmla="*/ 5756910 w 6884912"/>
              <a:gd name="connsiteY79" fmla="*/ 239211 h 1161397"/>
              <a:gd name="connsiteX80" fmla="*/ 5846667 w 6884912"/>
              <a:gd name="connsiteY80" fmla="*/ 201786 h 1161397"/>
              <a:gd name="connsiteX81" fmla="*/ 6029542 w 6884912"/>
              <a:gd name="connsiteY81" fmla="*/ 210339 h 1161397"/>
              <a:gd name="connsiteX82" fmla="*/ 6290640 w 6884912"/>
              <a:gd name="connsiteY82" fmla="*/ 167441 h 1161397"/>
              <a:gd name="connsiteX83" fmla="*/ 6380420 w 6884912"/>
              <a:gd name="connsiteY83" fmla="*/ 173195 h 1161397"/>
              <a:gd name="connsiteX84" fmla="*/ 6507891 w 6884912"/>
              <a:gd name="connsiteY84" fmla="*/ 118474 h 1161397"/>
              <a:gd name="connsiteX85" fmla="*/ 6571807 w 6884912"/>
              <a:gd name="connsiteY85" fmla="*/ 98636 h 1161397"/>
              <a:gd name="connsiteX86" fmla="*/ 6671880 w 6884912"/>
              <a:gd name="connsiteY86" fmla="*/ 82931 h 1161397"/>
              <a:gd name="connsiteX87" fmla="*/ 6702266 w 6884912"/>
              <a:gd name="connsiteY87" fmla="*/ 75470 h 1161397"/>
              <a:gd name="connsiteX88" fmla="*/ 6845802 w 6884912"/>
              <a:gd name="connsiteY88" fmla="*/ 24496 h 1161397"/>
              <a:gd name="connsiteX89" fmla="*/ 6884912 w 6884912"/>
              <a:gd name="connsiteY89"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19354 w 6884912"/>
              <a:gd name="connsiteY8" fmla="*/ 1038706 h 1161397"/>
              <a:gd name="connsiteX9" fmla="*/ 673197 w 6884912"/>
              <a:gd name="connsiteY9" fmla="*/ 1010060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88995 w 6884912"/>
              <a:gd name="connsiteY19" fmla="*/ 697048 h 1161397"/>
              <a:gd name="connsiteX20" fmla="*/ 1299977 w 6884912"/>
              <a:gd name="connsiteY20" fmla="*/ 639196 h 1161397"/>
              <a:gd name="connsiteX21" fmla="*/ 1326190 w 6884912"/>
              <a:gd name="connsiteY21" fmla="*/ 625955 h 1161397"/>
              <a:gd name="connsiteX22" fmla="*/ 1339600 w 6884912"/>
              <a:gd name="connsiteY22" fmla="*/ 616295 h 1161397"/>
              <a:gd name="connsiteX23" fmla="*/ 1340054 w 6884912"/>
              <a:gd name="connsiteY23" fmla="*/ 614022 h 1161397"/>
              <a:gd name="connsiteX24" fmla="*/ 1391606 w 6884912"/>
              <a:gd name="connsiteY24" fmla="*/ 615229 h 1161397"/>
              <a:gd name="connsiteX25" fmla="*/ 1397565 w 6884912"/>
              <a:gd name="connsiteY25" fmla="*/ 611490 h 1161397"/>
              <a:gd name="connsiteX26" fmla="*/ 1432302 w 6884912"/>
              <a:gd name="connsiteY26" fmla="*/ 617267 h 1161397"/>
              <a:gd name="connsiteX27" fmla="*/ 1449644 w 6884912"/>
              <a:gd name="connsiteY27" fmla="*/ 617591 h 1161397"/>
              <a:gd name="connsiteX28" fmla="*/ 1455793 w 6884912"/>
              <a:gd name="connsiteY28" fmla="*/ 623174 h 1161397"/>
              <a:gd name="connsiteX29" fmla="*/ 1480758 w 6884912"/>
              <a:gd name="connsiteY29" fmla="*/ 620863 h 1161397"/>
              <a:gd name="connsiteX30" fmla="*/ 1483154 w 6884912"/>
              <a:gd name="connsiteY30" fmla="*/ 618527 h 1161397"/>
              <a:gd name="connsiteX31" fmla="*/ 1505495 w 6884912"/>
              <a:gd name="connsiteY31" fmla="*/ 624325 h 1161397"/>
              <a:gd name="connsiteX32" fmla="*/ 1592172 w 6884912"/>
              <a:gd name="connsiteY32" fmla="*/ 629819 h 1161397"/>
              <a:gd name="connsiteX33" fmla="*/ 1731986 w 6884912"/>
              <a:gd name="connsiteY33" fmla="*/ 589682 h 1161397"/>
              <a:gd name="connsiteX34" fmla="*/ 1940326 w 6884912"/>
              <a:gd name="connsiteY34" fmla="*/ 582611 h 1161397"/>
              <a:gd name="connsiteX35" fmla="*/ 2066980 w 6884912"/>
              <a:gd name="connsiteY35" fmla="*/ 550413 h 1161397"/>
              <a:gd name="connsiteX36" fmla="*/ 2352236 w 6884912"/>
              <a:gd name="connsiteY36" fmla="*/ 519602 h 1161397"/>
              <a:gd name="connsiteX37" fmla="*/ 2420791 w 6884912"/>
              <a:gd name="connsiteY37" fmla="*/ 492826 h 1161397"/>
              <a:gd name="connsiteX38" fmla="*/ 2489932 w 6884912"/>
              <a:gd name="connsiteY38" fmla="*/ 507864 h 1161397"/>
              <a:gd name="connsiteX39" fmla="*/ 2512917 w 6884912"/>
              <a:gd name="connsiteY39" fmla="*/ 489127 h 1161397"/>
              <a:gd name="connsiteX40" fmla="*/ 2516783 w 6884912"/>
              <a:gd name="connsiteY40" fmla="*/ 485473 h 1161397"/>
              <a:gd name="connsiteX41" fmla="*/ 2534360 w 6884912"/>
              <a:gd name="connsiteY41" fmla="*/ 480064 h 1161397"/>
              <a:gd name="connsiteX42" fmla="*/ 2536691 w 6884912"/>
              <a:gd name="connsiteY42" fmla="*/ 467018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127968 w 6884912"/>
              <a:gd name="connsiteY48" fmla="*/ 287613 h 1161397"/>
              <a:gd name="connsiteX49" fmla="*/ 3222191 w 6884912"/>
              <a:gd name="connsiteY49" fmla="*/ 307887 h 1161397"/>
              <a:gd name="connsiteX50" fmla="*/ 3227953 w 6884912"/>
              <a:gd name="connsiteY50" fmla="*/ 297650 h 1161397"/>
              <a:gd name="connsiteX51" fmla="*/ 3287859 w 6884912"/>
              <a:gd name="connsiteY51" fmla="*/ 287558 h 1161397"/>
              <a:gd name="connsiteX52" fmla="*/ 3510042 w 6884912"/>
              <a:gd name="connsiteY52" fmla="*/ 311820 h 1161397"/>
              <a:gd name="connsiteX53" fmla="*/ 3626773 w 6884912"/>
              <a:gd name="connsiteY53" fmla="*/ 290452 h 1161397"/>
              <a:gd name="connsiteX54" fmla="*/ 3666217 w 6884912"/>
              <a:gd name="connsiteY54" fmla="*/ 273255 h 1161397"/>
              <a:gd name="connsiteX55" fmla="*/ 3732427 w 6884912"/>
              <a:gd name="connsiteY55" fmla="*/ 245039 h 1161397"/>
              <a:gd name="connsiteX56" fmla="*/ 3777022 w 6884912"/>
              <a:gd name="connsiteY56" fmla="*/ 200276 h 1161397"/>
              <a:gd name="connsiteX57" fmla="*/ 3791246 w 6884912"/>
              <a:gd name="connsiteY57" fmla="*/ 189996 h 1161397"/>
              <a:gd name="connsiteX58" fmla="*/ 3819864 w 6884912"/>
              <a:gd name="connsiteY58" fmla="*/ 194605 h 1161397"/>
              <a:gd name="connsiteX59" fmla="*/ 3907640 w 6884912"/>
              <a:gd name="connsiteY59" fmla="*/ 207568 h 1161397"/>
              <a:gd name="connsiteX60" fmla="*/ 4013061 w 6884912"/>
              <a:gd name="connsiteY60" fmla="*/ 224874 h 1161397"/>
              <a:gd name="connsiteX61" fmla="*/ 4134285 w 6884912"/>
              <a:gd name="connsiteY61" fmla="*/ 235592 h 1161397"/>
              <a:gd name="connsiteX62" fmla="*/ 4220717 w 6884912"/>
              <a:gd name="connsiteY62" fmla="*/ 192946 h 1161397"/>
              <a:gd name="connsiteX63" fmla="*/ 4228802 w 6884912"/>
              <a:gd name="connsiteY63" fmla="*/ 201468 h 1161397"/>
              <a:gd name="connsiteX64" fmla="*/ 4424852 w 6884912"/>
              <a:gd name="connsiteY64" fmla="*/ 127591 h 1161397"/>
              <a:gd name="connsiteX65" fmla="*/ 4617330 w 6884912"/>
              <a:gd name="connsiteY65" fmla="*/ 111163 h 1161397"/>
              <a:gd name="connsiteX66" fmla="*/ 4730870 w 6884912"/>
              <a:gd name="connsiteY66" fmla="*/ 129432 h 1161397"/>
              <a:gd name="connsiteX67" fmla="*/ 4785037 w 6884912"/>
              <a:gd name="connsiteY67" fmla="*/ 161964 h 1161397"/>
              <a:gd name="connsiteX68" fmla="*/ 4844073 w 6884912"/>
              <a:gd name="connsiteY68" fmla="*/ 161768 h 1161397"/>
              <a:gd name="connsiteX69" fmla="*/ 4856454 w 6884912"/>
              <a:gd name="connsiteY69" fmla="*/ 130488 h 1161397"/>
              <a:gd name="connsiteX70" fmla="*/ 4920038 w 6884912"/>
              <a:gd name="connsiteY70" fmla="*/ 140418 h 1161397"/>
              <a:gd name="connsiteX71" fmla="*/ 5016639 w 6884912"/>
              <a:gd name="connsiteY71" fmla="*/ 158905 h 1161397"/>
              <a:gd name="connsiteX72" fmla="*/ 5072009 w 6884912"/>
              <a:gd name="connsiteY72" fmla="*/ 161502 h 1161397"/>
              <a:gd name="connsiteX73" fmla="*/ 5223626 w 6884912"/>
              <a:gd name="connsiteY73" fmla="*/ 177356 h 1161397"/>
              <a:gd name="connsiteX74" fmla="*/ 5467502 w 6884912"/>
              <a:gd name="connsiteY74" fmla="*/ 250963 h 1161397"/>
              <a:gd name="connsiteX75" fmla="*/ 5592395 w 6884912"/>
              <a:gd name="connsiteY75" fmla="*/ 265434 h 1161397"/>
              <a:gd name="connsiteX76" fmla="*/ 5613532 w 6884912"/>
              <a:gd name="connsiteY76" fmla="*/ 273379 h 1161397"/>
              <a:gd name="connsiteX77" fmla="*/ 5642173 w 6884912"/>
              <a:gd name="connsiteY77" fmla="*/ 266904 h 1161397"/>
              <a:gd name="connsiteX78" fmla="*/ 5756910 w 6884912"/>
              <a:gd name="connsiteY78" fmla="*/ 239211 h 1161397"/>
              <a:gd name="connsiteX79" fmla="*/ 5846667 w 6884912"/>
              <a:gd name="connsiteY79" fmla="*/ 201786 h 1161397"/>
              <a:gd name="connsiteX80" fmla="*/ 6029542 w 6884912"/>
              <a:gd name="connsiteY80" fmla="*/ 210339 h 1161397"/>
              <a:gd name="connsiteX81" fmla="*/ 6290640 w 6884912"/>
              <a:gd name="connsiteY81" fmla="*/ 167441 h 1161397"/>
              <a:gd name="connsiteX82" fmla="*/ 6380420 w 6884912"/>
              <a:gd name="connsiteY82" fmla="*/ 173195 h 1161397"/>
              <a:gd name="connsiteX83" fmla="*/ 6507891 w 6884912"/>
              <a:gd name="connsiteY83" fmla="*/ 118474 h 1161397"/>
              <a:gd name="connsiteX84" fmla="*/ 6571807 w 6884912"/>
              <a:gd name="connsiteY84" fmla="*/ 98636 h 1161397"/>
              <a:gd name="connsiteX85" fmla="*/ 6671880 w 6884912"/>
              <a:gd name="connsiteY85" fmla="*/ 82931 h 1161397"/>
              <a:gd name="connsiteX86" fmla="*/ 6702266 w 6884912"/>
              <a:gd name="connsiteY86" fmla="*/ 75470 h 1161397"/>
              <a:gd name="connsiteX87" fmla="*/ 6845802 w 6884912"/>
              <a:gd name="connsiteY87" fmla="*/ 24496 h 1161397"/>
              <a:gd name="connsiteX88" fmla="*/ 6884912 w 6884912"/>
              <a:gd name="connsiteY8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19354 w 6884912"/>
              <a:gd name="connsiteY8" fmla="*/ 1038706 h 1161397"/>
              <a:gd name="connsiteX9" fmla="*/ 673197 w 6884912"/>
              <a:gd name="connsiteY9" fmla="*/ 1010060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88995 w 6884912"/>
              <a:gd name="connsiteY19" fmla="*/ 697048 h 1161397"/>
              <a:gd name="connsiteX20" fmla="*/ 1299977 w 6884912"/>
              <a:gd name="connsiteY20" fmla="*/ 639196 h 1161397"/>
              <a:gd name="connsiteX21" fmla="*/ 1326190 w 6884912"/>
              <a:gd name="connsiteY21" fmla="*/ 625955 h 1161397"/>
              <a:gd name="connsiteX22" fmla="*/ 1339600 w 6884912"/>
              <a:gd name="connsiteY22" fmla="*/ 616295 h 1161397"/>
              <a:gd name="connsiteX23" fmla="*/ 1391606 w 6884912"/>
              <a:gd name="connsiteY23" fmla="*/ 615229 h 1161397"/>
              <a:gd name="connsiteX24" fmla="*/ 1397565 w 6884912"/>
              <a:gd name="connsiteY24" fmla="*/ 611490 h 1161397"/>
              <a:gd name="connsiteX25" fmla="*/ 1432302 w 6884912"/>
              <a:gd name="connsiteY25" fmla="*/ 617267 h 1161397"/>
              <a:gd name="connsiteX26" fmla="*/ 1449644 w 6884912"/>
              <a:gd name="connsiteY26" fmla="*/ 617591 h 1161397"/>
              <a:gd name="connsiteX27" fmla="*/ 1455793 w 6884912"/>
              <a:gd name="connsiteY27" fmla="*/ 623174 h 1161397"/>
              <a:gd name="connsiteX28" fmla="*/ 1480758 w 6884912"/>
              <a:gd name="connsiteY28" fmla="*/ 620863 h 1161397"/>
              <a:gd name="connsiteX29" fmla="*/ 1483154 w 6884912"/>
              <a:gd name="connsiteY29" fmla="*/ 618527 h 1161397"/>
              <a:gd name="connsiteX30" fmla="*/ 1505495 w 6884912"/>
              <a:gd name="connsiteY30" fmla="*/ 624325 h 1161397"/>
              <a:gd name="connsiteX31" fmla="*/ 1592172 w 6884912"/>
              <a:gd name="connsiteY31" fmla="*/ 629819 h 1161397"/>
              <a:gd name="connsiteX32" fmla="*/ 1731986 w 6884912"/>
              <a:gd name="connsiteY32" fmla="*/ 589682 h 1161397"/>
              <a:gd name="connsiteX33" fmla="*/ 1940326 w 6884912"/>
              <a:gd name="connsiteY33" fmla="*/ 582611 h 1161397"/>
              <a:gd name="connsiteX34" fmla="*/ 2066980 w 6884912"/>
              <a:gd name="connsiteY34" fmla="*/ 550413 h 1161397"/>
              <a:gd name="connsiteX35" fmla="*/ 2352236 w 6884912"/>
              <a:gd name="connsiteY35" fmla="*/ 519602 h 1161397"/>
              <a:gd name="connsiteX36" fmla="*/ 2420791 w 6884912"/>
              <a:gd name="connsiteY36" fmla="*/ 492826 h 1161397"/>
              <a:gd name="connsiteX37" fmla="*/ 2489932 w 6884912"/>
              <a:gd name="connsiteY37" fmla="*/ 507864 h 1161397"/>
              <a:gd name="connsiteX38" fmla="*/ 2512917 w 6884912"/>
              <a:gd name="connsiteY38" fmla="*/ 489127 h 1161397"/>
              <a:gd name="connsiteX39" fmla="*/ 2516783 w 6884912"/>
              <a:gd name="connsiteY39" fmla="*/ 485473 h 1161397"/>
              <a:gd name="connsiteX40" fmla="*/ 2534360 w 6884912"/>
              <a:gd name="connsiteY40" fmla="*/ 480064 h 1161397"/>
              <a:gd name="connsiteX41" fmla="*/ 2536691 w 6884912"/>
              <a:gd name="connsiteY41" fmla="*/ 467018 h 1161397"/>
              <a:gd name="connsiteX42" fmla="*/ 2754324 w 6884912"/>
              <a:gd name="connsiteY42" fmla="*/ 424766 h 1161397"/>
              <a:gd name="connsiteX43" fmla="*/ 2848470 w 6884912"/>
              <a:gd name="connsiteY43" fmla="*/ 405966 h 1161397"/>
              <a:gd name="connsiteX44" fmla="*/ 2881772 w 6884912"/>
              <a:gd name="connsiteY44" fmla="*/ 387260 h 1161397"/>
              <a:gd name="connsiteX45" fmla="*/ 2929932 w 6884912"/>
              <a:gd name="connsiteY45" fmla="*/ 368912 h 1161397"/>
              <a:gd name="connsiteX46" fmla="*/ 3013020 w 6884912"/>
              <a:gd name="connsiteY46" fmla="*/ 327578 h 1161397"/>
              <a:gd name="connsiteX47" fmla="*/ 3127968 w 6884912"/>
              <a:gd name="connsiteY47" fmla="*/ 287613 h 1161397"/>
              <a:gd name="connsiteX48" fmla="*/ 3222191 w 6884912"/>
              <a:gd name="connsiteY48" fmla="*/ 307887 h 1161397"/>
              <a:gd name="connsiteX49" fmla="*/ 3227953 w 6884912"/>
              <a:gd name="connsiteY49" fmla="*/ 297650 h 1161397"/>
              <a:gd name="connsiteX50" fmla="*/ 3287859 w 6884912"/>
              <a:gd name="connsiteY50" fmla="*/ 287558 h 1161397"/>
              <a:gd name="connsiteX51" fmla="*/ 3510042 w 6884912"/>
              <a:gd name="connsiteY51" fmla="*/ 311820 h 1161397"/>
              <a:gd name="connsiteX52" fmla="*/ 3626773 w 6884912"/>
              <a:gd name="connsiteY52" fmla="*/ 290452 h 1161397"/>
              <a:gd name="connsiteX53" fmla="*/ 3666217 w 6884912"/>
              <a:gd name="connsiteY53" fmla="*/ 273255 h 1161397"/>
              <a:gd name="connsiteX54" fmla="*/ 3732427 w 6884912"/>
              <a:gd name="connsiteY54" fmla="*/ 245039 h 1161397"/>
              <a:gd name="connsiteX55" fmla="*/ 3777022 w 6884912"/>
              <a:gd name="connsiteY55" fmla="*/ 200276 h 1161397"/>
              <a:gd name="connsiteX56" fmla="*/ 3791246 w 6884912"/>
              <a:gd name="connsiteY56" fmla="*/ 189996 h 1161397"/>
              <a:gd name="connsiteX57" fmla="*/ 3819864 w 6884912"/>
              <a:gd name="connsiteY57" fmla="*/ 194605 h 1161397"/>
              <a:gd name="connsiteX58" fmla="*/ 3907640 w 6884912"/>
              <a:gd name="connsiteY58" fmla="*/ 207568 h 1161397"/>
              <a:gd name="connsiteX59" fmla="*/ 4013061 w 6884912"/>
              <a:gd name="connsiteY59" fmla="*/ 224874 h 1161397"/>
              <a:gd name="connsiteX60" fmla="*/ 4134285 w 6884912"/>
              <a:gd name="connsiteY60" fmla="*/ 235592 h 1161397"/>
              <a:gd name="connsiteX61" fmla="*/ 4220717 w 6884912"/>
              <a:gd name="connsiteY61" fmla="*/ 192946 h 1161397"/>
              <a:gd name="connsiteX62" fmla="*/ 4228802 w 6884912"/>
              <a:gd name="connsiteY62" fmla="*/ 201468 h 1161397"/>
              <a:gd name="connsiteX63" fmla="*/ 4424852 w 6884912"/>
              <a:gd name="connsiteY63" fmla="*/ 127591 h 1161397"/>
              <a:gd name="connsiteX64" fmla="*/ 4617330 w 6884912"/>
              <a:gd name="connsiteY64" fmla="*/ 111163 h 1161397"/>
              <a:gd name="connsiteX65" fmla="*/ 4730870 w 6884912"/>
              <a:gd name="connsiteY65" fmla="*/ 129432 h 1161397"/>
              <a:gd name="connsiteX66" fmla="*/ 4785037 w 6884912"/>
              <a:gd name="connsiteY66" fmla="*/ 161964 h 1161397"/>
              <a:gd name="connsiteX67" fmla="*/ 4844073 w 6884912"/>
              <a:gd name="connsiteY67" fmla="*/ 161768 h 1161397"/>
              <a:gd name="connsiteX68" fmla="*/ 4856454 w 6884912"/>
              <a:gd name="connsiteY68" fmla="*/ 130488 h 1161397"/>
              <a:gd name="connsiteX69" fmla="*/ 4920038 w 6884912"/>
              <a:gd name="connsiteY69" fmla="*/ 140418 h 1161397"/>
              <a:gd name="connsiteX70" fmla="*/ 5016639 w 6884912"/>
              <a:gd name="connsiteY70" fmla="*/ 158905 h 1161397"/>
              <a:gd name="connsiteX71" fmla="*/ 5072009 w 6884912"/>
              <a:gd name="connsiteY71" fmla="*/ 161502 h 1161397"/>
              <a:gd name="connsiteX72" fmla="*/ 5223626 w 6884912"/>
              <a:gd name="connsiteY72" fmla="*/ 177356 h 1161397"/>
              <a:gd name="connsiteX73" fmla="*/ 5467502 w 6884912"/>
              <a:gd name="connsiteY73" fmla="*/ 250963 h 1161397"/>
              <a:gd name="connsiteX74" fmla="*/ 5592395 w 6884912"/>
              <a:gd name="connsiteY74" fmla="*/ 265434 h 1161397"/>
              <a:gd name="connsiteX75" fmla="*/ 5613532 w 6884912"/>
              <a:gd name="connsiteY75" fmla="*/ 273379 h 1161397"/>
              <a:gd name="connsiteX76" fmla="*/ 5642173 w 6884912"/>
              <a:gd name="connsiteY76" fmla="*/ 266904 h 1161397"/>
              <a:gd name="connsiteX77" fmla="*/ 5756910 w 6884912"/>
              <a:gd name="connsiteY77" fmla="*/ 239211 h 1161397"/>
              <a:gd name="connsiteX78" fmla="*/ 5846667 w 6884912"/>
              <a:gd name="connsiteY78" fmla="*/ 201786 h 1161397"/>
              <a:gd name="connsiteX79" fmla="*/ 6029542 w 6884912"/>
              <a:gd name="connsiteY79" fmla="*/ 210339 h 1161397"/>
              <a:gd name="connsiteX80" fmla="*/ 6290640 w 6884912"/>
              <a:gd name="connsiteY80" fmla="*/ 167441 h 1161397"/>
              <a:gd name="connsiteX81" fmla="*/ 6380420 w 6884912"/>
              <a:gd name="connsiteY81" fmla="*/ 173195 h 1161397"/>
              <a:gd name="connsiteX82" fmla="*/ 6507891 w 6884912"/>
              <a:gd name="connsiteY82" fmla="*/ 118474 h 1161397"/>
              <a:gd name="connsiteX83" fmla="*/ 6571807 w 6884912"/>
              <a:gd name="connsiteY83" fmla="*/ 98636 h 1161397"/>
              <a:gd name="connsiteX84" fmla="*/ 6671880 w 6884912"/>
              <a:gd name="connsiteY84" fmla="*/ 82931 h 1161397"/>
              <a:gd name="connsiteX85" fmla="*/ 6702266 w 6884912"/>
              <a:gd name="connsiteY85" fmla="*/ 75470 h 1161397"/>
              <a:gd name="connsiteX86" fmla="*/ 6845802 w 6884912"/>
              <a:gd name="connsiteY86" fmla="*/ 24496 h 1161397"/>
              <a:gd name="connsiteX87" fmla="*/ 6884912 w 6884912"/>
              <a:gd name="connsiteY87"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19354 w 6884912"/>
              <a:gd name="connsiteY8" fmla="*/ 1038706 h 1161397"/>
              <a:gd name="connsiteX9" fmla="*/ 673197 w 6884912"/>
              <a:gd name="connsiteY9" fmla="*/ 1010060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299977 w 6884912"/>
              <a:gd name="connsiteY19" fmla="*/ 639196 h 1161397"/>
              <a:gd name="connsiteX20" fmla="*/ 1326190 w 6884912"/>
              <a:gd name="connsiteY20" fmla="*/ 625955 h 1161397"/>
              <a:gd name="connsiteX21" fmla="*/ 1339600 w 6884912"/>
              <a:gd name="connsiteY21" fmla="*/ 616295 h 1161397"/>
              <a:gd name="connsiteX22" fmla="*/ 1391606 w 6884912"/>
              <a:gd name="connsiteY22" fmla="*/ 615229 h 1161397"/>
              <a:gd name="connsiteX23" fmla="*/ 1397565 w 6884912"/>
              <a:gd name="connsiteY23" fmla="*/ 611490 h 1161397"/>
              <a:gd name="connsiteX24" fmla="*/ 1432302 w 6884912"/>
              <a:gd name="connsiteY24" fmla="*/ 617267 h 1161397"/>
              <a:gd name="connsiteX25" fmla="*/ 1449644 w 6884912"/>
              <a:gd name="connsiteY25" fmla="*/ 617591 h 1161397"/>
              <a:gd name="connsiteX26" fmla="*/ 1455793 w 6884912"/>
              <a:gd name="connsiteY26" fmla="*/ 623174 h 1161397"/>
              <a:gd name="connsiteX27" fmla="*/ 1480758 w 6884912"/>
              <a:gd name="connsiteY27" fmla="*/ 620863 h 1161397"/>
              <a:gd name="connsiteX28" fmla="*/ 1483154 w 6884912"/>
              <a:gd name="connsiteY28" fmla="*/ 618527 h 1161397"/>
              <a:gd name="connsiteX29" fmla="*/ 1505495 w 6884912"/>
              <a:gd name="connsiteY29" fmla="*/ 624325 h 1161397"/>
              <a:gd name="connsiteX30" fmla="*/ 1592172 w 6884912"/>
              <a:gd name="connsiteY30" fmla="*/ 629819 h 1161397"/>
              <a:gd name="connsiteX31" fmla="*/ 1731986 w 6884912"/>
              <a:gd name="connsiteY31" fmla="*/ 589682 h 1161397"/>
              <a:gd name="connsiteX32" fmla="*/ 1940326 w 6884912"/>
              <a:gd name="connsiteY32" fmla="*/ 582611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754324 w 6884912"/>
              <a:gd name="connsiteY41" fmla="*/ 424766 h 1161397"/>
              <a:gd name="connsiteX42" fmla="*/ 2848470 w 6884912"/>
              <a:gd name="connsiteY42" fmla="*/ 405966 h 1161397"/>
              <a:gd name="connsiteX43" fmla="*/ 2881772 w 6884912"/>
              <a:gd name="connsiteY43" fmla="*/ 387260 h 1161397"/>
              <a:gd name="connsiteX44" fmla="*/ 2929932 w 6884912"/>
              <a:gd name="connsiteY44" fmla="*/ 368912 h 1161397"/>
              <a:gd name="connsiteX45" fmla="*/ 3013020 w 6884912"/>
              <a:gd name="connsiteY45" fmla="*/ 327578 h 1161397"/>
              <a:gd name="connsiteX46" fmla="*/ 3127968 w 6884912"/>
              <a:gd name="connsiteY46" fmla="*/ 287613 h 1161397"/>
              <a:gd name="connsiteX47" fmla="*/ 3222191 w 6884912"/>
              <a:gd name="connsiteY47" fmla="*/ 307887 h 1161397"/>
              <a:gd name="connsiteX48" fmla="*/ 3227953 w 6884912"/>
              <a:gd name="connsiteY48" fmla="*/ 297650 h 1161397"/>
              <a:gd name="connsiteX49" fmla="*/ 3287859 w 6884912"/>
              <a:gd name="connsiteY49" fmla="*/ 287558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907640 w 6884912"/>
              <a:gd name="connsiteY57" fmla="*/ 207568 h 1161397"/>
              <a:gd name="connsiteX58" fmla="*/ 4013061 w 6884912"/>
              <a:gd name="connsiteY58" fmla="*/ 224874 h 1161397"/>
              <a:gd name="connsiteX59" fmla="*/ 4134285 w 6884912"/>
              <a:gd name="connsiteY59" fmla="*/ 235592 h 1161397"/>
              <a:gd name="connsiteX60" fmla="*/ 4220717 w 6884912"/>
              <a:gd name="connsiteY60" fmla="*/ 192946 h 1161397"/>
              <a:gd name="connsiteX61" fmla="*/ 4228802 w 6884912"/>
              <a:gd name="connsiteY61" fmla="*/ 201468 h 1161397"/>
              <a:gd name="connsiteX62" fmla="*/ 4424852 w 6884912"/>
              <a:gd name="connsiteY62" fmla="*/ 127591 h 1161397"/>
              <a:gd name="connsiteX63" fmla="*/ 4617330 w 6884912"/>
              <a:gd name="connsiteY63" fmla="*/ 111163 h 1161397"/>
              <a:gd name="connsiteX64" fmla="*/ 4730870 w 6884912"/>
              <a:gd name="connsiteY64" fmla="*/ 129432 h 1161397"/>
              <a:gd name="connsiteX65" fmla="*/ 4785037 w 6884912"/>
              <a:gd name="connsiteY65" fmla="*/ 161964 h 1161397"/>
              <a:gd name="connsiteX66" fmla="*/ 4844073 w 6884912"/>
              <a:gd name="connsiteY66" fmla="*/ 161768 h 1161397"/>
              <a:gd name="connsiteX67" fmla="*/ 4856454 w 6884912"/>
              <a:gd name="connsiteY67" fmla="*/ 130488 h 1161397"/>
              <a:gd name="connsiteX68" fmla="*/ 4920038 w 6884912"/>
              <a:gd name="connsiteY68" fmla="*/ 140418 h 1161397"/>
              <a:gd name="connsiteX69" fmla="*/ 5016639 w 6884912"/>
              <a:gd name="connsiteY69" fmla="*/ 158905 h 1161397"/>
              <a:gd name="connsiteX70" fmla="*/ 5072009 w 6884912"/>
              <a:gd name="connsiteY70" fmla="*/ 161502 h 1161397"/>
              <a:gd name="connsiteX71" fmla="*/ 5223626 w 6884912"/>
              <a:gd name="connsiteY71" fmla="*/ 177356 h 1161397"/>
              <a:gd name="connsiteX72" fmla="*/ 5467502 w 6884912"/>
              <a:gd name="connsiteY72" fmla="*/ 250963 h 1161397"/>
              <a:gd name="connsiteX73" fmla="*/ 5592395 w 6884912"/>
              <a:gd name="connsiteY73" fmla="*/ 265434 h 1161397"/>
              <a:gd name="connsiteX74" fmla="*/ 5613532 w 6884912"/>
              <a:gd name="connsiteY74" fmla="*/ 273379 h 1161397"/>
              <a:gd name="connsiteX75" fmla="*/ 5642173 w 6884912"/>
              <a:gd name="connsiteY75" fmla="*/ 266904 h 1161397"/>
              <a:gd name="connsiteX76" fmla="*/ 5756910 w 6884912"/>
              <a:gd name="connsiteY76" fmla="*/ 239211 h 1161397"/>
              <a:gd name="connsiteX77" fmla="*/ 5846667 w 6884912"/>
              <a:gd name="connsiteY77" fmla="*/ 201786 h 1161397"/>
              <a:gd name="connsiteX78" fmla="*/ 6029542 w 6884912"/>
              <a:gd name="connsiteY78" fmla="*/ 210339 h 1161397"/>
              <a:gd name="connsiteX79" fmla="*/ 6290640 w 6884912"/>
              <a:gd name="connsiteY79" fmla="*/ 167441 h 1161397"/>
              <a:gd name="connsiteX80" fmla="*/ 6380420 w 6884912"/>
              <a:gd name="connsiteY80" fmla="*/ 173195 h 1161397"/>
              <a:gd name="connsiteX81" fmla="*/ 6507891 w 6884912"/>
              <a:gd name="connsiteY81" fmla="*/ 118474 h 1161397"/>
              <a:gd name="connsiteX82" fmla="*/ 6571807 w 6884912"/>
              <a:gd name="connsiteY82" fmla="*/ 98636 h 1161397"/>
              <a:gd name="connsiteX83" fmla="*/ 6671880 w 6884912"/>
              <a:gd name="connsiteY83" fmla="*/ 82931 h 1161397"/>
              <a:gd name="connsiteX84" fmla="*/ 6702266 w 6884912"/>
              <a:gd name="connsiteY84" fmla="*/ 75470 h 1161397"/>
              <a:gd name="connsiteX85" fmla="*/ 6845802 w 6884912"/>
              <a:gd name="connsiteY85" fmla="*/ 24496 h 1161397"/>
              <a:gd name="connsiteX86" fmla="*/ 6884912 w 6884912"/>
              <a:gd name="connsiteY86"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19354 w 6884912"/>
              <a:gd name="connsiteY8" fmla="*/ 1038706 h 1161397"/>
              <a:gd name="connsiteX9" fmla="*/ 689654 w 6884912"/>
              <a:gd name="connsiteY9" fmla="*/ 966675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299977 w 6884912"/>
              <a:gd name="connsiteY19" fmla="*/ 639196 h 1161397"/>
              <a:gd name="connsiteX20" fmla="*/ 1326190 w 6884912"/>
              <a:gd name="connsiteY20" fmla="*/ 625955 h 1161397"/>
              <a:gd name="connsiteX21" fmla="*/ 1339600 w 6884912"/>
              <a:gd name="connsiteY21" fmla="*/ 616295 h 1161397"/>
              <a:gd name="connsiteX22" fmla="*/ 1391606 w 6884912"/>
              <a:gd name="connsiteY22" fmla="*/ 615229 h 1161397"/>
              <a:gd name="connsiteX23" fmla="*/ 1397565 w 6884912"/>
              <a:gd name="connsiteY23" fmla="*/ 611490 h 1161397"/>
              <a:gd name="connsiteX24" fmla="*/ 1432302 w 6884912"/>
              <a:gd name="connsiteY24" fmla="*/ 617267 h 1161397"/>
              <a:gd name="connsiteX25" fmla="*/ 1449644 w 6884912"/>
              <a:gd name="connsiteY25" fmla="*/ 617591 h 1161397"/>
              <a:gd name="connsiteX26" fmla="*/ 1455793 w 6884912"/>
              <a:gd name="connsiteY26" fmla="*/ 623174 h 1161397"/>
              <a:gd name="connsiteX27" fmla="*/ 1480758 w 6884912"/>
              <a:gd name="connsiteY27" fmla="*/ 620863 h 1161397"/>
              <a:gd name="connsiteX28" fmla="*/ 1483154 w 6884912"/>
              <a:gd name="connsiteY28" fmla="*/ 618527 h 1161397"/>
              <a:gd name="connsiteX29" fmla="*/ 1505495 w 6884912"/>
              <a:gd name="connsiteY29" fmla="*/ 624325 h 1161397"/>
              <a:gd name="connsiteX30" fmla="*/ 1592172 w 6884912"/>
              <a:gd name="connsiteY30" fmla="*/ 629819 h 1161397"/>
              <a:gd name="connsiteX31" fmla="*/ 1731986 w 6884912"/>
              <a:gd name="connsiteY31" fmla="*/ 589682 h 1161397"/>
              <a:gd name="connsiteX32" fmla="*/ 1940326 w 6884912"/>
              <a:gd name="connsiteY32" fmla="*/ 582611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754324 w 6884912"/>
              <a:gd name="connsiteY41" fmla="*/ 424766 h 1161397"/>
              <a:gd name="connsiteX42" fmla="*/ 2848470 w 6884912"/>
              <a:gd name="connsiteY42" fmla="*/ 405966 h 1161397"/>
              <a:gd name="connsiteX43" fmla="*/ 2881772 w 6884912"/>
              <a:gd name="connsiteY43" fmla="*/ 387260 h 1161397"/>
              <a:gd name="connsiteX44" fmla="*/ 2929932 w 6884912"/>
              <a:gd name="connsiteY44" fmla="*/ 368912 h 1161397"/>
              <a:gd name="connsiteX45" fmla="*/ 3013020 w 6884912"/>
              <a:gd name="connsiteY45" fmla="*/ 327578 h 1161397"/>
              <a:gd name="connsiteX46" fmla="*/ 3127968 w 6884912"/>
              <a:gd name="connsiteY46" fmla="*/ 287613 h 1161397"/>
              <a:gd name="connsiteX47" fmla="*/ 3222191 w 6884912"/>
              <a:gd name="connsiteY47" fmla="*/ 307887 h 1161397"/>
              <a:gd name="connsiteX48" fmla="*/ 3227953 w 6884912"/>
              <a:gd name="connsiteY48" fmla="*/ 297650 h 1161397"/>
              <a:gd name="connsiteX49" fmla="*/ 3287859 w 6884912"/>
              <a:gd name="connsiteY49" fmla="*/ 287558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907640 w 6884912"/>
              <a:gd name="connsiteY57" fmla="*/ 207568 h 1161397"/>
              <a:gd name="connsiteX58" fmla="*/ 4013061 w 6884912"/>
              <a:gd name="connsiteY58" fmla="*/ 224874 h 1161397"/>
              <a:gd name="connsiteX59" fmla="*/ 4134285 w 6884912"/>
              <a:gd name="connsiteY59" fmla="*/ 235592 h 1161397"/>
              <a:gd name="connsiteX60" fmla="*/ 4220717 w 6884912"/>
              <a:gd name="connsiteY60" fmla="*/ 192946 h 1161397"/>
              <a:gd name="connsiteX61" fmla="*/ 4228802 w 6884912"/>
              <a:gd name="connsiteY61" fmla="*/ 201468 h 1161397"/>
              <a:gd name="connsiteX62" fmla="*/ 4424852 w 6884912"/>
              <a:gd name="connsiteY62" fmla="*/ 127591 h 1161397"/>
              <a:gd name="connsiteX63" fmla="*/ 4617330 w 6884912"/>
              <a:gd name="connsiteY63" fmla="*/ 111163 h 1161397"/>
              <a:gd name="connsiteX64" fmla="*/ 4730870 w 6884912"/>
              <a:gd name="connsiteY64" fmla="*/ 129432 h 1161397"/>
              <a:gd name="connsiteX65" fmla="*/ 4785037 w 6884912"/>
              <a:gd name="connsiteY65" fmla="*/ 161964 h 1161397"/>
              <a:gd name="connsiteX66" fmla="*/ 4844073 w 6884912"/>
              <a:gd name="connsiteY66" fmla="*/ 161768 h 1161397"/>
              <a:gd name="connsiteX67" fmla="*/ 4856454 w 6884912"/>
              <a:gd name="connsiteY67" fmla="*/ 130488 h 1161397"/>
              <a:gd name="connsiteX68" fmla="*/ 4920038 w 6884912"/>
              <a:gd name="connsiteY68" fmla="*/ 140418 h 1161397"/>
              <a:gd name="connsiteX69" fmla="*/ 5016639 w 6884912"/>
              <a:gd name="connsiteY69" fmla="*/ 158905 h 1161397"/>
              <a:gd name="connsiteX70" fmla="*/ 5072009 w 6884912"/>
              <a:gd name="connsiteY70" fmla="*/ 161502 h 1161397"/>
              <a:gd name="connsiteX71" fmla="*/ 5223626 w 6884912"/>
              <a:gd name="connsiteY71" fmla="*/ 177356 h 1161397"/>
              <a:gd name="connsiteX72" fmla="*/ 5467502 w 6884912"/>
              <a:gd name="connsiteY72" fmla="*/ 250963 h 1161397"/>
              <a:gd name="connsiteX73" fmla="*/ 5592395 w 6884912"/>
              <a:gd name="connsiteY73" fmla="*/ 265434 h 1161397"/>
              <a:gd name="connsiteX74" fmla="*/ 5613532 w 6884912"/>
              <a:gd name="connsiteY74" fmla="*/ 273379 h 1161397"/>
              <a:gd name="connsiteX75" fmla="*/ 5642173 w 6884912"/>
              <a:gd name="connsiteY75" fmla="*/ 266904 h 1161397"/>
              <a:gd name="connsiteX76" fmla="*/ 5756910 w 6884912"/>
              <a:gd name="connsiteY76" fmla="*/ 239211 h 1161397"/>
              <a:gd name="connsiteX77" fmla="*/ 5846667 w 6884912"/>
              <a:gd name="connsiteY77" fmla="*/ 201786 h 1161397"/>
              <a:gd name="connsiteX78" fmla="*/ 6029542 w 6884912"/>
              <a:gd name="connsiteY78" fmla="*/ 210339 h 1161397"/>
              <a:gd name="connsiteX79" fmla="*/ 6290640 w 6884912"/>
              <a:gd name="connsiteY79" fmla="*/ 167441 h 1161397"/>
              <a:gd name="connsiteX80" fmla="*/ 6380420 w 6884912"/>
              <a:gd name="connsiteY80" fmla="*/ 173195 h 1161397"/>
              <a:gd name="connsiteX81" fmla="*/ 6507891 w 6884912"/>
              <a:gd name="connsiteY81" fmla="*/ 118474 h 1161397"/>
              <a:gd name="connsiteX82" fmla="*/ 6571807 w 6884912"/>
              <a:gd name="connsiteY82" fmla="*/ 98636 h 1161397"/>
              <a:gd name="connsiteX83" fmla="*/ 6671880 w 6884912"/>
              <a:gd name="connsiteY83" fmla="*/ 82931 h 1161397"/>
              <a:gd name="connsiteX84" fmla="*/ 6702266 w 6884912"/>
              <a:gd name="connsiteY84" fmla="*/ 75470 h 1161397"/>
              <a:gd name="connsiteX85" fmla="*/ 6845802 w 6884912"/>
              <a:gd name="connsiteY85" fmla="*/ 24496 h 1161397"/>
              <a:gd name="connsiteX86" fmla="*/ 6884912 w 6884912"/>
              <a:gd name="connsiteY86"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19354 w 6884912"/>
              <a:gd name="connsiteY8" fmla="*/ 1038706 h 1161397"/>
              <a:gd name="connsiteX9" fmla="*/ 689654 w 6884912"/>
              <a:gd name="connsiteY9" fmla="*/ 966675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299977 w 6884912"/>
              <a:gd name="connsiteY19" fmla="*/ 639196 h 1161397"/>
              <a:gd name="connsiteX20" fmla="*/ 1326190 w 6884912"/>
              <a:gd name="connsiteY20" fmla="*/ 625955 h 1161397"/>
              <a:gd name="connsiteX21" fmla="*/ 1339600 w 6884912"/>
              <a:gd name="connsiteY21" fmla="*/ 616295 h 1161397"/>
              <a:gd name="connsiteX22" fmla="*/ 1391606 w 6884912"/>
              <a:gd name="connsiteY22" fmla="*/ 615229 h 1161397"/>
              <a:gd name="connsiteX23" fmla="*/ 1397565 w 6884912"/>
              <a:gd name="connsiteY23" fmla="*/ 611490 h 1161397"/>
              <a:gd name="connsiteX24" fmla="*/ 1432302 w 6884912"/>
              <a:gd name="connsiteY24" fmla="*/ 617267 h 1161397"/>
              <a:gd name="connsiteX25" fmla="*/ 1449644 w 6884912"/>
              <a:gd name="connsiteY25" fmla="*/ 617591 h 1161397"/>
              <a:gd name="connsiteX26" fmla="*/ 1455793 w 6884912"/>
              <a:gd name="connsiteY26" fmla="*/ 623174 h 1161397"/>
              <a:gd name="connsiteX27" fmla="*/ 1480758 w 6884912"/>
              <a:gd name="connsiteY27" fmla="*/ 620863 h 1161397"/>
              <a:gd name="connsiteX28" fmla="*/ 1483154 w 6884912"/>
              <a:gd name="connsiteY28" fmla="*/ 618527 h 1161397"/>
              <a:gd name="connsiteX29" fmla="*/ 1505495 w 6884912"/>
              <a:gd name="connsiteY29" fmla="*/ 624325 h 1161397"/>
              <a:gd name="connsiteX30" fmla="*/ 1592172 w 6884912"/>
              <a:gd name="connsiteY30" fmla="*/ 629819 h 1161397"/>
              <a:gd name="connsiteX31" fmla="*/ 1731986 w 6884912"/>
              <a:gd name="connsiteY31" fmla="*/ 589682 h 1161397"/>
              <a:gd name="connsiteX32" fmla="*/ 1940326 w 6884912"/>
              <a:gd name="connsiteY32" fmla="*/ 582611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754324 w 6884912"/>
              <a:gd name="connsiteY41" fmla="*/ 424766 h 1161397"/>
              <a:gd name="connsiteX42" fmla="*/ 2848470 w 6884912"/>
              <a:gd name="connsiteY42" fmla="*/ 405966 h 1161397"/>
              <a:gd name="connsiteX43" fmla="*/ 2881772 w 6884912"/>
              <a:gd name="connsiteY43" fmla="*/ 387260 h 1161397"/>
              <a:gd name="connsiteX44" fmla="*/ 2929932 w 6884912"/>
              <a:gd name="connsiteY44" fmla="*/ 368912 h 1161397"/>
              <a:gd name="connsiteX45" fmla="*/ 3013020 w 6884912"/>
              <a:gd name="connsiteY45" fmla="*/ 327578 h 1161397"/>
              <a:gd name="connsiteX46" fmla="*/ 3127968 w 6884912"/>
              <a:gd name="connsiteY46" fmla="*/ 287613 h 1161397"/>
              <a:gd name="connsiteX47" fmla="*/ 3222191 w 6884912"/>
              <a:gd name="connsiteY47" fmla="*/ 307887 h 1161397"/>
              <a:gd name="connsiteX48" fmla="*/ 3227953 w 6884912"/>
              <a:gd name="connsiteY48" fmla="*/ 297650 h 1161397"/>
              <a:gd name="connsiteX49" fmla="*/ 3287859 w 6884912"/>
              <a:gd name="connsiteY49" fmla="*/ 287558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907640 w 6884912"/>
              <a:gd name="connsiteY56" fmla="*/ 207568 h 1161397"/>
              <a:gd name="connsiteX57" fmla="*/ 4013061 w 6884912"/>
              <a:gd name="connsiteY57" fmla="*/ 224874 h 1161397"/>
              <a:gd name="connsiteX58" fmla="*/ 4134285 w 6884912"/>
              <a:gd name="connsiteY58" fmla="*/ 235592 h 1161397"/>
              <a:gd name="connsiteX59" fmla="*/ 4220717 w 6884912"/>
              <a:gd name="connsiteY59" fmla="*/ 192946 h 1161397"/>
              <a:gd name="connsiteX60" fmla="*/ 4228802 w 6884912"/>
              <a:gd name="connsiteY60" fmla="*/ 201468 h 1161397"/>
              <a:gd name="connsiteX61" fmla="*/ 4424852 w 6884912"/>
              <a:gd name="connsiteY61" fmla="*/ 127591 h 1161397"/>
              <a:gd name="connsiteX62" fmla="*/ 4617330 w 6884912"/>
              <a:gd name="connsiteY62" fmla="*/ 111163 h 1161397"/>
              <a:gd name="connsiteX63" fmla="*/ 4730870 w 6884912"/>
              <a:gd name="connsiteY63" fmla="*/ 129432 h 1161397"/>
              <a:gd name="connsiteX64" fmla="*/ 4785037 w 6884912"/>
              <a:gd name="connsiteY64" fmla="*/ 161964 h 1161397"/>
              <a:gd name="connsiteX65" fmla="*/ 4844073 w 6884912"/>
              <a:gd name="connsiteY65" fmla="*/ 161768 h 1161397"/>
              <a:gd name="connsiteX66" fmla="*/ 4856454 w 6884912"/>
              <a:gd name="connsiteY66" fmla="*/ 130488 h 1161397"/>
              <a:gd name="connsiteX67" fmla="*/ 4920038 w 6884912"/>
              <a:gd name="connsiteY67" fmla="*/ 140418 h 1161397"/>
              <a:gd name="connsiteX68" fmla="*/ 5016639 w 6884912"/>
              <a:gd name="connsiteY68" fmla="*/ 158905 h 1161397"/>
              <a:gd name="connsiteX69" fmla="*/ 5072009 w 6884912"/>
              <a:gd name="connsiteY69" fmla="*/ 161502 h 1161397"/>
              <a:gd name="connsiteX70" fmla="*/ 5223626 w 6884912"/>
              <a:gd name="connsiteY70" fmla="*/ 177356 h 1161397"/>
              <a:gd name="connsiteX71" fmla="*/ 5467502 w 6884912"/>
              <a:gd name="connsiteY71" fmla="*/ 250963 h 1161397"/>
              <a:gd name="connsiteX72" fmla="*/ 5592395 w 6884912"/>
              <a:gd name="connsiteY72" fmla="*/ 265434 h 1161397"/>
              <a:gd name="connsiteX73" fmla="*/ 5613532 w 6884912"/>
              <a:gd name="connsiteY73" fmla="*/ 273379 h 1161397"/>
              <a:gd name="connsiteX74" fmla="*/ 5642173 w 6884912"/>
              <a:gd name="connsiteY74" fmla="*/ 266904 h 1161397"/>
              <a:gd name="connsiteX75" fmla="*/ 5756910 w 6884912"/>
              <a:gd name="connsiteY75" fmla="*/ 239211 h 1161397"/>
              <a:gd name="connsiteX76" fmla="*/ 5846667 w 6884912"/>
              <a:gd name="connsiteY76" fmla="*/ 201786 h 1161397"/>
              <a:gd name="connsiteX77" fmla="*/ 6029542 w 6884912"/>
              <a:gd name="connsiteY77" fmla="*/ 210339 h 1161397"/>
              <a:gd name="connsiteX78" fmla="*/ 6290640 w 6884912"/>
              <a:gd name="connsiteY78" fmla="*/ 167441 h 1161397"/>
              <a:gd name="connsiteX79" fmla="*/ 6380420 w 6884912"/>
              <a:gd name="connsiteY79" fmla="*/ 173195 h 1161397"/>
              <a:gd name="connsiteX80" fmla="*/ 6507891 w 6884912"/>
              <a:gd name="connsiteY80" fmla="*/ 118474 h 1161397"/>
              <a:gd name="connsiteX81" fmla="*/ 6571807 w 6884912"/>
              <a:gd name="connsiteY81" fmla="*/ 98636 h 1161397"/>
              <a:gd name="connsiteX82" fmla="*/ 6671880 w 6884912"/>
              <a:gd name="connsiteY82" fmla="*/ 82931 h 1161397"/>
              <a:gd name="connsiteX83" fmla="*/ 6702266 w 6884912"/>
              <a:gd name="connsiteY83" fmla="*/ 75470 h 1161397"/>
              <a:gd name="connsiteX84" fmla="*/ 6845802 w 6884912"/>
              <a:gd name="connsiteY84" fmla="*/ 24496 h 1161397"/>
              <a:gd name="connsiteX85" fmla="*/ 6884912 w 6884912"/>
              <a:gd name="connsiteY8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19354 w 6884912"/>
              <a:gd name="connsiteY8" fmla="*/ 1038706 h 1161397"/>
              <a:gd name="connsiteX9" fmla="*/ 689654 w 6884912"/>
              <a:gd name="connsiteY9" fmla="*/ 966675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299977 w 6884912"/>
              <a:gd name="connsiteY19" fmla="*/ 639196 h 1161397"/>
              <a:gd name="connsiteX20" fmla="*/ 1326190 w 6884912"/>
              <a:gd name="connsiteY20" fmla="*/ 625955 h 1161397"/>
              <a:gd name="connsiteX21" fmla="*/ 1339600 w 6884912"/>
              <a:gd name="connsiteY21" fmla="*/ 616295 h 1161397"/>
              <a:gd name="connsiteX22" fmla="*/ 1391606 w 6884912"/>
              <a:gd name="connsiteY22" fmla="*/ 615229 h 1161397"/>
              <a:gd name="connsiteX23" fmla="*/ 1397565 w 6884912"/>
              <a:gd name="connsiteY23" fmla="*/ 611490 h 1161397"/>
              <a:gd name="connsiteX24" fmla="*/ 1432302 w 6884912"/>
              <a:gd name="connsiteY24" fmla="*/ 617267 h 1161397"/>
              <a:gd name="connsiteX25" fmla="*/ 1449644 w 6884912"/>
              <a:gd name="connsiteY25" fmla="*/ 617591 h 1161397"/>
              <a:gd name="connsiteX26" fmla="*/ 1455793 w 6884912"/>
              <a:gd name="connsiteY26" fmla="*/ 623174 h 1161397"/>
              <a:gd name="connsiteX27" fmla="*/ 1480758 w 6884912"/>
              <a:gd name="connsiteY27" fmla="*/ 620863 h 1161397"/>
              <a:gd name="connsiteX28" fmla="*/ 1483154 w 6884912"/>
              <a:gd name="connsiteY28" fmla="*/ 618527 h 1161397"/>
              <a:gd name="connsiteX29" fmla="*/ 1505495 w 6884912"/>
              <a:gd name="connsiteY29" fmla="*/ 624325 h 1161397"/>
              <a:gd name="connsiteX30" fmla="*/ 1592172 w 6884912"/>
              <a:gd name="connsiteY30" fmla="*/ 629819 h 1161397"/>
              <a:gd name="connsiteX31" fmla="*/ 1731986 w 6884912"/>
              <a:gd name="connsiteY31" fmla="*/ 589682 h 1161397"/>
              <a:gd name="connsiteX32" fmla="*/ 1940326 w 6884912"/>
              <a:gd name="connsiteY32" fmla="*/ 582611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754324 w 6884912"/>
              <a:gd name="connsiteY41" fmla="*/ 424766 h 1161397"/>
              <a:gd name="connsiteX42" fmla="*/ 2848470 w 6884912"/>
              <a:gd name="connsiteY42" fmla="*/ 405966 h 1161397"/>
              <a:gd name="connsiteX43" fmla="*/ 2881772 w 6884912"/>
              <a:gd name="connsiteY43" fmla="*/ 387260 h 1161397"/>
              <a:gd name="connsiteX44" fmla="*/ 2929932 w 6884912"/>
              <a:gd name="connsiteY44" fmla="*/ 368912 h 1161397"/>
              <a:gd name="connsiteX45" fmla="*/ 3013020 w 6884912"/>
              <a:gd name="connsiteY45" fmla="*/ 327578 h 1161397"/>
              <a:gd name="connsiteX46" fmla="*/ 3127968 w 6884912"/>
              <a:gd name="connsiteY46" fmla="*/ 287613 h 1161397"/>
              <a:gd name="connsiteX47" fmla="*/ 3222191 w 6884912"/>
              <a:gd name="connsiteY47" fmla="*/ 307887 h 1161397"/>
              <a:gd name="connsiteX48" fmla="*/ 3227953 w 6884912"/>
              <a:gd name="connsiteY48" fmla="*/ 297650 h 1161397"/>
              <a:gd name="connsiteX49" fmla="*/ 3287859 w 6884912"/>
              <a:gd name="connsiteY49" fmla="*/ 287558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907640 w 6884912"/>
              <a:gd name="connsiteY55" fmla="*/ 207568 h 1161397"/>
              <a:gd name="connsiteX56" fmla="*/ 4013061 w 6884912"/>
              <a:gd name="connsiteY56" fmla="*/ 224874 h 1161397"/>
              <a:gd name="connsiteX57" fmla="*/ 4134285 w 6884912"/>
              <a:gd name="connsiteY57" fmla="*/ 235592 h 1161397"/>
              <a:gd name="connsiteX58" fmla="*/ 4220717 w 6884912"/>
              <a:gd name="connsiteY58" fmla="*/ 192946 h 1161397"/>
              <a:gd name="connsiteX59" fmla="*/ 4228802 w 6884912"/>
              <a:gd name="connsiteY59" fmla="*/ 201468 h 1161397"/>
              <a:gd name="connsiteX60" fmla="*/ 4424852 w 6884912"/>
              <a:gd name="connsiteY60" fmla="*/ 127591 h 1161397"/>
              <a:gd name="connsiteX61" fmla="*/ 4617330 w 6884912"/>
              <a:gd name="connsiteY61" fmla="*/ 111163 h 1161397"/>
              <a:gd name="connsiteX62" fmla="*/ 4730870 w 6884912"/>
              <a:gd name="connsiteY62" fmla="*/ 129432 h 1161397"/>
              <a:gd name="connsiteX63" fmla="*/ 4785037 w 6884912"/>
              <a:gd name="connsiteY63" fmla="*/ 161964 h 1161397"/>
              <a:gd name="connsiteX64" fmla="*/ 4844073 w 6884912"/>
              <a:gd name="connsiteY64" fmla="*/ 161768 h 1161397"/>
              <a:gd name="connsiteX65" fmla="*/ 4856454 w 6884912"/>
              <a:gd name="connsiteY65" fmla="*/ 130488 h 1161397"/>
              <a:gd name="connsiteX66" fmla="*/ 4920038 w 6884912"/>
              <a:gd name="connsiteY66" fmla="*/ 140418 h 1161397"/>
              <a:gd name="connsiteX67" fmla="*/ 5016639 w 6884912"/>
              <a:gd name="connsiteY67" fmla="*/ 158905 h 1161397"/>
              <a:gd name="connsiteX68" fmla="*/ 5072009 w 6884912"/>
              <a:gd name="connsiteY68" fmla="*/ 161502 h 1161397"/>
              <a:gd name="connsiteX69" fmla="*/ 5223626 w 6884912"/>
              <a:gd name="connsiteY69" fmla="*/ 177356 h 1161397"/>
              <a:gd name="connsiteX70" fmla="*/ 5467502 w 6884912"/>
              <a:gd name="connsiteY70" fmla="*/ 250963 h 1161397"/>
              <a:gd name="connsiteX71" fmla="*/ 5592395 w 6884912"/>
              <a:gd name="connsiteY71" fmla="*/ 265434 h 1161397"/>
              <a:gd name="connsiteX72" fmla="*/ 5613532 w 6884912"/>
              <a:gd name="connsiteY72" fmla="*/ 273379 h 1161397"/>
              <a:gd name="connsiteX73" fmla="*/ 5642173 w 6884912"/>
              <a:gd name="connsiteY73" fmla="*/ 266904 h 1161397"/>
              <a:gd name="connsiteX74" fmla="*/ 5756910 w 6884912"/>
              <a:gd name="connsiteY74" fmla="*/ 239211 h 1161397"/>
              <a:gd name="connsiteX75" fmla="*/ 5846667 w 6884912"/>
              <a:gd name="connsiteY75" fmla="*/ 201786 h 1161397"/>
              <a:gd name="connsiteX76" fmla="*/ 6029542 w 6884912"/>
              <a:gd name="connsiteY76" fmla="*/ 210339 h 1161397"/>
              <a:gd name="connsiteX77" fmla="*/ 6290640 w 6884912"/>
              <a:gd name="connsiteY77" fmla="*/ 167441 h 1161397"/>
              <a:gd name="connsiteX78" fmla="*/ 6380420 w 6884912"/>
              <a:gd name="connsiteY78" fmla="*/ 173195 h 1161397"/>
              <a:gd name="connsiteX79" fmla="*/ 6507891 w 6884912"/>
              <a:gd name="connsiteY79" fmla="*/ 118474 h 1161397"/>
              <a:gd name="connsiteX80" fmla="*/ 6571807 w 6884912"/>
              <a:gd name="connsiteY80" fmla="*/ 98636 h 1161397"/>
              <a:gd name="connsiteX81" fmla="*/ 6671880 w 6884912"/>
              <a:gd name="connsiteY81" fmla="*/ 82931 h 1161397"/>
              <a:gd name="connsiteX82" fmla="*/ 6702266 w 6884912"/>
              <a:gd name="connsiteY82" fmla="*/ 75470 h 1161397"/>
              <a:gd name="connsiteX83" fmla="*/ 6845802 w 6884912"/>
              <a:gd name="connsiteY83" fmla="*/ 24496 h 1161397"/>
              <a:gd name="connsiteX84" fmla="*/ 6884912 w 6884912"/>
              <a:gd name="connsiteY84"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19354 w 6884912"/>
              <a:gd name="connsiteY8" fmla="*/ 1038706 h 1161397"/>
              <a:gd name="connsiteX9" fmla="*/ 689654 w 6884912"/>
              <a:gd name="connsiteY9" fmla="*/ 966675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299977 w 6884912"/>
              <a:gd name="connsiteY19" fmla="*/ 639196 h 1161397"/>
              <a:gd name="connsiteX20" fmla="*/ 1326190 w 6884912"/>
              <a:gd name="connsiteY20" fmla="*/ 625955 h 1161397"/>
              <a:gd name="connsiteX21" fmla="*/ 1339600 w 6884912"/>
              <a:gd name="connsiteY21" fmla="*/ 616295 h 1161397"/>
              <a:gd name="connsiteX22" fmla="*/ 1391606 w 6884912"/>
              <a:gd name="connsiteY22" fmla="*/ 615229 h 1161397"/>
              <a:gd name="connsiteX23" fmla="*/ 1397565 w 6884912"/>
              <a:gd name="connsiteY23" fmla="*/ 611490 h 1161397"/>
              <a:gd name="connsiteX24" fmla="*/ 1432302 w 6884912"/>
              <a:gd name="connsiteY24" fmla="*/ 617267 h 1161397"/>
              <a:gd name="connsiteX25" fmla="*/ 1449644 w 6884912"/>
              <a:gd name="connsiteY25" fmla="*/ 617591 h 1161397"/>
              <a:gd name="connsiteX26" fmla="*/ 1455793 w 6884912"/>
              <a:gd name="connsiteY26" fmla="*/ 623174 h 1161397"/>
              <a:gd name="connsiteX27" fmla="*/ 1480758 w 6884912"/>
              <a:gd name="connsiteY27" fmla="*/ 620863 h 1161397"/>
              <a:gd name="connsiteX28" fmla="*/ 1483154 w 6884912"/>
              <a:gd name="connsiteY28" fmla="*/ 618527 h 1161397"/>
              <a:gd name="connsiteX29" fmla="*/ 1505495 w 6884912"/>
              <a:gd name="connsiteY29" fmla="*/ 624325 h 1161397"/>
              <a:gd name="connsiteX30" fmla="*/ 1592172 w 6884912"/>
              <a:gd name="connsiteY30" fmla="*/ 629819 h 1161397"/>
              <a:gd name="connsiteX31" fmla="*/ 1731986 w 6884912"/>
              <a:gd name="connsiteY31" fmla="*/ 589682 h 1161397"/>
              <a:gd name="connsiteX32" fmla="*/ 1940326 w 6884912"/>
              <a:gd name="connsiteY32" fmla="*/ 582611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754324 w 6884912"/>
              <a:gd name="connsiteY41" fmla="*/ 424766 h 1161397"/>
              <a:gd name="connsiteX42" fmla="*/ 2848470 w 6884912"/>
              <a:gd name="connsiteY42" fmla="*/ 405966 h 1161397"/>
              <a:gd name="connsiteX43" fmla="*/ 2881772 w 6884912"/>
              <a:gd name="connsiteY43" fmla="*/ 387260 h 1161397"/>
              <a:gd name="connsiteX44" fmla="*/ 2929932 w 6884912"/>
              <a:gd name="connsiteY44" fmla="*/ 368912 h 1161397"/>
              <a:gd name="connsiteX45" fmla="*/ 3013020 w 6884912"/>
              <a:gd name="connsiteY45" fmla="*/ 327578 h 1161397"/>
              <a:gd name="connsiteX46" fmla="*/ 3127968 w 6884912"/>
              <a:gd name="connsiteY46" fmla="*/ 287613 h 1161397"/>
              <a:gd name="connsiteX47" fmla="*/ 3222191 w 6884912"/>
              <a:gd name="connsiteY47" fmla="*/ 307887 h 1161397"/>
              <a:gd name="connsiteX48" fmla="*/ 3227953 w 6884912"/>
              <a:gd name="connsiteY48" fmla="*/ 297650 h 1161397"/>
              <a:gd name="connsiteX49" fmla="*/ 3287859 w 6884912"/>
              <a:gd name="connsiteY49" fmla="*/ 287558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907640 w 6884912"/>
              <a:gd name="connsiteY54" fmla="*/ 207568 h 1161397"/>
              <a:gd name="connsiteX55" fmla="*/ 4013061 w 6884912"/>
              <a:gd name="connsiteY55" fmla="*/ 224874 h 1161397"/>
              <a:gd name="connsiteX56" fmla="*/ 4134285 w 6884912"/>
              <a:gd name="connsiteY56" fmla="*/ 235592 h 1161397"/>
              <a:gd name="connsiteX57" fmla="*/ 4220717 w 6884912"/>
              <a:gd name="connsiteY57" fmla="*/ 192946 h 1161397"/>
              <a:gd name="connsiteX58" fmla="*/ 4228802 w 6884912"/>
              <a:gd name="connsiteY58" fmla="*/ 201468 h 1161397"/>
              <a:gd name="connsiteX59" fmla="*/ 4424852 w 6884912"/>
              <a:gd name="connsiteY59" fmla="*/ 127591 h 1161397"/>
              <a:gd name="connsiteX60" fmla="*/ 4617330 w 6884912"/>
              <a:gd name="connsiteY60" fmla="*/ 111163 h 1161397"/>
              <a:gd name="connsiteX61" fmla="*/ 4730870 w 6884912"/>
              <a:gd name="connsiteY61" fmla="*/ 129432 h 1161397"/>
              <a:gd name="connsiteX62" fmla="*/ 4785037 w 6884912"/>
              <a:gd name="connsiteY62" fmla="*/ 161964 h 1161397"/>
              <a:gd name="connsiteX63" fmla="*/ 4844073 w 6884912"/>
              <a:gd name="connsiteY63" fmla="*/ 161768 h 1161397"/>
              <a:gd name="connsiteX64" fmla="*/ 4856454 w 6884912"/>
              <a:gd name="connsiteY64" fmla="*/ 130488 h 1161397"/>
              <a:gd name="connsiteX65" fmla="*/ 4920038 w 6884912"/>
              <a:gd name="connsiteY65" fmla="*/ 140418 h 1161397"/>
              <a:gd name="connsiteX66" fmla="*/ 5016639 w 6884912"/>
              <a:gd name="connsiteY66" fmla="*/ 158905 h 1161397"/>
              <a:gd name="connsiteX67" fmla="*/ 5072009 w 6884912"/>
              <a:gd name="connsiteY67" fmla="*/ 161502 h 1161397"/>
              <a:gd name="connsiteX68" fmla="*/ 5223626 w 6884912"/>
              <a:gd name="connsiteY68" fmla="*/ 177356 h 1161397"/>
              <a:gd name="connsiteX69" fmla="*/ 5467502 w 6884912"/>
              <a:gd name="connsiteY69" fmla="*/ 250963 h 1161397"/>
              <a:gd name="connsiteX70" fmla="*/ 5592395 w 6884912"/>
              <a:gd name="connsiteY70" fmla="*/ 265434 h 1161397"/>
              <a:gd name="connsiteX71" fmla="*/ 5613532 w 6884912"/>
              <a:gd name="connsiteY71" fmla="*/ 273379 h 1161397"/>
              <a:gd name="connsiteX72" fmla="*/ 5642173 w 6884912"/>
              <a:gd name="connsiteY72" fmla="*/ 266904 h 1161397"/>
              <a:gd name="connsiteX73" fmla="*/ 5756910 w 6884912"/>
              <a:gd name="connsiteY73" fmla="*/ 239211 h 1161397"/>
              <a:gd name="connsiteX74" fmla="*/ 5846667 w 6884912"/>
              <a:gd name="connsiteY74" fmla="*/ 201786 h 1161397"/>
              <a:gd name="connsiteX75" fmla="*/ 6029542 w 6884912"/>
              <a:gd name="connsiteY75" fmla="*/ 210339 h 1161397"/>
              <a:gd name="connsiteX76" fmla="*/ 6290640 w 6884912"/>
              <a:gd name="connsiteY76" fmla="*/ 167441 h 1161397"/>
              <a:gd name="connsiteX77" fmla="*/ 6380420 w 6884912"/>
              <a:gd name="connsiteY77" fmla="*/ 173195 h 1161397"/>
              <a:gd name="connsiteX78" fmla="*/ 6507891 w 6884912"/>
              <a:gd name="connsiteY78" fmla="*/ 118474 h 1161397"/>
              <a:gd name="connsiteX79" fmla="*/ 6571807 w 6884912"/>
              <a:gd name="connsiteY79" fmla="*/ 98636 h 1161397"/>
              <a:gd name="connsiteX80" fmla="*/ 6671880 w 6884912"/>
              <a:gd name="connsiteY80" fmla="*/ 82931 h 1161397"/>
              <a:gd name="connsiteX81" fmla="*/ 6702266 w 6884912"/>
              <a:gd name="connsiteY81" fmla="*/ 75470 h 1161397"/>
              <a:gd name="connsiteX82" fmla="*/ 6845802 w 6884912"/>
              <a:gd name="connsiteY82" fmla="*/ 24496 h 1161397"/>
              <a:gd name="connsiteX83" fmla="*/ 6884912 w 6884912"/>
              <a:gd name="connsiteY8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19354 w 6884912"/>
              <a:gd name="connsiteY8" fmla="*/ 1038706 h 1161397"/>
              <a:gd name="connsiteX9" fmla="*/ 689654 w 6884912"/>
              <a:gd name="connsiteY9" fmla="*/ 966675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299977 w 6884912"/>
              <a:gd name="connsiteY19" fmla="*/ 639196 h 1161397"/>
              <a:gd name="connsiteX20" fmla="*/ 1326190 w 6884912"/>
              <a:gd name="connsiteY20" fmla="*/ 625955 h 1161397"/>
              <a:gd name="connsiteX21" fmla="*/ 1339600 w 6884912"/>
              <a:gd name="connsiteY21" fmla="*/ 616295 h 1161397"/>
              <a:gd name="connsiteX22" fmla="*/ 1391606 w 6884912"/>
              <a:gd name="connsiteY22" fmla="*/ 615229 h 1161397"/>
              <a:gd name="connsiteX23" fmla="*/ 1397565 w 6884912"/>
              <a:gd name="connsiteY23" fmla="*/ 611490 h 1161397"/>
              <a:gd name="connsiteX24" fmla="*/ 1432302 w 6884912"/>
              <a:gd name="connsiteY24" fmla="*/ 617267 h 1161397"/>
              <a:gd name="connsiteX25" fmla="*/ 1449644 w 6884912"/>
              <a:gd name="connsiteY25" fmla="*/ 617591 h 1161397"/>
              <a:gd name="connsiteX26" fmla="*/ 1455793 w 6884912"/>
              <a:gd name="connsiteY26" fmla="*/ 623174 h 1161397"/>
              <a:gd name="connsiteX27" fmla="*/ 1480758 w 6884912"/>
              <a:gd name="connsiteY27" fmla="*/ 620863 h 1161397"/>
              <a:gd name="connsiteX28" fmla="*/ 1483154 w 6884912"/>
              <a:gd name="connsiteY28" fmla="*/ 618527 h 1161397"/>
              <a:gd name="connsiteX29" fmla="*/ 1505495 w 6884912"/>
              <a:gd name="connsiteY29" fmla="*/ 624325 h 1161397"/>
              <a:gd name="connsiteX30" fmla="*/ 1592172 w 6884912"/>
              <a:gd name="connsiteY30" fmla="*/ 629819 h 1161397"/>
              <a:gd name="connsiteX31" fmla="*/ 1731986 w 6884912"/>
              <a:gd name="connsiteY31" fmla="*/ 589682 h 1161397"/>
              <a:gd name="connsiteX32" fmla="*/ 1940326 w 6884912"/>
              <a:gd name="connsiteY32" fmla="*/ 582611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754324 w 6884912"/>
              <a:gd name="connsiteY41" fmla="*/ 424766 h 1161397"/>
              <a:gd name="connsiteX42" fmla="*/ 2848470 w 6884912"/>
              <a:gd name="connsiteY42" fmla="*/ 405966 h 1161397"/>
              <a:gd name="connsiteX43" fmla="*/ 2881772 w 6884912"/>
              <a:gd name="connsiteY43" fmla="*/ 387260 h 1161397"/>
              <a:gd name="connsiteX44" fmla="*/ 2929932 w 6884912"/>
              <a:gd name="connsiteY44" fmla="*/ 368912 h 1161397"/>
              <a:gd name="connsiteX45" fmla="*/ 3013020 w 6884912"/>
              <a:gd name="connsiteY45" fmla="*/ 327578 h 1161397"/>
              <a:gd name="connsiteX46" fmla="*/ 3127968 w 6884912"/>
              <a:gd name="connsiteY46" fmla="*/ 287613 h 1161397"/>
              <a:gd name="connsiteX47" fmla="*/ 3222191 w 6884912"/>
              <a:gd name="connsiteY47" fmla="*/ 307887 h 1161397"/>
              <a:gd name="connsiteX48" fmla="*/ 3227953 w 6884912"/>
              <a:gd name="connsiteY48" fmla="*/ 297650 h 1161397"/>
              <a:gd name="connsiteX49" fmla="*/ 3287859 w 6884912"/>
              <a:gd name="connsiteY49" fmla="*/ 287558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907640 w 6884912"/>
              <a:gd name="connsiteY54" fmla="*/ 207568 h 1161397"/>
              <a:gd name="connsiteX55" fmla="*/ 4013061 w 6884912"/>
              <a:gd name="connsiteY55" fmla="*/ 224874 h 1161397"/>
              <a:gd name="connsiteX56" fmla="*/ 4134285 w 6884912"/>
              <a:gd name="connsiteY56" fmla="*/ 235592 h 1161397"/>
              <a:gd name="connsiteX57" fmla="*/ 4220717 w 6884912"/>
              <a:gd name="connsiteY57" fmla="*/ 192946 h 1161397"/>
              <a:gd name="connsiteX58" fmla="*/ 4228802 w 6884912"/>
              <a:gd name="connsiteY58" fmla="*/ 201468 h 1161397"/>
              <a:gd name="connsiteX59" fmla="*/ 4416623 w 6884912"/>
              <a:gd name="connsiteY59" fmla="*/ 153623 h 1161397"/>
              <a:gd name="connsiteX60" fmla="*/ 4617330 w 6884912"/>
              <a:gd name="connsiteY60" fmla="*/ 111163 h 1161397"/>
              <a:gd name="connsiteX61" fmla="*/ 4730870 w 6884912"/>
              <a:gd name="connsiteY61" fmla="*/ 129432 h 1161397"/>
              <a:gd name="connsiteX62" fmla="*/ 4785037 w 6884912"/>
              <a:gd name="connsiteY62" fmla="*/ 161964 h 1161397"/>
              <a:gd name="connsiteX63" fmla="*/ 4844073 w 6884912"/>
              <a:gd name="connsiteY63" fmla="*/ 161768 h 1161397"/>
              <a:gd name="connsiteX64" fmla="*/ 4856454 w 6884912"/>
              <a:gd name="connsiteY64" fmla="*/ 130488 h 1161397"/>
              <a:gd name="connsiteX65" fmla="*/ 4920038 w 6884912"/>
              <a:gd name="connsiteY65" fmla="*/ 140418 h 1161397"/>
              <a:gd name="connsiteX66" fmla="*/ 5016639 w 6884912"/>
              <a:gd name="connsiteY66" fmla="*/ 158905 h 1161397"/>
              <a:gd name="connsiteX67" fmla="*/ 5072009 w 6884912"/>
              <a:gd name="connsiteY67" fmla="*/ 161502 h 1161397"/>
              <a:gd name="connsiteX68" fmla="*/ 5223626 w 6884912"/>
              <a:gd name="connsiteY68" fmla="*/ 177356 h 1161397"/>
              <a:gd name="connsiteX69" fmla="*/ 5467502 w 6884912"/>
              <a:gd name="connsiteY69" fmla="*/ 250963 h 1161397"/>
              <a:gd name="connsiteX70" fmla="*/ 5592395 w 6884912"/>
              <a:gd name="connsiteY70" fmla="*/ 265434 h 1161397"/>
              <a:gd name="connsiteX71" fmla="*/ 5613532 w 6884912"/>
              <a:gd name="connsiteY71" fmla="*/ 273379 h 1161397"/>
              <a:gd name="connsiteX72" fmla="*/ 5642173 w 6884912"/>
              <a:gd name="connsiteY72" fmla="*/ 266904 h 1161397"/>
              <a:gd name="connsiteX73" fmla="*/ 5756910 w 6884912"/>
              <a:gd name="connsiteY73" fmla="*/ 239211 h 1161397"/>
              <a:gd name="connsiteX74" fmla="*/ 5846667 w 6884912"/>
              <a:gd name="connsiteY74" fmla="*/ 201786 h 1161397"/>
              <a:gd name="connsiteX75" fmla="*/ 6029542 w 6884912"/>
              <a:gd name="connsiteY75" fmla="*/ 210339 h 1161397"/>
              <a:gd name="connsiteX76" fmla="*/ 6290640 w 6884912"/>
              <a:gd name="connsiteY76" fmla="*/ 167441 h 1161397"/>
              <a:gd name="connsiteX77" fmla="*/ 6380420 w 6884912"/>
              <a:gd name="connsiteY77" fmla="*/ 173195 h 1161397"/>
              <a:gd name="connsiteX78" fmla="*/ 6507891 w 6884912"/>
              <a:gd name="connsiteY78" fmla="*/ 118474 h 1161397"/>
              <a:gd name="connsiteX79" fmla="*/ 6571807 w 6884912"/>
              <a:gd name="connsiteY79" fmla="*/ 98636 h 1161397"/>
              <a:gd name="connsiteX80" fmla="*/ 6671880 w 6884912"/>
              <a:gd name="connsiteY80" fmla="*/ 82931 h 1161397"/>
              <a:gd name="connsiteX81" fmla="*/ 6702266 w 6884912"/>
              <a:gd name="connsiteY81" fmla="*/ 75470 h 1161397"/>
              <a:gd name="connsiteX82" fmla="*/ 6845802 w 6884912"/>
              <a:gd name="connsiteY82" fmla="*/ 24496 h 1161397"/>
              <a:gd name="connsiteX83" fmla="*/ 6884912 w 6884912"/>
              <a:gd name="connsiteY8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19354 w 6884912"/>
              <a:gd name="connsiteY8" fmla="*/ 1038706 h 1161397"/>
              <a:gd name="connsiteX9" fmla="*/ 689654 w 6884912"/>
              <a:gd name="connsiteY9" fmla="*/ 966675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299977 w 6884912"/>
              <a:gd name="connsiteY19" fmla="*/ 639196 h 1161397"/>
              <a:gd name="connsiteX20" fmla="*/ 1326190 w 6884912"/>
              <a:gd name="connsiteY20" fmla="*/ 625955 h 1161397"/>
              <a:gd name="connsiteX21" fmla="*/ 1339600 w 6884912"/>
              <a:gd name="connsiteY21" fmla="*/ 616295 h 1161397"/>
              <a:gd name="connsiteX22" fmla="*/ 1391606 w 6884912"/>
              <a:gd name="connsiteY22" fmla="*/ 615229 h 1161397"/>
              <a:gd name="connsiteX23" fmla="*/ 1397565 w 6884912"/>
              <a:gd name="connsiteY23" fmla="*/ 611490 h 1161397"/>
              <a:gd name="connsiteX24" fmla="*/ 1432302 w 6884912"/>
              <a:gd name="connsiteY24" fmla="*/ 617267 h 1161397"/>
              <a:gd name="connsiteX25" fmla="*/ 1449644 w 6884912"/>
              <a:gd name="connsiteY25" fmla="*/ 617591 h 1161397"/>
              <a:gd name="connsiteX26" fmla="*/ 1455793 w 6884912"/>
              <a:gd name="connsiteY26" fmla="*/ 623174 h 1161397"/>
              <a:gd name="connsiteX27" fmla="*/ 1480758 w 6884912"/>
              <a:gd name="connsiteY27" fmla="*/ 620863 h 1161397"/>
              <a:gd name="connsiteX28" fmla="*/ 1483154 w 6884912"/>
              <a:gd name="connsiteY28" fmla="*/ 618527 h 1161397"/>
              <a:gd name="connsiteX29" fmla="*/ 1505495 w 6884912"/>
              <a:gd name="connsiteY29" fmla="*/ 624325 h 1161397"/>
              <a:gd name="connsiteX30" fmla="*/ 1592172 w 6884912"/>
              <a:gd name="connsiteY30" fmla="*/ 629819 h 1161397"/>
              <a:gd name="connsiteX31" fmla="*/ 1731986 w 6884912"/>
              <a:gd name="connsiteY31" fmla="*/ 589682 h 1161397"/>
              <a:gd name="connsiteX32" fmla="*/ 1940326 w 6884912"/>
              <a:gd name="connsiteY32" fmla="*/ 582611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754324 w 6884912"/>
              <a:gd name="connsiteY41" fmla="*/ 424766 h 1161397"/>
              <a:gd name="connsiteX42" fmla="*/ 2848470 w 6884912"/>
              <a:gd name="connsiteY42" fmla="*/ 405966 h 1161397"/>
              <a:gd name="connsiteX43" fmla="*/ 2881772 w 6884912"/>
              <a:gd name="connsiteY43" fmla="*/ 387260 h 1161397"/>
              <a:gd name="connsiteX44" fmla="*/ 2929932 w 6884912"/>
              <a:gd name="connsiteY44" fmla="*/ 368912 h 1161397"/>
              <a:gd name="connsiteX45" fmla="*/ 3013020 w 6884912"/>
              <a:gd name="connsiteY45" fmla="*/ 327578 h 1161397"/>
              <a:gd name="connsiteX46" fmla="*/ 3127968 w 6884912"/>
              <a:gd name="connsiteY46" fmla="*/ 287613 h 1161397"/>
              <a:gd name="connsiteX47" fmla="*/ 3222191 w 6884912"/>
              <a:gd name="connsiteY47" fmla="*/ 307887 h 1161397"/>
              <a:gd name="connsiteX48" fmla="*/ 3227953 w 6884912"/>
              <a:gd name="connsiteY48" fmla="*/ 297650 h 1161397"/>
              <a:gd name="connsiteX49" fmla="*/ 3287859 w 6884912"/>
              <a:gd name="connsiteY49" fmla="*/ 287558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907640 w 6884912"/>
              <a:gd name="connsiteY54" fmla="*/ 207568 h 1161397"/>
              <a:gd name="connsiteX55" fmla="*/ 4013061 w 6884912"/>
              <a:gd name="connsiteY55" fmla="*/ 224874 h 1161397"/>
              <a:gd name="connsiteX56" fmla="*/ 4134285 w 6884912"/>
              <a:gd name="connsiteY56" fmla="*/ 235592 h 1161397"/>
              <a:gd name="connsiteX57" fmla="*/ 4220717 w 6884912"/>
              <a:gd name="connsiteY57" fmla="*/ 192946 h 1161397"/>
              <a:gd name="connsiteX58" fmla="*/ 4228802 w 6884912"/>
              <a:gd name="connsiteY58" fmla="*/ 201468 h 1161397"/>
              <a:gd name="connsiteX59" fmla="*/ 4416623 w 6884912"/>
              <a:gd name="connsiteY59" fmla="*/ 153623 h 1161397"/>
              <a:gd name="connsiteX60" fmla="*/ 4617330 w 6884912"/>
              <a:gd name="connsiteY60" fmla="*/ 111163 h 1161397"/>
              <a:gd name="connsiteX61" fmla="*/ 4730870 w 6884912"/>
              <a:gd name="connsiteY61" fmla="*/ 129432 h 1161397"/>
              <a:gd name="connsiteX62" fmla="*/ 4785037 w 6884912"/>
              <a:gd name="connsiteY62" fmla="*/ 161964 h 1161397"/>
              <a:gd name="connsiteX63" fmla="*/ 4844073 w 6884912"/>
              <a:gd name="connsiteY63" fmla="*/ 161768 h 1161397"/>
              <a:gd name="connsiteX64" fmla="*/ 4856454 w 6884912"/>
              <a:gd name="connsiteY64" fmla="*/ 130488 h 1161397"/>
              <a:gd name="connsiteX65" fmla="*/ 5016639 w 6884912"/>
              <a:gd name="connsiteY65" fmla="*/ 158905 h 1161397"/>
              <a:gd name="connsiteX66" fmla="*/ 5072009 w 6884912"/>
              <a:gd name="connsiteY66" fmla="*/ 161502 h 1161397"/>
              <a:gd name="connsiteX67" fmla="*/ 5223626 w 6884912"/>
              <a:gd name="connsiteY67" fmla="*/ 177356 h 1161397"/>
              <a:gd name="connsiteX68" fmla="*/ 5467502 w 6884912"/>
              <a:gd name="connsiteY68" fmla="*/ 250963 h 1161397"/>
              <a:gd name="connsiteX69" fmla="*/ 5592395 w 6884912"/>
              <a:gd name="connsiteY69" fmla="*/ 265434 h 1161397"/>
              <a:gd name="connsiteX70" fmla="*/ 5613532 w 6884912"/>
              <a:gd name="connsiteY70" fmla="*/ 273379 h 1161397"/>
              <a:gd name="connsiteX71" fmla="*/ 5642173 w 6884912"/>
              <a:gd name="connsiteY71" fmla="*/ 266904 h 1161397"/>
              <a:gd name="connsiteX72" fmla="*/ 5756910 w 6884912"/>
              <a:gd name="connsiteY72" fmla="*/ 239211 h 1161397"/>
              <a:gd name="connsiteX73" fmla="*/ 5846667 w 6884912"/>
              <a:gd name="connsiteY73" fmla="*/ 201786 h 1161397"/>
              <a:gd name="connsiteX74" fmla="*/ 6029542 w 6884912"/>
              <a:gd name="connsiteY74" fmla="*/ 210339 h 1161397"/>
              <a:gd name="connsiteX75" fmla="*/ 6290640 w 6884912"/>
              <a:gd name="connsiteY75" fmla="*/ 167441 h 1161397"/>
              <a:gd name="connsiteX76" fmla="*/ 6380420 w 6884912"/>
              <a:gd name="connsiteY76" fmla="*/ 173195 h 1161397"/>
              <a:gd name="connsiteX77" fmla="*/ 6507891 w 6884912"/>
              <a:gd name="connsiteY77" fmla="*/ 118474 h 1161397"/>
              <a:gd name="connsiteX78" fmla="*/ 6571807 w 6884912"/>
              <a:gd name="connsiteY78" fmla="*/ 98636 h 1161397"/>
              <a:gd name="connsiteX79" fmla="*/ 6671880 w 6884912"/>
              <a:gd name="connsiteY79" fmla="*/ 82931 h 1161397"/>
              <a:gd name="connsiteX80" fmla="*/ 6702266 w 6884912"/>
              <a:gd name="connsiteY80" fmla="*/ 75470 h 1161397"/>
              <a:gd name="connsiteX81" fmla="*/ 6845802 w 6884912"/>
              <a:gd name="connsiteY81" fmla="*/ 24496 h 1161397"/>
              <a:gd name="connsiteX82" fmla="*/ 6884912 w 6884912"/>
              <a:gd name="connsiteY8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55512 w 6884912"/>
              <a:gd name="connsiteY7" fmla="*/ 1036593 h 1161397"/>
              <a:gd name="connsiteX8" fmla="*/ 519354 w 6884912"/>
              <a:gd name="connsiteY8" fmla="*/ 1038706 h 1161397"/>
              <a:gd name="connsiteX9" fmla="*/ 689654 w 6884912"/>
              <a:gd name="connsiteY9" fmla="*/ 966675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299977 w 6884912"/>
              <a:gd name="connsiteY19" fmla="*/ 639196 h 1161397"/>
              <a:gd name="connsiteX20" fmla="*/ 1326190 w 6884912"/>
              <a:gd name="connsiteY20" fmla="*/ 625955 h 1161397"/>
              <a:gd name="connsiteX21" fmla="*/ 1339600 w 6884912"/>
              <a:gd name="connsiteY21" fmla="*/ 616295 h 1161397"/>
              <a:gd name="connsiteX22" fmla="*/ 1391606 w 6884912"/>
              <a:gd name="connsiteY22" fmla="*/ 615229 h 1161397"/>
              <a:gd name="connsiteX23" fmla="*/ 1397565 w 6884912"/>
              <a:gd name="connsiteY23" fmla="*/ 611490 h 1161397"/>
              <a:gd name="connsiteX24" fmla="*/ 1432302 w 6884912"/>
              <a:gd name="connsiteY24" fmla="*/ 617267 h 1161397"/>
              <a:gd name="connsiteX25" fmla="*/ 1449644 w 6884912"/>
              <a:gd name="connsiteY25" fmla="*/ 617591 h 1161397"/>
              <a:gd name="connsiteX26" fmla="*/ 1455793 w 6884912"/>
              <a:gd name="connsiteY26" fmla="*/ 623174 h 1161397"/>
              <a:gd name="connsiteX27" fmla="*/ 1480758 w 6884912"/>
              <a:gd name="connsiteY27" fmla="*/ 620863 h 1161397"/>
              <a:gd name="connsiteX28" fmla="*/ 1483154 w 6884912"/>
              <a:gd name="connsiteY28" fmla="*/ 618527 h 1161397"/>
              <a:gd name="connsiteX29" fmla="*/ 1505495 w 6884912"/>
              <a:gd name="connsiteY29" fmla="*/ 624325 h 1161397"/>
              <a:gd name="connsiteX30" fmla="*/ 1592172 w 6884912"/>
              <a:gd name="connsiteY30" fmla="*/ 629819 h 1161397"/>
              <a:gd name="connsiteX31" fmla="*/ 1731986 w 6884912"/>
              <a:gd name="connsiteY31" fmla="*/ 589682 h 1161397"/>
              <a:gd name="connsiteX32" fmla="*/ 1940326 w 6884912"/>
              <a:gd name="connsiteY32" fmla="*/ 582611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754324 w 6884912"/>
              <a:gd name="connsiteY41" fmla="*/ 424766 h 1161397"/>
              <a:gd name="connsiteX42" fmla="*/ 2848470 w 6884912"/>
              <a:gd name="connsiteY42" fmla="*/ 405966 h 1161397"/>
              <a:gd name="connsiteX43" fmla="*/ 2881772 w 6884912"/>
              <a:gd name="connsiteY43" fmla="*/ 387260 h 1161397"/>
              <a:gd name="connsiteX44" fmla="*/ 2929932 w 6884912"/>
              <a:gd name="connsiteY44" fmla="*/ 368912 h 1161397"/>
              <a:gd name="connsiteX45" fmla="*/ 3013020 w 6884912"/>
              <a:gd name="connsiteY45" fmla="*/ 327578 h 1161397"/>
              <a:gd name="connsiteX46" fmla="*/ 3127968 w 6884912"/>
              <a:gd name="connsiteY46" fmla="*/ 287613 h 1161397"/>
              <a:gd name="connsiteX47" fmla="*/ 3222191 w 6884912"/>
              <a:gd name="connsiteY47" fmla="*/ 307887 h 1161397"/>
              <a:gd name="connsiteX48" fmla="*/ 3227953 w 6884912"/>
              <a:gd name="connsiteY48" fmla="*/ 297650 h 1161397"/>
              <a:gd name="connsiteX49" fmla="*/ 3287859 w 6884912"/>
              <a:gd name="connsiteY49" fmla="*/ 287558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907640 w 6884912"/>
              <a:gd name="connsiteY54" fmla="*/ 207568 h 1161397"/>
              <a:gd name="connsiteX55" fmla="*/ 4013061 w 6884912"/>
              <a:gd name="connsiteY55" fmla="*/ 224874 h 1161397"/>
              <a:gd name="connsiteX56" fmla="*/ 4134285 w 6884912"/>
              <a:gd name="connsiteY56" fmla="*/ 235592 h 1161397"/>
              <a:gd name="connsiteX57" fmla="*/ 4220717 w 6884912"/>
              <a:gd name="connsiteY57" fmla="*/ 192946 h 1161397"/>
              <a:gd name="connsiteX58" fmla="*/ 4228802 w 6884912"/>
              <a:gd name="connsiteY58" fmla="*/ 201468 h 1161397"/>
              <a:gd name="connsiteX59" fmla="*/ 4416623 w 6884912"/>
              <a:gd name="connsiteY59" fmla="*/ 153623 h 1161397"/>
              <a:gd name="connsiteX60" fmla="*/ 4617330 w 6884912"/>
              <a:gd name="connsiteY60" fmla="*/ 111163 h 1161397"/>
              <a:gd name="connsiteX61" fmla="*/ 4730870 w 6884912"/>
              <a:gd name="connsiteY61" fmla="*/ 129432 h 1161397"/>
              <a:gd name="connsiteX62" fmla="*/ 4785037 w 6884912"/>
              <a:gd name="connsiteY62" fmla="*/ 161964 h 1161397"/>
              <a:gd name="connsiteX63" fmla="*/ 4844073 w 6884912"/>
              <a:gd name="connsiteY63" fmla="*/ 161768 h 1161397"/>
              <a:gd name="connsiteX64" fmla="*/ 5016639 w 6884912"/>
              <a:gd name="connsiteY64" fmla="*/ 158905 h 1161397"/>
              <a:gd name="connsiteX65" fmla="*/ 5072009 w 6884912"/>
              <a:gd name="connsiteY65" fmla="*/ 161502 h 1161397"/>
              <a:gd name="connsiteX66" fmla="*/ 5223626 w 6884912"/>
              <a:gd name="connsiteY66" fmla="*/ 177356 h 1161397"/>
              <a:gd name="connsiteX67" fmla="*/ 5467502 w 6884912"/>
              <a:gd name="connsiteY67" fmla="*/ 250963 h 1161397"/>
              <a:gd name="connsiteX68" fmla="*/ 5592395 w 6884912"/>
              <a:gd name="connsiteY68" fmla="*/ 265434 h 1161397"/>
              <a:gd name="connsiteX69" fmla="*/ 5613532 w 6884912"/>
              <a:gd name="connsiteY69" fmla="*/ 273379 h 1161397"/>
              <a:gd name="connsiteX70" fmla="*/ 5642173 w 6884912"/>
              <a:gd name="connsiteY70" fmla="*/ 266904 h 1161397"/>
              <a:gd name="connsiteX71" fmla="*/ 5756910 w 6884912"/>
              <a:gd name="connsiteY71" fmla="*/ 239211 h 1161397"/>
              <a:gd name="connsiteX72" fmla="*/ 5846667 w 6884912"/>
              <a:gd name="connsiteY72" fmla="*/ 201786 h 1161397"/>
              <a:gd name="connsiteX73" fmla="*/ 6029542 w 6884912"/>
              <a:gd name="connsiteY73" fmla="*/ 210339 h 1161397"/>
              <a:gd name="connsiteX74" fmla="*/ 6290640 w 6884912"/>
              <a:gd name="connsiteY74" fmla="*/ 167441 h 1161397"/>
              <a:gd name="connsiteX75" fmla="*/ 6380420 w 6884912"/>
              <a:gd name="connsiteY75" fmla="*/ 173195 h 1161397"/>
              <a:gd name="connsiteX76" fmla="*/ 6507891 w 6884912"/>
              <a:gd name="connsiteY76" fmla="*/ 118474 h 1161397"/>
              <a:gd name="connsiteX77" fmla="*/ 6571807 w 6884912"/>
              <a:gd name="connsiteY77" fmla="*/ 98636 h 1161397"/>
              <a:gd name="connsiteX78" fmla="*/ 6671880 w 6884912"/>
              <a:gd name="connsiteY78" fmla="*/ 82931 h 1161397"/>
              <a:gd name="connsiteX79" fmla="*/ 6702266 w 6884912"/>
              <a:gd name="connsiteY79" fmla="*/ 75470 h 1161397"/>
              <a:gd name="connsiteX80" fmla="*/ 6845802 w 6884912"/>
              <a:gd name="connsiteY80" fmla="*/ 24496 h 1161397"/>
              <a:gd name="connsiteX81" fmla="*/ 6884912 w 6884912"/>
              <a:gd name="connsiteY81" fmla="*/ 0 h 116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6884912" h="1161397">
                <a:moveTo>
                  <a:pt x="6884912" y="0"/>
                </a:moveTo>
                <a:lnTo>
                  <a:pt x="6884912" y="1161397"/>
                </a:lnTo>
                <a:lnTo>
                  <a:pt x="0" y="1161397"/>
                </a:lnTo>
                <a:lnTo>
                  <a:pt x="27135" y="1147460"/>
                </a:lnTo>
                <a:cubicBezTo>
                  <a:pt x="57431" y="1167048"/>
                  <a:pt x="61886" y="1135904"/>
                  <a:pt x="115388" y="1159043"/>
                </a:cubicBezTo>
                <a:cubicBezTo>
                  <a:pt x="116121" y="1155340"/>
                  <a:pt x="117370" y="1151777"/>
                  <a:pt x="119094" y="1148463"/>
                </a:cubicBezTo>
                <a:cubicBezTo>
                  <a:pt x="129121" y="1129214"/>
                  <a:pt x="152727" y="1122391"/>
                  <a:pt x="171824" y="1133224"/>
                </a:cubicBezTo>
                <a:cubicBezTo>
                  <a:pt x="231799" y="1126149"/>
                  <a:pt x="298798" y="1044531"/>
                  <a:pt x="355512" y="1036593"/>
                </a:cubicBezTo>
                <a:cubicBezTo>
                  <a:pt x="427149" y="1015055"/>
                  <a:pt x="466407" y="1043128"/>
                  <a:pt x="519354" y="1038706"/>
                </a:cubicBezTo>
                <a:cubicBezTo>
                  <a:pt x="536908" y="1031720"/>
                  <a:pt x="669410" y="970661"/>
                  <a:pt x="689654" y="966675"/>
                </a:cubicBezTo>
                <a:cubicBezTo>
                  <a:pt x="736045" y="948784"/>
                  <a:pt x="769339" y="947890"/>
                  <a:pt x="797699" y="931362"/>
                </a:cubicBezTo>
                <a:cubicBezTo>
                  <a:pt x="821097" y="940623"/>
                  <a:pt x="833565" y="929189"/>
                  <a:pt x="843359" y="910894"/>
                </a:cubicBezTo>
                <a:cubicBezTo>
                  <a:pt x="887668" y="902160"/>
                  <a:pt x="919738" y="869376"/>
                  <a:pt x="965215" y="846701"/>
                </a:cubicBezTo>
                <a:cubicBezTo>
                  <a:pt x="1023081" y="848019"/>
                  <a:pt x="1036422" y="800154"/>
                  <a:pt x="1085080" y="776086"/>
                </a:cubicBezTo>
                <a:cubicBezTo>
                  <a:pt x="1140763" y="795544"/>
                  <a:pt x="1110309" y="730471"/>
                  <a:pt x="1131224" y="706160"/>
                </a:cubicBezTo>
                <a:lnTo>
                  <a:pt x="1138051" y="702034"/>
                </a:lnTo>
                <a:lnTo>
                  <a:pt x="1158800" y="700004"/>
                </a:lnTo>
                <a:lnTo>
                  <a:pt x="1166947" y="700762"/>
                </a:lnTo>
                <a:cubicBezTo>
                  <a:pt x="1172432" y="700717"/>
                  <a:pt x="1175913" y="699961"/>
                  <a:pt x="1178135" y="698631"/>
                </a:cubicBezTo>
                <a:cubicBezTo>
                  <a:pt x="1200307" y="688370"/>
                  <a:pt x="1275301" y="651309"/>
                  <a:pt x="1299977" y="639196"/>
                </a:cubicBezTo>
                <a:cubicBezTo>
                  <a:pt x="1323072" y="639367"/>
                  <a:pt x="1341279" y="658105"/>
                  <a:pt x="1326190" y="625955"/>
                </a:cubicBezTo>
                <a:cubicBezTo>
                  <a:pt x="1333572" y="625050"/>
                  <a:pt x="1337406" y="621362"/>
                  <a:pt x="1339600" y="616295"/>
                </a:cubicBezTo>
                <a:cubicBezTo>
                  <a:pt x="1350503" y="614507"/>
                  <a:pt x="1381945" y="616030"/>
                  <a:pt x="1391606" y="615229"/>
                </a:cubicBezTo>
                <a:lnTo>
                  <a:pt x="1397565" y="611490"/>
                </a:lnTo>
                <a:lnTo>
                  <a:pt x="1432302" y="617267"/>
                </a:lnTo>
                <a:lnTo>
                  <a:pt x="1449644" y="617591"/>
                </a:lnTo>
                <a:lnTo>
                  <a:pt x="1455793" y="623174"/>
                </a:lnTo>
                <a:cubicBezTo>
                  <a:pt x="1461744" y="626151"/>
                  <a:pt x="1469373" y="626493"/>
                  <a:pt x="1480758" y="620863"/>
                </a:cubicBezTo>
                <a:lnTo>
                  <a:pt x="1483154" y="618527"/>
                </a:lnTo>
                <a:lnTo>
                  <a:pt x="1505495" y="624325"/>
                </a:lnTo>
                <a:cubicBezTo>
                  <a:pt x="1512992" y="627532"/>
                  <a:pt x="1585857" y="623401"/>
                  <a:pt x="1592172" y="629819"/>
                </a:cubicBezTo>
                <a:cubicBezTo>
                  <a:pt x="1651945" y="578091"/>
                  <a:pt x="1659006" y="610309"/>
                  <a:pt x="1731986" y="589682"/>
                </a:cubicBezTo>
                <a:cubicBezTo>
                  <a:pt x="1817442" y="583260"/>
                  <a:pt x="1884494" y="589156"/>
                  <a:pt x="1940326" y="582611"/>
                </a:cubicBezTo>
                <a:cubicBezTo>
                  <a:pt x="1967287" y="583845"/>
                  <a:pt x="2086366" y="569532"/>
                  <a:pt x="2066980" y="550413"/>
                </a:cubicBezTo>
                <a:cubicBezTo>
                  <a:pt x="2155364" y="582582"/>
                  <a:pt x="2259548" y="514786"/>
                  <a:pt x="2352236" y="519602"/>
                </a:cubicBezTo>
                <a:cubicBezTo>
                  <a:pt x="2388450" y="459394"/>
                  <a:pt x="2373298" y="511682"/>
                  <a:pt x="2420791" y="492826"/>
                </a:cubicBezTo>
                <a:cubicBezTo>
                  <a:pt x="2417962" y="542563"/>
                  <a:pt x="2475071" y="455098"/>
                  <a:pt x="2489932" y="507864"/>
                </a:cubicBezTo>
                <a:cubicBezTo>
                  <a:pt x="2498105" y="502761"/>
                  <a:pt x="2505553" y="496153"/>
                  <a:pt x="2512917" y="489127"/>
                </a:cubicBezTo>
                <a:lnTo>
                  <a:pt x="2516783" y="485473"/>
                </a:lnTo>
                <a:lnTo>
                  <a:pt x="2534360" y="480064"/>
                </a:lnTo>
                <a:lnTo>
                  <a:pt x="2536691" y="467018"/>
                </a:lnTo>
                <a:lnTo>
                  <a:pt x="2754324" y="424766"/>
                </a:lnTo>
                <a:cubicBezTo>
                  <a:pt x="2775130" y="430896"/>
                  <a:pt x="2837731" y="423458"/>
                  <a:pt x="2848470" y="405966"/>
                </a:cubicBezTo>
                <a:cubicBezTo>
                  <a:pt x="2861295" y="401100"/>
                  <a:pt x="2876936" y="405309"/>
                  <a:pt x="2881772" y="387260"/>
                </a:cubicBezTo>
                <a:cubicBezTo>
                  <a:pt x="2890299" y="365261"/>
                  <a:pt x="2938134" y="392997"/>
                  <a:pt x="2929932" y="368912"/>
                </a:cubicBezTo>
                <a:cubicBezTo>
                  <a:pt x="2963844" y="387799"/>
                  <a:pt x="2986550" y="341223"/>
                  <a:pt x="3013020" y="327578"/>
                </a:cubicBezTo>
                <a:cubicBezTo>
                  <a:pt x="3040041" y="346996"/>
                  <a:pt x="3068934" y="299222"/>
                  <a:pt x="3127968" y="287613"/>
                </a:cubicBezTo>
                <a:cubicBezTo>
                  <a:pt x="3157770" y="310215"/>
                  <a:pt x="3167695" y="279445"/>
                  <a:pt x="3222191" y="307887"/>
                </a:cubicBezTo>
                <a:cubicBezTo>
                  <a:pt x="3223593" y="304249"/>
                  <a:pt x="3225533" y="300801"/>
                  <a:pt x="3227953" y="297650"/>
                </a:cubicBezTo>
                <a:cubicBezTo>
                  <a:pt x="3242008" y="279345"/>
                  <a:pt x="3268831" y="274825"/>
                  <a:pt x="3287859" y="287558"/>
                </a:cubicBezTo>
                <a:cubicBezTo>
                  <a:pt x="3373144" y="323866"/>
                  <a:pt x="3442657" y="311681"/>
                  <a:pt x="3510042" y="311820"/>
                </a:cubicBezTo>
                <a:cubicBezTo>
                  <a:pt x="3585274" y="306641"/>
                  <a:pt x="3525753" y="258887"/>
                  <a:pt x="3626773" y="290452"/>
                </a:cubicBezTo>
                <a:cubicBezTo>
                  <a:pt x="3633124" y="269835"/>
                  <a:pt x="3644693" y="267134"/>
                  <a:pt x="3666217" y="273255"/>
                </a:cubicBezTo>
                <a:cubicBezTo>
                  <a:pt x="3702502" y="269310"/>
                  <a:pt x="3690563" y="221720"/>
                  <a:pt x="3732427" y="245039"/>
                </a:cubicBezTo>
                <a:cubicBezTo>
                  <a:pt x="3772664" y="234091"/>
                  <a:pt x="3860868" y="210929"/>
                  <a:pt x="3907640" y="207568"/>
                </a:cubicBezTo>
                <a:lnTo>
                  <a:pt x="4013061" y="224874"/>
                </a:lnTo>
                <a:cubicBezTo>
                  <a:pt x="4034530" y="199451"/>
                  <a:pt x="4074202" y="238734"/>
                  <a:pt x="4134285" y="235592"/>
                </a:cubicBezTo>
                <a:cubicBezTo>
                  <a:pt x="4157674" y="206403"/>
                  <a:pt x="4174806" y="233822"/>
                  <a:pt x="4220717" y="192946"/>
                </a:cubicBezTo>
                <a:cubicBezTo>
                  <a:pt x="4222964" y="196132"/>
                  <a:pt x="4196151" y="208022"/>
                  <a:pt x="4228802" y="201468"/>
                </a:cubicBezTo>
                <a:cubicBezTo>
                  <a:pt x="4261453" y="194914"/>
                  <a:pt x="4351868" y="168674"/>
                  <a:pt x="4416623" y="153623"/>
                </a:cubicBezTo>
                <a:cubicBezTo>
                  <a:pt x="4490845" y="140294"/>
                  <a:pt x="4527062" y="166416"/>
                  <a:pt x="4617330" y="111163"/>
                </a:cubicBezTo>
                <a:cubicBezTo>
                  <a:pt x="4668333" y="111470"/>
                  <a:pt x="4702919" y="120965"/>
                  <a:pt x="4730870" y="129432"/>
                </a:cubicBezTo>
                <a:cubicBezTo>
                  <a:pt x="4725822" y="156271"/>
                  <a:pt x="4800214" y="133127"/>
                  <a:pt x="4785037" y="161964"/>
                </a:cubicBezTo>
                <a:cubicBezTo>
                  <a:pt x="4810025" y="183633"/>
                  <a:pt x="4819434" y="143205"/>
                  <a:pt x="4844073" y="161768"/>
                </a:cubicBezTo>
                <a:lnTo>
                  <a:pt x="5016639" y="158905"/>
                </a:lnTo>
                <a:cubicBezTo>
                  <a:pt x="5037063" y="141828"/>
                  <a:pt x="5054534" y="147986"/>
                  <a:pt x="5072009" y="161502"/>
                </a:cubicBezTo>
                <a:cubicBezTo>
                  <a:pt x="5121260" y="153653"/>
                  <a:pt x="5167555" y="172635"/>
                  <a:pt x="5223626" y="177356"/>
                </a:cubicBezTo>
                <a:cubicBezTo>
                  <a:pt x="5289541" y="192266"/>
                  <a:pt x="5406040" y="236283"/>
                  <a:pt x="5467502" y="250963"/>
                </a:cubicBezTo>
                <a:cubicBezTo>
                  <a:pt x="5547124" y="209975"/>
                  <a:pt x="5467171" y="283839"/>
                  <a:pt x="5592395" y="265434"/>
                </a:cubicBezTo>
                <a:cubicBezTo>
                  <a:pt x="5599201" y="258867"/>
                  <a:pt x="5614752" y="264706"/>
                  <a:pt x="5613532" y="273379"/>
                </a:cubicBezTo>
                <a:cubicBezTo>
                  <a:pt x="5621390" y="270408"/>
                  <a:pt x="5639720" y="253173"/>
                  <a:pt x="5642173" y="266904"/>
                </a:cubicBezTo>
                <a:cubicBezTo>
                  <a:pt x="5682296" y="267049"/>
                  <a:pt x="5721812" y="257513"/>
                  <a:pt x="5756910" y="239211"/>
                </a:cubicBezTo>
                <a:cubicBezTo>
                  <a:pt x="5834998" y="260050"/>
                  <a:pt x="5790596" y="197229"/>
                  <a:pt x="5846667" y="201786"/>
                </a:cubicBezTo>
                <a:cubicBezTo>
                  <a:pt x="5892106" y="196974"/>
                  <a:pt x="5955547" y="216063"/>
                  <a:pt x="6029542" y="210339"/>
                </a:cubicBezTo>
                <a:cubicBezTo>
                  <a:pt x="6084527" y="201461"/>
                  <a:pt x="6232160" y="173632"/>
                  <a:pt x="6290640" y="167441"/>
                </a:cubicBezTo>
                <a:cubicBezTo>
                  <a:pt x="6330523" y="169653"/>
                  <a:pt x="6344211" y="181356"/>
                  <a:pt x="6380420" y="173195"/>
                </a:cubicBezTo>
                <a:cubicBezTo>
                  <a:pt x="6420580" y="151473"/>
                  <a:pt x="6513519" y="179296"/>
                  <a:pt x="6507891" y="118474"/>
                </a:cubicBezTo>
                <a:cubicBezTo>
                  <a:pt x="6519398" y="82452"/>
                  <a:pt x="6571830" y="137398"/>
                  <a:pt x="6571807" y="98636"/>
                </a:cubicBezTo>
                <a:cubicBezTo>
                  <a:pt x="6594702" y="123421"/>
                  <a:pt x="6634676" y="82071"/>
                  <a:pt x="6671880" y="82931"/>
                </a:cubicBezTo>
                <a:cubicBezTo>
                  <a:pt x="6678855" y="65407"/>
                  <a:pt x="6687415" y="66196"/>
                  <a:pt x="6702266" y="75470"/>
                </a:cubicBezTo>
                <a:cubicBezTo>
                  <a:pt x="6747004" y="78450"/>
                  <a:pt x="6798307" y="53072"/>
                  <a:pt x="6845802" y="24496"/>
                </a:cubicBezTo>
                <a:lnTo>
                  <a:pt x="6884912"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Freeform: Shape 19">
            <a:extLst>
              <a:ext uri="{FF2B5EF4-FFF2-40B4-BE49-F238E27FC236}">
                <a16:creationId xmlns:a16="http://schemas.microsoft.com/office/drawing/2014/main" id="{159CA1A0-665C-4FC9-BE25-8C45BB69D5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016384"/>
            <a:ext cx="10232859" cy="1841617"/>
          </a:xfrm>
          <a:custGeom>
            <a:avLst/>
            <a:gdLst>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399852 w 10232859"/>
              <a:gd name="connsiteY129" fmla="*/ 276111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474291 w 10232859"/>
              <a:gd name="connsiteY136" fmla="*/ 301799 h 1705557"/>
              <a:gd name="connsiteX137" fmla="*/ 5508752 w 10232859"/>
              <a:gd name="connsiteY137" fmla="*/ 312267 h 1705557"/>
              <a:gd name="connsiteX138" fmla="*/ 5509657 w 10232859"/>
              <a:gd name="connsiteY138" fmla="*/ 311450 h 1705557"/>
              <a:gd name="connsiteX139" fmla="*/ 5521245 w 10232859"/>
              <a:gd name="connsiteY139" fmla="*/ 310202 h 1705557"/>
              <a:gd name="connsiteX140" fmla="*/ 5542415 w 10232859"/>
              <a:gd name="connsiteY140" fmla="*/ 310009 h 1705557"/>
              <a:gd name="connsiteX141" fmla="*/ 5596538 w 10232859"/>
              <a:gd name="connsiteY141" fmla="*/ 297667 h 1705557"/>
              <a:gd name="connsiteX142" fmla="*/ 5632514 w 10232859"/>
              <a:gd name="connsiteY142" fmla="*/ 308476 h 1705557"/>
              <a:gd name="connsiteX143" fmla="*/ 5640005 w 10232859"/>
              <a:gd name="connsiteY143" fmla="*/ 310131 h 1705557"/>
              <a:gd name="connsiteX144" fmla="*/ 5640259 w 10232859"/>
              <a:gd name="connsiteY144" fmla="*/ 309949 h 1705557"/>
              <a:gd name="connsiteX145" fmla="*/ 5648365 w 10232859"/>
              <a:gd name="connsiteY145" fmla="*/ 311268 h 1705557"/>
              <a:gd name="connsiteX146" fmla="*/ 5653662 w 10232859"/>
              <a:gd name="connsiteY146" fmla="*/ 313149 h 1705557"/>
              <a:gd name="connsiteX147" fmla="*/ 5668196 w 10232859"/>
              <a:gd name="connsiteY147" fmla="*/ 316360 h 1705557"/>
              <a:gd name="connsiteX148" fmla="*/ 5673886 w 10232859"/>
              <a:gd name="connsiteY148" fmla="*/ 316040 h 1705557"/>
              <a:gd name="connsiteX149" fmla="*/ 5677139 w 10232859"/>
              <a:gd name="connsiteY149" fmla="*/ 313859 h 1705557"/>
              <a:gd name="connsiteX150" fmla="*/ 5678325 w 10232859"/>
              <a:gd name="connsiteY150" fmla="*/ 314443 h 1705557"/>
              <a:gd name="connsiteX151" fmla="*/ 5708983 w 10232859"/>
              <a:gd name="connsiteY151" fmla="*/ 313188 h 1705557"/>
              <a:gd name="connsiteX152" fmla="*/ 5773909 w 10232859"/>
              <a:gd name="connsiteY152" fmla="*/ 318575 h 1705557"/>
              <a:gd name="connsiteX153" fmla="*/ 5809500 w 10232859"/>
              <a:gd name="connsiteY153" fmla="*/ 324964 h 1705557"/>
              <a:gd name="connsiteX154" fmla="*/ 5908729 w 10232859"/>
              <a:gd name="connsiteY154" fmla="*/ 338849 h 1705557"/>
              <a:gd name="connsiteX155" fmla="*/ 6009654 w 10232859"/>
              <a:gd name="connsiteY155" fmla="*/ 350040 h 1705557"/>
              <a:gd name="connsiteX156" fmla="*/ 6067487 w 10232859"/>
              <a:gd name="connsiteY156" fmla="*/ 340226 h 1705557"/>
              <a:gd name="connsiteX157" fmla="*/ 6073281 w 10232859"/>
              <a:gd name="connsiteY157" fmla="*/ 340830 h 1705557"/>
              <a:gd name="connsiteX158" fmla="*/ 6086225 w 10232859"/>
              <a:gd name="connsiteY158" fmla="*/ 346135 h 1705557"/>
              <a:gd name="connsiteX159" fmla="*/ 6090616 w 10232859"/>
              <a:gd name="connsiteY159" fmla="*/ 348731 h 1705557"/>
              <a:gd name="connsiteX160" fmla="*/ 6098056 w 10232859"/>
              <a:gd name="connsiteY160" fmla="*/ 351249 h 1705557"/>
              <a:gd name="connsiteX161" fmla="*/ 6098391 w 10232859"/>
              <a:gd name="connsiteY161" fmla="*/ 351119 h 1705557"/>
              <a:gd name="connsiteX162" fmla="*/ 6105063 w 10232859"/>
              <a:gd name="connsiteY162" fmla="*/ 353854 h 1705557"/>
              <a:gd name="connsiteX163" fmla="*/ 6135796 w 10232859"/>
              <a:gd name="connsiteY163" fmla="*/ 369657 h 1705557"/>
              <a:gd name="connsiteX164" fmla="*/ 6195166 w 10232859"/>
              <a:gd name="connsiteY164" fmla="*/ 366704 h 1705557"/>
              <a:gd name="connsiteX165" fmla="*/ 6216259 w 10232859"/>
              <a:gd name="connsiteY165" fmla="*/ 369879 h 1705557"/>
              <a:gd name="connsiteX166" fmla="*/ 6228331 w 10232859"/>
              <a:gd name="connsiteY166" fmla="*/ 370548 h 1705557"/>
              <a:gd name="connsiteX167" fmla="*/ 6229602 w 10232859"/>
              <a:gd name="connsiteY167" fmla="*/ 369928 h 1705557"/>
              <a:gd name="connsiteX168" fmla="*/ 6258988 w 10232859"/>
              <a:gd name="connsiteY168" fmla="*/ 385174 h 1705557"/>
              <a:gd name="connsiteX169" fmla="*/ 6264106 w 10232859"/>
              <a:gd name="connsiteY169" fmla="*/ 385655 h 1705557"/>
              <a:gd name="connsiteX170" fmla="*/ 6281703 w 10232859"/>
              <a:gd name="connsiteY170" fmla="*/ 397568 h 1705557"/>
              <a:gd name="connsiteX171" fmla="*/ 6291622 w 10232859"/>
              <a:gd name="connsiteY171" fmla="*/ 402669 h 1705557"/>
              <a:gd name="connsiteX172" fmla="*/ 6292712 w 10232859"/>
              <a:gd name="connsiteY172" fmla="*/ 406285 h 1705557"/>
              <a:gd name="connsiteX173" fmla="*/ 6308227 w 10232859"/>
              <a:gd name="connsiteY173" fmla="*/ 412710 h 1705557"/>
              <a:gd name="connsiteX174" fmla="*/ 6310656 w 10232859"/>
              <a:gd name="connsiteY174" fmla="*/ 412628 h 1705557"/>
              <a:gd name="connsiteX175" fmla="*/ 6321049 w 10232859"/>
              <a:gd name="connsiteY175" fmla="*/ 420978 h 1705557"/>
              <a:gd name="connsiteX176" fmla="*/ 6326853 w 10232859"/>
              <a:gd name="connsiteY176" fmla="*/ 431664 h 1705557"/>
              <a:gd name="connsiteX177" fmla="*/ 6467879 w 10232859"/>
              <a:gd name="connsiteY177" fmla="*/ 474762 h 1705557"/>
              <a:gd name="connsiteX178" fmla="*/ 6564351 w 10232859"/>
              <a:gd name="connsiteY178" fmla="*/ 544032 h 1705557"/>
              <a:gd name="connsiteX179" fmla="*/ 6641544 w 10232859"/>
              <a:gd name="connsiteY179" fmla="*/ 566599 h 1705557"/>
              <a:gd name="connsiteX180" fmla="*/ 6679743 w 10232859"/>
              <a:gd name="connsiteY180" fmla="*/ 558264 h 1705557"/>
              <a:gd name="connsiteX181" fmla="*/ 6858983 w 10232859"/>
              <a:gd name="connsiteY181" fmla="*/ 630237 h 1705557"/>
              <a:gd name="connsiteX182" fmla="*/ 6910661 w 10232859"/>
              <a:gd name="connsiteY182" fmla="*/ 641134 h 1705557"/>
              <a:gd name="connsiteX183" fmla="*/ 6944111 w 10232859"/>
              <a:gd name="connsiteY183" fmla="*/ 666016 h 1705557"/>
              <a:gd name="connsiteX184" fmla="*/ 6965771 w 10232859"/>
              <a:gd name="connsiteY184" fmla="*/ 666445 h 1705557"/>
              <a:gd name="connsiteX185" fmla="*/ 6969639 w 10232859"/>
              <a:gd name="connsiteY185" fmla="*/ 666351 h 1705557"/>
              <a:gd name="connsiteX186" fmla="*/ 6982242 w 10232859"/>
              <a:gd name="connsiteY186" fmla="*/ 669626 h 1705557"/>
              <a:gd name="connsiteX187" fmla="*/ 6989387 w 10232859"/>
              <a:gd name="connsiteY187" fmla="*/ 665988 h 1705557"/>
              <a:gd name="connsiteX188" fmla="*/ 7010930 w 10232859"/>
              <a:gd name="connsiteY188" fmla="*/ 667648 h 1705557"/>
              <a:gd name="connsiteX189" fmla="*/ 7033125 w 10232859"/>
              <a:gd name="connsiteY189" fmla="*/ 674950 h 1705557"/>
              <a:gd name="connsiteX190" fmla="*/ 7134461 w 10232859"/>
              <a:gd name="connsiteY190" fmla="*/ 714706 h 1705557"/>
              <a:gd name="connsiteX191" fmla="*/ 7197450 w 10232859"/>
              <a:gd name="connsiteY191" fmla="*/ 735608 h 1705557"/>
              <a:gd name="connsiteX192" fmla="*/ 7225084 w 10232859"/>
              <a:gd name="connsiteY192" fmla="*/ 739019 h 1705557"/>
              <a:gd name="connsiteX193" fmla="*/ 7261183 w 10232859"/>
              <a:gd name="connsiteY193" fmla="*/ 746827 h 1705557"/>
              <a:gd name="connsiteX194" fmla="*/ 7327760 w 10232859"/>
              <a:gd name="connsiteY194" fmla="*/ 757100 h 1705557"/>
              <a:gd name="connsiteX195" fmla="*/ 7412222 w 10232859"/>
              <a:gd name="connsiteY195" fmla="*/ 777001 h 1705557"/>
              <a:gd name="connsiteX196" fmla="*/ 7457904 w 10232859"/>
              <a:gd name="connsiteY196" fmla="*/ 810835 h 1705557"/>
              <a:gd name="connsiteX197" fmla="*/ 7465795 w 10232859"/>
              <a:gd name="connsiteY197" fmla="*/ 809112 h 1705557"/>
              <a:gd name="connsiteX198" fmla="*/ 7505046 w 10232859"/>
              <a:gd name="connsiteY198" fmla="*/ 823031 h 1705557"/>
              <a:gd name="connsiteX199" fmla="*/ 7623220 w 10232859"/>
              <a:gd name="connsiteY199" fmla="*/ 895034 h 1705557"/>
              <a:gd name="connsiteX200" fmla="*/ 7700458 w 10232859"/>
              <a:gd name="connsiteY200" fmla="*/ 921593 h 1705557"/>
              <a:gd name="connsiteX201" fmla="*/ 7730988 w 10232859"/>
              <a:gd name="connsiteY201" fmla="*/ 927270 h 1705557"/>
              <a:gd name="connsiteX202" fmla="*/ 7781942 w 10232859"/>
              <a:gd name="connsiteY202" fmla="*/ 937017 h 1705557"/>
              <a:gd name="connsiteX203" fmla="*/ 7827704 w 10232859"/>
              <a:gd name="connsiteY203" fmla="*/ 935072 h 1705557"/>
              <a:gd name="connsiteX204" fmla="*/ 7867270 w 10232859"/>
              <a:gd name="connsiteY204" fmla="*/ 946880 h 1705557"/>
              <a:gd name="connsiteX205" fmla="*/ 7866538 w 10232859"/>
              <a:gd name="connsiteY205" fmla="*/ 961559 h 1705557"/>
              <a:gd name="connsiteX206" fmla="*/ 7912084 w 10232859"/>
              <a:gd name="connsiteY206" fmla="*/ 970314 h 1705557"/>
              <a:gd name="connsiteX207" fmla="*/ 7982264 w 10232859"/>
              <a:gd name="connsiteY207" fmla="*/ 982287 h 1705557"/>
              <a:gd name="connsiteX208" fmla="*/ 7991272 w 10232859"/>
              <a:gd name="connsiteY208" fmla="*/ 987618 h 1705557"/>
              <a:gd name="connsiteX209" fmla="*/ 8006496 w 10232859"/>
              <a:gd name="connsiteY209" fmla="*/ 979353 h 1705557"/>
              <a:gd name="connsiteX210" fmla="*/ 8034497 w 10232859"/>
              <a:gd name="connsiteY210" fmla="*/ 978568 h 1705557"/>
              <a:gd name="connsiteX211" fmla="*/ 8150881 w 10232859"/>
              <a:gd name="connsiteY211" fmla="*/ 996925 h 1705557"/>
              <a:gd name="connsiteX212" fmla="*/ 8172106 w 10232859"/>
              <a:gd name="connsiteY212" fmla="*/ 997026 h 1705557"/>
              <a:gd name="connsiteX213" fmla="*/ 8196076 w 10232859"/>
              <a:gd name="connsiteY213" fmla="*/ 1006592 h 1705557"/>
              <a:gd name="connsiteX214" fmla="*/ 8247463 w 10232859"/>
              <a:gd name="connsiteY214" fmla="*/ 1022846 h 1705557"/>
              <a:gd name="connsiteX215" fmla="*/ 8279272 w 10232859"/>
              <a:gd name="connsiteY215" fmla="*/ 1039435 h 1705557"/>
              <a:gd name="connsiteX216" fmla="*/ 8289611 w 10232859"/>
              <a:gd name="connsiteY216" fmla="*/ 1035144 h 1705557"/>
              <a:gd name="connsiteX217" fmla="*/ 8311483 w 10232859"/>
              <a:gd name="connsiteY217" fmla="*/ 1035913 h 1705557"/>
              <a:gd name="connsiteX218" fmla="*/ 8399489 w 10232859"/>
              <a:gd name="connsiteY218" fmla="*/ 1055076 h 1705557"/>
              <a:gd name="connsiteX219" fmla="*/ 8415973 w 10232859"/>
              <a:gd name="connsiteY219" fmla="*/ 1056174 h 1705557"/>
              <a:gd name="connsiteX220" fmla="*/ 8433326 w 10232859"/>
              <a:gd name="connsiteY220" fmla="*/ 1064395 h 1705557"/>
              <a:gd name="connsiteX221" fmla="*/ 8502328 w 10232859"/>
              <a:gd name="connsiteY221" fmla="*/ 1098012 h 1705557"/>
              <a:gd name="connsiteX222" fmla="*/ 8534346 w 10232859"/>
              <a:gd name="connsiteY222" fmla="*/ 1113494 h 1705557"/>
              <a:gd name="connsiteX223" fmla="*/ 8534980 w 10232859"/>
              <a:gd name="connsiteY223" fmla="*/ 1117375 h 1705557"/>
              <a:gd name="connsiteX224" fmla="*/ 8544104 w 10232859"/>
              <a:gd name="connsiteY224" fmla="*/ 1114920 h 1705557"/>
              <a:gd name="connsiteX225" fmla="*/ 8567742 w 10232859"/>
              <a:gd name="connsiteY225" fmla="*/ 1124104 h 1705557"/>
              <a:gd name="connsiteX226" fmla="*/ 8575405 w 10232859"/>
              <a:gd name="connsiteY226" fmla="*/ 1132001 h 1705557"/>
              <a:gd name="connsiteX227" fmla="*/ 8592108 w 10232859"/>
              <a:gd name="connsiteY227" fmla="*/ 1136240 h 1705557"/>
              <a:gd name="connsiteX228" fmla="*/ 8633779 w 10232859"/>
              <a:gd name="connsiteY228" fmla="*/ 1145740 h 1705557"/>
              <a:gd name="connsiteX229" fmla="*/ 8676965 w 10232859"/>
              <a:gd name="connsiteY229" fmla="*/ 1163463 h 1705557"/>
              <a:gd name="connsiteX230" fmla="*/ 8698944 w 10232859"/>
              <a:gd name="connsiteY230" fmla="*/ 1163453 h 1705557"/>
              <a:gd name="connsiteX231" fmla="*/ 8711456 w 10232859"/>
              <a:gd name="connsiteY231" fmla="*/ 1175731 h 1705557"/>
              <a:gd name="connsiteX232" fmla="*/ 8732793 w 10232859"/>
              <a:gd name="connsiteY232" fmla="*/ 1179486 h 1705557"/>
              <a:gd name="connsiteX233" fmla="*/ 8751897 w 10232859"/>
              <a:gd name="connsiteY233" fmla="*/ 1197400 h 1705557"/>
              <a:gd name="connsiteX234" fmla="*/ 8793564 w 10232859"/>
              <a:gd name="connsiteY234" fmla="*/ 1179086 h 1705557"/>
              <a:gd name="connsiteX235" fmla="*/ 8838902 w 10232859"/>
              <a:gd name="connsiteY235" fmla="*/ 1173259 h 1705557"/>
              <a:gd name="connsiteX236" fmla="*/ 8834270 w 10232859"/>
              <a:gd name="connsiteY236" fmla="*/ 1213138 h 1705557"/>
              <a:gd name="connsiteX237" fmla="*/ 8853872 w 10232859"/>
              <a:gd name="connsiteY237" fmla="*/ 1221228 h 1705557"/>
              <a:gd name="connsiteX238" fmla="*/ 8861901 w 10232859"/>
              <a:gd name="connsiteY238" fmla="*/ 1217889 h 1705557"/>
              <a:gd name="connsiteX239" fmla="*/ 8874168 w 10232859"/>
              <a:gd name="connsiteY239" fmla="*/ 1220481 h 1705557"/>
              <a:gd name="connsiteX240" fmla="*/ 8871123 w 10232859"/>
              <a:gd name="connsiteY240" fmla="*/ 1227674 h 1705557"/>
              <a:gd name="connsiteX241" fmla="*/ 8903537 w 10232859"/>
              <a:gd name="connsiteY241" fmla="*/ 1237102 h 1705557"/>
              <a:gd name="connsiteX242" fmla="*/ 8933767 w 10232859"/>
              <a:gd name="connsiteY242" fmla="*/ 1269882 h 1705557"/>
              <a:gd name="connsiteX243" fmla="*/ 8985765 w 10232859"/>
              <a:gd name="connsiteY243" fmla="*/ 1294178 h 1705557"/>
              <a:gd name="connsiteX244" fmla="*/ 9071444 w 10232859"/>
              <a:gd name="connsiteY244" fmla="*/ 1323819 h 1705557"/>
              <a:gd name="connsiteX245" fmla="*/ 9096711 w 10232859"/>
              <a:gd name="connsiteY245" fmla="*/ 1334291 h 1705557"/>
              <a:gd name="connsiteX246" fmla="*/ 9338853 w 10232859"/>
              <a:gd name="connsiteY246" fmla="*/ 1454560 h 1705557"/>
              <a:gd name="connsiteX247" fmla="*/ 9520814 w 10232859"/>
              <a:gd name="connsiteY247" fmla="*/ 1456341 h 1705557"/>
              <a:gd name="connsiteX248" fmla="*/ 9702271 w 10232859"/>
              <a:gd name="connsiteY248" fmla="*/ 1495067 h 1705557"/>
              <a:gd name="connsiteX249" fmla="*/ 9744273 w 10232859"/>
              <a:gd name="connsiteY249" fmla="*/ 1530026 h 1705557"/>
              <a:gd name="connsiteX250" fmla="*/ 9771903 w 10232859"/>
              <a:gd name="connsiteY250" fmla="*/ 1536548 h 1705557"/>
              <a:gd name="connsiteX251" fmla="*/ 9818565 w 10232859"/>
              <a:gd name="connsiteY251" fmla="*/ 1545059 h 1705557"/>
              <a:gd name="connsiteX252" fmla="*/ 9882202 w 10232859"/>
              <a:gd name="connsiteY252" fmla="*/ 1572402 h 1705557"/>
              <a:gd name="connsiteX253" fmla="*/ 10022025 w 10232859"/>
              <a:gd name="connsiteY253" fmla="*/ 1606210 h 1705557"/>
              <a:gd name="connsiteX254" fmla="*/ 10220406 w 10232859"/>
              <a:gd name="connsiteY254" fmla="*/ 1683519 h 1705557"/>
              <a:gd name="connsiteX255" fmla="*/ 10232859 w 10232859"/>
              <a:gd name="connsiteY255" fmla="*/ 1705557 h 1705557"/>
              <a:gd name="connsiteX256" fmla="*/ 0 w 10232859"/>
              <a:gd name="connsiteY256" fmla="*/ 1705557 h 1705557"/>
              <a:gd name="connsiteX257" fmla="*/ 0 w 10232859"/>
              <a:gd name="connsiteY257" fmla="*/ 28342 h 1705557"/>
              <a:gd name="connsiteX258" fmla="*/ 8097 w 10232859"/>
              <a:gd name="connsiteY258" fmla="*/ 30869 h 1705557"/>
              <a:gd name="connsiteX259" fmla="*/ 77128 w 10232859"/>
              <a:gd name="connsiteY259" fmla="*/ 13381 h 1705557"/>
              <a:gd name="connsiteX260" fmla="*/ 188338 w 10232859"/>
              <a:gd name="connsiteY260" fmla="*/ 11593 h 1705557"/>
              <a:gd name="connsiteX261" fmla="*/ 298809 w 10232859"/>
              <a:gd name="connsiteY261" fmla="*/ 12712 h 1705557"/>
              <a:gd name="connsiteX262" fmla="*/ 338985 w 10232859"/>
              <a:gd name="connsiteY262" fmla="*/ 14520 h 1705557"/>
              <a:gd name="connsiteX263" fmla="*/ 409815 w 10232859"/>
              <a:gd name="connsiteY263" fmla="*/ 11559 h 1705557"/>
              <a:gd name="connsiteX264" fmla="*/ 424169 w 10232859"/>
              <a:gd name="connsiteY264"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399852 w 10232859"/>
              <a:gd name="connsiteY129" fmla="*/ 276111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474291 w 10232859"/>
              <a:gd name="connsiteY136" fmla="*/ 301799 h 1705557"/>
              <a:gd name="connsiteX137" fmla="*/ 5508752 w 10232859"/>
              <a:gd name="connsiteY137" fmla="*/ 312267 h 1705557"/>
              <a:gd name="connsiteX138" fmla="*/ 5509657 w 10232859"/>
              <a:gd name="connsiteY138" fmla="*/ 311450 h 1705557"/>
              <a:gd name="connsiteX139" fmla="*/ 5521245 w 10232859"/>
              <a:gd name="connsiteY139" fmla="*/ 310202 h 1705557"/>
              <a:gd name="connsiteX140" fmla="*/ 5542415 w 10232859"/>
              <a:gd name="connsiteY140" fmla="*/ 310009 h 1705557"/>
              <a:gd name="connsiteX141" fmla="*/ 5596538 w 10232859"/>
              <a:gd name="connsiteY141" fmla="*/ 297667 h 1705557"/>
              <a:gd name="connsiteX142" fmla="*/ 5632514 w 10232859"/>
              <a:gd name="connsiteY142" fmla="*/ 308476 h 1705557"/>
              <a:gd name="connsiteX143" fmla="*/ 5640005 w 10232859"/>
              <a:gd name="connsiteY143" fmla="*/ 310131 h 1705557"/>
              <a:gd name="connsiteX144" fmla="*/ 5640259 w 10232859"/>
              <a:gd name="connsiteY144" fmla="*/ 309949 h 1705557"/>
              <a:gd name="connsiteX145" fmla="*/ 5648365 w 10232859"/>
              <a:gd name="connsiteY145" fmla="*/ 311268 h 1705557"/>
              <a:gd name="connsiteX146" fmla="*/ 5653662 w 10232859"/>
              <a:gd name="connsiteY146" fmla="*/ 313149 h 1705557"/>
              <a:gd name="connsiteX147" fmla="*/ 5668196 w 10232859"/>
              <a:gd name="connsiteY147" fmla="*/ 316360 h 1705557"/>
              <a:gd name="connsiteX148" fmla="*/ 5673886 w 10232859"/>
              <a:gd name="connsiteY148" fmla="*/ 316040 h 1705557"/>
              <a:gd name="connsiteX149" fmla="*/ 5677139 w 10232859"/>
              <a:gd name="connsiteY149" fmla="*/ 313859 h 1705557"/>
              <a:gd name="connsiteX150" fmla="*/ 5678325 w 10232859"/>
              <a:gd name="connsiteY150" fmla="*/ 314443 h 1705557"/>
              <a:gd name="connsiteX151" fmla="*/ 5708983 w 10232859"/>
              <a:gd name="connsiteY151" fmla="*/ 313188 h 1705557"/>
              <a:gd name="connsiteX152" fmla="*/ 5773909 w 10232859"/>
              <a:gd name="connsiteY152" fmla="*/ 318575 h 1705557"/>
              <a:gd name="connsiteX153" fmla="*/ 5809500 w 10232859"/>
              <a:gd name="connsiteY153" fmla="*/ 324964 h 1705557"/>
              <a:gd name="connsiteX154" fmla="*/ 5908729 w 10232859"/>
              <a:gd name="connsiteY154" fmla="*/ 338849 h 1705557"/>
              <a:gd name="connsiteX155" fmla="*/ 6009654 w 10232859"/>
              <a:gd name="connsiteY155" fmla="*/ 350040 h 1705557"/>
              <a:gd name="connsiteX156" fmla="*/ 6067487 w 10232859"/>
              <a:gd name="connsiteY156" fmla="*/ 340226 h 1705557"/>
              <a:gd name="connsiteX157" fmla="*/ 6073281 w 10232859"/>
              <a:gd name="connsiteY157" fmla="*/ 340830 h 1705557"/>
              <a:gd name="connsiteX158" fmla="*/ 6086225 w 10232859"/>
              <a:gd name="connsiteY158" fmla="*/ 346135 h 1705557"/>
              <a:gd name="connsiteX159" fmla="*/ 6090616 w 10232859"/>
              <a:gd name="connsiteY159" fmla="*/ 348731 h 1705557"/>
              <a:gd name="connsiteX160" fmla="*/ 6098056 w 10232859"/>
              <a:gd name="connsiteY160" fmla="*/ 351249 h 1705557"/>
              <a:gd name="connsiteX161" fmla="*/ 6098391 w 10232859"/>
              <a:gd name="connsiteY161" fmla="*/ 351119 h 1705557"/>
              <a:gd name="connsiteX162" fmla="*/ 6105063 w 10232859"/>
              <a:gd name="connsiteY162" fmla="*/ 353854 h 1705557"/>
              <a:gd name="connsiteX163" fmla="*/ 6135796 w 10232859"/>
              <a:gd name="connsiteY163" fmla="*/ 369657 h 1705557"/>
              <a:gd name="connsiteX164" fmla="*/ 6195166 w 10232859"/>
              <a:gd name="connsiteY164" fmla="*/ 366704 h 1705557"/>
              <a:gd name="connsiteX165" fmla="*/ 6216259 w 10232859"/>
              <a:gd name="connsiteY165" fmla="*/ 369879 h 1705557"/>
              <a:gd name="connsiteX166" fmla="*/ 6228331 w 10232859"/>
              <a:gd name="connsiteY166" fmla="*/ 370548 h 1705557"/>
              <a:gd name="connsiteX167" fmla="*/ 6229602 w 10232859"/>
              <a:gd name="connsiteY167" fmla="*/ 369928 h 1705557"/>
              <a:gd name="connsiteX168" fmla="*/ 6258988 w 10232859"/>
              <a:gd name="connsiteY168" fmla="*/ 385174 h 1705557"/>
              <a:gd name="connsiteX169" fmla="*/ 6264106 w 10232859"/>
              <a:gd name="connsiteY169" fmla="*/ 385655 h 1705557"/>
              <a:gd name="connsiteX170" fmla="*/ 6281703 w 10232859"/>
              <a:gd name="connsiteY170" fmla="*/ 397568 h 1705557"/>
              <a:gd name="connsiteX171" fmla="*/ 6291622 w 10232859"/>
              <a:gd name="connsiteY171" fmla="*/ 402669 h 1705557"/>
              <a:gd name="connsiteX172" fmla="*/ 6292712 w 10232859"/>
              <a:gd name="connsiteY172" fmla="*/ 406285 h 1705557"/>
              <a:gd name="connsiteX173" fmla="*/ 6308227 w 10232859"/>
              <a:gd name="connsiteY173" fmla="*/ 412710 h 1705557"/>
              <a:gd name="connsiteX174" fmla="*/ 6310656 w 10232859"/>
              <a:gd name="connsiteY174" fmla="*/ 412628 h 1705557"/>
              <a:gd name="connsiteX175" fmla="*/ 6321049 w 10232859"/>
              <a:gd name="connsiteY175" fmla="*/ 420978 h 1705557"/>
              <a:gd name="connsiteX176" fmla="*/ 6326853 w 10232859"/>
              <a:gd name="connsiteY176" fmla="*/ 431664 h 1705557"/>
              <a:gd name="connsiteX177" fmla="*/ 6467879 w 10232859"/>
              <a:gd name="connsiteY177" fmla="*/ 474762 h 1705557"/>
              <a:gd name="connsiteX178" fmla="*/ 6564351 w 10232859"/>
              <a:gd name="connsiteY178" fmla="*/ 544032 h 1705557"/>
              <a:gd name="connsiteX179" fmla="*/ 6641544 w 10232859"/>
              <a:gd name="connsiteY179" fmla="*/ 566599 h 1705557"/>
              <a:gd name="connsiteX180" fmla="*/ 6731052 w 10232859"/>
              <a:gd name="connsiteY180" fmla="*/ 578550 h 1705557"/>
              <a:gd name="connsiteX181" fmla="*/ 6858983 w 10232859"/>
              <a:gd name="connsiteY181" fmla="*/ 630237 h 1705557"/>
              <a:gd name="connsiteX182" fmla="*/ 6910661 w 10232859"/>
              <a:gd name="connsiteY182" fmla="*/ 641134 h 1705557"/>
              <a:gd name="connsiteX183" fmla="*/ 6944111 w 10232859"/>
              <a:gd name="connsiteY183" fmla="*/ 666016 h 1705557"/>
              <a:gd name="connsiteX184" fmla="*/ 6965771 w 10232859"/>
              <a:gd name="connsiteY184" fmla="*/ 666445 h 1705557"/>
              <a:gd name="connsiteX185" fmla="*/ 6969639 w 10232859"/>
              <a:gd name="connsiteY185" fmla="*/ 666351 h 1705557"/>
              <a:gd name="connsiteX186" fmla="*/ 6982242 w 10232859"/>
              <a:gd name="connsiteY186" fmla="*/ 669626 h 1705557"/>
              <a:gd name="connsiteX187" fmla="*/ 6989387 w 10232859"/>
              <a:gd name="connsiteY187" fmla="*/ 665988 h 1705557"/>
              <a:gd name="connsiteX188" fmla="*/ 7010930 w 10232859"/>
              <a:gd name="connsiteY188" fmla="*/ 667648 h 1705557"/>
              <a:gd name="connsiteX189" fmla="*/ 7033125 w 10232859"/>
              <a:gd name="connsiteY189" fmla="*/ 674950 h 1705557"/>
              <a:gd name="connsiteX190" fmla="*/ 7134461 w 10232859"/>
              <a:gd name="connsiteY190" fmla="*/ 714706 h 1705557"/>
              <a:gd name="connsiteX191" fmla="*/ 7197450 w 10232859"/>
              <a:gd name="connsiteY191" fmla="*/ 735608 h 1705557"/>
              <a:gd name="connsiteX192" fmla="*/ 7225084 w 10232859"/>
              <a:gd name="connsiteY192" fmla="*/ 739019 h 1705557"/>
              <a:gd name="connsiteX193" fmla="*/ 7261183 w 10232859"/>
              <a:gd name="connsiteY193" fmla="*/ 746827 h 1705557"/>
              <a:gd name="connsiteX194" fmla="*/ 7327760 w 10232859"/>
              <a:gd name="connsiteY194" fmla="*/ 757100 h 1705557"/>
              <a:gd name="connsiteX195" fmla="*/ 7412222 w 10232859"/>
              <a:gd name="connsiteY195" fmla="*/ 777001 h 1705557"/>
              <a:gd name="connsiteX196" fmla="*/ 7457904 w 10232859"/>
              <a:gd name="connsiteY196" fmla="*/ 810835 h 1705557"/>
              <a:gd name="connsiteX197" fmla="*/ 7465795 w 10232859"/>
              <a:gd name="connsiteY197" fmla="*/ 809112 h 1705557"/>
              <a:gd name="connsiteX198" fmla="*/ 7505046 w 10232859"/>
              <a:gd name="connsiteY198" fmla="*/ 823031 h 1705557"/>
              <a:gd name="connsiteX199" fmla="*/ 7623220 w 10232859"/>
              <a:gd name="connsiteY199" fmla="*/ 895034 h 1705557"/>
              <a:gd name="connsiteX200" fmla="*/ 7700458 w 10232859"/>
              <a:gd name="connsiteY200" fmla="*/ 921593 h 1705557"/>
              <a:gd name="connsiteX201" fmla="*/ 7730988 w 10232859"/>
              <a:gd name="connsiteY201" fmla="*/ 927270 h 1705557"/>
              <a:gd name="connsiteX202" fmla="*/ 7781942 w 10232859"/>
              <a:gd name="connsiteY202" fmla="*/ 937017 h 1705557"/>
              <a:gd name="connsiteX203" fmla="*/ 7827704 w 10232859"/>
              <a:gd name="connsiteY203" fmla="*/ 935072 h 1705557"/>
              <a:gd name="connsiteX204" fmla="*/ 7867270 w 10232859"/>
              <a:gd name="connsiteY204" fmla="*/ 946880 h 1705557"/>
              <a:gd name="connsiteX205" fmla="*/ 7866538 w 10232859"/>
              <a:gd name="connsiteY205" fmla="*/ 961559 h 1705557"/>
              <a:gd name="connsiteX206" fmla="*/ 7912084 w 10232859"/>
              <a:gd name="connsiteY206" fmla="*/ 970314 h 1705557"/>
              <a:gd name="connsiteX207" fmla="*/ 7982264 w 10232859"/>
              <a:gd name="connsiteY207" fmla="*/ 982287 h 1705557"/>
              <a:gd name="connsiteX208" fmla="*/ 7991272 w 10232859"/>
              <a:gd name="connsiteY208" fmla="*/ 987618 h 1705557"/>
              <a:gd name="connsiteX209" fmla="*/ 8006496 w 10232859"/>
              <a:gd name="connsiteY209" fmla="*/ 979353 h 1705557"/>
              <a:gd name="connsiteX210" fmla="*/ 8034497 w 10232859"/>
              <a:gd name="connsiteY210" fmla="*/ 978568 h 1705557"/>
              <a:gd name="connsiteX211" fmla="*/ 8150881 w 10232859"/>
              <a:gd name="connsiteY211" fmla="*/ 996925 h 1705557"/>
              <a:gd name="connsiteX212" fmla="*/ 8172106 w 10232859"/>
              <a:gd name="connsiteY212" fmla="*/ 997026 h 1705557"/>
              <a:gd name="connsiteX213" fmla="*/ 8196076 w 10232859"/>
              <a:gd name="connsiteY213" fmla="*/ 1006592 h 1705557"/>
              <a:gd name="connsiteX214" fmla="*/ 8247463 w 10232859"/>
              <a:gd name="connsiteY214" fmla="*/ 1022846 h 1705557"/>
              <a:gd name="connsiteX215" fmla="*/ 8279272 w 10232859"/>
              <a:gd name="connsiteY215" fmla="*/ 1039435 h 1705557"/>
              <a:gd name="connsiteX216" fmla="*/ 8289611 w 10232859"/>
              <a:gd name="connsiteY216" fmla="*/ 1035144 h 1705557"/>
              <a:gd name="connsiteX217" fmla="*/ 8311483 w 10232859"/>
              <a:gd name="connsiteY217" fmla="*/ 1035913 h 1705557"/>
              <a:gd name="connsiteX218" fmla="*/ 8399489 w 10232859"/>
              <a:gd name="connsiteY218" fmla="*/ 1055076 h 1705557"/>
              <a:gd name="connsiteX219" fmla="*/ 8415973 w 10232859"/>
              <a:gd name="connsiteY219" fmla="*/ 1056174 h 1705557"/>
              <a:gd name="connsiteX220" fmla="*/ 8433326 w 10232859"/>
              <a:gd name="connsiteY220" fmla="*/ 1064395 h 1705557"/>
              <a:gd name="connsiteX221" fmla="*/ 8502328 w 10232859"/>
              <a:gd name="connsiteY221" fmla="*/ 1098012 h 1705557"/>
              <a:gd name="connsiteX222" fmla="*/ 8534346 w 10232859"/>
              <a:gd name="connsiteY222" fmla="*/ 1113494 h 1705557"/>
              <a:gd name="connsiteX223" fmla="*/ 8534980 w 10232859"/>
              <a:gd name="connsiteY223" fmla="*/ 1117375 h 1705557"/>
              <a:gd name="connsiteX224" fmla="*/ 8544104 w 10232859"/>
              <a:gd name="connsiteY224" fmla="*/ 1114920 h 1705557"/>
              <a:gd name="connsiteX225" fmla="*/ 8567742 w 10232859"/>
              <a:gd name="connsiteY225" fmla="*/ 1124104 h 1705557"/>
              <a:gd name="connsiteX226" fmla="*/ 8575405 w 10232859"/>
              <a:gd name="connsiteY226" fmla="*/ 1132001 h 1705557"/>
              <a:gd name="connsiteX227" fmla="*/ 8592108 w 10232859"/>
              <a:gd name="connsiteY227" fmla="*/ 1136240 h 1705557"/>
              <a:gd name="connsiteX228" fmla="*/ 8633779 w 10232859"/>
              <a:gd name="connsiteY228" fmla="*/ 1145740 h 1705557"/>
              <a:gd name="connsiteX229" fmla="*/ 8676965 w 10232859"/>
              <a:gd name="connsiteY229" fmla="*/ 1163463 h 1705557"/>
              <a:gd name="connsiteX230" fmla="*/ 8698944 w 10232859"/>
              <a:gd name="connsiteY230" fmla="*/ 1163453 h 1705557"/>
              <a:gd name="connsiteX231" fmla="*/ 8711456 w 10232859"/>
              <a:gd name="connsiteY231" fmla="*/ 1175731 h 1705557"/>
              <a:gd name="connsiteX232" fmla="*/ 8732793 w 10232859"/>
              <a:gd name="connsiteY232" fmla="*/ 1179486 h 1705557"/>
              <a:gd name="connsiteX233" fmla="*/ 8751897 w 10232859"/>
              <a:gd name="connsiteY233" fmla="*/ 1197400 h 1705557"/>
              <a:gd name="connsiteX234" fmla="*/ 8793564 w 10232859"/>
              <a:gd name="connsiteY234" fmla="*/ 1179086 h 1705557"/>
              <a:gd name="connsiteX235" fmla="*/ 8838902 w 10232859"/>
              <a:gd name="connsiteY235" fmla="*/ 1173259 h 1705557"/>
              <a:gd name="connsiteX236" fmla="*/ 8834270 w 10232859"/>
              <a:gd name="connsiteY236" fmla="*/ 1213138 h 1705557"/>
              <a:gd name="connsiteX237" fmla="*/ 8853872 w 10232859"/>
              <a:gd name="connsiteY237" fmla="*/ 1221228 h 1705557"/>
              <a:gd name="connsiteX238" fmla="*/ 8861901 w 10232859"/>
              <a:gd name="connsiteY238" fmla="*/ 1217889 h 1705557"/>
              <a:gd name="connsiteX239" fmla="*/ 8874168 w 10232859"/>
              <a:gd name="connsiteY239" fmla="*/ 1220481 h 1705557"/>
              <a:gd name="connsiteX240" fmla="*/ 8871123 w 10232859"/>
              <a:gd name="connsiteY240" fmla="*/ 1227674 h 1705557"/>
              <a:gd name="connsiteX241" fmla="*/ 8903537 w 10232859"/>
              <a:gd name="connsiteY241" fmla="*/ 1237102 h 1705557"/>
              <a:gd name="connsiteX242" fmla="*/ 8933767 w 10232859"/>
              <a:gd name="connsiteY242" fmla="*/ 1269882 h 1705557"/>
              <a:gd name="connsiteX243" fmla="*/ 8985765 w 10232859"/>
              <a:gd name="connsiteY243" fmla="*/ 1294178 h 1705557"/>
              <a:gd name="connsiteX244" fmla="*/ 9071444 w 10232859"/>
              <a:gd name="connsiteY244" fmla="*/ 1323819 h 1705557"/>
              <a:gd name="connsiteX245" fmla="*/ 9096711 w 10232859"/>
              <a:gd name="connsiteY245" fmla="*/ 1334291 h 1705557"/>
              <a:gd name="connsiteX246" fmla="*/ 9338853 w 10232859"/>
              <a:gd name="connsiteY246" fmla="*/ 1454560 h 1705557"/>
              <a:gd name="connsiteX247" fmla="*/ 9520814 w 10232859"/>
              <a:gd name="connsiteY247" fmla="*/ 1456341 h 1705557"/>
              <a:gd name="connsiteX248" fmla="*/ 9702271 w 10232859"/>
              <a:gd name="connsiteY248" fmla="*/ 1495067 h 1705557"/>
              <a:gd name="connsiteX249" fmla="*/ 9744273 w 10232859"/>
              <a:gd name="connsiteY249" fmla="*/ 1530026 h 1705557"/>
              <a:gd name="connsiteX250" fmla="*/ 9771903 w 10232859"/>
              <a:gd name="connsiteY250" fmla="*/ 1536548 h 1705557"/>
              <a:gd name="connsiteX251" fmla="*/ 9818565 w 10232859"/>
              <a:gd name="connsiteY251" fmla="*/ 1545059 h 1705557"/>
              <a:gd name="connsiteX252" fmla="*/ 9882202 w 10232859"/>
              <a:gd name="connsiteY252" fmla="*/ 1572402 h 1705557"/>
              <a:gd name="connsiteX253" fmla="*/ 10022025 w 10232859"/>
              <a:gd name="connsiteY253" fmla="*/ 1606210 h 1705557"/>
              <a:gd name="connsiteX254" fmla="*/ 10220406 w 10232859"/>
              <a:gd name="connsiteY254" fmla="*/ 1683519 h 1705557"/>
              <a:gd name="connsiteX255" fmla="*/ 10232859 w 10232859"/>
              <a:gd name="connsiteY255" fmla="*/ 1705557 h 1705557"/>
              <a:gd name="connsiteX256" fmla="*/ 0 w 10232859"/>
              <a:gd name="connsiteY256" fmla="*/ 1705557 h 1705557"/>
              <a:gd name="connsiteX257" fmla="*/ 0 w 10232859"/>
              <a:gd name="connsiteY257" fmla="*/ 28342 h 1705557"/>
              <a:gd name="connsiteX258" fmla="*/ 8097 w 10232859"/>
              <a:gd name="connsiteY258" fmla="*/ 30869 h 1705557"/>
              <a:gd name="connsiteX259" fmla="*/ 77128 w 10232859"/>
              <a:gd name="connsiteY259" fmla="*/ 13381 h 1705557"/>
              <a:gd name="connsiteX260" fmla="*/ 188338 w 10232859"/>
              <a:gd name="connsiteY260" fmla="*/ 11593 h 1705557"/>
              <a:gd name="connsiteX261" fmla="*/ 298809 w 10232859"/>
              <a:gd name="connsiteY261" fmla="*/ 12712 h 1705557"/>
              <a:gd name="connsiteX262" fmla="*/ 338985 w 10232859"/>
              <a:gd name="connsiteY262" fmla="*/ 14520 h 1705557"/>
              <a:gd name="connsiteX263" fmla="*/ 409815 w 10232859"/>
              <a:gd name="connsiteY263" fmla="*/ 11559 h 1705557"/>
              <a:gd name="connsiteX264" fmla="*/ 424169 w 10232859"/>
              <a:gd name="connsiteY264"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399852 w 10232859"/>
              <a:gd name="connsiteY129" fmla="*/ 276111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474291 w 10232859"/>
              <a:gd name="connsiteY136" fmla="*/ 301799 h 1705557"/>
              <a:gd name="connsiteX137" fmla="*/ 5508752 w 10232859"/>
              <a:gd name="connsiteY137" fmla="*/ 312267 h 1705557"/>
              <a:gd name="connsiteX138" fmla="*/ 5509657 w 10232859"/>
              <a:gd name="connsiteY138" fmla="*/ 311450 h 1705557"/>
              <a:gd name="connsiteX139" fmla="*/ 5521245 w 10232859"/>
              <a:gd name="connsiteY139" fmla="*/ 310202 h 1705557"/>
              <a:gd name="connsiteX140" fmla="*/ 5542415 w 10232859"/>
              <a:gd name="connsiteY140" fmla="*/ 310009 h 1705557"/>
              <a:gd name="connsiteX141" fmla="*/ 5596538 w 10232859"/>
              <a:gd name="connsiteY141" fmla="*/ 297667 h 1705557"/>
              <a:gd name="connsiteX142" fmla="*/ 5632514 w 10232859"/>
              <a:gd name="connsiteY142" fmla="*/ 308476 h 1705557"/>
              <a:gd name="connsiteX143" fmla="*/ 5640005 w 10232859"/>
              <a:gd name="connsiteY143" fmla="*/ 310131 h 1705557"/>
              <a:gd name="connsiteX144" fmla="*/ 5640259 w 10232859"/>
              <a:gd name="connsiteY144" fmla="*/ 309949 h 1705557"/>
              <a:gd name="connsiteX145" fmla="*/ 5648365 w 10232859"/>
              <a:gd name="connsiteY145" fmla="*/ 311268 h 1705557"/>
              <a:gd name="connsiteX146" fmla="*/ 5653662 w 10232859"/>
              <a:gd name="connsiteY146" fmla="*/ 313149 h 1705557"/>
              <a:gd name="connsiteX147" fmla="*/ 5668196 w 10232859"/>
              <a:gd name="connsiteY147" fmla="*/ 316360 h 1705557"/>
              <a:gd name="connsiteX148" fmla="*/ 5673886 w 10232859"/>
              <a:gd name="connsiteY148" fmla="*/ 316040 h 1705557"/>
              <a:gd name="connsiteX149" fmla="*/ 5677139 w 10232859"/>
              <a:gd name="connsiteY149" fmla="*/ 313859 h 1705557"/>
              <a:gd name="connsiteX150" fmla="*/ 5678325 w 10232859"/>
              <a:gd name="connsiteY150" fmla="*/ 314443 h 1705557"/>
              <a:gd name="connsiteX151" fmla="*/ 5708983 w 10232859"/>
              <a:gd name="connsiteY151" fmla="*/ 313188 h 1705557"/>
              <a:gd name="connsiteX152" fmla="*/ 5773909 w 10232859"/>
              <a:gd name="connsiteY152" fmla="*/ 318575 h 1705557"/>
              <a:gd name="connsiteX153" fmla="*/ 5809500 w 10232859"/>
              <a:gd name="connsiteY153" fmla="*/ 324964 h 1705557"/>
              <a:gd name="connsiteX154" fmla="*/ 5908729 w 10232859"/>
              <a:gd name="connsiteY154" fmla="*/ 338849 h 1705557"/>
              <a:gd name="connsiteX155" fmla="*/ 6009654 w 10232859"/>
              <a:gd name="connsiteY155" fmla="*/ 350040 h 1705557"/>
              <a:gd name="connsiteX156" fmla="*/ 6067487 w 10232859"/>
              <a:gd name="connsiteY156" fmla="*/ 340226 h 1705557"/>
              <a:gd name="connsiteX157" fmla="*/ 6073281 w 10232859"/>
              <a:gd name="connsiteY157" fmla="*/ 340830 h 1705557"/>
              <a:gd name="connsiteX158" fmla="*/ 6086225 w 10232859"/>
              <a:gd name="connsiteY158" fmla="*/ 346135 h 1705557"/>
              <a:gd name="connsiteX159" fmla="*/ 6090616 w 10232859"/>
              <a:gd name="connsiteY159" fmla="*/ 348731 h 1705557"/>
              <a:gd name="connsiteX160" fmla="*/ 6098056 w 10232859"/>
              <a:gd name="connsiteY160" fmla="*/ 351249 h 1705557"/>
              <a:gd name="connsiteX161" fmla="*/ 6098391 w 10232859"/>
              <a:gd name="connsiteY161" fmla="*/ 351119 h 1705557"/>
              <a:gd name="connsiteX162" fmla="*/ 6105063 w 10232859"/>
              <a:gd name="connsiteY162" fmla="*/ 353854 h 1705557"/>
              <a:gd name="connsiteX163" fmla="*/ 6135796 w 10232859"/>
              <a:gd name="connsiteY163" fmla="*/ 369657 h 1705557"/>
              <a:gd name="connsiteX164" fmla="*/ 6195166 w 10232859"/>
              <a:gd name="connsiteY164" fmla="*/ 366704 h 1705557"/>
              <a:gd name="connsiteX165" fmla="*/ 6216259 w 10232859"/>
              <a:gd name="connsiteY165" fmla="*/ 369879 h 1705557"/>
              <a:gd name="connsiteX166" fmla="*/ 6228331 w 10232859"/>
              <a:gd name="connsiteY166" fmla="*/ 370548 h 1705557"/>
              <a:gd name="connsiteX167" fmla="*/ 6229602 w 10232859"/>
              <a:gd name="connsiteY167" fmla="*/ 369928 h 1705557"/>
              <a:gd name="connsiteX168" fmla="*/ 6258988 w 10232859"/>
              <a:gd name="connsiteY168" fmla="*/ 385174 h 1705557"/>
              <a:gd name="connsiteX169" fmla="*/ 6264106 w 10232859"/>
              <a:gd name="connsiteY169" fmla="*/ 385655 h 1705557"/>
              <a:gd name="connsiteX170" fmla="*/ 6281703 w 10232859"/>
              <a:gd name="connsiteY170" fmla="*/ 397568 h 1705557"/>
              <a:gd name="connsiteX171" fmla="*/ 6291622 w 10232859"/>
              <a:gd name="connsiteY171" fmla="*/ 402669 h 1705557"/>
              <a:gd name="connsiteX172" fmla="*/ 6292712 w 10232859"/>
              <a:gd name="connsiteY172" fmla="*/ 406285 h 1705557"/>
              <a:gd name="connsiteX173" fmla="*/ 6308227 w 10232859"/>
              <a:gd name="connsiteY173" fmla="*/ 412710 h 1705557"/>
              <a:gd name="connsiteX174" fmla="*/ 6310656 w 10232859"/>
              <a:gd name="connsiteY174" fmla="*/ 412628 h 1705557"/>
              <a:gd name="connsiteX175" fmla="*/ 6321049 w 10232859"/>
              <a:gd name="connsiteY175" fmla="*/ 420978 h 1705557"/>
              <a:gd name="connsiteX176" fmla="*/ 6326853 w 10232859"/>
              <a:gd name="connsiteY176" fmla="*/ 431664 h 1705557"/>
              <a:gd name="connsiteX177" fmla="*/ 6467879 w 10232859"/>
              <a:gd name="connsiteY177" fmla="*/ 474762 h 1705557"/>
              <a:gd name="connsiteX178" fmla="*/ 6564351 w 10232859"/>
              <a:gd name="connsiteY178" fmla="*/ 544032 h 1705557"/>
              <a:gd name="connsiteX179" fmla="*/ 6641544 w 10232859"/>
              <a:gd name="connsiteY179" fmla="*/ 566599 h 1705557"/>
              <a:gd name="connsiteX180" fmla="*/ 6731052 w 10232859"/>
              <a:gd name="connsiteY180" fmla="*/ 578550 h 1705557"/>
              <a:gd name="connsiteX181" fmla="*/ 6858983 w 10232859"/>
              <a:gd name="connsiteY181" fmla="*/ 630237 h 1705557"/>
              <a:gd name="connsiteX182" fmla="*/ 6910661 w 10232859"/>
              <a:gd name="connsiteY182" fmla="*/ 641134 h 1705557"/>
              <a:gd name="connsiteX183" fmla="*/ 6944111 w 10232859"/>
              <a:gd name="connsiteY183" fmla="*/ 666016 h 1705557"/>
              <a:gd name="connsiteX184" fmla="*/ 6965771 w 10232859"/>
              <a:gd name="connsiteY184" fmla="*/ 666445 h 1705557"/>
              <a:gd name="connsiteX185" fmla="*/ 6969639 w 10232859"/>
              <a:gd name="connsiteY185" fmla="*/ 666351 h 1705557"/>
              <a:gd name="connsiteX186" fmla="*/ 6982242 w 10232859"/>
              <a:gd name="connsiteY186" fmla="*/ 669626 h 1705557"/>
              <a:gd name="connsiteX187" fmla="*/ 6989387 w 10232859"/>
              <a:gd name="connsiteY187" fmla="*/ 665988 h 1705557"/>
              <a:gd name="connsiteX188" fmla="*/ 7010930 w 10232859"/>
              <a:gd name="connsiteY188" fmla="*/ 667648 h 1705557"/>
              <a:gd name="connsiteX189" fmla="*/ 7033125 w 10232859"/>
              <a:gd name="connsiteY189" fmla="*/ 674950 h 1705557"/>
              <a:gd name="connsiteX190" fmla="*/ 7134461 w 10232859"/>
              <a:gd name="connsiteY190" fmla="*/ 714706 h 1705557"/>
              <a:gd name="connsiteX191" fmla="*/ 7197450 w 10232859"/>
              <a:gd name="connsiteY191" fmla="*/ 735608 h 1705557"/>
              <a:gd name="connsiteX192" fmla="*/ 7225084 w 10232859"/>
              <a:gd name="connsiteY192" fmla="*/ 739019 h 1705557"/>
              <a:gd name="connsiteX193" fmla="*/ 7261183 w 10232859"/>
              <a:gd name="connsiteY193" fmla="*/ 746827 h 1705557"/>
              <a:gd name="connsiteX194" fmla="*/ 7327760 w 10232859"/>
              <a:gd name="connsiteY194" fmla="*/ 757100 h 1705557"/>
              <a:gd name="connsiteX195" fmla="*/ 7412222 w 10232859"/>
              <a:gd name="connsiteY195" fmla="*/ 777001 h 1705557"/>
              <a:gd name="connsiteX196" fmla="*/ 7457904 w 10232859"/>
              <a:gd name="connsiteY196" fmla="*/ 810835 h 1705557"/>
              <a:gd name="connsiteX197" fmla="*/ 7465795 w 10232859"/>
              <a:gd name="connsiteY197" fmla="*/ 809112 h 1705557"/>
              <a:gd name="connsiteX198" fmla="*/ 7505046 w 10232859"/>
              <a:gd name="connsiteY198" fmla="*/ 823031 h 1705557"/>
              <a:gd name="connsiteX199" fmla="*/ 7623220 w 10232859"/>
              <a:gd name="connsiteY199" fmla="*/ 895034 h 1705557"/>
              <a:gd name="connsiteX200" fmla="*/ 7700458 w 10232859"/>
              <a:gd name="connsiteY200" fmla="*/ 921593 h 1705557"/>
              <a:gd name="connsiteX201" fmla="*/ 7730988 w 10232859"/>
              <a:gd name="connsiteY201" fmla="*/ 927270 h 1705557"/>
              <a:gd name="connsiteX202" fmla="*/ 7781942 w 10232859"/>
              <a:gd name="connsiteY202" fmla="*/ 937017 h 1705557"/>
              <a:gd name="connsiteX203" fmla="*/ 7827704 w 10232859"/>
              <a:gd name="connsiteY203" fmla="*/ 935072 h 1705557"/>
              <a:gd name="connsiteX204" fmla="*/ 7867270 w 10232859"/>
              <a:gd name="connsiteY204" fmla="*/ 946880 h 1705557"/>
              <a:gd name="connsiteX205" fmla="*/ 7866538 w 10232859"/>
              <a:gd name="connsiteY205" fmla="*/ 961559 h 1705557"/>
              <a:gd name="connsiteX206" fmla="*/ 7912084 w 10232859"/>
              <a:gd name="connsiteY206" fmla="*/ 970314 h 1705557"/>
              <a:gd name="connsiteX207" fmla="*/ 7982264 w 10232859"/>
              <a:gd name="connsiteY207" fmla="*/ 982287 h 1705557"/>
              <a:gd name="connsiteX208" fmla="*/ 7991272 w 10232859"/>
              <a:gd name="connsiteY208" fmla="*/ 987618 h 1705557"/>
              <a:gd name="connsiteX209" fmla="*/ 8006496 w 10232859"/>
              <a:gd name="connsiteY209" fmla="*/ 979353 h 1705557"/>
              <a:gd name="connsiteX210" fmla="*/ 8034497 w 10232859"/>
              <a:gd name="connsiteY210" fmla="*/ 978568 h 1705557"/>
              <a:gd name="connsiteX211" fmla="*/ 8150881 w 10232859"/>
              <a:gd name="connsiteY211" fmla="*/ 996925 h 1705557"/>
              <a:gd name="connsiteX212" fmla="*/ 8172106 w 10232859"/>
              <a:gd name="connsiteY212" fmla="*/ 997026 h 1705557"/>
              <a:gd name="connsiteX213" fmla="*/ 8196076 w 10232859"/>
              <a:gd name="connsiteY213" fmla="*/ 1006592 h 1705557"/>
              <a:gd name="connsiteX214" fmla="*/ 8247463 w 10232859"/>
              <a:gd name="connsiteY214" fmla="*/ 1022846 h 1705557"/>
              <a:gd name="connsiteX215" fmla="*/ 8279272 w 10232859"/>
              <a:gd name="connsiteY215" fmla="*/ 1039435 h 1705557"/>
              <a:gd name="connsiteX216" fmla="*/ 8289611 w 10232859"/>
              <a:gd name="connsiteY216" fmla="*/ 1035144 h 1705557"/>
              <a:gd name="connsiteX217" fmla="*/ 8311483 w 10232859"/>
              <a:gd name="connsiteY217" fmla="*/ 1035913 h 1705557"/>
              <a:gd name="connsiteX218" fmla="*/ 8399489 w 10232859"/>
              <a:gd name="connsiteY218" fmla="*/ 1055076 h 1705557"/>
              <a:gd name="connsiteX219" fmla="*/ 8415973 w 10232859"/>
              <a:gd name="connsiteY219" fmla="*/ 1056174 h 1705557"/>
              <a:gd name="connsiteX220" fmla="*/ 8433326 w 10232859"/>
              <a:gd name="connsiteY220" fmla="*/ 1064395 h 1705557"/>
              <a:gd name="connsiteX221" fmla="*/ 8502328 w 10232859"/>
              <a:gd name="connsiteY221" fmla="*/ 1098012 h 1705557"/>
              <a:gd name="connsiteX222" fmla="*/ 8534346 w 10232859"/>
              <a:gd name="connsiteY222" fmla="*/ 1113494 h 1705557"/>
              <a:gd name="connsiteX223" fmla="*/ 8534980 w 10232859"/>
              <a:gd name="connsiteY223" fmla="*/ 1117375 h 1705557"/>
              <a:gd name="connsiteX224" fmla="*/ 8544104 w 10232859"/>
              <a:gd name="connsiteY224" fmla="*/ 1114920 h 1705557"/>
              <a:gd name="connsiteX225" fmla="*/ 8567742 w 10232859"/>
              <a:gd name="connsiteY225" fmla="*/ 1124104 h 1705557"/>
              <a:gd name="connsiteX226" fmla="*/ 8575405 w 10232859"/>
              <a:gd name="connsiteY226" fmla="*/ 1132001 h 1705557"/>
              <a:gd name="connsiteX227" fmla="*/ 8592108 w 10232859"/>
              <a:gd name="connsiteY227" fmla="*/ 1136240 h 1705557"/>
              <a:gd name="connsiteX228" fmla="*/ 8633779 w 10232859"/>
              <a:gd name="connsiteY228" fmla="*/ 1145740 h 1705557"/>
              <a:gd name="connsiteX229" fmla="*/ 8676965 w 10232859"/>
              <a:gd name="connsiteY229" fmla="*/ 1163463 h 1705557"/>
              <a:gd name="connsiteX230" fmla="*/ 8698944 w 10232859"/>
              <a:gd name="connsiteY230" fmla="*/ 1163453 h 1705557"/>
              <a:gd name="connsiteX231" fmla="*/ 8711456 w 10232859"/>
              <a:gd name="connsiteY231" fmla="*/ 1175731 h 1705557"/>
              <a:gd name="connsiteX232" fmla="*/ 8732793 w 10232859"/>
              <a:gd name="connsiteY232" fmla="*/ 1179486 h 1705557"/>
              <a:gd name="connsiteX233" fmla="*/ 8751897 w 10232859"/>
              <a:gd name="connsiteY233" fmla="*/ 1197400 h 1705557"/>
              <a:gd name="connsiteX234" fmla="*/ 8793564 w 10232859"/>
              <a:gd name="connsiteY234" fmla="*/ 1179086 h 1705557"/>
              <a:gd name="connsiteX235" fmla="*/ 8838902 w 10232859"/>
              <a:gd name="connsiteY235" fmla="*/ 1173259 h 1705557"/>
              <a:gd name="connsiteX236" fmla="*/ 8834270 w 10232859"/>
              <a:gd name="connsiteY236" fmla="*/ 1213138 h 1705557"/>
              <a:gd name="connsiteX237" fmla="*/ 8853872 w 10232859"/>
              <a:gd name="connsiteY237" fmla="*/ 1221228 h 1705557"/>
              <a:gd name="connsiteX238" fmla="*/ 8861901 w 10232859"/>
              <a:gd name="connsiteY238" fmla="*/ 1217889 h 1705557"/>
              <a:gd name="connsiteX239" fmla="*/ 8874168 w 10232859"/>
              <a:gd name="connsiteY239" fmla="*/ 1220481 h 1705557"/>
              <a:gd name="connsiteX240" fmla="*/ 8871123 w 10232859"/>
              <a:gd name="connsiteY240" fmla="*/ 1227674 h 1705557"/>
              <a:gd name="connsiteX241" fmla="*/ 8903537 w 10232859"/>
              <a:gd name="connsiteY241" fmla="*/ 1237102 h 1705557"/>
              <a:gd name="connsiteX242" fmla="*/ 8933767 w 10232859"/>
              <a:gd name="connsiteY242" fmla="*/ 1269882 h 1705557"/>
              <a:gd name="connsiteX243" fmla="*/ 8985765 w 10232859"/>
              <a:gd name="connsiteY243" fmla="*/ 1294178 h 1705557"/>
              <a:gd name="connsiteX244" fmla="*/ 9071444 w 10232859"/>
              <a:gd name="connsiteY244" fmla="*/ 1323819 h 1705557"/>
              <a:gd name="connsiteX245" fmla="*/ 9096711 w 10232859"/>
              <a:gd name="connsiteY245" fmla="*/ 1334291 h 1705557"/>
              <a:gd name="connsiteX246" fmla="*/ 9338853 w 10232859"/>
              <a:gd name="connsiteY246" fmla="*/ 1454560 h 1705557"/>
              <a:gd name="connsiteX247" fmla="*/ 9520814 w 10232859"/>
              <a:gd name="connsiteY247" fmla="*/ 1456341 h 1705557"/>
              <a:gd name="connsiteX248" fmla="*/ 9702271 w 10232859"/>
              <a:gd name="connsiteY248" fmla="*/ 1495067 h 1705557"/>
              <a:gd name="connsiteX249" fmla="*/ 9744273 w 10232859"/>
              <a:gd name="connsiteY249" fmla="*/ 1530026 h 1705557"/>
              <a:gd name="connsiteX250" fmla="*/ 9771903 w 10232859"/>
              <a:gd name="connsiteY250" fmla="*/ 1536548 h 1705557"/>
              <a:gd name="connsiteX251" fmla="*/ 9818565 w 10232859"/>
              <a:gd name="connsiteY251" fmla="*/ 1545059 h 1705557"/>
              <a:gd name="connsiteX252" fmla="*/ 9882202 w 10232859"/>
              <a:gd name="connsiteY252" fmla="*/ 1572402 h 1705557"/>
              <a:gd name="connsiteX253" fmla="*/ 10022025 w 10232859"/>
              <a:gd name="connsiteY253" fmla="*/ 1606210 h 1705557"/>
              <a:gd name="connsiteX254" fmla="*/ 10220406 w 10232859"/>
              <a:gd name="connsiteY254" fmla="*/ 1683519 h 1705557"/>
              <a:gd name="connsiteX255" fmla="*/ 10232859 w 10232859"/>
              <a:gd name="connsiteY255" fmla="*/ 1705557 h 1705557"/>
              <a:gd name="connsiteX256" fmla="*/ 0 w 10232859"/>
              <a:gd name="connsiteY256" fmla="*/ 1705557 h 1705557"/>
              <a:gd name="connsiteX257" fmla="*/ 0 w 10232859"/>
              <a:gd name="connsiteY257" fmla="*/ 28342 h 1705557"/>
              <a:gd name="connsiteX258" fmla="*/ 8097 w 10232859"/>
              <a:gd name="connsiteY258" fmla="*/ 30869 h 1705557"/>
              <a:gd name="connsiteX259" fmla="*/ 77128 w 10232859"/>
              <a:gd name="connsiteY259" fmla="*/ 13381 h 1705557"/>
              <a:gd name="connsiteX260" fmla="*/ 188338 w 10232859"/>
              <a:gd name="connsiteY260" fmla="*/ 11593 h 1705557"/>
              <a:gd name="connsiteX261" fmla="*/ 298809 w 10232859"/>
              <a:gd name="connsiteY261" fmla="*/ 12712 h 1705557"/>
              <a:gd name="connsiteX262" fmla="*/ 338985 w 10232859"/>
              <a:gd name="connsiteY262" fmla="*/ 14520 h 1705557"/>
              <a:gd name="connsiteX263" fmla="*/ 409815 w 10232859"/>
              <a:gd name="connsiteY263" fmla="*/ 11559 h 1705557"/>
              <a:gd name="connsiteX264" fmla="*/ 424169 w 10232859"/>
              <a:gd name="connsiteY264"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399852 w 10232859"/>
              <a:gd name="connsiteY129" fmla="*/ 276111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474291 w 10232859"/>
              <a:gd name="connsiteY136" fmla="*/ 301799 h 1705557"/>
              <a:gd name="connsiteX137" fmla="*/ 5508752 w 10232859"/>
              <a:gd name="connsiteY137" fmla="*/ 312267 h 1705557"/>
              <a:gd name="connsiteX138" fmla="*/ 5509657 w 10232859"/>
              <a:gd name="connsiteY138" fmla="*/ 311450 h 1705557"/>
              <a:gd name="connsiteX139" fmla="*/ 5521245 w 10232859"/>
              <a:gd name="connsiteY139" fmla="*/ 310202 h 1705557"/>
              <a:gd name="connsiteX140" fmla="*/ 5542415 w 10232859"/>
              <a:gd name="connsiteY140" fmla="*/ 310009 h 1705557"/>
              <a:gd name="connsiteX141" fmla="*/ 5596538 w 10232859"/>
              <a:gd name="connsiteY141" fmla="*/ 297667 h 1705557"/>
              <a:gd name="connsiteX142" fmla="*/ 5632514 w 10232859"/>
              <a:gd name="connsiteY142" fmla="*/ 308476 h 1705557"/>
              <a:gd name="connsiteX143" fmla="*/ 5640005 w 10232859"/>
              <a:gd name="connsiteY143" fmla="*/ 310131 h 1705557"/>
              <a:gd name="connsiteX144" fmla="*/ 5640259 w 10232859"/>
              <a:gd name="connsiteY144" fmla="*/ 309949 h 1705557"/>
              <a:gd name="connsiteX145" fmla="*/ 5648365 w 10232859"/>
              <a:gd name="connsiteY145" fmla="*/ 311268 h 1705557"/>
              <a:gd name="connsiteX146" fmla="*/ 5653662 w 10232859"/>
              <a:gd name="connsiteY146" fmla="*/ 313149 h 1705557"/>
              <a:gd name="connsiteX147" fmla="*/ 5668196 w 10232859"/>
              <a:gd name="connsiteY147" fmla="*/ 316360 h 1705557"/>
              <a:gd name="connsiteX148" fmla="*/ 5673886 w 10232859"/>
              <a:gd name="connsiteY148" fmla="*/ 316040 h 1705557"/>
              <a:gd name="connsiteX149" fmla="*/ 5677139 w 10232859"/>
              <a:gd name="connsiteY149" fmla="*/ 313859 h 1705557"/>
              <a:gd name="connsiteX150" fmla="*/ 5678325 w 10232859"/>
              <a:gd name="connsiteY150" fmla="*/ 314443 h 1705557"/>
              <a:gd name="connsiteX151" fmla="*/ 5708983 w 10232859"/>
              <a:gd name="connsiteY151" fmla="*/ 313188 h 1705557"/>
              <a:gd name="connsiteX152" fmla="*/ 5773909 w 10232859"/>
              <a:gd name="connsiteY152" fmla="*/ 318575 h 1705557"/>
              <a:gd name="connsiteX153" fmla="*/ 5809500 w 10232859"/>
              <a:gd name="connsiteY153" fmla="*/ 324964 h 1705557"/>
              <a:gd name="connsiteX154" fmla="*/ 5908729 w 10232859"/>
              <a:gd name="connsiteY154" fmla="*/ 338849 h 1705557"/>
              <a:gd name="connsiteX155" fmla="*/ 6009654 w 10232859"/>
              <a:gd name="connsiteY155" fmla="*/ 350040 h 1705557"/>
              <a:gd name="connsiteX156" fmla="*/ 6067487 w 10232859"/>
              <a:gd name="connsiteY156" fmla="*/ 340226 h 1705557"/>
              <a:gd name="connsiteX157" fmla="*/ 6073281 w 10232859"/>
              <a:gd name="connsiteY157" fmla="*/ 340830 h 1705557"/>
              <a:gd name="connsiteX158" fmla="*/ 6086225 w 10232859"/>
              <a:gd name="connsiteY158" fmla="*/ 346135 h 1705557"/>
              <a:gd name="connsiteX159" fmla="*/ 6090616 w 10232859"/>
              <a:gd name="connsiteY159" fmla="*/ 348731 h 1705557"/>
              <a:gd name="connsiteX160" fmla="*/ 6098056 w 10232859"/>
              <a:gd name="connsiteY160" fmla="*/ 351249 h 1705557"/>
              <a:gd name="connsiteX161" fmla="*/ 6098391 w 10232859"/>
              <a:gd name="connsiteY161" fmla="*/ 351119 h 1705557"/>
              <a:gd name="connsiteX162" fmla="*/ 6105063 w 10232859"/>
              <a:gd name="connsiteY162" fmla="*/ 353854 h 1705557"/>
              <a:gd name="connsiteX163" fmla="*/ 6135796 w 10232859"/>
              <a:gd name="connsiteY163" fmla="*/ 369657 h 1705557"/>
              <a:gd name="connsiteX164" fmla="*/ 6195166 w 10232859"/>
              <a:gd name="connsiteY164" fmla="*/ 366704 h 1705557"/>
              <a:gd name="connsiteX165" fmla="*/ 6216259 w 10232859"/>
              <a:gd name="connsiteY165" fmla="*/ 369879 h 1705557"/>
              <a:gd name="connsiteX166" fmla="*/ 6228331 w 10232859"/>
              <a:gd name="connsiteY166" fmla="*/ 370548 h 1705557"/>
              <a:gd name="connsiteX167" fmla="*/ 6229602 w 10232859"/>
              <a:gd name="connsiteY167" fmla="*/ 369928 h 1705557"/>
              <a:gd name="connsiteX168" fmla="*/ 6258988 w 10232859"/>
              <a:gd name="connsiteY168" fmla="*/ 385174 h 1705557"/>
              <a:gd name="connsiteX169" fmla="*/ 6264106 w 10232859"/>
              <a:gd name="connsiteY169" fmla="*/ 385655 h 1705557"/>
              <a:gd name="connsiteX170" fmla="*/ 6281703 w 10232859"/>
              <a:gd name="connsiteY170" fmla="*/ 397568 h 1705557"/>
              <a:gd name="connsiteX171" fmla="*/ 6291622 w 10232859"/>
              <a:gd name="connsiteY171" fmla="*/ 402669 h 1705557"/>
              <a:gd name="connsiteX172" fmla="*/ 6292712 w 10232859"/>
              <a:gd name="connsiteY172" fmla="*/ 406285 h 1705557"/>
              <a:gd name="connsiteX173" fmla="*/ 6308227 w 10232859"/>
              <a:gd name="connsiteY173" fmla="*/ 412710 h 1705557"/>
              <a:gd name="connsiteX174" fmla="*/ 6310656 w 10232859"/>
              <a:gd name="connsiteY174" fmla="*/ 412628 h 1705557"/>
              <a:gd name="connsiteX175" fmla="*/ 6321049 w 10232859"/>
              <a:gd name="connsiteY175" fmla="*/ 420978 h 1705557"/>
              <a:gd name="connsiteX176" fmla="*/ 6326853 w 10232859"/>
              <a:gd name="connsiteY176" fmla="*/ 431664 h 1705557"/>
              <a:gd name="connsiteX177" fmla="*/ 6467879 w 10232859"/>
              <a:gd name="connsiteY177" fmla="*/ 474762 h 1705557"/>
              <a:gd name="connsiteX178" fmla="*/ 6564351 w 10232859"/>
              <a:gd name="connsiteY178" fmla="*/ 544032 h 1705557"/>
              <a:gd name="connsiteX179" fmla="*/ 6641544 w 10232859"/>
              <a:gd name="connsiteY179" fmla="*/ 566599 h 1705557"/>
              <a:gd name="connsiteX180" fmla="*/ 6731052 w 10232859"/>
              <a:gd name="connsiteY180" fmla="*/ 578550 h 1705557"/>
              <a:gd name="connsiteX181" fmla="*/ 6858983 w 10232859"/>
              <a:gd name="connsiteY181" fmla="*/ 630237 h 1705557"/>
              <a:gd name="connsiteX182" fmla="*/ 6910661 w 10232859"/>
              <a:gd name="connsiteY182" fmla="*/ 641134 h 1705557"/>
              <a:gd name="connsiteX183" fmla="*/ 6944111 w 10232859"/>
              <a:gd name="connsiteY183" fmla="*/ 666016 h 1705557"/>
              <a:gd name="connsiteX184" fmla="*/ 6965771 w 10232859"/>
              <a:gd name="connsiteY184" fmla="*/ 666445 h 1705557"/>
              <a:gd name="connsiteX185" fmla="*/ 6969639 w 10232859"/>
              <a:gd name="connsiteY185" fmla="*/ 666351 h 1705557"/>
              <a:gd name="connsiteX186" fmla="*/ 6982242 w 10232859"/>
              <a:gd name="connsiteY186" fmla="*/ 669626 h 1705557"/>
              <a:gd name="connsiteX187" fmla="*/ 6989387 w 10232859"/>
              <a:gd name="connsiteY187" fmla="*/ 665988 h 1705557"/>
              <a:gd name="connsiteX188" fmla="*/ 7010930 w 10232859"/>
              <a:gd name="connsiteY188" fmla="*/ 667648 h 1705557"/>
              <a:gd name="connsiteX189" fmla="*/ 7033125 w 10232859"/>
              <a:gd name="connsiteY189" fmla="*/ 674950 h 1705557"/>
              <a:gd name="connsiteX190" fmla="*/ 7134461 w 10232859"/>
              <a:gd name="connsiteY190" fmla="*/ 714706 h 1705557"/>
              <a:gd name="connsiteX191" fmla="*/ 7197450 w 10232859"/>
              <a:gd name="connsiteY191" fmla="*/ 735608 h 1705557"/>
              <a:gd name="connsiteX192" fmla="*/ 7225084 w 10232859"/>
              <a:gd name="connsiteY192" fmla="*/ 739019 h 1705557"/>
              <a:gd name="connsiteX193" fmla="*/ 7261183 w 10232859"/>
              <a:gd name="connsiteY193" fmla="*/ 746827 h 1705557"/>
              <a:gd name="connsiteX194" fmla="*/ 7327760 w 10232859"/>
              <a:gd name="connsiteY194" fmla="*/ 757100 h 1705557"/>
              <a:gd name="connsiteX195" fmla="*/ 7412222 w 10232859"/>
              <a:gd name="connsiteY195" fmla="*/ 777001 h 1705557"/>
              <a:gd name="connsiteX196" fmla="*/ 7457904 w 10232859"/>
              <a:gd name="connsiteY196" fmla="*/ 810835 h 1705557"/>
              <a:gd name="connsiteX197" fmla="*/ 7465795 w 10232859"/>
              <a:gd name="connsiteY197" fmla="*/ 809112 h 1705557"/>
              <a:gd name="connsiteX198" fmla="*/ 7505046 w 10232859"/>
              <a:gd name="connsiteY198" fmla="*/ 823031 h 1705557"/>
              <a:gd name="connsiteX199" fmla="*/ 7623220 w 10232859"/>
              <a:gd name="connsiteY199" fmla="*/ 895034 h 1705557"/>
              <a:gd name="connsiteX200" fmla="*/ 7700458 w 10232859"/>
              <a:gd name="connsiteY200" fmla="*/ 921593 h 1705557"/>
              <a:gd name="connsiteX201" fmla="*/ 7730988 w 10232859"/>
              <a:gd name="connsiteY201" fmla="*/ 927270 h 1705557"/>
              <a:gd name="connsiteX202" fmla="*/ 7781942 w 10232859"/>
              <a:gd name="connsiteY202" fmla="*/ 937017 h 1705557"/>
              <a:gd name="connsiteX203" fmla="*/ 7827704 w 10232859"/>
              <a:gd name="connsiteY203" fmla="*/ 935072 h 1705557"/>
              <a:gd name="connsiteX204" fmla="*/ 7867270 w 10232859"/>
              <a:gd name="connsiteY204" fmla="*/ 946880 h 1705557"/>
              <a:gd name="connsiteX205" fmla="*/ 7866538 w 10232859"/>
              <a:gd name="connsiteY205" fmla="*/ 961559 h 1705557"/>
              <a:gd name="connsiteX206" fmla="*/ 7912084 w 10232859"/>
              <a:gd name="connsiteY206" fmla="*/ 970314 h 1705557"/>
              <a:gd name="connsiteX207" fmla="*/ 7982264 w 10232859"/>
              <a:gd name="connsiteY207" fmla="*/ 982287 h 1705557"/>
              <a:gd name="connsiteX208" fmla="*/ 7991272 w 10232859"/>
              <a:gd name="connsiteY208" fmla="*/ 987618 h 1705557"/>
              <a:gd name="connsiteX209" fmla="*/ 8006496 w 10232859"/>
              <a:gd name="connsiteY209" fmla="*/ 979353 h 1705557"/>
              <a:gd name="connsiteX210" fmla="*/ 8034497 w 10232859"/>
              <a:gd name="connsiteY210" fmla="*/ 978568 h 1705557"/>
              <a:gd name="connsiteX211" fmla="*/ 8150881 w 10232859"/>
              <a:gd name="connsiteY211" fmla="*/ 996925 h 1705557"/>
              <a:gd name="connsiteX212" fmla="*/ 8172106 w 10232859"/>
              <a:gd name="connsiteY212" fmla="*/ 997026 h 1705557"/>
              <a:gd name="connsiteX213" fmla="*/ 8196076 w 10232859"/>
              <a:gd name="connsiteY213" fmla="*/ 1006592 h 1705557"/>
              <a:gd name="connsiteX214" fmla="*/ 8247463 w 10232859"/>
              <a:gd name="connsiteY214" fmla="*/ 1022846 h 1705557"/>
              <a:gd name="connsiteX215" fmla="*/ 8279272 w 10232859"/>
              <a:gd name="connsiteY215" fmla="*/ 1039435 h 1705557"/>
              <a:gd name="connsiteX216" fmla="*/ 8289611 w 10232859"/>
              <a:gd name="connsiteY216" fmla="*/ 1035144 h 1705557"/>
              <a:gd name="connsiteX217" fmla="*/ 8311483 w 10232859"/>
              <a:gd name="connsiteY217" fmla="*/ 1035913 h 1705557"/>
              <a:gd name="connsiteX218" fmla="*/ 8399489 w 10232859"/>
              <a:gd name="connsiteY218" fmla="*/ 1055076 h 1705557"/>
              <a:gd name="connsiteX219" fmla="*/ 8415973 w 10232859"/>
              <a:gd name="connsiteY219" fmla="*/ 1056174 h 1705557"/>
              <a:gd name="connsiteX220" fmla="*/ 8433326 w 10232859"/>
              <a:gd name="connsiteY220" fmla="*/ 1064395 h 1705557"/>
              <a:gd name="connsiteX221" fmla="*/ 8502328 w 10232859"/>
              <a:gd name="connsiteY221" fmla="*/ 1098012 h 1705557"/>
              <a:gd name="connsiteX222" fmla="*/ 8534346 w 10232859"/>
              <a:gd name="connsiteY222" fmla="*/ 1113494 h 1705557"/>
              <a:gd name="connsiteX223" fmla="*/ 8534980 w 10232859"/>
              <a:gd name="connsiteY223" fmla="*/ 1117375 h 1705557"/>
              <a:gd name="connsiteX224" fmla="*/ 8544104 w 10232859"/>
              <a:gd name="connsiteY224" fmla="*/ 1114920 h 1705557"/>
              <a:gd name="connsiteX225" fmla="*/ 8567742 w 10232859"/>
              <a:gd name="connsiteY225" fmla="*/ 1124104 h 1705557"/>
              <a:gd name="connsiteX226" fmla="*/ 8575405 w 10232859"/>
              <a:gd name="connsiteY226" fmla="*/ 1132001 h 1705557"/>
              <a:gd name="connsiteX227" fmla="*/ 8592108 w 10232859"/>
              <a:gd name="connsiteY227" fmla="*/ 1136240 h 1705557"/>
              <a:gd name="connsiteX228" fmla="*/ 8633779 w 10232859"/>
              <a:gd name="connsiteY228" fmla="*/ 1145740 h 1705557"/>
              <a:gd name="connsiteX229" fmla="*/ 8676965 w 10232859"/>
              <a:gd name="connsiteY229" fmla="*/ 1163463 h 1705557"/>
              <a:gd name="connsiteX230" fmla="*/ 8698944 w 10232859"/>
              <a:gd name="connsiteY230" fmla="*/ 1163453 h 1705557"/>
              <a:gd name="connsiteX231" fmla="*/ 8711456 w 10232859"/>
              <a:gd name="connsiteY231" fmla="*/ 1175731 h 1705557"/>
              <a:gd name="connsiteX232" fmla="*/ 8732793 w 10232859"/>
              <a:gd name="connsiteY232" fmla="*/ 1179486 h 1705557"/>
              <a:gd name="connsiteX233" fmla="*/ 8751897 w 10232859"/>
              <a:gd name="connsiteY233" fmla="*/ 1197400 h 1705557"/>
              <a:gd name="connsiteX234" fmla="*/ 8793564 w 10232859"/>
              <a:gd name="connsiteY234" fmla="*/ 1179086 h 1705557"/>
              <a:gd name="connsiteX235" fmla="*/ 8838902 w 10232859"/>
              <a:gd name="connsiteY235" fmla="*/ 1173259 h 1705557"/>
              <a:gd name="connsiteX236" fmla="*/ 8834270 w 10232859"/>
              <a:gd name="connsiteY236" fmla="*/ 1213138 h 1705557"/>
              <a:gd name="connsiteX237" fmla="*/ 8853872 w 10232859"/>
              <a:gd name="connsiteY237" fmla="*/ 1221228 h 1705557"/>
              <a:gd name="connsiteX238" fmla="*/ 8861901 w 10232859"/>
              <a:gd name="connsiteY238" fmla="*/ 1217889 h 1705557"/>
              <a:gd name="connsiteX239" fmla="*/ 8874168 w 10232859"/>
              <a:gd name="connsiteY239" fmla="*/ 1220481 h 1705557"/>
              <a:gd name="connsiteX240" fmla="*/ 8871123 w 10232859"/>
              <a:gd name="connsiteY240" fmla="*/ 1227674 h 1705557"/>
              <a:gd name="connsiteX241" fmla="*/ 8903537 w 10232859"/>
              <a:gd name="connsiteY241" fmla="*/ 1237102 h 1705557"/>
              <a:gd name="connsiteX242" fmla="*/ 8933767 w 10232859"/>
              <a:gd name="connsiteY242" fmla="*/ 1269882 h 1705557"/>
              <a:gd name="connsiteX243" fmla="*/ 8985765 w 10232859"/>
              <a:gd name="connsiteY243" fmla="*/ 1294178 h 1705557"/>
              <a:gd name="connsiteX244" fmla="*/ 9071444 w 10232859"/>
              <a:gd name="connsiteY244" fmla="*/ 1323819 h 1705557"/>
              <a:gd name="connsiteX245" fmla="*/ 9096711 w 10232859"/>
              <a:gd name="connsiteY245" fmla="*/ 1334291 h 1705557"/>
              <a:gd name="connsiteX246" fmla="*/ 9338853 w 10232859"/>
              <a:gd name="connsiteY246" fmla="*/ 1454560 h 1705557"/>
              <a:gd name="connsiteX247" fmla="*/ 9520814 w 10232859"/>
              <a:gd name="connsiteY247" fmla="*/ 1456341 h 1705557"/>
              <a:gd name="connsiteX248" fmla="*/ 9702271 w 10232859"/>
              <a:gd name="connsiteY248" fmla="*/ 1495067 h 1705557"/>
              <a:gd name="connsiteX249" fmla="*/ 9744273 w 10232859"/>
              <a:gd name="connsiteY249" fmla="*/ 1530026 h 1705557"/>
              <a:gd name="connsiteX250" fmla="*/ 9771903 w 10232859"/>
              <a:gd name="connsiteY250" fmla="*/ 1536548 h 1705557"/>
              <a:gd name="connsiteX251" fmla="*/ 9818565 w 10232859"/>
              <a:gd name="connsiteY251" fmla="*/ 1545059 h 1705557"/>
              <a:gd name="connsiteX252" fmla="*/ 9882202 w 10232859"/>
              <a:gd name="connsiteY252" fmla="*/ 1572402 h 1705557"/>
              <a:gd name="connsiteX253" fmla="*/ 10022025 w 10232859"/>
              <a:gd name="connsiteY253" fmla="*/ 1606210 h 1705557"/>
              <a:gd name="connsiteX254" fmla="*/ 10220406 w 10232859"/>
              <a:gd name="connsiteY254" fmla="*/ 1683519 h 1705557"/>
              <a:gd name="connsiteX255" fmla="*/ 10232859 w 10232859"/>
              <a:gd name="connsiteY255" fmla="*/ 1705557 h 1705557"/>
              <a:gd name="connsiteX256" fmla="*/ 0 w 10232859"/>
              <a:gd name="connsiteY256" fmla="*/ 1705557 h 1705557"/>
              <a:gd name="connsiteX257" fmla="*/ 0 w 10232859"/>
              <a:gd name="connsiteY257" fmla="*/ 28342 h 1705557"/>
              <a:gd name="connsiteX258" fmla="*/ 8097 w 10232859"/>
              <a:gd name="connsiteY258" fmla="*/ 30869 h 1705557"/>
              <a:gd name="connsiteX259" fmla="*/ 77128 w 10232859"/>
              <a:gd name="connsiteY259" fmla="*/ 13381 h 1705557"/>
              <a:gd name="connsiteX260" fmla="*/ 188338 w 10232859"/>
              <a:gd name="connsiteY260" fmla="*/ 11593 h 1705557"/>
              <a:gd name="connsiteX261" fmla="*/ 298809 w 10232859"/>
              <a:gd name="connsiteY261" fmla="*/ 12712 h 1705557"/>
              <a:gd name="connsiteX262" fmla="*/ 338985 w 10232859"/>
              <a:gd name="connsiteY262" fmla="*/ 14520 h 1705557"/>
              <a:gd name="connsiteX263" fmla="*/ 409815 w 10232859"/>
              <a:gd name="connsiteY263" fmla="*/ 11559 h 1705557"/>
              <a:gd name="connsiteX264" fmla="*/ 424169 w 10232859"/>
              <a:gd name="connsiteY264"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399852 w 10232859"/>
              <a:gd name="connsiteY129" fmla="*/ 276111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474291 w 10232859"/>
              <a:gd name="connsiteY136" fmla="*/ 301799 h 1705557"/>
              <a:gd name="connsiteX137" fmla="*/ 5508752 w 10232859"/>
              <a:gd name="connsiteY137" fmla="*/ 312267 h 1705557"/>
              <a:gd name="connsiteX138" fmla="*/ 5509657 w 10232859"/>
              <a:gd name="connsiteY138" fmla="*/ 311450 h 1705557"/>
              <a:gd name="connsiteX139" fmla="*/ 5521245 w 10232859"/>
              <a:gd name="connsiteY139" fmla="*/ 310202 h 1705557"/>
              <a:gd name="connsiteX140" fmla="*/ 5542415 w 10232859"/>
              <a:gd name="connsiteY140" fmla="*/ 310009 h 1705557"/>
              <a:gd name="connsiteX141" fmla="*/ 5596538 w 10232859"/>
              <a:gd name="connsiteY141" fmla="*/ 297667 h 1705557"/>
              <a:gd name="connsiteX142" fmla="*/ 5632514 w 10232859"/>
              <a:gd name="connsiteY142" fmla="*/ 308476 h 1705557"/>
              <a:gd name="connsiteX143" fmla="*/ 5640005 w 10232859"/>
              <a:gd name="connsiteY143" fmla="*/ 310131 h 1705557"/>
              <a:gd name="connsiteX144" fmla="*/ 5640259 w 10232859"/>
              <a:gd name="connsiteY144" fmla="*/ 309949 h 1705557"/>
              <a:gd name="connsiteX145" fmla="*/ 5648365 w 10232859"/>
              <a:gd name="connsiteY145" fmla="*/ 311268 h 1705557"/>
              <a:gd name="connsiteX146" fmla="*/ 5653662 w 10232859"/>
              <a:gd name="connsiteY146" fmla="*/ 313149 h 1705557"/>
              <a:gd name="connsiteX147" fmla="*/ 5668196 w 10232859"/>
              <a:gd name="connsiteY147" fmla="*/ 316360 h 1705557"/>
              <a:gd name="connsiteX148" fmla="*/ 5673886 w 10232859"/>
              <a:gd name="connsiteY148" fmla="*/ 316040 h 1705557"/>
              <a:gd name="connsiteX149" fmla="*/ 5677139 w 10232859"/>
              <a:gd name="connsiteY149" fmla="*/ 313859 h 1705557"/>
              <a:gd name="connsiteX150" fmla="*/ 5678325 w 10232859"/>
              <a:gd name="connsiteY150" fmla="*/ 314443 h 1705557"/>
              <a:gd name="connsiteX151" fmla="*/ 5708983 w 10232859"/>
              <a:gd name="connsiteY151" fmla="*/ 313188 h 1705557"/>
              <a:gd name="connsiteX152" fmla="*/ 5773909 w 10232859"/>
              <a:gd name="connsiteY152" fmla="*/ 318575 h 1705557"/>
              <a:gd name="connsiteX153" fmla="*/ 5809500 w 10232859"/>
              <a:gd name="connsiteY153" fmla="*/ 324964 h 1705557"/>
              <a:gd name="connsiteX154" fmla="*/ 5908729 w 10232859"/>
              <a:gd name="connsiteY154" fmla="*/ 338849 h 1705557"/>
              <a:gd name="connsiteX155" fmla="*/ 6009654 w 10232859"/>
              <a:gd name="connsiteY155" fmla="*/ 350040 h 1705557"/>
              <a:gd name="connsiteX156" fmla="*/ 6067487 w 10232859"/>
              <a:gd name="connsiteY156" fmla="*/ 340226 h 1705557"/>
              <a:gd name="connsiteX157" fmla="*/ 6073281 w 10232859"/>
              <a:gd name="connsiteY157" fmla="*/ 340830 h 1705557"/>
              <a:gd name="connsiteX158" fmla="*/ 6086225 w 10232859"/>
              <a:gd name="connsiteY158" fmla="*/ 346135 h 1705557"/>
              <a:gd name="connsiteX159" fmla="*/ 6090616 w 10232859"/>
              <a:gd name="connsiteY159" fmla="*/ 348731 h 1705557"/>
              <a:gd name="connsiteX160" fmla="*/ 6098056 w 10232859"/>
              <a:gd name="connsiteY160" fmla="*/ 351249 h 1705557"/>
              <a:gd name="connsiteX161" fmla="*/ 6098391 w 10232859"/>
              <a:gd name="connsiteY161" fmla="*/ 351119 h 1705557"/>
              <a:gd name="connsiteX162" fmla="*/ 6105063 w 10232859"/>
              <a:gd name="connsiteY162" fmla="*/ 353854 h 1705557"/>
              <a:gd name="connsiteX163" fmla="*/ 6135796 w 10232859"/>
              <a:gd name="connsiteY163" fmla="*/ 369657 h 1705557"/>
              <a:gd name="connsiteX164" fmla="*/ 6195166 w 10232859"/>
              <a:gd name="connsiteY164" fmla="*/ 366704 h 1705557"/>
              <a:gd name="connsiteX165" fmla="*/ 6216259 w 10232859"/>
              <a:gd name="connsiteY165" fmla="*/ 369879 h 1705557"/>
              <a:gd name="connsiteX166" fmla="*/ 6228331 w 10232859"/>
              <a:gd name="connsiteY166" fmla="*/ 370548 h 1705557"/>
              <a:gd name="connsiteX167" fmla="*/ 6229602 w 10232859"/>
              <a:gd name="connsiteY167" fmla="*/ 369928 h 1705557"/>
              <a:gd name="connsiteX168" fmla="*/ 6258988 w 10232859"/>
              <a:gd name="connsiteY168" fmla="*/ 385174 h 1705557"/>
              <a:gd name="connsiteX169" fmla="*/ 6264106 w 10232859"/>
              <a:gd name="connsiteY169" fmla="*/ 385655 h 1705557"/>
              <a:gd name="connsiteX170" fmla="*/ 6281703 w 10232859"/>
              <a:gd name="connsiteY170" fmla="*/ 397568 h 1705557"/>
              <a:gd name="connsiteX171" fmla="*/ 6291622 w 10232859"/>
              <a:gd name="connsiteY171" fmla="*/ 402669 h 1705557"/>
              <a:gd name="connsiteX172" fmla="*/ 6292712 w 10232859"/>
              <a:gd name="connsiteY172" fmla="*/ 406285 h 1705557"/>
              <a:gd name="connsiteX173" fmla="*/ 6308227 w 10232859"/>
              <a:gd name="connsiteY173" fmla="*/ 412710 h 1705557"/>
              <a:gd name="connsiteX174" fmla="*/ 6310656 w 10232859"/>
              <a:gd name="connsiteY174" fmla="*/ 412628 h 1705557"/>
              <a:gd name="connsiteX175" fmla="*/ 6321049 w 10232859"/>
              <a:gd name="connsiteY175" fmla="*/ 420978 h 1705557"/>
              <a:gd name="connsiteX176" fmla="*/ 6326853 w 10232859"/>
              <a:gd name="connsiteY176" fmla="*/ 431664 h 1705557"/>
              <a:gd name="connsiteX177" fmla="*/ 6467879 w 10232859"/>
              <a:gd name="connsiteY177" fmla="*/ 474762 h 1705557"/>
              <a:gd name="connsiteX178" fmla="*/ 6564351 w 10232859"/>
              <a:gd name="connsiteY178" fmla="*/ 544032 h 1705557"/>
              <a:gd name="connsiteX179" fmla="*/ 6641544 w 10232859"/>
              <a:gd name="connsiteY179" fmla="*/ 566599 h 1705557"/>
              <a:gd name="connsiteX180" fmla="*/ 6731052 w 10232859"/>
              <a:gd name="connsiteY180" fmla="*/ 578550 h 1705557"/>
              <a:gd name="connsiteX181" fmla="*/ 6858983 w 10232859"/>
              <a:gd name="connsiteY181" fmla="*/ 630237 h 1705557"/>
              <a:gd name="connsiteX182" fmla="*/ 6910661 w 10232859"/>
              <a:gd name="connsiteY182" fmla="*/ 641134 h 1705557"/>
              <a:gd name="connsiteX183" fmla="*/ 6944111 w 10232859"/>
              <a:gd name="connsiteY183" fmla="*/ 666016 h 1705557"/>
              <a:gd name="connsiteX184" fmla="*/ 6965771 w 10232859"/>
              <a:gd name="connsiteY184" fmla="*/ 666445 h 1705557"/>
              <a:gd name="connsiteX185" fmla="*/ 6969639 w 10232859"/>
              <a:gd name="connsiteY185" fmla="*/ 666351 h 1705557"/>
              <a:gd name="connsiteX186" fmla="*/ 6982242 w 10232859"/>
              <a:gd name="connsiteY186" fmla="*/ 669626 h 1705557"/>
              <a:gd name="connsiteX187" fmla="*/ 6989387 w 10232859"/>
              <a:gd name="connsiteY187" fmla="*/ 665988 h 1705557"/>
              <a:gd name="connsiteX188" fmla="*/ 7010930 w 10232859"/>
              <a:gd name="connsiteY188" fmla="*/ 667648 h 1705557"/>
              <a:gd name="connsiteX189" fmla="*/ 7033125 w 10232859"/>
              <a:gd name="connsiteY189" fmla="*/ 674950 h 1705557"/>
              <a:gd name="connsiteX190" fmla="*/ 7134461 w 10232859"/>
              <a:gd name="connsiteY190" fmla="*/ 714706 h 1705557"/>
              <a:gd name="connsiteX191" fmla="*/ 7197450 w 10232859"/>
              <a:gd name="connsiteY191" fmla="*/ 735608 h 1705557"/>
              <a:gd name="connsiteX192" fmla="*/ 7225084 w 10232859"/>
              <a:gd name="connsiteY192" fmla="*/ 739019 h 1705557"/>
              <a:gd name="connsiteX193" fmla="*/ 7261183 w 10232859"/>
              <a:gd name="connsiteY193" fmla="*/ 746827 h 1705557"/>
              <a:gd name="connsiteX194" fmla="*/ 7327760 w 10232859"/>
              <a:gd name="connsiteY194" fmla="*/ 757100 h 1705557"/>
              <a:gd name="connsiteX195" fmla="*/ 7412222 w 10232859"/>
              <a:gd name="connsiteY195" fmla="*/ 777001 h 1705557"/>
              <a:gd name="connsiteX196" fmla="*/ 7457904 w 10232859"/>
              <a:gd name="connsiteY196" fmla="*/ 810835 h 1705557"/>
              <a:gd name="connsiteX197" fmla="*/ 7465795 w 10232859"/>
              <a:gd name="connsiteY197" fmla="*/ 809112 h 1705557"/>
              <a:gd name="connsiteX198" fmla="*/ 7505046 w 10232859"/>
              <a:gd name="connsiteY198" fmla="*/ 823031 h 1705557"/>
              <a:gd name="connsiteX199" fmla="*/ 7623220 w 10232859"/>
              <a:gd name="connsiteY199" fmla="*/ 895034 h 1705557"/>
              <a:gd name="connsiteX200" fmla="*/ 7700458 w 10232859"/>
              <a:gd name="connsiteY200" fmla="*/ 921593 h 1705557"/>
              <a:gd name="connsiteX201" fmla="*/ 7730988 w 10232859"/>
              <a:gd name="connsiteY201" fmla="*/ 927270 h 1705557"/>
              <a:gd name="connsiteX202" fmla="*/ 7781942 w 10232859"/>
              <a:gd name="connsiteY202" fmla="*/ 937017 h 1705557"/>
              <a:gd name="connsiteX203" fmla="*/ 7827704 w 10232859"/>
              <a:gd name="connsiteY203" fmla="*/ 935072 h 1705557"/>
              <a:gd name="connsiteX204" fmla="*/ 7867270 w 10232859"/>
              <a:gd name="connsiteY204" fmla="*/ 946880 h 1705557"/>
              <a:gd name="connsiteX205" fmla="*/ 7866538 w 10232859"/>
              <a:gd name="connsiteY205" fmla="*/ 961559 h 1705557"/>
              <a:gd name="connsiteX206" fmla="*/ 7912084 w 10232859"/>
              <a:gd name="connsiteY206" fmla="*/ 970314 h 1705557"/>
              <a:gd name="connsiteX207" fmla="*/ 7982264 w 10232859"/>
              <a:gd name="connsiteY207" fmla="*/ 982287 h 1705557"/>
              <a:gd name="connsiteX208" fmla="*/ 7991272 w 10232859"/>
              <a:gd name="connsiteY208" fmla="*/ 987618 h 1705557"/>
              <a:gd name="connsiteX209" fmla="*/ 8006496 w 10232859"/>
              <a:gd name="connsiteY209" fmla="*/ 979353 h 1705557"/>
              <a:gd name="connsiteX210" fmla="*/ 8034497 w 10232859"/>
              <a:gd name="connsiteY210" fmla="*/ 978568 h 1705557"/>
              <a:gd name="connsiteX211" fmla="*/ 8150881 w 10232859"/>
              <a:gd name="connsiteY211" fmla="*/ 996925 h 1705557"/>
              <a:gd name="connsiteX212" fmla="*/ 8172106 w 10232859"/>
              <a:gd name="connsiteY212" fmla="*/ 997026 h 1705557"/>
              <a:gd name="connsiteX213" fmla="*/ 8196076 w 10232859"/>
              <a:gd name="connsiteY213" fmla="*/ 1006592 h 1705557"/>
              <a:gd name="connsiteX214" fmla="*/ 8247463 w 10232859"/>
              <a:gd name="connsiteY214" fmla="*/ 1022846 h 1705557"/>
              <a:gd name="connsiteX215" fmla="*/ 8279272 w 10232859"/>
              <a:gd name="connsiteY215" fmla="*/ 1039435 h 1705557"/>
              <a:gd name="connsiteX216" fmla="*/ 8289611 w 10232859"/>
              <a:gd name="connsiteY216" fmla="*/ 1035144 h 1705557"/>
              <a:gd name="connsiteX217" fmla="*/ 8311483 w 10232859"/>
              <a:gd name="connsiteY217" fmla="*/ 1035913 h 1705557"/>
              <a:gd name="connsiteX218" fmla="*/ 8399489 w 10232859"/>
              <a:gd name="connsiteY218" fmla="*/ 1055076 h 1705557"/>
              <a:gd name="connsiteX219" fmla="*/ 8415973 w 10232859"/>
              <a:gd name="connsiteY219" fmla="*/ 1056174 h 1705557"/>
              <a:gd name="connsiteX220" fmla="*/ 8433326 w 10232859"/>
              <a:gd name="connsiteY220" fmla="*/ 1064395 h 1705557"/>
              <a:gd name="connsiteX221" fmla="*/ 8502328 w 10232859"/>
              <a:gd name="connsiteY221" fmla="*/ 1098012 h 1705557"/>
              <a:gd name="connsiteX222" fmla="*/ 8534346 w 10232859"/>
              <a:gd name="connsiteY222" fmla="*/ 1113494 h 1705557"/>
              <a:gd name="connsiteX223" fmla="*/ 8534980 w 10232859"/>
              <a:gd name="connsiteY223" fmla="*/ 1117375 h 1705557"/>
              <a:gd name="connsiteX224" fmla="*/ 8544104 w 10232859"/>
              <a:gd name="connsiteY224" fmla="*/ 1114920 h 1705557"/>
              <a:gd name="connsiteX225" fmla="*/ 8567742 w 10232859"/>
              <a:gd name="connsiteY225" fmla="*/ 1124104 h 1705557"/>
              <a:gd name="connsiteX226" fmla="*/ 8575405 w 10232859"/>
              <a:gd name="connsiteY226" fmla="*/ 1132001 h 1705557"/>
              <a:gd name="connsiteX227" fmla="*/ 8592108 w 10232859"/>
              <a:gd name="connsiteY227" fmla="*/ 1136240 h 1705557"/>
              <a:gd name="connsiteX228" fmla="*/ 8633779 w 10232859"/>
              <a:gd name="connsiteY228" fmla="*/ 1145740 h 1705557"/>
              <a:gd name="connsiteX229" fmla="*/ 8676965 w 10232859"/>
              <a:gd name="connsiteY229" fmla="*/ 1163463 h 1705557"/>
              <a:gd name="connsiteX230" fmla="*/ 8698944 w 10232859"/>
              <a:gd name="connsiteY230" fmla="*/ 1163453 h 1705557"/>
              <a:gd name="connsiteX231" fmla="*/ 8711456 w 10232859"/>
              <a:gd name="connsiteY231" fmla="*/ 1175731 h 1705557"/>
              <a:gd name="connsiteX232" fmla="*/ 8732793 w 10232859"/>
              <a:gd name="connsiteY232" fmla="*/ 1179486 h 1705557"/>
              <a:gd name="connsiteX233" fmla="*/ 8751897 w 10232859"/>
              <a:gd name="connsiteY233" fmla="*/ 1197400 h 1705557"/>
              <a:gd name="connsiteX234" fmla="*/ 8793564 w 10232859"/>
              <a:gd name="connsiteY234" fmla="*/ 1179086 h 1705557"/>
              <a:gd name="connsiteX235" fmla="*/ 8838902 w 10232859"/>
              <a:gd name="connsiteY235" fmla="*/ 1173259 h 1705557"/>
              <a:gd name="connsiteX236" fmla="*/ 8834270 w 10232859"/>
              <a:gd name="connsiteY236" fmla="*/ 1213138 h 1705557"/>
              <a:gd name="connsiteX237" fmla="*/ 8853872 w 10232859"/>
              <a:gd name="connsiteY237" fmla="*/ 1221228 h 1705557"/>
              <a:gd name="connsiteX238" fmla="*/ 8861901 w 10232859"/>
              <a:gd name="connsiteY238" fmla="*/ 1217889 h 1705557"/>
              <a:gd name="connsiteX239" fmla="*/ 8874168 w 10232859"/>
              <a:gd name="connsiteY239" fmla="*/ 1220481 h 1705557"/>
              <a:gd name="connsiteX240" fmla="*/ 8871123 w 10232859"/>
              <a:gd name="connsiteY240" fmla="*/ 1227674 h 1705557"/>
              <a:gd name="connsiteX241" fmla="*/ 8903537 w 10232859"/>
              <a:gd name="connsiteY241" fmla="*/ 1237102 h 1705557"/>
              <a:gd name="connsiteX242" fmla="*/ 8933767 w 10232859"/>
              <a:gd name="connsiteY242" fmla="*/ 1269882 h 1705557"/>
              <a:gd name="connsiteX243" fmla="*/ 8985765 w 10232859"/>
              <a:gd name="connsiteY243" fmla="*/ 1294178 h 1705557"/>
              <a:gd name="connsiteX244" fmla="*/ 9071444 w 10232859"/>
              <a:gd name="connsiteY244" fmla="*/ 1323819 h 1705557"/>
              <a:gd name="connsiteX245" fmla="*/ 9096711 w 10232859"/>
              <a:gd name="connsiteY245" fmla="*/ 1334291 h 1705557"/>
              <a:gd name="connsiteX246" fmla="*/ 9338853 w 10232859"/>
              <a:gd name="connsiteY246" fmla="*/ 1454560 h 1705557"/>
              <a:gd name="connsiteX247" fmla="*/ 9520814 w 10232859"/>
              <a:gd name="connsiteY247" fmla="*/ 1456341 h 1705557"/>
              <a:gd name="connsiteX248" fmla="*/ 9702271 w 10232859"/>
              <a:gd name="connsiteY248" fmla="*/ 1495067 h 1705557"/>
              <a:gd name="connsiteX249" fmla="*/ 9744273 w 10232859"/>
              <a:gd name="connsiteY249" fmla="*/ 1530026 h 1705557"/>
              <a:gd name="connsiteX250" fmla="*/ 9771903 w 10232859"/>
              <a:gd name="connsiteY250" fmla="*/ 1536548 h 1705557"/>
              <a:gd name="connsiteX251" fmla="*/ 9818565 w 10232859"/>
              <a:gd name="connsiteY251" fmla="*/ 1545059 h 1705557"/>
              <a:gd name="connsiteX252" fmla="*/ 9882202 w 10232859"/>
              <a:gd name="connsiteY252" fmla="*/ 1572402 h 1705557"/>
              <a:gd name="connsiteX253" fmla="*/ 10022025 w 10232859"/>
              <a:gd name="connsiteY253" fmla="*/ 1606210 h 1705557"/>
              <a:gd name="connsiteX254" fmla="*/ 10220406 w 10232859"/>
              <a:gd name="connsiteY254" fmla="*/ 1683519 h 1705557"/>
              <a:gd name="connsiteX255" fmla="*/ 10232859 w 10232859"/>
              <a:gd name="connsiteY255" fmla="*/ 1705557 h 1705557"/>
              <a:gd name="connsiteX256" fmla="*/ 0 w 10232859"/>
              <a:gd name="connsiteY256" fmla="*/ 1705557 h 1705557"/>
              <a:gd name="connsiteX257" fmla="*/ 0 w 10232859"/>
              <a:gd name="connsiteY257" fmla="*/ 28342 h 1705557"/>
              <a:gd name="connsiteX258" fmla="*/ 8097 w 10232859"/>
              <a:gd name="connsiteY258" fmla="*/ 30869 h 1705557"/>
              <a:gd name="connsiteX259" fmla="*/ 77128 w 10232859"/>
              <a:gd name="connsiteY259" fmla="*/ 13381 h 1705557"/>
              <a:gd name="connsiteX260" fmla="*/ 188338 w 10232859"/>
              <a:gd name="connsiteY260" fmla="*/ 11593 h 1705557"/>
              <a:gd name="connsiteX261" fmla="*/ 298809 w 10232859"/>
              <a:gd name="connsiteY261" fmla="*/ 12712 h 1705557"/>
              <a:gd name="connsiteX262" fmla="*/ 338985 w 10232859"/>
              <a:gd name="connsiteY262" fmla="*/ 14520 h 1705557"/>
              <a:gd name="connsiteX263" fmla="*/ 409815 w 10232859"/>
              <a:gd name="connsiteY263" fmla="*/ 11559 h 1705557"/>
              <a:gd name="connsiteX264" fmla="*/ 424169 w 10232859"/>
              <a:gd name="connsiteY264"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399852 w 10232859"/>
              <a:gd name="connsiteY129" fmla="*/ 276111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474291 w 10232859"/>
              <a:gd name="connsiteY136" fmla="*/ 301799 h 1705557"/>
              <a:gd name="connsiteX137" fmla="*/ 5508752 w 10232859"/>
              <a:gd name="connsiteY137" fmla="*/ 312267 h 1705557"/>
              <a:gd name="connsiteX138" fmla="*/ 5509657 w 10232859"/>
              <a:gd name="connsiteY138" fmla="*/ 311450 h 1705557"/>
              <a:gd name="connsiteX139" fmla="*/ 5521245 w 10232859"/>
              <a:gd name="connsiteY139" fmla="*/ 310202 h 1705557"/>
              <a:gd name="connsiteX140" fmla="*/ 5542415 w 10232859"/>
              <a:gd name="connsiteY140" fmla="*/ 310009 h 1705557"/>
              <a:gd name="connsiteX141" fmla="*/ 5596538 w 10232859"/>
              <a:gd name="connsiteY141" fmla="*/ 297667 h 1705557"/>
              <a:gd name="connsiteX142" fmla="*/ 5632514 w 10232859"/>
              <a:gd name="connsiteY142" fmla="*/ 308476 h 1705557"/>
              <a:gd name="connsiteX143" fmla="*/ 5640005 w 10232859"/>
              <a:gd name="connsiteY143" fmla="*/ 310131 h 1705557"/>
              <a:gd name="connsiteX144" fmla="*/ 5640259 w 10232859"/>
              <a:gd name="connsiteY144" fmla="*/ 309949 h 1705557"/>
              <a:gd name="connsiteX145" fmla="*/ 5648365 w 10232859"/>
              <a:gd name="connsiteY145" fmla="*/ 311268 h 1705557"/>
              <a:gd name="connsiteX146" fmla="*/ 5653662 w 10232859"/>
              <a:gd name="connsiteY146" fmla="*/ 313149 h 1705557"/>
              <a:gd name="connsiteX147" fmla="*/ 5668196 w 10232859"/>
              <a:gd name="connsiteY147" fmla="*/ 316360 h 1705557"/>
              <a:gd name="connsiteX148" fmla="*/ 5673886 w 10232859"/>
              <a:gd name="connsiteY148" fmla="*/ 316040 h 1705557"/>
              <a:gd name="connsiteX149" fmla="*/ 5677139 w 10232859"/>
              <a:gd name="connsiteY149" fmla="*/ 313859 h 1705557"/>
              <a:gd name="connsiteX150" fmla="*/ 5678325 w 10232859"/>
              <a:gd name="connsiteY150" fmla="*/ 314443 h 1705557"/>
              <a:gd name="connsiteX151" fmla="*/ 5708983 w 10232859"/>
              <a:gd name="connsiteY151" fmla="*/ 313188 h 1705557"/>
              <a:gd name="connsiteX152" fmla="*/ 5773909 w 10232859"/>
              <a:gd name="connsiteY152" fmla="*/ 318575 h 1705557"/>
              <a:gd name="connsiteX153" fmla="*/ 5809500 w 10232859"/>
              <a:gd name="connsiteY153" fmla="*/ 324964 h 1705557"/>
              <a:gd name="connsiteX154" fmla="*/ 5908729 w 10232859"/>
              <a:gd name="connsiteY154" fmla="*/ 338849 h 1705557"/>
              <a:gd name="connsiteX155" fmla="*/ 6009654 w 10232859"/>
              <a:gd name="connsiteY155" fmla="*/ 350040 h 1705557"/>
              <a:gd name="connsiteX156" fmla="*/ 6067487 w 10232859"/>
              <a:gd name="connsiteY156" fmla="*/ 340226 h 1705557"/>
              <a:gd name="connsiteX157" fmla="*/ 6073281 w 10232859"/>
              <a:gd name="connsiteY157" fmla="*/ 340830 h 1705557"/>
              <a:gd name="connsiteX158" fmla="*/ 6086225 w 10232859"/>
              <a:gd name="connsiteY158" fmla="*/ 346135 h 1705557"/>
              <a:gd name="connsiteX159" fmla="*/ 6090616 w 10232859"/>
              <a:gd name="connsiteY159" fmla="*/ 348731 h 1705557"/>
              <a:gd name="connsiteX160" fmla="*/ 6098056 w 10232859"/>
              <a:gd name="connsiteY160" fmla="*/ 351249 h 1705557"/>
              <a:gd name="connsiteX161" fmla="*/ 6098391 w 10232859"/>
              <a:gd name="connsiteY161" fmla="*/ 351119 h 1705557"/>
              <a:gd name="connsiteX162" fmla="*/ 6105063 w 10232859"/>
              <a:gd name="connsiteY162" fmla="*/ 353854 h 1705557"/>
              <a:gd name="connsiteX163" fmla="*/ 6135796 w 10232859"/>
              <a:gd name="connsiteY163" fmla="*/ 369657 h 1705557"/>
              <a:gd name="connsiteX164" fmla="*/ 6195166 w 10232859"/>
              <a:gd name="connsiteY164" fmla="*/ 366704 h 1705557"/>
              <a:gd name="connsiteX165" fmla="*/ 6216259 w 10232859"/>
              <a:gd name="connsiteY165" fmla="*/ 369879 h 1705557"/>
              <a:gd name="connsiteX166" fmla="*/ 6228331 w 10232859"/>
              <a:gd name="connsiteY166" fmla="*/ 370548 h 1705557"/>
              <a:gd name="connsiteX167" fmla="*/ 6229602 w 10232859"/>
              <a:gd name="connsiteY167" fmla="*/ 369928 h 1705557"/>
              <a:gd name="connsiteX168" fmla="*/ 6258988 w 10232859"/>
              <a:gd name="connsiteY168" fmla="*/ 385174 h 1705557"/>
              <a:gd name="connsiteX169" fmla="*/ 6264106 w 10232859"/>
              <a:gd name="connsiteY169" fmla="*/ 385655 h 1705557"/>
              <a:gd name="connsiteX170" fmla="*/ 6281703 w 10232859"/>
              <a:gd name="connsiteY170" fmla="*/ 397568 h 1705557"/>
              <a:gd name="connsiteX171" fmla="*/ 6291622 w 10232859"/>
              <a:gd name="connsiteY171" fmla="*/ 402669 h 1705557"/>
              <a:gd name="connsiteX172" fmla="*/ 6292712 w 10232859"/>
              <a:gd name="connsiteY172" fmla="*/ 406285 h 1705557"/>
              <a:gd name="connsiteX173" fmla="*/ 6308227 w 10232859"/>
              <a:gd name="connsiteY173" fmla="*/ 412710 h 1705557"/>
              <a:gd name="connsiteX174" fmla="*/ 6310656 w 10232859"/>
              <a:gd name="connsiteY174" fmla="*/ 412628 h 1705557"/>
              <a:gd name="connsiteX175" fmla="*/ 6321049 w 10232859"/>
              <a:gd name="connsiteY175" fmla="*/ 420978 h 1705557"/>
              <a:gd name="connsiteX176" fmla="*/ 6326853 w 10232859"/>
              <a:gd name="connsiteY176" fmla="*/ 431664 h 1705557"/>
              <a:gd name="connsiteX177" fmla="*/ 6467879 w 10232859"/>
              <a:gd name="connsiteY177" fmla="*/ 474762 h 1705557"/>
              <a:gd name="connsiteX178" fmla="*/ 6564351 w 10232859"/>
              <a:gd name="connsiteY178" fmla="*/ 544032 h 1705557"/>
              <a:gd name="connsiteX179" fmla="*/ 6641544 w 10232859"/>
              <a:gd name="connsiteY179" fmla="*/ 566599 h 1705557"/>
              <a:gd name="connsiteX180" fmla="*/ 6731052 w 10232859"/>
              <a:gd name="connsiteY180" fmla="*/ 578550 h 1705557"/>
              <a:gd name="connsiteX181" fmla="*/ 6858983 w 10232859"/>
              <a:gd name="connsiteY181" fmla="*/ 630237 h 1705557"/>
              <a:gd name="connsiteX182" fmla="*/ 6910661 w 10232859"/>
              <a:gd name="connsiteY182" fmla="*/ 641134 h 1705557"/>
              <a:gd name="connsiteX183" fmla="*/ 6944111 w 10232859"/>
              <a:gd name="connsiteY183" fmla="*/ 666016 h 1705557"/>
              <a:gd name="connsiteX184" fmla="*/ 6965771 w 10232859"/>
              <a:gd name="connsiteY184" fmla="*/ 666445 h 1705557"/>
              <a:gd name="connsiteX185" fmla="*/ 6969639 w 10232859"/>
              <a:gd name="connsiteY185" fmla="*/ 666351 h 1705557"/>
              <a:gd name="connsiteX186" fmla="*/ 6982242 w 10232859"/>
              <a:gd name="connsiteY186" fmla="*/ 669626 h 1705557"/>
              <a:gd name="connsiteX187" fmla="*/ 6989387 w 10232859"/>
              <a:gd name="connsiteY187" fmla="*/ 665988 h 1705557"/>
              <a:gd name="connsiteX188" fmla="*/ 7010930 w 10232859"/>
              <a:gd name="connsiteY188" fmla="*/ 667648 h 1705557"/>
              <a:gd name="connsiteX189" fmla="*/ 7033125 w 10232859"/>
              <a:gd name="connsiteY189" fmla="*/ 674950 h 1705557"/>
              <a:gd name="connsiteX190" fmla="*/ 7134461 w 10232859"/>
              <a:gd name="connsiteY190" fmla="*/ 714706 h 1705557"/>
              <a:gd name="connsiteX191" fmla="*/ 7197450 w 10232859"/>
              <a:gd name="connsiteY191" fmla="*/ 735608 h 1705557"/>
              <a:gd name="connsiteX192" fmla="*/ 7225084 w 10232859"/>
              <a:gd name="connsiteY192" fmla="*/ 739019 h 1705557"/>
              <a:gd name="connsiteX193" fmla="*/ 7261183 w 10232859"/>
              <a:gd name="connsiteY193" fmla="*/ 746827 h 1705557"/>
              <a:gd name="connsiteX194" fmla="*/ 7327760 w 10232859"/>
              <a:gd name="connsiteY194" fmla="*/ 757100 h 1705557"/>
              <a:gd name="connsiteX195" fmla="*/ 7412222 w 10232859"/>
              <a:gd name="connsiteY195" fmla="*/ 777001 h 1705557"/>
              <a:gd name="connsiteX196" fmla="*/ 7457904 w 10232859"/>
              <a:gd name="connsiteY196" fmla="*/ 810835 h 1705557"/>
              <a:gd name="connsiteX197" fmla="*/ 7465795 w 10232859"/>
              <a:gd name="connsiteY197" fmla="*/ 809112 h 1705557"/>
              <a:gd name="connsiteX198" fmla="*/ 7505046 w 10232859"/>
              <a:gd name="connsiteY198" fmla="*/ 823031 h 1705557"/>
              <a:gd name="connsiteX199" fmla="*/ 7623220 w 10232859"/>
              <a:gd name="connsiteY199" fmla="*/ 895034 h 1705557"/>
              <a:gd name="connsiteX200" fmla="*/ 7700458 w 10232859"/>
              <a:gd name="connsiteY200" fmla="*/ 921593 h 1705557"/>
              <a:gd name="connsiteX201" fmla="*/ 7730988 w 10232859"/>
              <a:gd name="connsiteY201" fmla="*/ 927270 h 1705557"/>
              <a:gd name="connsiteX202" fmla="*/ 7781942 w 10232859"/>
              <a:gd name="connsiteY202" fmla="*/ 937017 h 1705557"/>
              <a:gd name="connsiteX203" fmla="*/ 7827704 w 10232859"/>
              <a:gd name="connsiteY203" fmla="*/ 935072 h 1705557"/>
              <a:gd name="connsiteX204" fmla="*/ 7867270 w 10232859"/>
              <a:gd name="connsiteY204" fmla="*/ 946880 h 1705557"/>
              <a:gd name="connsiteX205" fmla="*/ 7866538 w 10232859"/>
              <a:gd name="connsiteY205" fmla="*/ 961559 h 1705557"/>
              <a:gd name="connsiteX206" fmla="*/ 7912084 w 10232859"/>
              <a:gd name="connsiteY206" fmla="*/ 970314 h 1705557"/>
              <a:gd name="connsiteX207" fmla="*/ 7982264 w 10232859"/>
              <a:gd name="connsiteY207" fmla="*/ 982287 h 1705557"/>
              <a:gd name="connsiteX208" fmla="*/ 7991272 w 10232859"/>
              <a:gd name="connsiteY208" fmla="*/ 987618 h 1705557"/>
              <a:gd name="connsiteX209" fmla="*/ 8006496 w 10232859"/>
              <a:gd name="connsiteY209" fmla="*/ 979353 h 1705557"/>
              <a:gd name="connsiteX210" fmla="*/ 8034497 w 10232859"/>
              <a:gd name="connsiteY210" fmla="*/ 978568 h 1705557"/>
              <a:gd name="connsiteX211" fmla="*/ 8150881 w 10232859"/>
              <a:gd name="connsiteY211" fmla="*/ 996925 h 1705557"/>
              <a:gd name="connsiteX212" fmla="*/ 8172106 w 10232859"/>
              <a:gd name="connsiteY212" fmla="*/ 997026 h 1705557"/>
              <a:gd name="connsiteX213" fmla="*/ 8196076 w 10232859"/>
              <a:gd name="connsiteY213" fmla="*/ 1006592 h 1705557"/>
              <a:gd name="connsiteX214" fmla="*/ 8247463 w 10232859"/>
              <a:gd name="connsiteY214" fmla="*/ 1022846 h 1705557"/>
              <a:gd name="connsiteX215" fmla="*/ 8279272 w 10232859"/>
              <a:gd name="connsiteY215" fmla="*/ 1039435 h 1705557"/>
              <a:gd name="connsiteX216" fmla="*/ 8289611 w 10232859"/>
              <a:gd name="connsiteY216" fmla="*/ 1035144 h 1705557"/>
              <a:gd name="connsiteX217" fmla="*/ 8311483 w 10232859"/>
              <a:gd name="connsiteY217" fmla="*/ 1035913 h 1705557"/>
              <a:gd name="connsiteX218" fmla="*/ 8399489 w 10232859"/>
              <a:gd name="connsiteY218" fmla="*/ 1055076 h 1705557"/>
              <a:gd name="connsiteX219" fmla="*/ 8415973 w 10232859"/>
              <a:gd name="connsiteY219" fmla="*/ 1056174 h 1705557"/>
              <a:gd name="connsiteX220" fmla="*/ 8433326 w 10232859"/>
              <a:gd name="connsiteY220" fmla="*/ 1064395 h 1705557"/>
              <a:gd name="connsiteX221" fmla="*/ 8502328 w 10232859"/>
              <a:gd name="connsiteY221" fmla="*/ 1098012 h 1705557"/>
              <a:gd name="connsiteX222" fmla="*/ 8534346 w 10232859"/>
              <a:gd name="connsiteY222" fmla="*/ 1113494 h 1705557"/>
              <a:gd name="connsiteX223" fmla="*/ 8534980 w 10232859"/>
              <a:gd name="connsiteY223" fmla="*/ 1117375 h 1705557"/>
              <a:gd name="connsiteX224" fmla="*/ 8544104 w 10232859"/>
              <a:gd name="connsiteY224" fmla="*/ 1114920 h 1705557"/>
              <a:gd name="connsiteX225" fmla="*/ 8567742 w 10232859"/>
              <a:gd name="connsiteY225" fmla="*/ 1124104 h 1705557"/>
              <a:gd name="connsiteX226" fmla="*/ 8575405 w 10232859"/>
              <a:gd name="connsiteY226" fmla="*/ 1132001 h 1705557"/>
              <a:gd name="connsiteX227" fmla="*/ 8592108 w 10232859"/>
              <a:gd name="connsiteY227" fmla="*/ 1136240 h 1705557"/>
              <a:gd name="connsiteX228" fmla="*/ 8633779 w 10232859"/>
              <a:gd name="connsiteY228" fmla="*/ 1145740 h 1705557"/>
              <a:gd name="connsiteX229" fmla="*/ 8676965 w 10232859"/>
              <a:gd name="connsiteY229" fmla="*/ 1163463 h 1705557"/>
              <a:gd name="connsiteX230" fmla="*/ 8698944 w 10232859"/>
              <a:gd name="connsiteY230" fmla="*/ 1163453 h 1705557"/>
              <a:gd name="connsiteX231" fmla="*/ 8711456 w 10232859"/>
              <a:gd name="connsiteY231" fmla="*/ 1175731 h 1705557"/>
              <a:gd name="connsiteX232" fmla="*/ 8732793 w 10232859"/>
              <a:gd name="connsiteY232" fmla="*/ 1179486 h 1705557"/>
              <a:gd name="connsiteX233" fmla="*/ 8751897 w 10232859"/>
              <a:gd name="connsiteY233" fmla="*/ 1197400 h 1705557"/>
              <a:gd name="connsiteX234" fmla="*/ 8793564 w 10232859"/>
              <a:gd name="connsiteY234" fmla="*/ 1179086 h 1705557"/>
              <a:gd name="connsiteX235" fmla="*/ 8834270 w 10232859"/>
              <a:gd name="connsiteY235" fmla="*/ 1213138 h 1705557"/>
              <a:gd name="connsiteX236" fmla="*/ 8853872 w 10232859"/>
              <a:gd name="connsiteY236" fmla="*/ 1221228 h 1705557"/>
              <a:gd name="connsiteX237" fmla="*/ 8861901 w 10232859"/>
              <a:gd name="connsiteY237" fmla="*/ 1217889 h 1705557"/>
              <a:gd name="connsiteX238" fmla="*/ 8874168 w 10232859"/>
              <a:gd name="connsiteY238" fmla="*/ 1220481 h 1705557"/>
              <a:gd name="connsiteX239" fmla="*/ 8871123 w 10232859"/>
              <a:gd name="connsiteY239" fmla="*/ 1227674 h 1705557"/>
              <a:gd name="connsiteX240" fmla="*/ 8903537 w 10232859"/>
              <a:gd name="connsiteY240" fmla="*/ 1237102 h 1705557"/>
              <a:gd name="connsiteX241" fmla="*/ 8933767 w 10232859"/>
              <a:gd name="connsiteY241" fmla="*/ 1269882 h 1705557"/>
              <a:gd name="connsiteX242" fmla="*/ 8985765 w 10232859"/>
              <a:gd name="connsiteY242" fmla="*/ 1294178 h 1705557"/>
              <a:gd name="connsiteX243" fmla="*/ 9071444 w 10232859"/>
              <a:gd name="connsiteY243" fmla="*/ 1323819 h 1705557"/>
              <a:gd name="connsiteX244" fmla="*/ 9096711 w 10232859"/>
              <a:gd name="connsiteY244" fmla="*/ 1334291 h 1705557"/>
              <a:gd name="connsiteX245" fmla="*/ 9338853 w 10232859"/>
              <a:gd name="connsiteY245" fmla="*/ 1454560 h 1705557"/>
              <a:gd name="connsiteX246" fmla="*/ 9520814 w 10232859"/>
              <a:gd name="connsiteY246" fmla="*/ 1456341 h 1705557"/>
              <a:gd name="connsiteX247" fmla="*/ 9702271 w 10232859"/>
              <a:gd name="connsiteY247" fmla="*/ 1495067 h 1705557"/>
              <a:gd name="connsiteX248" fmla="*/ 9744273 w 10232859"/>
              <a:gd name="connsiteY248" fmla="*/ 1530026 h 1705557"/>
              <a:gd name="connsiteX249" fmla="*/ 9771903 w 10232859"/>
              <a:gd name="connsiteY249" fmla="*/ 1536548 h 1705557"/>
              <a:gd name="connsiteX250" fmla="*/ 9818565 w 10232859"/>
              <a:gd name="connsiteY250" fmla="*/ 1545059 h 1705557"/>
              <a:gd name="connsiteX251" fmla="*/ 9882202 w 10232859"/>
              <a:gd name="connsiteY251" fmla="*/ 1572402 h 1705557"/>
              <a:gd name="connsiteX252" fmla="*/ 10022025 w 10232859"/>
              <a:gd name="connsiteY252" fmla="*/ 1606210 h 1705557"/>
              <a:gd name="connsiteX253" fmla="*/ 10220406 w 10232859"/>
              <a:gd name="connsiteY253" fmla="*/ 1683519 h 1705557"/>
              <a:gd name="connsiteX254" fmla="*/ 10232859 w 10232859"/>
              <a:gd name="connsiteY254" fmla="*/ 1705557 h 1705557"/>
              <a:gd name="connsiteX255" fmla="*/ 0 w 10232859"/>
              <a:gd name="connsiteY255" fmla="*/ 1705557 h 1705557"/>
              <a:gd name="connsiteX256" fmla="*/ 0 w 10232859"/>
              <a:gd name="connsiteY256" fmla="*/ 28342 h 1705557"/>
              <a:gd name="connsiteX257" fmla="*/ 8097 w 10232859"/>
              <a:gd name="connsiteY257" fmla="*/ 30869 h 1705557"/>
              <a:gd name="connsiteX258" fmla="*/ 77128 w 10232859"/>
              <a:gd name="connsiteY258" fmla="*/ 13381 h 1705557"/>
              <a:gd name="connsiteX259" fmla="*/ 188338 w 10232859"/>
              <a:gd name="connsiteY259" fmla="*/ 11593 h 1705557"/>
              <a:gd name="connsiteX260" fmla="*/ 298809 w 10232859"/>
              <a:gd name="connsiteY260" fmla="*/ 12712 h 1705557"/>
              <a:gd name="connsiteX261" fmla="*/ 338985 w 10232859"/>
              <a:gd name="connsiteY261" fmla="*/ 14520 h 1705557"/>
              <a:gd name="connsiteX262" fmla="*/ 409815 w 10232859"/>
              <a:gd name="connsiteY262" fmla="*/ 11559 h 1705557"/>
              <a:gd name="connsiteX263" fmla="*/ 424169 w 10232859"/>
              <a:gd name="connsiteY263"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399852 w 10232859"/>
              <a:gd name="connsiteY129" fmla="*/ 276111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474291 w 10232859"/>
              <a:gd name="connsiteY136" fmla="*/ 301799 h 1705557"/>
              <a:gd name="connsiteX137" fmla="*/ 5508752 w 10232859"/>
              <a:gd name="connsiteY137" fmla="*/ 312267 h 1705557"/>
              <a:gd name="connsiteX138" fmla="*/ 5509657 w 10232859"/>
              <a:gd name="connsiteY138" fmla="*/ 311450 h 1705557"/>
              <a:gd name="connsiteX139" fmla="*/ 5521245 w 10232859"/>
              <a:gd name="connsiteY139" fmla="*/ 310202 h 1705557"/>
              <a:gd name="connsiteX140" fmla="*/ 5542415 w 10232859"/>
              <a:gd name="connsiteY140" fmla="*/ 310009 h 1705557"/>
              <a:gd name="connsiteX141" fmla="*/ 5596538 w 10232859"/>
              <a:gd name="connsiteY141" fmla="*/ 297667 h 1705557"/>
              <a:gd name="connsiteX142" fmla="*/ 5632514 w 10232859"/>
              <a:gd name="connsiteY142" fmla="*/ 308476 h 1705557"/>
              <a:gd name="connsiteX143" fmla="*/ 5640005 w 10232859"/>
              <a:gd name="connsiteY143" fmla="*/ 310131 h 1705557"/>
              <a:gd name="connsiteX144" fmla="*/ 5640259 w 10232859"/>
              <a:gd name="connsiteY144" fmla="*/ 309949 h 1705557"/>
              <a:gd name="connsiteX145" fmla="*/ 5648365 w 10232859"/>
              <a:gd name="connsiteY145" fmla="*/ 311268 h 1705557"/>
              <a:gd name="connsiteX146" fmla="*/ 5653662 w 10232859"/>
              <a:gd name="connsiteY146" fmla="*/ 313149 h 1705557"/>
              <a:gd name="connsiteX147" fmla="*/ 5668196 w 10232859"/>
              <a:gd name="connsiteY147" fmla="*/ 316360 h 1705557"/>
              <a:gd name="connsiteX148" fmla="*/ 5673886 w 10232859"/>
              <a:gd name="connsiteY148" fmla="*/ 316040 h 1705557"/>
              <a:gd name="connsiteX149" fmla="*/ 5677139 w 10232859"/>
              <a:gd name="connsiteY149" fmla="*/ 313859 h 1705557"/>
              <a:gd name="connsiteX150" fmla="*/ 5678325 w 10232859"/>
              <a:gd name="connsiteY150" fmla="*/ 314443 h 1705557"/>
              <a:gd name="connsiteX151" fmla="*/ 5708983 w 10232859"/>
              <a:gd name="connsiteY151" fmla="*/ 313188 h 1705557"/>
              <a:gd name="connsiteX152" fmla="*/ 5773909 w 10232859"/>
              <a:gd name="connsiteY152" fmla="*/ 318575 h 1705557"/>
              <a:gd name="connsiteX153" fmla="*/ 5809500 w 10232859"/>
              <a:gd name="connsiteY153" fmla="*/ 324964 h 1705557"/>
              <a:gd name="connsiteX154" fmla="*/ 5908729 w 10232859"/>
              <a:gd name="connsiteY154" fmla="*/ 338849 h 1705557"/>
              <a:gd name="connsiteX155" fmla="*/ 6009654 w 10232859"/>
              <a:gd name="connsiteY155" fmla="*/ 350040 h 1705557"/>
              <a:gd name="connsiteX156" fmla="*/ 6067487 w 10232859"/>
              <a:gd name="connsiteY156" fmla="*/ 340226 h 1705557"/>
              <a:gd name="connsiteX157" fmla="*/ 6073281 w 10232859"/>
              <a:gd name="connsiteY157" fmla="*/ 340830 h 1705557"/>
              <a:gd name="connsiteX158" fmla="*/ 6086225 w 10232859"/>
              <a:gd name="connsiteY158" fmla="*/ 346135 h 1705557"/>
              <a:gd name="connsiteX159" fmla="*/ 6090616 w 10232859"/>
              <a:gd name="connsiteY159" fmla="*/ 348731 h 1705557"/>
              <a:gd name="connsiteX160" fmla="*/ 6098056 w 10232859"/>
              <a:gd name="connsiteY160" fmla="*/ 351249 h 1705557"/>
              <a:gd name="connsiteX161" fmla="*/ 6098391 w 10232859"/>
              <a:gd name="connsiteY161" fmla="*/ 351119 h 1705557"/>
              <a:gd name="connsiteX162" fmla="*/ 6105063 w 10232859"/>
              <a:gd name="connsiteY162" fmla="*/ 353854 h 1705557"/>
              <a:gd name="connsiteX163" fmla="*/ 6135796 w 10232859"/>
              <a:gd name="connsiteY163" fmla="*/ 369657 h 1705557"/>
              <a:gd name="connsiteX164" fmla="*/ 6195166 w 10232859"/>
              <a:gd name="connsiteY164" fmla="*/ 366704 h 1705557"/>
              <a:gd name="connsiteX165" fmla="*/ 6216259 w 10232859"/>
              <a:gd name="connsiteY165" fmla="*/ 369879 h 1705557"/>
              <a:gd name="connsiteX166" fmla="*/ 6228331 w 10232859"/>
              <a:gd name="connsiteY166" fmla="*/ 370548 h 1705557"/>
              <a:gd name="connsiteX167" fmla="*/ 6229602 w 10232859"/>
              <a:gd name="connsiteY167" fmla="*/ 369928 h 1705557"/>
              <a:gd name="connsiteX168" fmla="*/ 6258988 w 10232859"/>
              <a:gd name="connsiteY168" fmla="*/ 385174 h 1705557"/>
              <a:gd name="connsiteX169" fmla="*/ 6264106 w 10232859"/>
              <a:gd name="connsiteY169" fmla="*/ 385655 h 1705557"/>
              <a:gd name="connsiteX170" fmla="*/ 6281703 w 10232859"/>
              <a:gd name="connsiteY170" fmla="*/ 397568 h 1705557"/>
              <a:gd name="connsiteX171" fmla="*/ 6291622 w 10232859"/>
              <a:gd name="connsiteY171" fmla="*/ 402669 h 1705557"/>
              <a:gd name="connsiteX172" fmla="*/ 6292712 w 10232859"/>
              <a:gd name="connsiteY172" fmla="*/ 406285 h 1705557"/>
              <a:gd name="connsiteX173" fmla="*/ 6308227 w 10232859"/>
              <a:gd name="connsiteY173" fmla="*/ 412710 h 1705557"/>
              <a:gd name="connsiteX174" fmla="*/ 6310656 w 10232859"/>
              <a:gd name="connsiteY174" fmla="*/ 412628 h 1705557"/>
              <a:gd name="connsiteX175" fmla="*/ 6321049 w 10232859"/>
              <a:gd name="connsiteY175" fmla="*/ 420978 h 1705557"/>
              <a:gd name="connsiteX176" fmla="*/ 6326853 w 10232859"/>
              <a:gd name="connsiteY176" fmla="*/ 431664 h 1705557"/>
              <a:gd name="connsiteX177" fmla="*/ 6467879 w 10232859"/>
              <a:gd name="connsiteY177" fmla="*/ 474762 h 1705557"/>
              <a:gd name="connsiteX178" fmla="*/ 6564351 w 10232859"/>
              <a:gd name="connsiteY178" fmla="*/ 544032 h 1705557"/>
              <a:gd name="connsiteX179" fmla="*/ 6641544 w 10232859"/>
              <a:gd name="connsiteY179" fmla="*/ 566599 h 1705557"/>
              <a:gd name="connsiteX180" fmla="*/ 6731052 w 10232859"/>
              <a:gd name="connsiteY180" fmla="*/ 578550 h 1705557"/>
              <a:gd name="connsiteX181" fmla="*/ 6858983 w 10232859"/>
              <a:gd name="connsiteY181" fmla="*/ 630237 h 1705557"/>
              <a:gd name="connsiteX182" fmla="*/ 6910661 w 10232859"/>
              <a:gd name="connsiteY182" fmla="*/ 641134 h 1705557"/>
              <a:gd name="connsiteX183" fmla="*/ 6944111 w 10232859"/>
              <a:gd name="connsiteY183" fmla="*/ 666016 h 1705557"/>
              <a:gd name="connsiteX184" fmla="*/ 6965771 w 10232859"/>
              <a:gd name="connsiteY184" fmla="*/ 666445 h 1705557"/>
              <a:gd name="connsiteX185" fmla="*/ 6969639 w 10232859"/>
              <a:gd name="connsiteY185" fmla="*/ 666351 h 1705557"/>
              <a:gd name="connsiteX186" fmla="*/ 6982242 w 10232859"/>
              <a:gd name="connsiteY186" fmla="*/ 669626 h 1705557"/>
              <a:gd name="connsiteX187" fmla="*/ 6989387 w 10232859"/>
              <a:gd name="connsiteY187" fmla="*/ 665988 h 1705557"/>
              <a:gd name="connsiteX188" fmla="*/ 7010930 w 10232859"/>
              <a:gd name="connsiteY188" fmla="*/ 667648 h 1705557"/>
              <a:gd name="connsiteX189" fmla="*/ 7033125 w 10232859"/>
              <a:gd name="connsiteY189" fmla="*/ 674950 h 1705557"/>
              <a:gd name="connsiteX190" fmla="*/ 7134461 w 10232859"/>
              <a:gd name="connsiteY190" fmla="*/ 714706 h 1705557"/>
              <a:gd name="connsiteX191" fmla="*/ 7197450 w 10232859"/>
              <a:gd name="connsiteY191" fmla="*/ 735608 h 1705557"/>
              <a:gd name="connsiteX192" fmla="*/ 7225084 w 10232859"/>
              <a:gd name="connsiteY192" fmla="*/ 739019 h 1705557"/>
              <a:gd name="connsiteX193" fmla="*/ 7261183 w 10232859"/>
              <a:gd name="connsiteY193" fmla="*/ 746827 h 1705557"/>
              <a:gd name="connsiteX194" fmla="*/ 7327760 w 10232859"/>
              <a:gd name="connsiteY194" fmla="*/ 757100 h 1705557"/>
              <a:gd name="connsiteX195" fmla="*/ 7412222 w 10232859"/>
              <a:gd name="connsiteY195" fmla="*/ 777001 h 1705557"/>
              <a:gd name="connsiteX196" fmla="*/ 7457904 w 10232859"/>
              <a:gd name="connsiteY196" fmla="*/ 810835 h 1705557"/>
              <a:gd name="connsiteX197" fmla="*/ 7465795 w 10232859"/>
              <a:gd name="connsiteY197" fmla="*/ 809112 h 1705557"/>
              <a:gd name="connsiteX198" fmla="*/ 7505046 w 10232859"/>
              <a:gd name="connsiteY198" fmla="*/ 823031 h 1705557"/>
              <a:gd name="connsiteX199" fmla="*/ 7623220 w 10232859"/>
              <a:gd name="connsiteY199" fmla="*/ 895034 h 1705557"/>
              <a:gd name="connsiteX200" fmla="*/ 7700458 w 10232859"/>
              <a:gd name="connsiteY200" fmla="*/ 921593 h 1705557"/>
              <a:gd name="connsiteX201" fmla="*/ 7730988 w 10232859"/>
              <a:gd name="connsiteY201" fmla="*/ 927270 h 1705557"/>
              <a:gd name="connsiteX202" fmla="*/ 7781942 w 10232859"/>
              <a:gd name="connsiteY202" fmla="*/ 937017 h 1705557"/>
              <a:gd name="connsiteX203" fmla="*/ 7827704 w 10232859"/>
              <a:gd name="connsiteY203" fmla="*/ 935072 h 1705557"/>
              <a:gd name="connsiteX204" fmla="*/ 7867270 w 10232859"/>
              <a:gd name="connsiteY204" fmla="*/ 946880 h 1705557"/>
              <a:gd name="connsiteX205" fmla="*/ 7866538 w 10232859"/>
              <a:gd name="connsiteY205" fmla="*/ 961559 h 1705557"/>
              <a:gd name="connsiteX206" fmla="*/ 7912084 w 10232859"/>
              <a:gd name="connsiteY206" fmla="*/ 970314 h 1705557"/>
              <a:gd name="connsiteX207" fmla="*/ 7982264 w 10232859"/>
              <a:gd name="connsiteY207" fmla="*/ 982287 h 1705557"/>
              <a:gd name="connsiteX208" fmla="*/ 7991272 w 10232859"/>
              <a:gd name="connsiteY208" fmla="*/ 987618 h 1705557"/>
              <a:gd name="connsiteX209" fmla="*/ 8006496 w 10232859"/>
              <a:gd name="connsiteY209" fmla="*/ 979353 h 1705557"/>
              <a:gd name="connsiteX210" fmla="*/ 8034497 w 10232859"/>
              <a:gd name="connsiteY210" fmla="*/ 978568 h 1705557"/>
              <a:gd name="connsiteX211" fmla="*/ 8150881 w 10232859"/>
              <a:gd name="connsiteY211" fmla="*/ 996925 h 1705557"/>
              <a:gd name="connsiteX212" fmla="*/ 8172106 w 10232859"/>
              <a:gd name="connsiteY212" fmla="*/ 997026 h 1705557"/>
              <a:gd name="connsiteX213" fmla="*/ 8196076 w 10232859"/>
              <a:gd name="connsiteY213" fmla="*/ 1006592 h 1705557"/>
              <a:gd name="connsiteX214" fmla="*/ 8247463 w 10232859"/>
              <a:gd name="connsiteY214" fmla="*/ 1022846 h 1705557"/>
              <a:gd name="connsiteX215" fmla="*/ 8279272 w 10232859"/>
              <a:gd name="connsiteY215" fmla="*/ 1039435 h 1705557"/>
              <a:gd name="connsiteX216" fmla="*/ 8289611 w 10232859"/>
              <a:gd name="connsiteY216" fmla="*/ 1035144 h 1705557"/>
              <a:gd name="connsiteX217" fmla="*/ 8311483 w 10232859"/>
              <a:gd name="connsiteY217" fmla="*/ 1035913 h 1705557"/>
              <a:gd name="connsiteX218" fmla="*/ 8399489 w 10232859"/>
              <a:gd name="connsiteY218" fmla="*/ 1055076 h 1705557"/>
              <a:gd name="connsiteX219" fmla="*/ 8415973 w 10232859"/>
              <a:gd name="connsiteY219" fmla="*/ 1056174 h 1705557"/>
              <a:gd name="connsiteX220" fmla="*/ 8433326 w 10232859"/>
              <a:gd name="connsiteY220" fmla="*/ 1064395 h 1705557"/>
              <a:gd name="connsiteX221" fmla="*/ 8502328 w 10232859"/>
              <a:gd name="connsiteY221" fmla="*/ 1098012 h 1705557"/>
              <a:gd name="connsiteX222" fmla="*/ 8534346 w 10232859"/>
              <a:gd name="connsiteY222" fmla="*/ 1113494 h 1705557"/>
              <a:gd name="connsiteX223" fmla="*/ 8534980 w 10232859"/>
              <a:gd name="connsiteY223" fmla="*/ 1117375 h 1705557"/>
              <a:gd name="connsiteX224" fmla="*/ 8544104 w 10232859"/>
              <a:gd name="connsiteY224" fmla="*/ 1114920 h 1705557"/>
              <a:gd name="connsiteX225" fmla="*/ 8567742 w 10232859"/>
              <a:gd name="connsiteY225" fmla="*/ 1124104 h 1705557"/>
              <a:gd name="connsiteX226" fmla="*/ 8575405 w 10232859"/>
              <a:gd name="connsiteY226" fmla="*/ 1132001 h 1705557"/>
              <a:gd name="connsiteX227" fmla="*/ 8633779 w 10232859"/>
              <a:gd name="connsiteY227" fmla="*/ 1145740 h 1705557"/>
              <a:gd name="connsiteX228" fmla="*/ 8676965 w 10232859"/>
              <a:gd name="connsiteY228" fmla="*/ 1163463 h 1705557"/>
              <a:gd name="connsiteX229" fmla="*/ 8698944 w 10232859"/>
              <a:gd name="connsiteY229" fmla="*/ 1163453 h 1705557"/>
              <a:gd name="connsiteX230" fmla="*/ 8711456 w 10232859"/>
              <a:gd name="connsiteY230" fmla="*/ 1175731 h 1705557"/>
              <a:gd name="connsiteX231" fmla="*/ 8732793 w 10232859"/>
              <a:gd name="connsiteY231" fmla="*/ 1179486 h 1705557"/>
              <a:gd name="connsiteX232" fmla="*/ 8751897 w 10232859"/>
              <a:gd name="connsiteY232" fmla="*/ 1197400 h 1705557"/>
              <a:gd name="connsiteX233" fmla="*/ 8793564 w 10232859"/>
              <a:gd name="connsiteY233" fmla="*/ 1179086 h 1705557"/>
              <a:gd name="connsiteX234" fmla="*/ 8834270 w 10232859"/>
              <a:gd name="connsiteY234" fmla="*/ 1213138 h 1705557"/>
              <a:gd name="connsiteX235" fmla="*/ 8853872 w 10232859"/>
              <a:gd name="connsiteY235" fmla="*/ 1221228 h 1705557"/>
              <a:gd name="connsiteX236" fmla="*/ 8861901 w 10232859"/>
              <a:gd name="connsiteY236" fmla="*/ 1217889 h 1705557"/>
              <a:gd name="connsiteX237" fmla="*/ 8874168 w 10232859"/>
              <a:gd name="connsiteY237" fmla="*/ 1220481 h 1705557"/>
              <a:gd name="connsiteX238" fmla="*/ 8871123 w 10232859"/>
              <a:gd name="connsiteY238" fmla="*/ 1227674 h 1705557"/>
              <a:gd name="connsiteX239" fmla="*/ 8903537 w 10232859"/>
              <a:gd name="connsiteY239" fmla="*/ 1237102 h 1705557"/>
              <a:gd name="connsiteX240" fmla="*/ 8933767 w 10232859"/>
              <a:gd name="connsiteY240" fmla="*/ 1269882 h 1705557"/>
              <a:gd name="connsiteX241" fmla="*/ 8985765 w 10232859"/>
              <a:gd name="connsiteY241" fmla="*/ 1294178 h 1705557"/>
              <a:gd name="connsiteX242" fmla="*/ 9071444 w 10232859"/>
              <a:gd name="connsiteY242" fmla="*/ 1323819 h 1705557"/>
              <a:gd name="connsiteX243" fmla="*/ 9096711 w 10232859"/>
              <a:gd name="connsiteY243" fmla="*/ 1334291 h 1705557"/>
              <a:gd name="connsiteX244" fmla="*/ 9338853 w 10232859"/>
              <a:gd name="connsiteY244" fmla="*/ 1454560 h 1705557"/>
              <a:gd name="connsiteX245" fmla="*/ 9520814 w 10232859"/>
              <a:gd name="connsiteY245" fmla="*/ 1456341 h 1705557"/>
              <a:gd name="connsiteX246" fmla="*/ 9702271 w 10232859"/>
              <a:gd name="connsiteY246" fmla="*/ 1495067 h 1705557"/>
              <a:gd name="connsiteX247" fmla="*/ 9744273 w 10232859"/>
              <a:gd name="connsiteY247" fmla="*/ 1530026 h 1705557"/>
              <a:gd name="connsiteX248" fmla="*/ 9771903 w 10232859"/>
              <a:gd name="connsiteY248" fmla="*/ 1536548 h 1705557"/>
              <a:gd name="connsiteX249" fmla="*/ 9818565 w 10232859"/>
              <a:gd name="connsiteY249" fmla="*/ 1545059 h 1705557"/>
              <a:gd name="connsiteX250" fmla="*/ 9882202 w 10232859"/>
              <a:gd name="connsiteY250" fmla="*/ 1572402 h 1705557"/>
              <a:gd name="connsiteX251" fmla="*/ 10022025 w 10232859"/>
              <a:gd name="connsiteY251" fmla="*/ 1606210 h 1705557"/>
              <a:gd name="connsiteX252" fmla="*/ 10220406 w 10232859"/>
              <a:gd name="connsiteY252" fmla="*/ 1683519 h 1705557"/>
              <a:gd name="connsiteX253" fmla="*/ 10232859 w 10232859"/>
              <a:gd name="connsiteY253" fmla="*/ 1705557 h 1705557"/>
              <a:gd name="connsiteX254" fmla="*/ 0 w 10232859"/>
              <a:gd name="connsiteY254" fmla="*/ 1705557 h 1705557"/>
              <a:gd name="connsiteX255" fmla="*/ 0 w 10232859"/>
              <a:gd name="connsiteY255" fmla="*/ 28342 h 1705557"/>
              <a:gd name="connsiteX256" fmla="*/ 8097 w 10232859"/>
              <a:gd name="connsiteY256" fmla="*/ 30869 h 1705557"/>
              <a:gd name="connsiteX257" fmla="*/ 77128 w 10232859"/>
              <a:gd name="connsiteY257" fmla="*/ 13381 h 1705557"/>
              <a:gd name="connsiteX258" fmla="*/ 188338 w 10232859"/>
              <a:gd name="connsiteY258" fmla="*/ 11593 h 1705557"/>
              <a:gd name="connsiteX259" fmla="*/ 298809 w 10232859"/>
              <a:gd name="connsiteY259" fmla="*/ 12712 h 1705557"/>
              <a:gd name="connsiteX260" fmla="*/ 338985 w 10232859"/>
              <a:gd name="connsiteY260" fmla="*/ 14520 h 1705557"/>
              <a:gd name="connsiteX261" fmla="*/ 409815 w 10232859"/>
              <a:gd name="connsiteY261" fmla="*/ 11559 h 1705557"/>
              <a:gd name="connsiteX262" fmla="*/ 424169 w 10232859"/>
              <a:gd name="connsiteY262"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399852 w 10232859"/>
              <a:gd name="connsiteY129" fmla="*/ 276111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474291 w 10232859"/>
              <a:gd name="connsiteY136" fmla="*/ 301799 h 1705557"/>
              <a:gd name="connsiteX137" fmla="*/ 5508752 w 10232859"/>
              <a:gd name="connsiteY137" fmla="*/ 312267 h 1705557"/>
              <a:gd name="connsiteX138" fmla="*/ 5509657 w 10232859"/>
              <a:gd name="connsiteY138" fmla="*/ 311450 h 1705557"/>
              <a:gd name="connsiteX139" fmla="*/ 5521245 w 10232859"/>
              <a:gd name="connsiteY139" fmla="*/ 310202 h 1705557"/>
              <a:gd name="connsiteX140" fmla="*/ 5542415 w 10232859"/>
              <a:gd name="connsiteY140" fmla="*/ 310009 h 1705557"/>
              <a:gd name="connsiteX141" fmla="*/ 5596538 w 10232859"/>
              <a:gd name="connsiteY141" fmla="*/ 297667 h 1705557"/>
              <a:gd name="connsiteX142" fmla="*/ 5632514 w 10232859"/>
              <a:gd name="connsiteY142" fmla="*/ 308476 h 1705557"/>
              <a:gd name="connsiteX143" fmla="*/ 5640005 w 10232859"/>
              <a:gd name="connsiteY143" fmla="*/ 310131 h 1705557"/>
              <a:gd name="connsiteX144" fmla="*/ 5640259 w 10232859"/>
              <a:gd name="connsiteY144" fmla="*/ 309949 h 1705557"/>
              <a:gd name="connsiteX145" fmla="*/ 5648365 w 10232859"/>
              <a:gd name="connsiteY145" fmla="*/ 311268 h 1705557"/>
              <a:gd name="connsiteX146" fmla="*/ 5653662 w 10232859"/>
              <a:gd name="connsiteY146" fmla="*/ 313149 h 1705557"/>
              <a:gd name="connsiteX147" fmla="*/ 5668196 w 10232859"/>
              <a:gd name="connsiteY147" fmla="*/ 316360 h 1705557"/>
              <a:gd name="connsiteX148" fmla="*/ 5673886 w 10232859"/>
              <a:gd name="connsiteY148" fmla="*/ 316040 h 1705557"/>
              <a:gd name="connsiteX149" fmla="*/ 5677139 w 10232859"/>
              <a:gd name="connsiteY149" fmla="*/ 313859 h 1705557"/>
              <a:gd name="connsiteX150" fmla="*/ 5678325 w 10232859"/>
              <a:gd name="connsiteY150" fmla="*/ 314443 h 1705557"/>
              <a:gd name="connsiteX151" fmla="*/ 5708983 w 10232859"/>
              <a:gd name="connsiteY151" fmla="*/ 313188 h 1705557"/>
              <a:gd name="connsiteX152" fmla="*/ 5773909 w 10232859"/>
              <a:gd name="connsiteY152" fmla="*/ 318575 h 1705557"/>
              <a:gd name="connsiteX153" fmla="*/ 5809500 w 10232859"/>
              <a:gd name="connsiteY153" fmla="*/ 324964 h 1705557"/>
              <a:gd name="connsiteX154" fmla="*/ 5908729 w 10232859"/>
              <a:gd name="connsiteY154" fmla="*/ 338849 h 1705557"/>
              <a:gd name="connsiteX155" fmla="*/ 6009654 w 10232859"/>
              <a:gd name="connsiteY155" fmla="*/ 350040 h 1705557"/>
              <a:gd name="connsiteX156" fmla="*/ 6067487 w 10232859"/>
              <a:gd name="connsiteY156" fmla="*/ 340226 h 1705557"/>
              <a:gd name="connsiteX157" fmla="*/ 6073281 w 10232859"/>
              <a:gd name="connsiteY157" fmla="*/ 340830 h 1705557"/>
              <a:gd name="connsiteX158" fmla="*/ 6086225 w 10232859"/>
              <a:gd name="connsiteY158" fmla="*/ 346135 h 1705557"/>
              <a:gd name="connsiteX159" fmla="*/ 6090616 w 10232859"/>
              <a:gd name="connsiteY159" fmla="*/ 348731 h 1705557"/>
              <a:gd name="connsiteX160" fmla="*/ 6098056 w 10232859"/>
              <a:gd name="connsiteY160" fmla="*/ 351249 h 1705557"/>
              <a:gd name="connsiteX161" fmla="*/ 6098391 w 10232859"/>
              <a:gd name="connsiteY161" fmla="*/ 351119 h 1705557"/>
              <a:gd name="connsiteX162" fmla="*/ 6105063 w 10232859"/>
              <a:gd name="connsiteY162" fmla="*/ 353854 h 1705557"/>
              <a:gd name="connsiteX163" fmla="*/ 6135796 w 10232859"/>
              <a:gd name="connsiteY163" fmla="*/ 369657 h 1705557"/>
              <a:gd name="connsiteX164" fmla="*/ 6195166 w 10232859"/>
              <a:gd name="connsiteY164" fmla="*/ 366704 h 1705557"/>
              <a:gd name="connsiteX165" fmla="*/ 6216259 w 10232859"/>
              <a:gd name="connsiteY165" fmla="*/ 369879 h 1705557"/>
              <a:gd name="connsiteX166" fmla="*/ 6228331 w 10232859"/>
              <a:gd name="connsiteY166" fmla="*/ 370548 h 1705557"/>
              <a:gd name="connsiteX167" fmla="*/ 6229602 w 10232859"/>
              <a:gd name="connsiteY167" fmla="*/ 369928 h 1705557"/>
              <a:gd name="connsiteX168" fmla="*/ 6258988 w 10232859"/>
              <a:gd name="connsiteY168" fmla="*/ 385174 h 1705557"/>
              <a:gd name="connsiteX169" fmla="*/ 6264106 w 10232859"/>
              <a:gd name="connsiteY169" fmla="*/ 385655 h 1705557"/>
              <a:gd name="connsiteX170" fmla="*/ 6281703 w 10232859"/>
              <a:gd name="connsiteY170" fmla="*/ 397568 h 1705557"/>
              <a:gd name="connsiteX171" fmla="*/ 6291622 w 10232859"/>
              <a:gd name="connsiteY171" fmla="*/ 402669 h 1705557"/>
              <a:gd name="connsiteX172" fmla="*/ 6292712 w 10232859"/>
              <a:gd name="connsiteY172" fmla="*/ 406285 h 1705557"/>
              <a:gd name="connsiteX173" fmla="*/ 6308227 w 10232859"/>
              <a:gd name="connsiteY173" fmla="*/ 412710 h 1705557"/>
              <a:gd name="connsiteX174" fmla="*/ 6310656 w 10232859"/>
              <a:gd name="connsiteY174" fmla="*/ 412628 h 1705557"/>
              <a:gd name="connsiteX175" fmla="*/ 6321049 w 10232859"/>
              <a:gd name="connsiteY175" fmla="*/ 420978 h 1705557"/>
              <a:gd name="connsiteX176" fmla="*/ 6326853 w 10232859"/>
              <a:gd name="connsiteY176" fmla="*/ 431664 h 1705557"/>
              <a:gd name="connsiteX177" fmla="*/ 6467879 w 10232859"/>
              <a:gd name="connsiteY177" fmla="*/ 474762 h 1705557"/>
              <a:gd name="connsiteX178" fmla="*/ 6564351 w 10232859"/>
              <a:gd name="connsiteY178" fmla="*/ 544032 h 1705557"/>
              <a:gd name="connsiteX179" fmla="*/ 6641544 w 10232859"/>
              <a:gd name="connsiteY179" fmla="*/ 566599 h 1705557"/>
              <a:gd name="connsiteX180" fmla="*/ 6731052 w 10232859"/>
              <a:gd name="connsiteY180" fmla="*/ 578550 h 1705557"/>
              <a:gd name="connsiteX181" fmla="*/ 6858983 w 10232859"/>
              <a:gd name="connsiteY181" fmla="*/ 630237 h 1705557"/>
              <a:gd name="connsiteX182" fmla="*/ 6910661 w 10232859"/>
              <a:gd name="connsiteY182" fmla="*/ 641134 h 1705557"/>
              <a:gd name="connsiteX183" fmla="*/ 6944111 w 10232859"/>
              <a:gd name="connsiteY183" fmla="*/ 666016 h 1705557"/>
              <a:gd name="connsiteX184" fmla="*/ 6965771 w 10232859"/>
              <a:gd name="connsiteY184" fmla="*/ 666445 h 1705557"/>
              <a:gd name="connsiteX185" fmla="*/ 6969639 w 10232859"/>
              <a:gd name="connsiteY185" fmla="*/ 666351 h 1705557"/>
              <a:gd name="connsiteX186" fmla="*/ 6982242 w 10232859"/>
              <a:gd name="connsiteY186" fmla="*/ 669626 h 1705557"/>
              <a:gd name="connsiteX187" fmla="*/ 6989387 w 10232859"/>
              <a:gd name="connsiteY187" fmla="*/ 665988 h 1705557"/>
              <a:gd name="connsiteX188" fmla="*/ 7010930 w 10232859"/>
              <a:gd name="connsiteY188" fmla="*/ 667648 h 1705557"/>
              <a:gd name="connsiteX189" fmla="*/ 7033125 w 10232859"/>
              <a:gd name="connsiteY189" fmla="*/ 674950 h 1705557"/>
              <a:gd name="connsiteX190" fmla="*/ 7134461 w 10232859"/>
              <a:gd name="connsiteY190" fmla="*/ 714706 h 1705557"/>
              <a:gd name="connsiteX191" fmla="*/ 7197450 w 10232859"/>
              <a:gd name="connsiteY191" fmla="*/ 735608 h 1705557"/>
              <a:gd name="connsiteX192" fmla="*/ 7225084 w 10232859"/>
              <a:gd name="connsiteY192" fmla="*/ 739019 h 1705557"/>
              <a:gd name="connsiteX193" fmla="*/ 7261183 w 10232859"/>
              <a:gd name="connsiteY193" fmla="*/ 746827 h 1705557"/>
              <a:gd name="connsiteX194" fmla="*/ 7327760 w 10232859"/>
              <a:gd name="connsiteY194" fmla="*/ 757100 h 1705557"/>
              <a:gd name="connsiteX195" fmla="*/ 7412222 w 10232859"/>
              <a:gd name="connsiteY195" fmla="*/ 777001 h 1705557"/>
              <a:gd name="connsiteX196" fmla="*/ 7457904 w 10232859"/>
              <a:gd name="connsiteY196" fmla="*/ 810835 h 1705557"/>
              <a:gd name="connsiteX197" fmla="*/ 7465795 w 10232859"/>
              <a:gd name="connsiteY197" fmla="*/ 809112 h 1705557"/>
              <a:gd name="connsiteX198" fmla="*/ 7505046 w 10232859"/>
              <a:gd name="connsiteY198" fmla="*/ 823031 h 1705557"/>
              <a:gd name="connsiteX199" fmla="*/ 7623220 w 10232859"/>
              <a:gd name="connsiteY199" fmla="*/ 895034 h 1705557"/>
              <a:gd name="connsiteX200" fmla="*/ 7700458 w 10232859"/>
              <a:gd name="connsiteY200" fmla="*/ 921593 h 1705557"/>
              <a:gd name="connsiteX201" fmla="*/ 7730988 w 10232859"/>
              <a:gd name="connsiteY201" fmla="*/ 927270 h 1705557"/>
              <a:gd name="connsiteX202" fmla="*/ 7781942 w 10232859"/>
              <a:gd name="connsiteY202" fmla="*/ 937017 h 1705557"/>
              <a:gd name="connsiteX203" fmla="*/ 7827704 w 10232859"/>
              <a:gd name="connsiteY203" fmla="*/ 935072 h 1705557"/>
              <a:gd name="connsiteX204" fmla="*/ 7867270 w 10232859"/>
              <a:gd name="connsiteY204" fmla="*/ 946880 h 1705557"/>
              <a:gd name="connsiteX205" fmla="*/ 7866538 w 10232859"/>
              <a:gd name="connsiteY205" fmla="*/ 961559 h 1705557"/>
              <a:gd name="connsiteX206" fmla="*/ 7912084 w 10232859"/>
              <a:gd name="connsiteY206" fmla="*/ 970314 h 1705557"/>
              <a:gd name="connsiteX207" fmla="*/ 7982264 w 10232859"/>
              <a:gd name="connsiteY207" fmla="*/ 982287 h 1705557"/>
              <a:gd name="connsiteX208" fmla="*/ 7991272 w 10232859"/>
              <a:gd name="connsiteY208" fmla="*/ 987618 h 1705557"/>
              <a:gd name="connsiteX209" fmla="*/ 8006496 w 10232859"/>
              <a:gd name="connsiteY209" fmla="*/ 979353 h 1705557"/>
              <a:gd name="connsiteX210" fmla="*/ 8034497 w 10232859"/>
              <a:gd name="connsiteY210" fmla="*/ 978568 h 1705557"/>
              <a:gd name="connsiteX211" fmla="*/ 8150881 w 10232859"/>
              <a:gd name="connsiteY211" fmla="*/ 996925 h 1705557"/>
              <a:gd name="connsiteX212" fmla="*/ 8172106 w 10232859"/>
              <a:gd name="connsiteY212" fmla="*/ 997026 h 1705557"/>
              <a:gd name="connsiteX213" fmla="*/ 8196076 w 10232859"/>
              <a:gd name="connsiteY213" fmla="*/ 1006592 h 1705557"/>
              <a:gd name="connsiteX214" fmla="*/ 8247463 w 10232859"/>
              <a:gd name="connsiteY214" fmla="*/ 1022846 h 1705557"/>
              <a:gd name="connsiteX215" fmla="*/ 8279272 w 10232859"/>
              <a:gd name="connsiteY215" fmla="*/ 1039435 h 1705557"/>
              <a:gd name="connsiteX216" fmla="*/ 8289611 w 10232859"/>
              <a:gd name="connsiteY216" fmla="*/ 1035144 h 1705557"/>
              <a:gd name="connsiteX217" fmla="*/ 8311483 w 10232859"/>
              <a:gd name="connsiteY217" fmla="*/ 1035913 h 1705557"/>
              <a:gd name="connsiteX218" fmla="*/ 8399489 w 10232859"/>
              <a:gd name="connsiteY218" fmla="*/ 1055076 h 1705557"/>
              <a:gd name="connsiteX219" fmla="*/ 8415973 w 10232859"/>
              <a:gd name="connsiteY219" fmla="*/ 1056174 h 1705557"/>
              <a:gd name="connsiteX220" fmla="*/ 8433326 w 10232859"/>
              <a:gd name="connsiteY220" fmla="*/ 1064395 h 1705557"/>
              <a:gd name="connsiteX221" fmla="*/ 8502328 w 10232859"/>
              <a:gd name="connsiteY221" fmla="*/ 1098012 h 1705557"/>
              <a:gd name="connsiteX222" fmla="*/ 8534346 w 10232859"/>
              <a:gd name="connsiteY222" fmla="*/ 1113494 h 1705557"/>
              <a:gd name="connsiteX223" fmla="*/ 8534980 w 10232859"/>
              <a:gd name="connsiteY223" fmla="*/ 1117375 h 1705557"/>
              <a:gd name="connsiteX224" fmla="*/ 8544104 w 10232859"/>
              <a:gd name="connsiteY224" fmla="*/ 1114920 h 1705557"/>
              <a:gd name="connsiteX225" fmla="*/ 8567742 w 10232859"/>
              <a:gd name="connsiteY225" fmla="*/ 1124104 h 1705557"/>
              <a:gd name="connsiteX226" fmla="*/ 8633779 w 10232859"/>
              <a:gd name="connsiteY226" fmla="*/ 1145740 h 1705557"/>
              <a:gd name="connsiteX227" fmla="*/ 8676965 w 10232859"/>
              <a:gd name="connsiteY227" fmla="*/ 1163463 h 1705557"/>
              <a:gd name="connsiteX228" fmla="*/ 8698944 w 10232859"/>
              <a:gd name="connsiteY228" fmla="*/ 1163453 h 1705557"/>
              <a:gd name="connsiteX229" fmla="*/ 8711456 w 10232859"/>
              <a:gd name="connsiteY229" fmla="*/ 1175731 h 1705557"/>
              <a:gd name="connsiteX230" fmla="*/ 8732793 w 10232859"/>
              <a:gd name="connsiteY230" fmla="*/ 1179486 h 1705557"/>
              <a:gd name="connsiteX231" fmla="*/ 8751897 w 10232859"/>
              <a:gd name="connsiteY231" fmla="*/ 1197400 h 1705557"/>
              <a:gd name="connsiteX232" fmla="*/ 8793564 w 10232859"/>
              <a:gd name="connsiteY232" fmla="*/ 1179086 h 1705557"/>
              <a:gd name="connsiteX233" fmla="*/ 8834270 w 10232859"/>
              <a:gd name="connsiteY233" fmla="*/ 1213138 h 1705557"/>
              <a:gd name="connsiteX234" fmla="*/ 8853872 w 10232859"/>
              <a:gd name="connsiteY234" fmla="*/ 1221228 h 1705557"/>
              <a:gd name="connsiteX235" fmla="*/ 8861901 w 10232859"/>
              <a:gd name="connsiteY235" fmla="*/ 1217889 h 1705557"/>
              <a:gd name="connsiteX236" fmla="*/ 8874168 w 10232859"/>
              <a:gd name="connsiteY236" fmla="*/ 1220481 h 1705557"/>
              <a:gd name="connsiteX237" fmla="*/ 8871123 w 10232859"/>
              <a:gd name="connsiteY237" fmla="*/ 1227674 h 1705557"/>
              <a:gd name="connsiteX238" fmla="*/ 8903537 w 10232859"/>
              <a:gd name="connsiteY238" fmla="*/ 1237102 h 1705557"/>
              <a:gd name="connsiteX239" fmla="*/ 8933767 w 10232859"/>
              <a:gd name="connsiteY239" fmla="*/ 1269882 h 1705557"/>
              <a:gd name="connsiteX240" fmla="*/ 8985765 w 10232859"/>
              <a:gd name="connsiteY240" fmla="*/ 1294178 h 1705557"/>
              <a:gd name="connsiteX241" fmla="*/ 9071444 w 10232859"/>
              <a:gd name="connsiteY241" fmla="*/ 1323819 h 1705557"/>
              <a:gd name="connsiteX242" fmla="*/ 9096711 w 10232859"/>
              <a:gd name="connsiteY242" fmla="*/ 1334291 h 1705557"/>
              <a:gd name="connsiteX243" fmla="*/ 9338853 w 10232859"/>
              <a:gd name="connsiteY243" fmla="*/ 1454560 h 1705557"/>
              <a:gd name="connsiteX244" fmla="*/ 9520814 w 10232859"/>
              <a:gd name="connsiteY244" fmla="*/ 1456341 h 1705557"/>
              <a:gd name="connsiteX245" fmla="*/ 9702271 w 10232859"/>
              <a:gd name="connsiteY245" fmla="*/ 1495067 h 1705557"/>
              <a:gd name="connsiteX246" fmla="*/ 9744273 w 10232859"/>
              <a:gd name="connsiteY246" fmla="*/ 1530026 h 1705557"/>
              <a:gd name="connsiteX247" fmla="*/ 9771903 w 10232859"/>
              <a:gd name="connsiteY247" fmla="*/ 1536548 h 1705557"/>
              <a:gd name="connsiteX248" fmla="*/ 9818565 w 10232859"/>
              <a:gd name="connsiteY248" fmla="*/ 1545059 h 1705557"/>
              <a:gd name="connsiteX249" fmla="*/ 9882202 w 10232859"/>
              <a:gd name="connsiteY249" fmla="*/ 1572402 h 1705557"/>
              <a:gd name="connsiteX250" fmla="*/ 10022025 w 10232859"/>
              <a:gd name="connsiteY250" fmla="*/ 1606210 h 1705557"/>
              <a:gd name="connsiteX251" fmla="*/ 10220406 w 10232859"/>
              <a:gd name="connsiteY251" fmla="*/ 1683519 h 1705557"/>
              <a:gd name="connsiteX252" fmla="*/ 10232859 w 10232859"/>
              <a:gd name="connsiteY252" fmla="*/ 1705557 h 1705557"/>
              <a:gd name="connsiteX253" fmla="*/ 0 w 10232859"/>
              <a:gd name="connsiteY253" fmla="*/ 1705557 h 1705557"/>
              <a:gd name="connsiteX254" fmla="*/ 0 w 10232859"/>
              <a:gd name="connsiteY254" fmla="*/ 28342 h 1705557"/>
              <a:gd name="connsiteX255" fmla="*/ 8097 w 10232859"/>
              <a:gd name="connsiteY255" fmla="*/ 30869 h 1705557"/>
              <a:gd name="connsiteX256" fmla="*/ 77128 w 10232859"/>
              <a:gd name="connsiteY256" fmla="*/ 13381 h 1705557"/>
              <a:gd name="connsiteX257" fmla="*/ 188338 w 10232859"/>
              <a:gd name="connsiteY257" fmla="*/ 11593 h 1705557"/>
              <a:gd name="connsiteX258" fmla="*/ 298809 w 10232859"/>
              <a:gd name="connsiteY258" fmla="*/ 12712 h 1705557"/>
              <a:gd name="connsiteX259" fmla="*/ 338985 w 10232859"/>
              <a:gd name="connsiteY259" fmla="*/ 14520 h 1705557"/>
              <a:gd name="connsiteX260" fmla="*/ 409815 w 10232859"/>
              <a:gd name="connsiteY260" fmla="*/ 11559 h 1705557"/>
              <a:gd name="connsiteX261" fmla="*/ 424169 w 10232859"/>
              <a:gd name="connsiteY261"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399852 w 10232859"/>
              <a:gd name="connsiteY129" fmla="*/ 276111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474291 w 10232859"/>
              <a:gd name="connsiteY136" fmla="*/ 301799 h 1705557"/>
              <a:gd name="connsiteX137" fmla="*/ 5508752 w 10232859"/>
              <a:gd name="connsiteY137" fmla="*/ 312267 h 1705557"/>
              <a:gd name="connsiteX138" fmla="*/ 5509657 w 10232859"/>
              <a:gd name="connsiteY138" fmla="*/ 311450 h 1705557"/>
              <a:gd name="connsiteX139" fmla="*/ 5521245 w 10232859"/>
              <a:gd name="connsiteY139" fmla="*/ 310202 h 1705557"/>
              <a:gd name="connsiteX140" fmla="*/ 5542415 w 10232859"/>
              <a:gd name="connsiteY140" fmla="*/ 310009 h 1705557"/>
              <a:gd name="connsiteX141" fmla="*/ 5596538 w 10232859"/>
              <a:gd name="connsiteY141" fmla="*/ 297667 h 1705557"/>
              <a:gd name="connsiteX142" fmla="*/ 5632514 w 10232859"/>
              <a:gd name="connsiteY142" fmla="*/ 308476 h 1705557"/>
              <a:gd name="connsiteX143" fmla="*/ 5640005 w 10232859"/>
              <a:gd name="connsiteY143" fmla="*/ 310131 h 1705557"/>
              <a:gd name="connsiteX144" fmla="*/ 5640259 w 10232859"/>
              <a:gd name="connsiteY144" fmla="*/ 309949 h 1705557"/>
              <a:gd name="connsiteX145" fmla="*/ 5648365 w 10232859"/>
              <a:gd name="connsiteY145" fmla="*/ 311268 h 1705557"/>
              <a:gd name="connsiteX146" fmla="*/ 5653662 w 10232859"/>
              <a:gd name="connsiteY146" fmla="*/ 313149 h 1705557"/>
              <a:gd name="connsiteX147" fmla="*/ 5668196 w 10232859"/>
              <a:gd name="connsiteY147" fmla="*/ 316360 h 1705557"/>
              <a:gd name="connsiteX148" fmla="*/ 5673886 w 10232859"/>
              <a:gd name="connsiteY148" fmla="*/ 316040 h 1705557"/>
              <a:gd name="connsiteX149" fmla="*/ 5677139 w 10232859"/>
              <a:gd name="connsiteY149" fmla="*/ 313859 h 1705557"/>
              <a:gd name="connsiteX150" fmla="*/ 5708983 w 10232859"/>
              <a:gd name="connsiteY150" fmla="*/ 313188 h 1705557"/>
              <a:gd name="connsiteX151" fmla="*/ 5773909 w 10232859"/>
              <a:gd name="connsiteY151" fmla="*/ 318575 h 1705557"/>
              <a:gd name="connsiteX152" fmla="*/ 5809500 w 10232859"/>
              <a:gd name="connsiteY152" fmla="*/ 324964 h 1705557"/>
              <a:gd name="connsiteX153" fmla="*/ 5908729 w 10232859"/>
              <a:gd name="connsiteY153" fmla="*/ 338849 h 1705557"/>
              <a:gd name="connsiteX154" fmla="*/ 6009654 w 10232859"/>
              <a:gd name="connsiteY154" fmla="*/ 350040 h 1705557"/>
              <a:gd name="connsiteX155" fmla="*/ 6067487 w 10232859"/>
              <a:gd name="connsiteY155" fmla="*/ 340226 h 1705557"/>
              <a:gd name="connsiteX156" fmla="*/ 6073281 w 10232859"/>
              <a:gd name="connsiteY156" fmla="*/ 340830 h 1705557"/>
              <a:gd name="connsiteX157" fmla="*/ 6086225 w 10232859"/>
              <a:gd name="connsiteY157" fmla="*/ 346135 h 1705557"/>
              <a:gd name="connsiteX158" fmla="*/ 6090616 w 10232859"/>
              <a:gd name="connsiteY158" fmla="*/ 348731 h 1705557"/>
              <a:gd name="connsiteX159" fmla="*/ 6098056 w 10232859"/>
              <a:gd name="connsiteY159" fmla="*/ 351249 h 1705557"/>
              <a:gd name="connsiteX160" fmla="*/ 6098391 w 10232859"/>
              <a:gd name="connsiteY160" fmla="*/ 351119 h 1705557"/>
              <a:gd name="connsiteX161" fmla="*/ 6105063 w 10232859"/>
              <a:gd name="connsiteY161" fmla="*/ 353854 h 1705557"/>
              <a:gd name="connsiteX162" fmla="*/ 6135796 w 10232859"/>
              <a:gd name="connsiteY162" fmla="*/ 369657 h 1705557"/>
              <a:gd name="connsiteX163" fmla="*/ 6195166 w 10232859"/>
              <a:gd name="connsiteY163" fmla="*/ 366704 h 1705557"/>
              <a:gd name="connsiteX164" fmla="*/ 6216259 w 10232859"/>
              <a:gd name="connsiteY164" fmla="*/ 369879 h 1705557"/>
              <a:gd name="connsiteX165" fmla="*/ 6228331 w 10232859"/>
              <a:gd name="connsiteY165" fmla="*/ 370548 h 1705557"/>
              <a:gd name="connsiteX166" fmla="*/ 6229602 w 10232859"/>
              <a:gd name="connsiteY166" fmla="*/ 369928 h 1705557"/>
              <a:gd name="connsiteX167" fmla="*/ 6258988 w 10232859"/>
              <a:gd name="connsiteY167" fmla="*/ 385174 h 1705557"/>
              <a:gd name="connsiteX168" fmla="*/ 6264106 w 10232859"/>
              <a:gd name="connsiteY168" fmla="*/ 385655 h 1705557"/>
              <a:gd name="connsiteX169" fmla="*/ 6281703 w 10232859"/>
              <a:gd name="connsiteY169" fmla="*/ 397568 h 1705557"/>
              <a:gd name="connsiteX170" fmla="*/ 6291622 w 10232859"/>
              <a:gd name="connsiteY170" fmla="*/ 402669 h 1705557"/>
              <a:gd name="connsiteX171" fmla="*/ 6292712 w 10232859"/>
              <a:gd name="connsiteY171" fmla="*/ 406285 h 1705557"/>
              <a:gd name="connsiteX172" fmla="*/ 6308227 w 10232859"/>
              <a:gd name="connsiteY172" fmla="*/ 412710 h 1705557"/>
              <a:gd name="connsiteX173" fmla="*/ 6310656 w 10232859"/>
              <a:gd name="connsiteY173" fmla="*/ 412628 h 1705557"/>
              <a:gd name="connsiteX174" fmla="*/ 6321049 w 10232859"/>
              <a:gd name="connsiteY174" fmla="*/ 420978 h 1705557"/>
              <a:gd name="connsiteX175" fmla="*/ 6326853 w 10232859"/>
              <a:gd name="connsiteY175" fmla="*/ 431664 h 1705557"/>
              <a:gd name="connsiteX176" fmla="*/ 6467879 w 10232859"/>
              <a:gd name="connsiteY176" fmla="*/ 474762 h 1705557"/>
              <a:gd name="connsiteX177" fmla="*/ 6564351 w 10232859"/>
              <a:gd name="connsiteY177" fmla="*/ 544032 h 1705557"/>
              <a:gd name="connsiteX178" fmla="*/ 6641544 w 10232859"/>
              <a:gd name="connsiteY178" fmla="*/ 566599 h 1705557"/>
              <a:gd name="connsiteX179" fmla="*/ 6731052 w 10232859"/>
              <a:gd name="connsiteY179" fmla="*/ 578550 h 1705557"/>
              <a:gd name="connsiteX180" fmla="*/ 6858983 w 10232859"/>
              <a:gd name="connsiteY180" fmla="*/ 630237 h 1705557"/>
              <a:gd name="connsiteX181" fmla="*/ 6910661 w 10232859"/>
              <a:gd name="connsiteY181" fmla="*/ 641134 h 1705557"/>
              <a:gd name="connsiteX182" fmla="*/ 6944111 w 10232859"/>
              <a:gd name="connsiteY182" fmla="*/ 666016 h 1705557"/>
              <a:gd name="connsiteX183" fmla="*/ 6965771 w 10232859"/>
              <a:gd name="connsiteY183" fmla="*/ 666445 h 1705557"/>
              <a:gd name="connsiteX184" fmla="*/ 6969639 w 10232859"/>
              <a:gd name="connsiteY184" fmla="*/ 666351 h 1705557"/>
              <a:gd name="connsiteX185" fmla="*/ 6982242 w 10232859"/>
              <a:gd name="connsiteY185" fmla="*/ 669626 h 1705557"/>
              <a:gd name="connsiteX186" fmla="*/ 6989387 w 10232859"/>
              <a:gd name="connsiteY186" fmla="*/ 665988 h 1705557"/>
              <a:gd name="connsiteX187" fmla="*/ 7010930 w 10232859"/>
              <a:gd name="connsiteY187" fmla="*/ 667648 h 1705557"/>
              <a:gd name="connsiteX188" fmla="*/ 7033125 w 10232859"/>
              <a:gd name="connsiteY188" fmla="*/ 674950 h 1705557"/>
              <a:gd name="connsiteX189" fmla="*/ 7134461 w 10232859"/>
              <a:gd name="connsiteY189" fmla="*/ 714706 h 1705557"/>
              <a:gd name="connsiteX190" fmla="*/ 7197450 w 10232859"/>
              <a:gd name="connsiteY190" fmla="*/ 735608 h 1705557"/>
              <a:gd name="connsiteX191" fmla="*/ 7225084 w 10232859"/>
              <a:gd name="connsiteY191" fmla="*/ 739019 h 1705557"/>
              <a:gd name="connsiteX192" fmla="*/ 7261183 w 10232859"/>
              <a:gd name="connsiteY192" fmla="*/ 746827 h 1705557"/>
              <a:gd name="connsiteX193" fmla="*/ 7327760 w 10232859"/>
              <a:gd name="connsiteY193" fmla="*/ 757100 h 1705557"/>
              <a:gd name="connsiteX194" fmla="*/ 7412222 w 10232859"/>
              <a:gd name="connsiteY194" fmla="*/ 777001 h 1705557"/>
              <a:gd name="connsiteX195" fmla="*/ 7457904 w 10232859"/>
              <a:gd name="connsiteY195" fmla="*/ 810835 h 1705557"/>
              <a:gd name="connsiteX196" fmla="*/ 7465795 w 10232859"/>
              <a:gd name="connsiteY196" fmla="*/ 809112 h 1705557"/>
              <a:gd name="connsiteX197" fmla="*/ 7505046 w 10232859"/>
              <a:gd name="connsiteY197" fmla="*/ 823031 h 1705557"/>
              <a:gd name="connsiteX198" fmla="*/ 7623220 w 10232859"/>
              <a:gd name="connsiteY198" fmla="*/ 895034 h 1705557"/>
              <a:gd name="connsiteX199" fmla="*/ 7700458 w 10232859"/>
              <a:gd name="connsiteY199" fmla="*/ 921593 h 1705557"/>
              <a:gd name="connsiteX200" fmla="*/ 7730988 w 10232859"/>
              <a:gd name="connsiteY200" fmla="*/ 927270 h 1705557"/>
              <a:gd name="connsiteX201" fmla="*/ 7781942 w 10232859"/>
              <a:gd name="connsiteY201" fmla="*/ 937017 h 1705557"/>
              <a:gd name="connsiteX202" fmla="*/ 7827704 w 10232859"/>
              <a:gd name="connsiteY202" fmla="*/ 935072 h 1705557"/>
              <a:gd name="connsiteX203" fmla="*/ 7867270 w 10232859"/>
              <a:gd name="connsiteY203" fmla="*/ 946880 h 1705557"/>
              <a:gd name="connsiteX204" fmla="*/ 7866538 w 10232859"/>
              <a:gd name="connsiteY204" fmla="*/ 961559 h 1705557"/>
              <a:gd name="connsiteX205" fmla="*/ 7912084 w 10232859"/>
              <a:gd name="connsiteY205" fmla="*/ 970314 h 1705557"/>
              <a:gd name="connsiteX206" fmla="*/ 7982264 w 10232859"/>
              <a:gd name="connsiteY206" fmla="*/ 982287 h 1705557"/>
              <a:gd name="connsiteX207" fmla="*/ 7991272 w 10232859"/>
              <a:gd name="connsiteY207" fmla="*/ 987618 h 1705557"/>
              <a:gd name="connsiteX208" fmla="*/ 8006496 w 10232859"/>
              <a:gd name="connsiteY208" fmla="*/ 979353 h 1705557"/>
              <a:gd name="connsiteX209" fmla="*/ 8034497 w 10232859"/>
              <a:gd name="connsiteY209" fmla="*/ 978568 h 1705557"/>
              <a:gd name="connsiteX210" fmla="*/ 8150881 w 10232859"/>
              <a:gd name="connsiteY210" fmla="*/ 996925 h 1705557"/>
              <a:gd name="connsiteX211" fmla="*/ 8172106 w 10232859"/>
              <a:gd name="connsiteY211" fmla="*/ 997026 h 1705557"/>
              <a:gd name="connsiteX212" fmla="*/ 8196076 w 10232859"/>
              <a:gd name="connsiteY212" fmla="*/ 1006592 h 1705557"/>
              <a:gd name="connsiteX213" fmla="*/ 8247463 w 10232859"/>
              <a:gd name="connsiteY213" fmla="*/ 1022846 h 1705557"/>
              <a:gd name="connsiteX214" fmla="*/ 8279272 w 10232859"/>
              <a:gd name="connsiteY214" fmla="*/ 1039435 h 1705557"/>
              <a:gd name="connsiteX215" fmla="*/ 8289611 w 10232859"/>
              <a:gd name="connsiteY215" fmla="*/ 1035144 h 1705557"/>
              <a:gd name="connsiteX216" fmla="*/ 8311483 w 10232859"/>
              <a:gd name="connsiteY216" fmla="*/ 1035913 h 1705557"/>
              <a:gd name="connsiteX217" fmla="*/ 8399489 w 10232859"/>
              <a:gd name="connsiteY217" fmla="*/ 1055076 h 1705557"/>
              <a:gd name="connsiteX218" fmla="*/ 8415973 w 10232859"/>
              <a:gd name="connsiteY218" fmla="*/ 1056174 h 1705557"/>
              <a:gd name="connsiteX219" fmla="*/ 8433326 w 10232859"/>
              <a:gd name="connsiteY219" fmla="*/ 1064395 h 1705557"/>
              <a:gd name="connsiteX220" fmla="*/ 8502328 w 10232859"/>
              <a:gd name="connsiteY220" fmla="*/ 1098012 h 1705557"/>
              <a:gd name="connsiteX221" fmla="*/ 8534346 w 10232859"/>
              <a:gd name="connsiteY221" fmla="*/ 1113494 h 1705557"/>
              <a:gd name="connsiteX222" fmla="*/ 8534980 w 10232859"/>
              <a:gd name="connsiteY222" fmla="*/ 1117375 h 1705557"/>
              <a:gd name="connsiteX223" fmla="*/ 8544104 w 10232859"/>
              <a:gd name="connsiteY223" fmla="*/ 1114920 h 1705557"/>
              <a:gd name="connsiteX224" fmla="*/ 8567742 w 10232859"/>
              <a:gd name="connsiteY224" fmla="*/ 1124104 h 1705557"/>
              <a:gd name="connsiteX225" fmla="*/ 8633779 w 10232859"/>
              <a:gd name="connsiteY225" fmla="*/ 1145740 h 1705557"/>
              <a:gd name="connsiteX226" fmla="*/ 8676965 w 10232859"/>
              <a:gd name="connsiteY226" fmla="*/ 1163463 h 1705557"/>
              <a:gd name="connsiteX227" fmla="*/ 8698944 w 10232859"/>
              <a:gd name="connsiteY227" fmla="*/ 1163453 h 1705557"/>
              <a:gd name="connsiteX228" fmla="*/ 8711456 w 10232859"/>
              <a:gd name="connsiteY228" fmla="*/ 1175731 h 1705557"/>
              <a:gd name="connsiteX229" fmla="*/ 8732793 w 10232859"/>
              <a:gd name="connsiteY229" fmla="*/ 1179486 h 1705557"/>
              <a:gd name="connsiteX230" fmla="*/ 8751897 w 10232859"/>
              <a:gd name="connsiteY230" fmla="*/ 1197400 h 1705557"/>
              <a:gd name="connsiteX231" fmla="*/ 8793564 w 10232859"/>
              <a:gd name="connsiteY231" fmla="*/ 1179086 h 1705557"/>
              <a:gd name="connsiteX232" fmla="*/ 8834270 w 10232859"/>
              <a:gd name="connsiteY232" fmla="*/ 1213138 h 1705557"/>
              <a:gd name="connsiteX233" fmla="*/ 8853872 w 10232859"/>
              <a:gd name="connsiteY233" fmla="*/ 1221228 h 1705557"/>
              <a:gd name="connsiteX234" fmla="*/ 8861901 w 10232859"/>
              <a:gd name="connsiteY234" fmla="*/ 1217889 h 1705557"/>
              <a:gd name="connsiteX235" fmla="*/ 8874168 w 10232859"/>
              <a:gd name="connsiteY235" fmla="*/ 1220481 h 1705557"/>
              <a:gd name="connsiteX236" fmla="*/ 8871123 w 10232859"/>
              <a:gd name="connsiteY236" fmla="*/ 1227674 h 1705557"/>
              <a:gd name="connsiteX237" fmla="*/ 8903537 w 10232859"/>
              <a:gd name="connsiteY237" fmla="*/ 1237102 h 1705557"/>
              <a:gd name="connsiteX238" fmla="*/ 8933767 w 10232859"/>
              <a:gd name="connsiteY238" fmla="*/ 1269882 h 1705557"/>
              <a:gd name="connsiteX239" fmla="*/ 8985765 w 10232859"/>
              <a:gd name="connsiteY239" fmla="*/ 1294178 h 1705557"/>
              <a:gd name="connsiteX240" fmla="*/ 9071444 w 10232859"/>
              <a:gd name="connsiteY240" fmla="*/ 1323819 h 1705557"/>
              <a:gd name="connsiteX241" fmla="*/ 9096711 w 10232859"/>
              <a:gd name="connsiteY241" fmla="*/ 1334291 h 1705557"/>
              <a:gd name="connsiteX242" fmla="*/ 9338853 w 10232859"/>
              <a:gd name="connsiteY242" fmla="*/ 1454560 h 1705557"/>
              <a:gd name="connsiteX243" fmla="*/ 9520814 w 10232859"/>
              <a:gd name="connsiteY243" fmla="*/ 1456341 h 1705557"/>
              <a:gd name="connsiteX244" fmla="*/ 9702271 w 10232859"/>
              <a:gd name="connsiteY244" fmla="*/ 1495067 h 1705557"/>
              <a:gd name="connsiteX245" fmla="*/ 9744273 w 10232859"/>
              <a:gd name="connsiteY245" fmla="*/ 1530026 h 1705557"/>
              <a:gd name="connsiteX246" fmla="*/ 9771903 w 10232859"/>
              <a:gd name="connsiteY246" fmla="*/ 1536548 h 1705557"/>
              <a:gd name="connsiteX247" fmla="*/ 9818565 w 10232859"/>
              <a:gd name="connsiteY247" fmla="*/ 1545059 h 1705557"/>
              <a:gd name="connsiteX248" fmla="*/ 9882202 w 10232859"/>
              <a:gd name="connsiteY248" fmla="*/ 1572402 h 1705557"/>
              <a:gd name="connsiteX249" fmla="*/ 10022025 w 10232859"/>
              <a:gd name="connsiteY249" fmla="*/ 1606210 h 1705557"/>
              <a:gd name="connsiteX250" fmla="*/ 10220406 w 10232859"/>
              <a:gd name="connsiteY250" fmla="*/ 1683519 h 1705557"/>
              <a:gd name="connsiteX251" fmla="*/ 10232859 w 10232859"/>
              <a:gd name="connsiteY251" fmla="*/ 1705557 h 1705557"/>
              <a:gd name="connsiteX252" fmla="*/ 0 w 10232859"/>
              <a:gd name="connsiteY252" fmla="*/ 1705557 h 1705557"/>
              <a:gd name="connsiteX253" fmla="*/ 0 w 10232859"/>
              <a:gd name="connsiteY253" fmla="*/ 28342 h 1705557"/>
              <a:gd name="connsiteX254" fmla="*/ 8097 w 10232859"/>
              <a:gd name="connsiteY254" fmla="*/ 30869 h 1705557"/>
              <a:gd name="connsiteX255" fmla="*/ 77128 w 10232859"/>
              <a:gd name="connsiteY255" fmla="*/ 13381 h 1705557"/>
              <a:gd name="connsiteX256" fmla="*/ 188338 w 10232859"/>
              <a:gd name="connsiteY256" fmla="*/ 11593 h 1705557"/>
              <a:gd name="connsiteX257" fmla="*/ 298809 w 10232859"/>
              <a:gd name="connsiteY257" fmla="*/ 12712 h 1705557"/>
              <a:gd name="connsiteX258" fmla="*/ 338985 w 10232859"/>
              <a:gd name="connsiteY258" fmla="*/ 14520 h 1705557"/>
              <a:gd name="connsiteX259" fmla="*/ 409815 w 10232859"/>
              <a:gd name="connsiteY259" fmla="*/ 11559 h 1705557"/>
              <a:gd name="connsiteX260" fmla="*/ 424169 w 10232859"/>
              <a:gd name="connsiteY260"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399852 w 10232859"/>
              <a:gd name="connsiteY129" fmla="*/ 276111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090616 w 10232859"/>
              <a:gd name="connsiteY157" fmla="*/ 348731 h 1705557"/>
              <a:gd name="connsiteX158" fmla="*/ 6098056 w 10232859"/>
              <a:gd name="connsiteY158" fmla="*/ 351249 h 1705557"/>
              <a:gd name="connsiteX159" fmla="*/ 6098391 w 10232859"/>
              <a:gd name="connsiteY159" fmla="*/ 351119 h 1705557"/>
              <a:gd name="connsiteX160" fmla="*/ 6105063 w 10232859"/>
              <a:gd name="connsiteY160" fmla="*/ 353854 h 1705557"/>
              <a:gd name="connsiteX161" fmla="*/ 6135796 w 10232859"/>
              <a:gd name="connsiteY161" fmla="*/ 369657 h 1705557"/>
              <a:gd name="connsiteX162" fmla="*/ 6195166 w 10232859"/>
              <a:gd name="connsiteY162" fmla="*/ 366704 h 1705557"/>
              <a:gd name="connsiteX163" fmla="*/ 6216259 w 10232859"/>
              <a:gd name="connsiteY163" fmla="*/ 369879 h 1705557"/>
              <a:gd name="connsiteX164" fmla="*/ 6228331 w 10232859"/>
              <a:gd name="connsiteY164" fmla="*/ 370548 h 1705557"/>
              <a:gd name="connsiteX165" fmla="*/ 6229602 w 10232859"/>
              <a:gd name="connsiteY165" fmla="*/ 369928 h 1705557"/>
              <a:gd name="connsiteX166" fmla="*/ 6258988 w 10232859"/>
              <a:gd name="connsiteY166" fmla="*/ 385174 h 1705557"/>
              <a:gd name="connsiteX167" fmla="*/ 6264106 w 10232859"/>
              <a:gd name="connsiteY167" fmla="*/ 385655 h 1705557"/>
              <a:gd name="connsiteX168" fmla="*/ 6281703 w 10232859"/>
              <a:gd name="connsiteY168" fmla="*/ 397568 h 1705557"/>
              <a:gd name="connsiteX169" fmla="*/ 6291622 w 10232859"/>
              <a:gd name="connsiteY169" fmla="*/ 402669 h 1705557"/>
              <a:gd name="connsiteX170" fmla="*/ 6292712 w 10232859"/>
              <a:gd name="connsiteY170" fmla="*/ 406285 h 1705557"/>
              <a:gd name="connsiteX171" fmla="*/ 6308227 w 10232859"/>
              <a:gd name="connsiteY171" fmla="*/ 412710 h 1705557"/>
              <a:gd name="connsiteX172" fmla="*/ 6310656 w 10232859"/>
              <a:gd name="connsiteY172" fmla="*/ 412628 h 1705557"/>
              <a:gd name="connsiteX173" fmla="*/ 6321049 w 10232859"/>
              <a:gd name="connsiteY173" fmla="*/ 420978 h 1705557"/>
              <a:gd name="connsiteX174" fmla="*/ 6326853 w 10232859"/>
              <a:gd name="connsiteY174" fmla="*/ 431664 h 1705557"/>
              <a:gd name="connsiteX175" fmla="*/ 6467879 w 10232859"/>
              <a:gd name="connsiteY175" fmla="*/ 474762 h 1705557"/>
              <a:gd name="connsiteX176" fmla="*/ 6564351 w 10232859"/>
              <a:gd name="connsiteY176" fmla="*/ 544032 h 1705557"/>
              <a:gd name="connsiteX177" fmla="*/ 6641544 w 10232859"/>
              <a:gd name="connsiteY177" fmla="*/ 566599 h 1705557"/>
              <a:gd name="connsiteX178" fmla="*/ 6731052 w 10232859"/>
              <a:gd name="connsiteY178" fmla="*/ 578550 h 1705557"/>
              <a:gd name="connsiteX179" fmla="*/ 6858983 w 10232859"/>
              <a:gd name="connsiteY179" fmla="*/ 630237 h 1705557"/>
              <a:gd name="connsiteX180" fmla="*/ 6910661 w 10232859"/>
              <a:gd name="connsiteY180" fmla="*/ 641134 h 1705557"/>
              <a:gd name="connsiteX181" fmla="*/ 6944111 w 10232859"/>
              <a:gd name="connsiteY181" fmla="*/ 666016 h 1705557"/>
              <a:gd name="connsiteX182" fmla="*/ 6965771 w 10232859"/>
              <a:gd name="connsiteY182" fmla="*/ 666445 h 1705557"/>
              <a:gd name="connsiteX183" fmla="*/ 6969639 w 10232859"/>
              <a:gd name="connsiteY183" fmla="*/ 666351 h 1705557"/>
              <a:gd name="connsiteX184" fmla="*/ 6982242 w 10232859"/>
              <a:gd name="connsiteY184" fmla="*/ 669626 h 1705557"/>
              <a:gd name="connsiteX185" fmla="*/ 6989387 w 10232859"/>
              <a:gd name="connsiteY185" fmla="*/ 665988 h 1705557"/>
              <a:gd name="connsiteX186" fmla="*/ 7010930 w 10232859"/>
              <a:gd name="connsiteY186" fmla="*/ 667648 h 1705557"/>
              <a:gd name="connsiteX187" fmla="*/ 7033125 w 10232859"/>
              <a:gd name="connsiteY187" fmla="*/ 674950 h 1705557"/>
              <a:gd name="connsiteX188" fmla="*/ 7134461 w 10232859"/>
              <a:gd name="connsiteY188" fmla="*/ 714706 h 1705557"/>
              <a:gd name="connsiteX189" fmla="*/ 7197450 w 10232859"/>
              <a:gd name="connsiteY189" fmla="*/ 735608 h 1705557"/>
              <a:gd name="connsiteX190" fmla="*/ 7225084 w 10232859"/>
              <a:gd name="connsiteY190" fmla="*/ 739019 h 1705557"/>
              <a:gd name="connsiteX191" fmla="*/ 7261183 w 10232859"/>
              <a:gd name="connsiteY191" fmla="*/ 746827 h 1705557"/>
              <a:gd name="connsiteX192" fmla="*/ 7327760 w 10232859"/>
              <a:gd name="connsiteY192" fmla="*/ 757100 h 1705557"/>
              <a:gd name="connsiteX193" fmla="*/ 7412222 w 10232859"/>
              <a:gd name="connsiteY193" fmla="*/ 777001 h 1705557"/>
              <a:gd name="connsiteX194" fmla="*/ 7457904 w 10232859"/>
              <a:gd name="connsiteY194" fmla="*/ 810835 h 1705557"/>
              <a:gd name="connsiteX195" fmla="*/ 7465795 w 10232859"/>
              <a:gd name="connsiteY195" fmla="*/ 809112 h 1705557"/>
              <a:gd name="connsiteX196" fmla="*/ 7505046 w 10232859"/>
              <a:gd name="connsiteY196" fmla="*/ 823031 h 1705557"/>
              <a:gd name="connsiteX197" fmla="*/ 7623220 w 10232859"/>
              <a:gd name="connsiteY197" fmla="*/ 895034 h 1705557"/>
              <a:gd name="connsiteX198" fmla="*/ 7700458 w 10232859"/>
              <a:gd name="connsiteY198" fmla="*/ 921593 h 1705557"/>
              <a:gd name="connsiteX199" fmla="*/ 7730988 w 10232859"/>
              <a:gd name="connsiteY199" fmla="*/ 927270 h 1705557"/>
              <a:gd name="connsiteX200" fmla="*/ 7781942 w 10232859"/>
              <a:gd name="connsiteY200" fmla="*/ 937017 h 1705557"/>
              <a:gd name="connsiteX201" fmla="*/ 7827704 w 10232859"/>
              <a:gd name="connsiteY201" fmla="*/ 935072 h 1705557"/>
              <a:gd name="connsiteX202" fmla="*/ 7867270 w 10232859"/>
              <a:gd name="connsiteY202" fmla="*/ 946880 h 1705557"/>
              <a:gd name="connsiteX203" fmla="*/ 7866538 w 10232859"/>
              <a:gd name="connsiteY203" fmla="*/ 961559 h 1705557"/>
              <a:gd name="connsiteX204" fmla="*/ 7912084 w 10232859"/>
              <a:gd name="connsiteY204" fmla="*/ 970314 h 1705557"/>
              <a:gd name="connsiteX205" fmla="*/ 7982264 w 10232859"/>
              <a:gd name="connsiteY205" fmla="*/ 982287 h 1705557"/>
              <a:gd name="connsiteX206" fmla="*/ 7991272 w 10232859"/>
              <a:gd name="connsiteY206" fmla="*/ 987618 h 1705557"/>
              <a:gd name="connsiteX207" fmla="*/ 8006496 w 10232859"/>
              <a:gd name="connsiteY207" fmla="*/ 979353 h 1705557"/>
              <a:gd name="connsiteX208" fmla="*/ 8034497 w 10232859"/>
              <a:gd name="connsiteY208" fmla="*/ 978568 h 1705557"/>
              <a:gd name="connsiteX209" fmla="*/ 8150881 w 10232859"/>
              <a:gd name="connsiteY209" fmla="*/ 996925 h 1705557"/>
              <a:gd name="connsiteX210" fmla="*/ 8172106 w 10232859"/>
              <a:gd name="connsiteY210" fmla="*/ 997026 h 1705557"/>
              <a:gd name="connsiteX211" fmla="*/ 8196076 w 10232859"/>
              <a:gd name="connsiteY211" fmla="*/ 1006592 h 1705557"/>
              <a:gd name="connsiteX212" fmla="*/ 8247463 w 10232859"/>
              <a:gd name="connsiteY212" fmla="*/ 1022846 h 1705557"/>
              <a:gd name="connsiteX213" fmla="*/ 8279272 w 10232859"/>
              <a:gd name="connsiteY213" fmla="*/ 1039435 h 1705557"/>
              <a:gd name="connsiteX214" fmla="*/ 8289611 w 10232859"/>
              <a:gd name="connsiteY214" fmla="*/ 1035144 h 1705557"/>
              <a:gd name="connsiteX215" fmla="*/ 8311483 w 10232859"/>
              <a:gd name="connsiteY215" fmla="*/ 1035913 h 1705557"/>
              <a:gd name="connsiteX216" fmla="*/ 8399489 w 10232859"/>
              <a:gd name="connsiteY216" fmla="*/ 1055076 h 1705557"/>
              <a:gd name="connsiteX217" fmla="*/ 8415973 w 10232859"/>
              <a:gd name="connsiteY217" fmla="*/ 1056174 h 1705557"/>
              <a:gd name="connsiteX218" fmla="*/ 8433326 w 10232859"/>
              <a:gd name="connsiteY218" fmla="*/ 1064395 h 1705557"/>
              <a:gd name="connsiteX219" fmla="*/ 8502328 w 10232859"/>
              <a:gd name="connsiteY219" fmla="*/ 1098012 h 1705557"/>
              <a:gd name="connsiteX220" fmla="*/ 8534346 w 10232859"/>
              <a:gd name="connsiteY220" fmla="*/ 1113494 h 1705557"/>
              <a:gd name="connsiteX221" fmla="*/ 8534980 w 10232859"/>
              <a:gd name="connsiteY221" fmla="*/ 1117375 h 1705557"/>
              <a:gd name="connsiteX222" fmla="*/ 8544104 w 10232859"/>
              <a:gd name="connsiteY222" fmla="*/ 1114920 h 1705557"/>
              <a:gd name="connsiteX223" fmla="*/ 8567742 w 10232859"/>
              <a:gd name="connsiteY223" fmla="*/ 1124104 h 1705557"/>
              <a:gd name="connsiteX224" fmla="*/ 8633779 w 10232859"/>
              <a:gd name="connsiteY224" fmla="*/ 1145740 h 1705557"/>
              <a:gd name="connsiteX225" fmla="*/ 8676965 w 10232859"/>
              <a:gd name="connsiteY225" fmla="*/ 1163463 h 1705557"/>
              <a:gd name="connsiteX226" fmla="*/ 8698944 w 10232859"/>
              <a:gd name="connsiteY226" fmla="*/ 1163453 h 1705557"/>
              <a:gd name="connsiteX227" fmla="*/ 8711456 w 10232859"/>
              <a:gd name="connsiteY227" fmla="*/ 1175731 h 1705557"/>
              <a:gd name="connsiteX228" fmla="*/ 8732793 w 10232859"/>
              <a:gd name="connsiteY228" fmla="*/ 1179486 h 1705557"/>
              <a:gd name="connsiteX229" fmla="*/ 8751897 w 10232859"/>
              <a:gd name="connsiteY229" fmla="*/ 1197400 h 1705557"/>
              <a:gd name="connsiteX230" fmla="*/ 8793564 w 10232859"/>
              <a:gd name="connsiteY230" fmla="*/ 1179086 h 1705557"/>
              <a:gd name="connsiteX231" fmla="*/ 8834270 w 10232859"/>
              <a:gd name="connsiteY231" fmla="*/ 1213138 h 1705557"/>
              <a:gd name="connsiteX232" fmla="*/ 8853872 w 10232859"/>
              <a:gd name="connsiteY232" fmla="*/ 1221228 h 1705557"/>
              <a:gd name="connsiteX233" fmla="*/ 8861901 w 10232859"/>
              <a:gd name="connsiteY233" fmla="*/ 1217889 h 1705557"/>
              <a:gd name="connsiteX234" fmla="*/ 8874168 w 10232859"/>
              <a:gd name="connsiteY234" fmla="*/ 1220481 h 1705557"/>
              <a:gd name="connsiteX235" fmla="*/ 8871123 w 10232859"/>
              <a:gd name="connsiteY235" fmla="*/ 1227674 h 1705557"/>
              <a:gd name="connsiteX236" fmla="*/ 8903537 w 10232859"/>
              <a:gd name="connsiteY236" fmla="*/ 1237102 h 1705557"/>
              <a:gd name="connsiteX237" fmla="*/ 8933767 w 10232859"/>
              <a:gd name="connsiteY237" fmla="*/ 1269882 h 1705557"/>
              <a:gd name="connsiteX238" fmla="*/ 8985765 w 10232859"/>
              <a:gd name="connsiteY238" fmla="*/ 1294178 h 1705557"/>
              <a:gd name="connsiteX239" fmla="*/ 9071444 w 10232859"/>
              <a:gd name="connsiteY239" fmla="*/ 1323819 h 1705557"/>
              <a:gd name="connsiteX240" fmla="*/ 9096711 w 10232859"/>
              <a:gd name="connsiteY240" fmla="*/ 1334291 h 1705557"/>
              <a:gd name="connsiteX241" fmla="*/ 9338853 w 10232859"/>
              <a:gd name="connsiteY241" fmla="*/ 1454560 h 1705557"/>
              <a:gd name="connsiteX242" fmla="*/ 9520814 w 10232859"/>
              <a:gd name="connsiteY242" fmla="*/ 1456341 h 1705557"/>
              <a:gd name="connsiteX243" fmla="*/ 9702271 w 10232859"/>
              <a:gd name="connsiteY243" fmla="*/ 1495067 h 1705557"/>
              <a:gd name="connsiteX244" fmla="*/ 9744273 w 10232859"/>
              <a:gd name="connsiteY244" fmla="*/ 1530026 h 1705557"/>
              <a:gd name="connsiteX245" fmla="*/ 9771903 w 10232859"/>
              <a:gd name="connsiteY245" fmla="*/ 1536548 h 1705557"/>
              <a:gd name="connsiteX246" fmla="*/ 9818565 w 10232859"/>
              <a:gd name="connsiteY246" fmla="*/ 1545059 h 1705557"/>
              <a:gd name="connsiteX247" fmla="*/ 9882202 w 10232859"/>
              <a:gd name="connsiteY247" fmla="*/ 1572402 h 1705557"/>
              <a:gd name="connsiteX248" fmla="*/ 10022025 w 10232859"/>
              <a:gd name="connsiteY248" fmla="*/ 1606210 h 1705557"/>
              <a:gd name="connsiteX249" fmla="*/ 10220406 w 10232859"/>
              <a:gd name="connsiteY249" fmla="*/ 1683519 h 1705557"/>
              <a:gd name="connsiteX250" fmla="*/ 10232859 w 10232859"/>
              <a:gd name="connsiteY250" fmla="*/ 1705557 h 1705557"/>
              <a:gd name="connsiteX251" fmla="*/ 0 w 10232859"/>
              <a:gd name="connsiteY251" fmla="*/ 1705557 h 1705557"/>
              <a:gd name="connsiteX252" fmla="*/ 0 w 10232859"/>
              <a:gd name="connsiteY252" fmla="*/ 28342 h 1705557"/>
              <a:gd name="connsiteX253" fmla="*/ 8097 w 10232859"/>
              <a:gd name="connsiteY253" fmla="*/ 30869 h 1705557"/>
              <a:gd name="connsiteX254" fmla="*/ 77128 w 10232859"/>
              <a:gd name="connsiteY254" fmla="*/ 13381 h 1705557"/>
              <a:gd name="connsiteX255" fmla="*/ 188338 w 10232859"/>
              <a:gd name="connsiteY255" fmla="*/ 11593 h 1705557"/>
              <a:gd name="connsiteX256" fmla="*/ 298809 w 10232859"/>
              <a:gd name="connsiteY256" fmla="*/ 12712 h 1705557"/>
              <a:gd name="connsiteX257" fmla="*/ 338985 w 10232859"/>
              <a:gd name="connsiteY257" fmla="*/ 14520 h 1705557"/>
              <a:gd name="connsiteX258" fmla="*/ 409815 w 10232859"/>
              <a:gd name="connsiteY258" fmla="*/ 11559 h 1705557"/>
              <a:gd name="connsiteX259" fmla="*/ 424169 w 10232859"/>
              <a:gd name="connsiteY259"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399852 w 10232859"/>
              <a:gd name="connsiteY129" fmla="*/ 276111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090616 w 10232859"/>
              <a:gd name="connsiteY157" fmla="*/ 348731 h 1705557"/>
              <a:gd name="connsiteX158" fmla="*/ 6098056 w 10232859"/>
              <a:gd name="connsiteY158" fmla="*/ 351249 h 1705557"/>
              <a:gd name="connsiteX159" fmla="*/ 6098391 w 10232859"/>
              <a:gd name="connsiteY159" fmla="*/ 351119 h 1705557"/>
              <a:gd name="connsiteX160" fmla="*/ 6105063 w 10232859"/>
              <a:gd name="connsiteY160" fmla="*/ 353854 h 1705557"/>
              <a:gd name="connsiteX161" fmla="*/ 6135796 w 10232859"/>
              <a:gd name="connsiteY161" fmla="*/ 369657 h 1705557"/>
              <a:gd name="connsiteX162" fmla="*/ 6195166 w 10232859"/>
              <a:gd name="connsiteY162" fmla="*/ 366704 h 1705557"/>
              <a:gd name="connsiteX163" fmla="*/ 6216259 w 10232859"/>
              <a:gd name="connsiteY163" fmla="*/ 369879 h 1705557"/>
              <a:gd name="connsiteX164" fmla="*/ 6228331 w 10232859"/>
              <a:gd name="connsiteY164" fmla="*/ 370548 h 1705557"/>
              <a:gd name="connsiteX165" fmla="*/ 6229602 w 10232859"/>
              <a:gd name="connsiteY165" fmla="*/ 369928 h 1705557"/>
              <a:gd name="connsiteX166" fmla="*/ 6258988 w 10232859"/>
              <a:gd name="connsiteY166" fmla="*/ 385174 h 1705557"/>
              <a:gd name="connsiteX167" fmla="*/ 6264106 w 10232859"/>
              <a:gd name="connsiteY167" fmla="*/ 385655 h 1705557"/>
              <a:gd name="connsiteX168" fmla="*/ 6281703 w 10232859"/>
              <a:gd name="connsiteY168" fmla="*/ 397568 h 1705557"/>
              <a:gd name="connsiteX169" fmla="*/ 6291622 w 10232859"/>
              <a:gd name="connsiteY169" fmla="*/ 402669 h 1705557"/>
              <a:gd name="connsiteX170" fmla="*/ 6292712 w 10232859"/>
              <a:gd name="connsiteY170" fmla="*/ 406285 h 1705557"/>
              <a:gd name="connsiteX171" fmla="*/ 6308227 w 10232859"/>
              <a:gd name="connsiteY171" fmla="*/ 412710 h 1705557"/>
              <a:gd name="connsiteX172" fmla="*/ 6310656 w 10232859"/>
              <a:gd name="connsiteY172" fmla="*/ 412628 h 1705557"/>
              <a:gd name="connsiteX173" fmla="*/ 6321049 w 10232859"/>
              <a:gd name="connsiteY173" fmla="*/ 420978 h 1705557"/>
              <a:gd name="connsiteX174" fmla="*/ 6326853 w 10232859"/>
              <a:gd name="connsiteY174" fmla="*/ 431664 h 1705557"/>
              <a:gd name="connsiteX175" fmla="*/ 6467879 w 10232859"/>
              <a:gd name="connsiteY175" fmla="*/ 474762 h 1705557"/>
              <a:gd name="connsiteX176" fmla="*/ 6564351 w 10232859"/>
              <a:gd name="connsiteY176" fmla="*/ 544032 h 1705557"/>
              <a:gd name="connsiteX177" fmla="*/ 6641544 w 10232859"/>
              <a:gd name="connsiteY177" fmla="*/ 566599 h 1705557"/>
              <a:gd name="connsiteX178" fmla="*/ 6731052 w 10232859"/>
              <a:gd name="connsiteY178" fmla="*/ 578550 h 1705557"/>
              <a:gd name="connsiteX179" fmla="*/ 6858983 w 10232859"/>
              <a:gd name="connsiteY179" fmla="*/ 630237 h 1705557"/>
              <a:gd name="connsiteX180" fmla="*/ 6910661 w 10232859"/>
              <a:gd name="connsiteY180" fmla="*/ 641134 h 1705557"/>
              <a:gd name="connsiteX181" fmla="*/ 6944111 w 10232859"/>
              <a:gd name="connsiteY181" fmla="*/ 666016 h 1705557"/>
              <a:gd name="connsiteX182" fmla="*/ 6965771 w 10232859"/>
              <a:gd name="connsiteY182" fmla="*/ 666445 h 1705557"/>
              <a:gd name="connsiteX183" fmla="*/ 6969639 w 10232859"/>
              <a:gd name="connsiteY183" fmla="*/ 666351 h 1705557"/>
              <a:gd name="connsiteX184" fmla="*/ 6982242 w 10232859"/>
              <a:gd name="connsiteY184" fmla="*/ 669626 h 1705557"/>
              <a:gd name="connsiteX185" fmla="*/ 6989387 w 10232859"/>
              <a:gd name="connsiteY185" fmla="*/ 665988 h 1705557"/>
              <a:gd name="connsiteX186" fmla="*/ 7010930 w 10232859"/>
              <a:gd name="connsiteY186" fmla="*/ 667648 h 1705557"/>
              <a:gd name="connsiteX187" fmla="*/ 7033125 w 10232859"/>
              <a:gd name="connsiteY187" fmla="*/ 674950 h 1705557"/>
              <a:gd name="connsiteX188" fmla="*/ 7134461 w 10232859"/>
              <a:gd name="connsiteY188" fmla="*/ 714706 h 1705557"/>
              <a:gd name="connsiteX189" fmla="*/ 7197450 w 10232859"/>
              <a:gd name="connsiteY189" fmla="*/ 735608 h 1705557"/>
              <a:gd name="connsiteX190" fmla="*/ 7225084 w 10232859"/>
              <a:gd name="connsiteY190" fmla="*/ 739019 h 1705557"/>
              <a:gd name="connsiteX191" fmla="*/ 7261183 w 10232859"/>
              <a:gd name="connsiteY191" fmla="*/ 746827 h 1705557"/>
              <a:gd name="connsiteX192" fmla="*/ 7327760 w 10232859"/>
              <a:gd name="connsiteY192" fmla="*/ 757100 h 1705557"/>
              <a:gd name="connsiteX193" fmla="*/ 7412222 w 10232859"/>
              <a:gd name="connsiteY193" fmla="*/ 777001 h 1705557"/>
              <a:gd name="connsiteX194" fmla="*/ 7457904 w 10232859"/>
              <a:gd name="connsiteY194" fmla="*/ 810835 h 1705557"/>
              <a:gd name="connsiteX195" fmla="*/ 7465795 w 10232859"/>
              <a:gd name="connsiteY195" fmla="*/ 809112 h 1705557"/>
              <a:gd name="connsiteX196" fmla="*/ 7505046 w 10232859"/>
              <a:gd name="connsiteY196" fmla="*/ 823031 h 1705557"/>
              <a:gd name="connsiteX197" fmla="*/ 7623220 w 10232859"/>
              <a:gd name="connsiteY197" fmla="*/ 895034 h 1705557"/>
              <a:gd name="connsiteX198" fmla="*/ 7700458 w 10232859"/>
              <a:gd name="connsiteY198" fmla="*/ 921593 h 1705557"/>
              <a:gd name="connsiteX199" fmla="*/ 7730988 w 10232859"/>
              <a:gd name="connsiteY199" fmla="*/ 927270 h 1705557"/>
              <a:gd name="connsiteX200" fmla="*/ 7781942 w 10232859"/>
              <a:gd name="connsiteY200" fmla="*/ 937017 h 1705557"/>
              <a:gd name="connsiteX201" fmla="*/ 7827704 w 10232859"/>
              <a:gd name="connsiteY201" fmla="*/ 935072 h 1705557"/>
              <a:gd name="connsiteX202" fmla="*/ 7867270 w 10232859"/>
              <a:gd name="connsiteY202" fmla="*/ 946880 h 1705557"/>
              <a:gd name="connsiteX203" fmla="*/ 7866538 w 10232859"/>
              <a:gd name="connsiteY203" fmla="*/ 961559 h 1705557"/>
              <a:gd name="connsiteX204" fmla="*/ 7912084 w 10232859"/>
              <a:gd name="connsiteY204" fmla="*/ 970314 h 1705557"/>
              <a:gd name="connsiteX205" fmla="*/ 7982264 w 10232859"/>
              <a:gd name="connsiteY205" fmla="*/ 982287 h 1705557"/>
              <a:gd name="connsiteX206" fmla="*/ 7991272 w 10232859"/>
              <a:gd name="connsiteY206" fmla="*/ 987618 h 1705557"/>
              <a:gd name="connsiteX207" fmla="*/ 8006496 w 10232859"/>
              <a:gd name="connsiteY207" fmla="*/ 979353 h 1705557"/>
              <a:gd name="connsiteX208" fmla="*/ 8034497 w 10232859"/>
              <a:gd name="connsiteY208" fmla="*/ 978568 h 1705557"/>
              <a:gd name="connsiteX209" fmla="*/ 8150881 w 10232859"/>
              <a:gd name="connsiteY209" fmla="*/ 996925 h 1705557"/>
              <a:gd name="connsiteX210" fmla="*/ 8172106 w 10232859"/>
              <a:gd name="connsiteY210" fmla="*/ 997026 h 1705557"/>
              <a:gd name="connsiteX211" fmla="*/ 8196076 w 10232859"/>
              <a:gd name="connsiteY211" fmla="*/ 1006592 h 1705557"/>
              <a:gd name="connsiteX212" fmla="*/ 8247463 w 10232859"/>
              <a:gd name="connsiteY212" fmla="*/ 1022846 h 1705557"/>
              <a:gd name="connsiteX213" fmla="*/ 8279272 w 10232859"/>
              <a:gd name="connsiteY213" fmla="*/ 1039435 h 1705557"/>
              <a:gd name="connsiteX214" fmla="*/ 8289611 w 10232859"/>
              <a:gd name="connsiteY214" fmla="*/ 1035144 h 1705557"/>
              <a:gd name="connsiteX215" fmla="*/ 8311483 w 10232859"/>
              <a:gd name="connsiteY215" fmla="*/ 1035913 h 1705557"/>
              <a:gd name="connsiteX216" fmla="*/ 8399489 w 10232859"/>
              <a:gd name="connsiteY216" fmla="*/ 1055076 h 1705557"/>
              <a:gd name="connsiteX217" fmla="*/ 8415973 w 10232859"/>
              <a:gd name="connsiteY217" fmla="*/ 1056174 h 1705557"/>
              <a:gd name="connsiteX218" fmla="*/ 8433326 w 10232859"/>
              <a:gd name="connsiteY218" fmla="*/ 1064395 h 1705557"/>
              <a:gd name="connsiteX219" fmla="*/ 8502328 w 10232859"/>
              <a:gd name="connsiteY219" fmla="*/ 1098012 h 1705557"/>
              <a:gd name="connsiteX220" fmla="*/ 8534346 w 10232859"/>
              <a:gd name="connsiteY220" fmla="*/ 1113494 h 1705557"/>
              <a:gd name="connsiteX221" fmla="*/ 8534980 w 10232859"/>
              <a:gd name="connsiteY221" fmla="*/ 1117375 h 1705557"/>
              <a:gd name="connsiteX222" fmla="*/ 8544104 w 10232859"/>
              <a:gd name="connsiteY222" fmla="*/ 1114920 h 1705557"/>
              <a:gd name="connsiteX223" fmla="*/ 8567742 w 10232859"/>
              <a:gd name="connsiteY223" fmla="*/ 1124104 h 1705557"/>
              <a:gd name="connsiteX224" fmla="*/ 8633779 w 10232859"/>
              <a:gd name="connsiteY224" fmla="*/ 1145740 h 1705557"/>
              <a:gd name="connsiteX225" fmla="*/ 8676965 w 10232859"/>
              <a:gd name="connsiteY225" fmla="*/ 1163463 h 1705557"/>
              <a:gd name="connsiteX226" fmla="*/ 8698944 w 10232859"/>
              <a:gd name="connsiteY226" fmla="*/ 1163453 h 1705557"/>
              <a:gd name="connsiteX227" fmla="*/ 8711456 w 10232859"/>
              <a:gd name="connsiteY227" fmla="*/ 1175731 h 1705557"/>
              <a:gd name="connsiteX228" fmla="*/ 8732793 w 10232859"/>
              <a:gd name="connsiteY228" fmla="*/ 1179486 h 1705557"/>
              <a:gd name="connsiteX229" fmla="*/ 8751897 w 10232859"/>
              <a:gd name="connsiteY229" fmla="*/ 1197400 h 1705557"/>
              <a:gd name="connsiteX230" fmla="*/ 8793564 w 10232859"/>
              <a:gd name="connsiteY230" fmla="*/ 1179086 h 1705557"/>
              <a:gd name="connsiteX231" fmla="*/ 8834270 w 10232859"/>
              <a:gd name="connsiteY231" fmla="*/ 1213138 h 1705557"/>
              <a:gd name="connsiteX232" fmla="*/ 8853872 w 10232859"/>
              <a:gd name="connsiteY232" fmla="*/ 1221228 h 1705557"/>
              <a:gd name="connsiteX233" fmla="*/ 8861901 w 10232859"/>
              <a:gd name="connsiteY233" fmla="*/ 1217889 h 1705557"/>
              <a:gd name="connsiteX234" fmla="*/ 8874168 w 10232859"/>
              <a:gd name="connsiteY234" fmla="*/ 1220481 h 1705557"/>
              <a:gd name="connsiteX235" fmla="*/ 8871123 w 10232859"/>
              <a:gd name="connsiteY235" fmla="*/ 1227674 h 1705557"/>
              <a:gd name="connsiteX236" fmla="*/ 8903537 w 10232859"/>
              <a:gd name="connsiteY236" fmla="*/ 1237102 h 1705557"/>
              <a:gd name="connsiteX237" fmla="*/ 8933767 w 10232859"/>
              <a:gd name="connsiteY237" fmla="*/ 1269882 h 1705557"/>
              <a:gd name="connsiteX238" fmla="*/ 8985765 w 10232859"/>
              <a:gd name="connsiteY238" fmla="*/ 1294178 h 1705557"/>
              <a:gd name="connsiteX239" fmla="*/ 9071444 w 10232859"/>
              <a:gd name="connsiteY239" fmla="*/ 1323819 h 1705557"/>
              <a:gd name="connsiteX240" fmla="*/ 9096711 w 10232859"/>
              <a:gd name="connsiteY240" fmla="*/ 1334291 h 1705557"/>
              <a:gd name="connsiteX241" fmla="*/ 9338853 w 10232859"/>
              <a:gd name="connsiteY241" fmla="*/ 1454560 h 1705557"/>
              <a:gd name="connsiteX242" fmla="*/ 9520814 w 10232859"/>
              <a:gd name="connsiteY242" fmla="*/ 1456341 h 1705557"/>
              <a:gd name="connsiteX243" fmla="*/ 9702271 w 10232859"/>
              <a:gd name="connsiteY243" fmla="*/ 1495067 h 1705557"/>
              <a:gd name="connsiteX244" fmla="*/ 9744273 w 10232859"/>
              <a:gd name="connsiteY244" fmla="*/ 1530026 h 1705557"/>
              <a:gd name="connsiteX245" fmla="*/ 9771903 w 10232859"/>
              <a:gd name="connsiteY245" fmla="*/ 1536548 h 1705557"/>
              <a:gd name="connsiteX246" fmla="*/ 9818565 w 10232859"/>
              <a:gd name="connsiteY246" fmla="*/ 1545059 h 1705557"/>
              <a:gd name="connsiteX247" fmla="*/ 9882202 w 10232859"/>
              <a:gd name="connsiteY247" fmla="*/ 1572402 h 1705557"/>
              <a:gd name="connsiteX248" fmla="*/ 10022025 w 10232859"/>
              <a:gd name="connsiteY248" fmla="*/ 1606210 h 1705557"/>
              <a:gd name="connsiteX249" fmla="*/ 10220406 w 10232859"/>
              <a:gd name="connsiteY249" fmla="*/ 1683519 h 1705557"/>
              <a:gd name="connsiteX250" fmla="*/ 10232859 w 10232859"/>
              <a:gd name="connsiteY250" fmla="*/ 1705557 h 1705557"/>
              <a:gd name="connsiteX251" fmla="*/ 0 w 10232859"/>
              <a:gd name="connsiteY251" fmla="*/ 1705557 h 1705557"/>
              <a:gd name="connsiteX252" fmla="*/ 0 w 10232859"/>
              <a:gd name="connsiteY252" fmla="*/ 28342 h 1705557"/>
              <a:gd name="connsiteX253" fmla="*/ 8097 w 10232859"/>
              <a:gd name="connsiteY253" fmla="*/ 30869 h 1705557"/>
              <a:gd name="connsiteX254" fmla="*/ 77128 w 10232859"/>
              <a:gd name="connsiteY254" fmla="*/ 13381 h 1705557"/>
              <a:gd name="connsiteX255" fmla="*/ 188338 w 10232859"/>
              <a:gd name="connsiteY255" fmla="*/ 11593 h 1705557"/>
              <a:gd name="connsiteX256" fmla="*/ 298809 w 10232859"/>
              <a:gd name="connsiteY256" fmla="*/ 12712 h 1705557"/>
              <a:gd name="connsiteX257" fmla="*/ 338985 w 10232859"/>
              <a:gd name="connsiteY257" fmla="*/ 14520 h 1705557"/>
              <a:gd name="connsiteX258" fmla="*/ 409815 w 10232859"/>
              <a:gd name="connsiteY258" fmla="*/ 11559 h 1705557"/>
              <a:gd name="connsiteX259" fmla="*/ 424169 w 10232859"/>
              <a:gd name="connsiteY259"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399852 w 10232859"/>
              <a:gd name="connsiteY129" fmla="*/ 276111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090616 w 10232859"/>
              <a:gd name="connsiteY157" fmla="*/ 348731 h 1705557"/>
              <a:gd name="connsiteX158" fmla="*/ 6098056 w 10232859"/>
              <a:gd name="connsiteY158" fmla="*/ 351249 h 1705557"/>
              <a:gd name="connsiteX159" fmla="*/ 6098391 w 10232859"/>
              <a:gd name="connsiteY159" fmla="*/ 351119 h 1705557"/>
              <a:gd name="connsiteX160" fmla="*/ 6105063 w 10232859"/>
              <a:gd name="connsiteY160" fmla="*/ 353854 h 1705557"/>
              <a:gd name="connsiteX161" fmla="*/ 6135796 w 10232859"/>
              <a:gd name="connsiteY161" fmla="*/ 369657 h 1705557"/>
              <a:gd name="connsiteX162" fmla="*/ 6195166 w 10232859"/>
              <a:gd name="connsiteY162" fmla="*/ 366704 h 1705557"/>
              <a:gd name="connsiteX163" fmla="*/ 6216259 w 10232859"/>
              <a:gd name="connsiteY163" fmla="*/ 369879 h 1705557"/>
              <a:gd name="connsiteX164" fmla="*/ 6228331 w 10232859"/>
              <a:gd name="connsiteY164" fmla="*/ 370548 h 1705557"/>
              <a:gd name="connsiteX165" fmla="*/ 6229602 w 10232859"/>
              <a:gd name="connsiteY165" fmla="*/ 369928 h 1705557"/>
              <a:gd name="connsiteX166" fmla="*/ 6258988 w 10232859"/>
              <a:gd name="connsiteY166" fmla="*/ 385174 h 1705557"/>
              <a:gd name="connsiteX167" fmla="*/ 6264106 w 10232859"/>
              <a:gd name="connsiteY167" fmla="*/ 385655 h 1705557"/>
              <a:gd name="connsiteX168" fmla="*/ 6281703 w 10232859"/>
              <a:gd name="connsiteY168" fmla="*/ 397568 h 1705557"/>
              <a:gd name="connsiteX169" fmla="*/ 6291622 w 10232859"/>
              <a:gd name="connsiteY169" fmla="*/ 402669 h 1705557"/>
              <a:gd name="connsiteX170" fmla="*/ 6292712 w 10232859"/>
              <a:gd name="connsiteY170" fmla="*/ 406285 h 1705557"/>
              <a:gd name="connsiteX171" fmla="*/ 6308227 w 10232859"/>
              <a:gd name="connsiteY171" fmla="*/ 412710 h 1705557"/>
              <a:gd name="connsiteX172" fmla="*/ 6310656 w 10232859"/>
              <a:gd name="connsiteY172" fmla="*/ 412628 h 1705557"/>
              <a:gd name="connsiteX173" fmla="*/ 6321049 w 10232859"/>
              <a:gd name="connsiteY173" fmla="*/ 420978 h 1705557"/>
              <a:gd name="connsiteX174" fmla="*/ 6326853 w 10232859"/>
              <a:gd name="connsiteY174" fmla="*/ 431664 h 1705557"/>
              <a:gd name="connsiteX175" fmla="*/ 6467879 w 10232859"/>
              <a:gd name="connsiteY175" fmla="*/ 474762 h 1705557"/>
              <a:gd name="connsiteX176" fmla="*/ 6564351 w 10232859"/>
              <a:gd name="connsiteY176" fmla="*/ 544032 h 1705557"/>
              <a:gd name="connsiteX177" fmla="*/ 6641544 w 10232859"/>
              <a:gd name="connsiteY177" fmla="*/ 566599 h 1705557"/>
              <a:gd name="connsiteX178" fmla="*/ 6731052 w 10232859"/>
              <a:gd name="connsiteY178" fmla="*/ 578550 h 1705557"/>
              <a:gd name="connsiteX179" fmla="*/ 6858983 w 10232859"/>
              <a:gd name="connsiteY179" fmla="*/ 630237 h 1705557"/>
              <a:gd name="connsiteX180" fmla="*/ 6910661 w 10232859"/>
              <a:gd name="connsiteY180" fmla="*/ 641134 h 1705557"/>
              <a:gd name="connsiteX181" fmla="*/ 6944111 w 10232859"/>
              <a:gd name="connsiteY181" fmla="*/ 666016 h 1705557"/>
              <a:gd name="connsiteX182" fmla="*/ 6965771 w 10232859"/>
              <a:gd name="connsiteY182" fmla="*/ 666445 h 1705557"/>
              <a:gd name="connsiteX183" fmla="*/ 6969639 w 10232859"/>
              <a:gd name="connsiteY183" fmla="*/ 666351 h 1705557"/>
              <a:gd name="connsiteX184" fmla="*/ 6982242 w 10232859"/>
              <a:gd name="connsiteY184" fmla="*/ 669626 h 1705557"/>
              <a:gd name="connsiteX185" fmla="*/ 6989387 w 10232859"/>
              <a:gd name="connsiteY185" fmla="*/ 665988 h 1705557"/>
              <a:gd name="connsiteX186" fmla="*/ 7010930 w 10232859"/>
              <a:gd name="connsiteY186" fmla="*/ 667648 h 1705557"/>
              <a:gd name="connsiteX187" fmla="*/ 7033125 w 10232859"/>
              <a:gd name="connsiteY187" fmla="*/ 674950 h 1705557"/>
              <a:gd name="connsiteX188" fmla="*/ 7134461 w 10232859"/>
              <a:gd name="connsiteY188" fmla="*/ 714706 h 1705557"/>
              <a:gd name="connsiteX189" fmla="*/ 7197450 w 10232859"/>
              <a:gd name="connsiteY189" fmla="*/ 735608 h 1705557"/>
              <a:gd name="connsiteX190" fmla="*/ 7225084 w 10232859"/>
              <a:gd name="connsiteY190" fmla="*/ 739019 h 1705557"/>
              <a:gd name="connsiteX191" fmla="*/ 7261183 w 10232859"/>
              <a:gd name="connsiteY191" fmla="*/ 746827 h 1705557"/>
              <a:gd name="connsiteX192" fmla="*/ 7327760 w 10232859"/>
              <a:gd name="connsiteY192" fmla="*/ 757100 h 1705557"/>
              <a:gd name="connsiteX193" fmla="*/ 7412222 w 10232859"/>
              <a:gd name="connsiteY193" fmla="*/ 777001 h 1705557"/>
              <a:gd name="connsiteX194" fmla="*/ 7457904 w 10232859"/>
              <a:gd name="connsiteY194" fmla="*/ 810835 h 1705557"/>
              <a:gd name="connsiteX195" fmla="*/ 7465795 w 10232859"/>
              <a:gd name="connsiteY195" fmla="*/ 809112 h 1705557"/>
              <a:gd name="connsiteX196" fmla="*/ 7505046 w 10232859"/>
              <a:gd name="connsiteY196" fmla="*/ 823031 h 1705557"/>
              <a:gd name="connsiteX197" fmla="*/ 7623220 w 10232859"/>
              <a:gd name="connsiteY197" fmla="*/ 895034 h 1705557"/>
              <a:gd name="connsiteX198" fmla="*/ 7700458 w 10232859"/>
              <a:gd name="connsiteY198" fmla="*/ 921593 h 1705557"/>
              <a:gd name="connsiteX199" fmla="*/ 7730988 w 10232859"/>
              <a:gd name="connsiteY199" fmla="*/ 927270 h 1705557"/>
              <a:gd name="connsiteX200" fmla="*/ 7781942 w 10232859"/>
              <a:gd name="connsiteY200" fmla="*/ 937017 h 1705557"/>
              <a:gd name="connsiteX201" fmla="*/ 7827704 w 10232859"/>
              <a:gd name="connsiteY201" fmla="*/ 935072 h 1705557"/>
              <a:gd name="connsiteX202" fmla="*/ 7867270 w 10232859"/>
              <a:gd name="connsiteY202" fmla="*/ 946880 h 1705557"/>
              <a:gd name="connsiteX203" fmla="*/ 7866538 w 10232859"/>
              <a:gd name="connsiteY203" fmla="*/ 961559 h 1705557"/>
              <a:gd name="connsiteX204" fmla="*/ 7912084 w 10232859"/>
              <a:gd name="connsiteY204" fmla="*/ 970314 h 1705557"/>
              <a:gd name="connsiteX205" fmla="*/ 7982264 w 10232859"/>
              <a:gd name="connsiteY205" fmla="*/ 982287 h 1705557"/>
              <a:gd name="connsiteX206" fmla="*/ 7991272 w 10232859"/>
              <a:gd name="connsiteY206" fmla="*/ 987618 h 1705557"/>
              <a:gd name="connsiteX207" fmla="*/ 8006496 w 10232859"/>
              <a:gd name="connsiteY207" fmla="*/ 979353 h 1705557"/>
              <a:gd name="connsiteX208" fmla="*/ 8034497 w 10232859"/>
              <a:gd name="connsiteY208" fmla="*/ 978568 h 1705557"/>
              <a:gd name="connsiteX209" fmla="*/ 8150881 w 10232859"/>
              <a:gd name="connsiteY209" fmla="*/ 996925 h 1705557"/>
              <a:gd name="connsiteX210" fmla="*/ 8172106 w 10232859"/>
              <a:gd name="connsiteY210" fmla="*/ 997026 h 1705557"/>
              <a:gd name="connsiteX211" fmla="*/ 8196076 w 10232859"/>
              <a:gd name="connsiteY211" fmla="*/ 1006592 h 1705557"/>
              <a:gd name="connsiteX212" fmla="*/ 8247463 w 10232859"/>
              <a:gd name="connsiteY212" fmla="*/ 1022846 h 1705557"/>
              <a:gd name="connsiteX213" fmla="*/ 8279272 w 10232859"/>
              <a:gd name="connsiteY213" fmla="*/ 1039435 h 1705557"/>
              <a:gd name="connsiteX214" fmla="*/ 8289611 w 10232859"/>
              <a:gd name="connsiteY214" fmla="*/ 1035144 h 1705557"/>
              <a:gd name="connsiteX215" fmla="*/ 8311483 w 10232859"/>
              <a:gd name="connsiteY215" fmla="*/ 1035913 h 1705557"/>
              <a:gd name="connsiteX216" fmla="*/ 8399489 w 10232859"/>
              <a:gd name="connsiteY216" fmla="*/ 1055076 h 1705557"/>
              <a:gd name="connsiteX217" fmla="*/ 8415973 w 10232859"/>
              <a:gd name="connsiteY217" fmla="*/ 1056174 h 1705557"/>
              <a:gd name="connsiteX218" fmla="*/ 8433326 w 10232859"/>
              <a:gd name="connsiteY218" fmla="*/ 1064395 h 1705557"/>
              <a:gd name="connsiteX219" fmla="*/ 8502328 w 10232859"/>
              <a:gd name="connsiteY219" fmla="*/ 1098012 h 1705557"/>
              <a:gd name="connsiteX220" fmla="*/ 8534346 w 10232859"/>
              <a:gd name="connsiteY220" fmla="*/ 1113494 h 1705557"/>
              <a:gd name="connsiteX221" fmla="*/ 8534980 w 10232859"/>
              <a:gd name="connsiteY221" fmla="*/ 1117375 h 1705557"/>
              <a:gd name="connsiteX222" fmla="*/ 8544104 w 10232859"/>
              <a:gd name="connsiteY222" fmla="*/ 1114920 h 1705557"/>
              <a:gd name="connsiteX223" fmla="*/ 8567742 w 10232859"/>
              <a:gd name="connsiteY223" fmla="*/ 1124104 h 1705557"/>
              <a:gd name="connsiteX224" fmla="*/ 8633779 w 10232859"/>
              <a:gd name="connsiteY224" fmla="*/ 1145740 h 1705557"/>
              <a:gd name="connsiteX225" fmla="*/ 8676965 w 10232859"/>
              <a:gd name="connsiteY225" fmla="*/ 1163463 h 1705557"/>
              <a:gd name="connsiteX226" fmla="*/ 8698944 w 10232859"/>
              <a:gd name="connsiteY226" fmla="*/ 1163453 h 1705557"/>
              <a:gd name="connsiteX227" fmla="*/ 8711456 w 10232859"/>
              <a:gd name="connsiteY227" fmla="*/ 1175731 h 1705557"/>
              <a:gd name="connsiteX228" fmla="*/ 8732793 w 10232859"/>
              <a:gd name="connsiteY228" fmla="*/ 1179486 h 1705557"/>
              <a:gd name="connsiteX229" fmla="*/ 8751897 w 10232859"/>
              <a:gd name="connsiteY229" fmla="*/ 1197400 h 1705557"/>
              <a:gd name="connsiteX230" fmla="*/ 8793564 w 10232859"/>
              <a:gd name="connsiteY230" fmla="*/ 1179086 h 1705557"/>
              <a:gd name="connsiteX231" fmla="*/ 8834270 w 10232859"/>
              <a:gd name="connsiteY231" fmla="*/ 1213138 h 1705557"/>
              <a:gd name="connsiteX232" fmla="*/ 8853872 w 10232859"/>
              <a:gd name="connsiteY232" fmla="*/ 1221228 h 1705557"/>
              <a:gd name="connsiteX233" fmla="*/ 8861901 w 10232859"/>
              <a:gd name="connsiteY233" fmla="*/ 1217889 h 1705557"/>
              <a:gd name="connsiteX234" fmla="*/ 8874168 w 10232859"/>
              <a:gd name="connsiteY234" fmla="*/ 1220481 h 1705557"/>
              <a:gd name="connsiteX235" fmla="*/ 8871123 w 10232859"/>
              <a:gd name="connsiteY235" fmla="*/ 1227674 h 1705557"/>
              <a:gd name="connsiteX236" fmla="*/ 8903537 w 10232859"/>
              <a:gd name="connsiteY236" fmla="*/ 1237102 h 1705557"/>
              <a:gd name="connsiteX237" fmla="*/ 8933767 w 10232859"/>
              <a:gd name="connsiteY237" fmla="*/ 1269882 h 1705557"/>
              <a:gd name="connsiteX238" fmla="*/ 8985765 w 10232859"/>
              <a:gd name="connsiteY238" fmla="*/ 1294178 h 1705557"/>
              <a:gd name="connsiteX239" fmla="*/ 9071444 w 10232859"/>
              <a:gd name="connsiteY239" fmla="*/ 1323819 h 1705557"/>
              <a:gd name="connsiteX240" fmla="*/ 9096711 w 10232859"/>
              <a:gd name="connsiteY240" fmla="*/ 1334291 h 1705557"/>
              <a:gd name="connsiteX241" fmla="*/ 9338853 w 10232859"/>
              <a:gd name="connsiteY241" fmla="*/ 1454560 h 1705557"/>
              <a:gd name="connsiteX242" fmla="*/ 9520814 w 10232859"/>
              <a:gd name="connsiteY242" fmla="*/ 1456341 h 1705557"/>
              <a:gd name="connsiteX243" fmla="*/ 9702271 w 10232859"/>
              <a:gd name="connsiteY243" fmla="*/ 1495067 h 1705557"/>
              <a:gd name="connsiteX244" fmla="*/ 9744273 w 10232859"/>
              <a:gd name="connsiteY244" fmla="*/ 1530026 h 1705557"/>
              <a:gd name="connsiteX245" fmla="*/ 9771903 w 10232859"/>
              <a:gd name="connsiteY245" fmla="*/ 1536548 h 1705557"/>
              <a:gd name="connsiteX246" fmla="*/ 9818565 w 10232859"/>
              <a:gd name="connsiteY246" fmla="*/ 1545059 h 1705557"/>
              <a:gd name="connsiteX247" fmla="*/ 9882202 w 10232859"/>
              <a:gd name="connsiteY247" fmla="*/ 1572402 h 1705557"/>
              <a:gd name="connsiteX248" fmla="*/ 10022025 w 10232859"/>
              <a:gd name="connsiteY248" fmla="*/ 1606210 h 1705557"/>
              <a:gd name="connsiteX249" fmla="*/ 10220406 w 10232859"/>
              <a:gd name="connsiteY249" fmla="*/ 1683519 h 1705557"/>
              <a:gd name="connsiteX250" fmla="*/ 10232859 w 10232859"/>
              <a:gd name="connsiteY250" fmla="*/ 1705557 h 1705557"/>
              <a:gd name="connsiteX251" fmla="*/ 0 w 10232859"/>
              <a:gd name="connsiteY251" fmla="*/ 1705557 h 1705557"/>
              <a:gd name="connsiteX252" fmla="*/ 0 w 10232859"/>
              <a:gd name="connsiteY252" fmla="*/ 28342 h 1705557"/>
              <a:gd name="connsiteX253" fmla="*/ 8097 w 10232859"/>
              <a:gd name="connsiteY253" fmla="*/ 30869 h 1705557"/>
              <a:gd name="connsiteX254" fmla="*/ 77128 w 10232859"/>
              <a:gd name="connsiteY254" fmla="*/ 13381 h 1705557"/>
              <a:gd name="connsiteX255" fmla="*/ 188338 w 10232859"/>
              <a:gd name="connsiteY255" fmla="*/ 11593 h 1705557"/>
              <a:gd name="connsiteX256" fmla="*/ 298809 w 10232859"/>
              <a:gd name="connsiteY256" fmla="*/ 12712 h 1705557"/>
              <a:gd name="connsiteX257" fmla="*/ 338985 w 10232859"/>
              <a:gd name="connsiteY257" fmla="*/ 14520 h 1705557"/>
              <a:gd name="connsiteX258" fmla="*/ 409815 w 10232859"/>
              <a:gd name="connsiteY258" fmla="*/ 11559 h 1705557"/>
              <a:gd name="connsiteX259" fmla="*/ 424169 w 10232859"/>
              <a:gd name="connsiteY259"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399852 w 10232859"/>
              <a:gd name="connsiteY129" fmla="*/ 276111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090616 w 10232859"/>
              <a:gd name="connsiteY157" fmla="*/ 348731 h 1705557"/>
              <a:gd name="connsiteX158" fmla="*/ 6098056 w 10232859"/>
              <a:gd name="connsiteY158" fmla="*/ 351249 h 1705557"/>
              <a:gd name="connsiteX159" fmla="*/ 6098391 w 10232859"/>
              <a:gd name="connsiteY159" fmla="*/ 351119 h 1705557"/>
              <a:gd name="connsiteX160" fmla="*/ 6105063 w 10232859"/>
              <a:gd name="connsiteY160" fmla="*/ 353854 h 1705557"/>
              <a:gd name="connsiteX161" fmla="*/ 6135796 w 10232859"/>
              <a:gd name="connsiteY161" fmla="*/ 369657 h 1705557"/>
              <a:gd name="connsiteX162" fmla="*/ 6195166 w 10232859"/>
              <a:gd name="connsiteY162" fmla="*/ 366704 h 1705557"/>
              <a:gd name="connsiteX163" fmla="*/ 6216259 w 10232859"/>
              <a:gd name="connsiteY163" fmla="*/ 369879 h 1705557"/>
              <a:gd name="connsiteX164" fmla="*/ 6228331 w 10232859"/>
              <a:gd name="connsiteY164" fmla="*/ 370548 h 1705557"/>
              <a:gd name="connsiteX165" fmla="*/ 6229602 w 10232859"/>
              <a:gd name="connsiteY165" fmla="*/ 369928 h 1705557"/>
              <a:gd name="connsiteX166" fmla="*/ 6258988 w 10232859"/>
              <a:gd name="connsiteY166" fmla="*/ 385174 h 1705557"/>
              <a:gd name="connsiteX167" fmla="*/ 6264106 w 10232859"/>
              <a:gd name="connsiteY167" fmla="*/ 385655 h 1705557"/>
              <a:gd name="connsiteX168" fmla="*/ 6281703 w 10232859"/>
              <a:gd name="connsiteY168" fmla="*/ 397568 h 1705557"/>
              <a:gd name="connsiteX169" fmla="*/ 6291622 w 10232859"/>
              <a:gd name="connsiteY169" fmla="*/ 402669 h 1705557"/>
              <a:gd name="connsiteX170" fmla="*/ 6292712 w 10232859"/>
              <a:gd name="connsiteY170" fmla="*/ 406285 h 1705557"/>
              <a:gd name="connsiteX171" fmla="*/ 6308227 w 10232859"/>
              <a:gd name="connsiteY171" fmla="*/ 412710 h 1705557"/>
              <a:gd name="connsiteX172" fmla="*/ 6310656 w 10232859"/>
              <a:gd name="connsiteY172" fmla="*/ 412628 h 1705557"/>
              <a:gd name="connsiteX173" fmla="*/ 6321049 w 10232859"/>
              <a:gd name="connsiteY173" fmla="*/ 420978 h 1705557"/>
              <a:gd name="connsiteX174" fmla="*/ 6326853 w 10232859"/>
              <a:gd name="connsiteY174" fmla="*/ 431664 h 1705557"/>
              <a:gd name="connsiteX175" fmla="*/ 6467879 w 10232859"/>
              <a:gd name="connsiteY175" fmla="*/ 474762 h 1705557"/>
              <a:gd name="connsiteX176" fmla="*/ 6564351 w 10232859"/>
              <a:gd name="connsiteY176" fmla="*/ 544032 h 1705557"/>
              <a:gd name="connsiteX177" fmla="*/ 6641544 w 10232859"/>
              <a:gd name="connsiteY177" fmla="*/ 566599 h 1705557"/>
              <a:gd name="connsiteX178" fmla="*/ 6731052 w 10232859"/>
              <a:gd name="connsiteY178" fmla="*/ 578550 h 1705557"/>
              <a:gd name="connsiteX179" fmla="*/ 6858983 w 10232859"/>
              <a:gd name="connsiteY179" fmla="*/ 630237 h 1705557"/>
              <a:gd name="connsiteX180" fmla="*/ 6910661 w 10232859"/>
              <a:gd name="connsiteY180" fmla="*/ 641134 h 1705557"/>
              <a:gd name="connsiteX181" fmla="*/ 6944111 w 10232859"/>
              <a:gd name="connsiteY181" fmla="*/ 666016 h 1705557"/>
              <a:gd name="connsiteX182" fmla="*/ 6965771 w 10232859"/>
              <a:gd name="connsiteY182" fmla="*/ 666445 h 1705557"/>
              <a:gd name="connsiteX183" fmla="*/ 6969639 w 10232859"/>
              <a:gd name="connsiteY183" fmla="*/ 666351 h 1705557"/>
              <a:gd name="connsiteX184" fmla="*/ 6982242 w 10232859"/>
              <a:gd name="connsiteY184" fmla="*/ 669626 h 1705557"/>
              <a:gd name="connsiteX185" fmla="*/ 6989387 w 10232859"/>
              <a:gd name="connsiteY185" fmla="*/ 665988 h 1705557"/>
              <a:gd name="connsiteX186" fmla="*/ 7010930 w 10232859"/>
              <a:gd name="connsiteY186" fmla="*/ 667648 h 1705557"/>
              <a:gd name="connsiteX187" fmla="*/ 7033125 w 10232859"/>
              <a:gd name="connsiteY187" fmla="*/ 674950 h 1705557"/>
              <a:gd name="connsiteX188" fmla="*/ 7134461 w 10232859"/>
              <a:gd name="connsiteY188" fmla="*/ 714706 h 1705557"/>
              <a:gd name="connsiteX189" fmla="*/ 7197450 w 10232859"/>
              <a:gd name="connsiteY189" fmla="*/ 735608 h 1705557"/>
              <a:gd name="connsiteX190" fmla="*/ 7225084 w 10232859"/>
              <a:gd name="connsiteY190" fmla="*/ 739019 h 1705557"/>
              <a:gd name="connsiteX191" fmla="*/ 7261183 w 10232859"/>
              <a:gd name="connsiteY191" fmla="*/ 746827 h 1705557"/>
              <a:gd name="connsiteX192" fmla="*/ 7327760 w 10232859"/>
              <a:gd name="connsiteY192" fmla="*/ 757100 h 1705557"/>
              <a:gd name="connsiteX193" fmla="*/ 7412222 w 10232859"/>
              <a:gd name="connsiteY193" fmla="*/ 777001 h 1705557"/>
              <a:gd name="connsiteX194" fmla="*/ 7457904 w 10232859"/>
              <a:gd name="connsiteY194" fmla="*/ 810835 h 1705557"/>
              <a:gd name="connsiteX195" fmla="*/ 7465795 w 10232859"/>
              <a:gd name="connsiteY195" fmla="*/ 809112 h 1705557"/>
              <a:gd name="connsiteX196" fmla="*/ 7505046 w 10232859"/>
              <a:gd name="connsiteY196" fmla="*/ 823031 h 1705557"/>
              <a:gd name="connsiteX197" fmla="*/ 7623220 w 10232859"/>
              <a:gd name="connsiteY197" fmla="*/ 895034 h 1705557"/>
              <a:gd name="connsiteX198" fmla="*/ 7700458 w 10232859"/>
              <a:gd name="connsiteY198" fmla="*/ 921593 h 1705557"/>
              <a:gd name="connsiteX199" fmla="*/ 7730988 w 10232859"/>
              <a:gd name="connsiteY199" fmla="*/ 927270 h 1705557"/>
              <a:gd name="connsiteX200" fmla="*/ 7781942 w 10232859"/>
              <a:gd name="connsiteY200" fmla="*/ 937017 h 1705557"/>
              <a:gd name="connsiteX201" fmla="*/ 7827704 w 10232859"/>
              <a:gd name="connsiteY201" fmla="*/ 935072 h 1705557"/>
              <a:gd name="connsiteX202" fmla="*/ 7867270 w 10232859"/>
              <a:gd name="connsiteY202" fmla="*/ 946880 h 1705557"/>
              <a:gd name="connsiteX203" fmla="*/ 7866538 w 10232859"/>
              <a:gd name="connsiteY203" fmla="*/ 961559 h 1705557"/>
              <a:gd name="connsiteX204" fmla="*/ 7912084 w 10232859"/>
              <a:gd name="connsiteY204" fmla="*/ 970314 h 1705557"/>
              <a:gd name="connsiteX205" fmla="*/ 7982264 w 10232859"/>
              <a:gd name="connsiteY205" fmla="*/ 982287 h 1705557"/>
              <a:gd name="connsiteX206" fmla="*/ 7991272 w 10232859"/>
              <a:gd name="connsiteY206" fmla="*/ 987618 h 1705557"/>
              <a:gd name="connsiteX207" fmla="*/ 8006496 w 10232859"/>
              <a:gd name="connsiteY207" fmla="*/ 979353 h 1705557"/>
              <a:gd name="connsiteX208" fmla="*/ 8034497 w 10232859"/>
              <a:gd name="connsiteY208" fmla="*/ 978568 h 1705557"/>
              <a:gd name="connsiteX209" fmla="*/ 8150881 w 10232859"/>
              <a:gd name="connsiteY209" fmla="*/ 996925 h 1705557"/>
              <a:gd name="connsiteX210" fmla="*/ 8172106 w 10232859"/>
              <a:gd name="connsiteY210" fmla="*/ 997026 h 1705557"/>
              <a:gd name="connsiteX211" fmla="*/ 8196076 w 10232859"/>
              <a:gd name="connsiteY211" fmla="*/ 1006592 h 1705557"/>
              <a:gd name="connsiteX212" fmla="*/ 8247463 w 10232859"/>
              <a:gd name="connsiteY212" fmla="*/ 1022846 h 1705557"/>
              <a:gd name="connsiteX213" fmla="*/ 8279272 w 10232859"/>
              <a:gd name="connsiteY213" fmla="*/ 1039435 h 1705557"/>
              <a:gd name="connsiteX214" fmla="*/ 8289611 w 10232859"/>
              <a:gd name="connsiteY214" fmla="*/ 1035144 h 1705557"/>
              <a:gd name="connsiteX215" fmla="*/ 8311483 w 10232859"/>
              <a:gd name="connsiteY215" fmla="*/ 1035913 h 1705557"/>
              <a:gd name="connsiteX216" fmla="*/ 8399489 w 10232859"/>
              <a:gd name="connsiteY216" fmla="*/ 1055076 h 1705557"/>
              <a:gd name="connsiteX217" fmla="*/ 8415973 w 10232859"/>
              <a:gd name="connsiteY217" fmla="*/ 1056174 h 1705557"/>
              <a:gd name="connsiteX218" fmla="*/ 8433326 w 10232859"/>
              <a:gd name="connsiteY218" fmla="*/ 1064395 h 1705557"/>
              <a:gd name="connsiteX219" fmla="*/ 8502328 w 10232859"/>
              <a:gd name="connsiteY219" fmla="*/ 1098012 h 1705557"/>
              <a:gd name="connsiteX220" fmla="*/ 8534346 w 10232859"/>
              <a:gd name="connsiteY220" fmla="*/ 1113494 h 1705557"/>
              <a:gd name="connsiteX221" fmla="*/ 8534980 w 10232859"/>
              <a:gd name="connsiteY221" fmla="*/ 1117375 h 1705557"/>
              <a:gd name="connsiteX222" fmla="*/ 8544104 w 10232859"/>
              <a:gd name="connsiteY222" fmla="*/ 1114920 h 1705557"/>
              <a:gd name="connsiteX223" fmla="*/ 8567742 w 10232859"/>
              <a:gd name="connsiteY223" fmla="*/ 1124104 h 1705557"/>
              <a:gd name="connsiteX224" fmla="*/ 8633779 w 10232859"/>
              <a:gd name="connsiteY224" fmla="*/ 1145740 h 1705557"/>
              <a:gd name="connsiteX225" fmla="*/ 8676965 w 10232859"/>
              <a:gd name="connsiteY225" fmla="*/ 1163463 h 1705557"/>
              <a:gd name="connsiteX226" fmla="*/ 8698944 w 10232859"/>
              <a:gd name="connsiteY226" fmla="*/ 1163453 h 1705557"/>
              <a:gd name="connsiteX227" fmla="*/ 8711456 w 10232859"/>
              <a:gd name="connsiteY227" fmla="*/ 1175731 h 1705557"/>
              <a:gd name="connsiteX228" fmla="*/ 8732793 w 10232859"/>
              <a:gd name="connsiteY228" fmla="*/ 1179486 h 1705557"/>
              <a:gd name="connsiteX229" fmla="*/ 8751897 w 10232859"/>
              <a:gd name="connsiteY229" fmla="*/ 1197400 h 1705557"/>
              <a:gd name="connsiteX230" fmla="*/ 8793564 w 10232859"/>
              <a:gd name="connsiteY230" fmla="*/ 1179086 h 1705557"/>
              <a:gd name="connsiteX231" fmla="*/ 8834270 w 10232859"/>
              <a:gd name="connsiteY231" fmla="*/ 1213138 h 1705557"/>
              <a:gd name="connsiteX232" fmla="*/ 8853872 w 10232859"/>
              <a:gd name="connsiteY232" fmla="*/ 1221228 h 1705557"/>
              <a:gd name="connsiteX233" fmla="*/ 8861901 w 10232859"/>
              <a:gd name="connsiteY233" fmla="*/ 1217889 h 1705557"/>
              <a:gd name="connsiteX234" fmla="*/ 8874168 w 10232859"/>
              <a:gd name="connsiteY234" fmla="*/ 1220481 h 1705557"/>
              <a:gd name="connsiteX235" fmla="*/ 8871123 w 10232859"/>
              <a:gd name="connsiteY235" fmla="*/ 1227674 h 1705557"/>
              <a:gd name="connsiteX236" fmla="*/ 8903537 w 10232859"/>
              <a:gd name="connsiteY236" fmla="*/ 1237102 h 1705557"/>
              <a:gd name="connsiteX237" fmla="*/ 8933767 w 10232859"/>
              <a:gd name="connsiteY237" fmla="*/ 1269882 h 1705557"/>
              <a:gd name="connsiteX238" fmla="*/ 8985765 w 10232859"/>
              <a:gd name="connsiteY238" fmla="*/ 1294178 h 1705557"/>
              <a:gd name="connsiteX239" fmla="*/ 9071444 w 10232859"/>
              <a:gd name="connsiteY239" fmla="*/ 1323819 h 1705557"/>
              <a:gd name="connsiteX240" fmla="*/ 9096711 w 10232859"/>
              <a:gd name="connsiteY240" fmla="*/ 1334291 h 1705557"/>
              <a:gd name="connsiteX241" fmla="*/ 9338853 w 10232859"/>
              <a:gd name="connsiteY241" fmla="*/ 1454560 h 1705557"/>
              <a:gd name="connsiteX242" fmla="*/ 9520814 w 10232859"/>
              <a:gd name="connsiteY242" fmla="*/ 1456341 h 1705557"/>
              <a:gd name="connsiteX243" fmla="*/ 9702271 w 10232859"/>
              <a:gd name="connsiteY243" fmla="*/ 1495067 h 1705557"/>
              <a:gd name="connsiteX244" fmla="*/ 9744273 w 10232859"/>
              <a:gd name="connsiteY244" fmla="*/ 1530026 h 1705557"/>
              <a:gd name="connsiteX245" fmla="*/ 9771903 w 10232859"/>
              <a:gd name="connsiteY245" fmla="*/ 1536548 h 1705557"/>
              <a:gd name="connsiteX246" fmla="*/ 9818565 w 10232859"/>
              <a:gd name="connsiteY246" fmla="*/ 1545059 h 1705557"/>
              <a:gd name="connsiteX247" fmla="*/ 9882202 w 10232859"/>
              <a:gd name="connsiteY247" fmla="*/ 1572402 h 1705557"/>
              <a:gd name="connsiteX248" fmla="*/ 10022025 w 10232859"/>
              <a:gd name="connsiteY248" fmla="*/ 1606210 h 1705557"/>
              <a:gd name="connsiteX249" fmla="*/ 10220406 w 10232859"/>
              <a:gd name="connsiteY249" fmla="*/ 1683519 h 1705557"/>
              <a:gd name="connsiteX250" fmla="*/ 10232859 w 10232859"/>
              <a:gd name="connsiteY250" fmla="*/ 1705557 h 1705557"/>
              <a:gd name="connsiteX251" fmla="*/ 0 w 10232859"/>
              <a:gd name="connsiteY251" fmla="*/ 1705557 h 1705557"/>
              <a:gd name="connsiteX252" fmla="*/ 0 w 10232859"/>
              <a:gd name="connsiteY252" fmla="*/ 28342 h 1705557"/>
              <a:gd name="connsiteX253" fmla="*/ 8097 w 10232859"/>
              <a:gd name="connsiteY253" fmla="*/ 30869 h 1705557"/>
              <a:gd name="connsiteX254" fmla="*/ 77128 w 10232859"/>
              <a:gd name="connsiteY254" fmla="*/ 13381 h 1705557"/>
              <a:gd name="connsiteX255" fmla="*/ 188338 w 10232859"/>
              <a:gd name="connsiteY255" fmla="*/ 11593 h 1705557"/>
              <a:gd name="connsiteX256" fmla="*/ 298809 w 10232859"/>
              <a:gd name="connsiteY256" fmla="*/ 12712 h 1705557"/>
              <a:gd name="connsiteX257" fmla="*/ 338985 w 10232859"/>
              <a:gd name="connsiteY257" fmla="*/ 14520 h 1705557"/>
              <a:gd name="connsiteX258" fmla="*/ 409815 w 10232859"/>
              <a:gd name="connsiteY258" fmla="*/ 11559 h 1705557"/>
              <a:gd name="connsiteX259" fmla="*/ 424169 w 10232859"/>
              <a:gd name="connsiteY259"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297234 w 10232859"/>
              <a:gd name="connsiteY129" fmla="*/ 380929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090616 w 10232859"/>
              <a:gd name="connsiteY157" fmla="*/ 348731 h 1705557"/>
              <a:gd name="connsiteX158" fmla="*/ 6098056 w 10232859"/>
              <a:gd name="connsiteY158" fmla="*/ 351249 h 1705557"/>
              <a:gd name="connsiteX159" fmla="*/ 6098391 w 10232859"/>
              <a:gd name="connsiteY159" fmla="*/ 351119 h 1705557"/>
              <a:gd name="connsiteX160" fmla="*/ 6105063 w 10232859"/>
              <a:gd name="connsiteY160" fmla="*/ 353854 h 1705557"/>
              <a:gd name="connsiteX161" fmla="*/ 6135796 w 10232859"/>
              <a:gd name="connsiteY161" fmla="*/ 369657 h 1705557"/>
              <a:gd name="connsiteX162" fmla="*/ 6195166 w 10232859"/>
              <a:gd name="connsiteY162" fmla="*/ 366704 h 1705557"/>
              <a:gd name="connsiteX163" fmla="*/ 6216259 w 10232859"/>
              <a:gd name="connsiteY163" fmla="*/ 369879 h 1705557"/>
              <a:gd name="connsiteX164" fmla="*/ 6228331 w 10232859"/>
              <a:gd name="connsiteY164" fmla="*/ 370548 h 1705557"/>
              <a:gd name="connsiteX165" fmla="*/ 6229602 w 10232859"/>
              <a:gd name="connsiteY165" fmla="*/ 369928 h 1705557"/>
              <a:gd name="connsiteX166" fmla="*/ 6258988 w 10232859"/>
              <a:gd name="connsiteY166" fmla="*/ 385174 h 1705557"/>
              <a:gd name="connsiteX167" fmla="*/ 6264106 w 10232859"/>
              <a:gd name="connsiteY167" fmla="*/ 385655 h 1705557"/>
              <a:gd name="connsiteX168" fmla="*/ 6281703 w 10232859"/>
              <a:gd name="connsiteY168" fmla="*/ 397568 h 1705557"/>
              <a:gd name="connsiteX169" fmla="*/ 6291622 w 10232859"/>
              <a:gd name="connsiteY169" fmla="*/ 402669 h 1705557"/>
              <a:gd name="connsiteX170" fmla="*/ 6292712 w 10232859"/>
              <a:gd name="connsiteY170" fmla="*/ 406285 h 1705557"/>
              <a:gd name="connsiteX171" fmla="*/ 6308227 w 10232859"/>
              <a:gd name="connsiteY171" fmla="*/ 412710 h 1705557"/>
              <a:gd name="connsiteX172" fmla="*/ 6310656 w 10232859"/>
              <a:gd name="connsiteY172" fmla="*/ 412628 h 1705557"/>
              <a:gd name="connsiteX173" fmla="*/ 6321049 w 10232859"/>
              <a:gd name="connsiteY173" fmla="*/ 420978 h 1705557"/>
              <a:gd name="connsiteX174" fmla="*/ 6326853 w 10232859"/>
              <a:gd name="connsiteY174" fmla="*/ 431664 h 1705557"/>
              <a:gd name="connsiteX175" fmla="*/ 6467879 w 10232859"/>
              <a:gd name="connsiteY175" fmla="*/ 474762 h 1705557"/>
              <a:gd name="connsiteX176" fmla="*/ 6564351 w 10232859"/>
              <a:gd name="connsiteY176" fmla="*/ 544032 h 1705557"/>
              <a:gd name="connsiteX177" fmla="*/ 6641544 w 10232859"/>
              <a:gd name="connsiteY177" fmla="*/ 566599 h 1705557"/>
              <a:gd name="connsiteX178" fmla="*/ 6731052 w 10232859"/>
              <a:gd name="connsiteY178" fmla="*/ 578550 h 1705557"/>
              <a:gd name="connsiteX179" fmla="*/ 6858983 w 10232859"/>
              <a:gd name="connsiteY179" fmla="*/ 630237 h 1705557"/>
              <a:gd name="connsiteX180" fmla="*/ 6910661 w 10232859"/>
              <a:gd name="connsiteY180" fmla="*/ 641134 h 1705557"/>
              <a:gd name="connsiteX181" fmla="*/ 6944111 w 10232859"/>
              <a:gd name="connsiteY181" fmla="*/ 666016 h 1705557"/>
              <a:gd name="connsiteX182" fmla="*/ 6965771 w 10232859"/>
              <a:gd name="connsiteY182" fmla="*/ 666445 h 1705557"/>
              <a:gd name="connsiteX183" fmla="*/ 6969639 w 10232859"/>
              <a:gd name="connsiteY183" fmla="*/ 666351 h 1705557"/>
              <a:gd name="connsiteX184" fmla="*/ 6982242 w 10232859"/>
              <a:gd name="connsiteY184" fmla="*/ 669626 h 1705557"/>
              <a:gd name="connsiteX185" fmla="*/ 6989387 w 10232859"/>
              <a:gd name="connsiteY185" fmla="*/ 665988 h 1705557"/>
              <a:gd name="connsiteX186" fmla="*/ 7010930 w 10232859"/>
              <a:gd name="connsiteY186" fmla="*/ 667648 h 1705557"/>
              <a:gd name="connsiteX187" fmla="*/ 7033125 w 10232859"/>
              <a:gd name="connsiteY187" fmla="*/ 674950 h 1705557"/>
              <a:gd name="connsiteX188" fmla="*/ 7134461 w 10232859"/>
              <a:gd name="connsiteY188" fmla="*/ 714706 h 1705557"/>
              <a:gd name="connsiteX189" fmla="*/ 7197450 w 10232859"/>
              <a:gd name="connsiteY189" fmla="*/ 735608 h 1705557"/>
              <a:gd name="connsiteX190" fmla="*/ 7225084 w 10232859"/>
              <a:gd name="connsiteY190" fmla="*/ 739019 h 1705557"/>
              <a:gd name="connsiteX191" fmla="*/ 7261183 w 10232859"/>
              <a:gd name="connsiteY191" fmla="*/ 746827 h 1705557"/>
              <a:gd name="connsiteX192" fmla="*/ 7327760 w 10232859"/>
              <a:gd name="connsiteY192" fmla="*/ 757100 h 1705557"/>
              <a:gd name="connsiteX193" fmla="*/ 7412222 w 10232859"/>
              <a:gd name="connsiteY193" fmla="*/ 777001 h 1705557"/>
              <a:gd name="connsiteX194" fmla="*/ 7457904 w 10232859"/>
              <a:gd name="connsiteY194" fmla="*/ 810835 h 1705557"/>
              <a:gd name="connsiteX195" fmla="*/ 7465795 w 10232859"/>
              <a:gd name="connsiteY195" fmla="*/ 809112 h 1705557"/>
              <a:gd name="connsiteX196" fmla="*/ 7505046 w 10232859"/>
              <a:gd name="connsiteY196" fmla="*/ 823031 h 1705557"/>
              <a:gd name="connsiteX197" fmla="*/ 7623220 w 10232859"/>
              <a:gd name="connsiteY197" fmla="*/ 895034 h 1705557"/>
              <a:gd name="connsiteX198" fmla="*/ 7700458 w 10232859"/>
              <a:gd name="connsiteY198" fmla="*/ 921593 h 1705557"/>
              <a:gd name="connsiteX199" fmla="*/ 7730988 w 10232859"/>
              <a:gd name="connsiteY199" fmla="*/ 927270 h 1705557"/>
              <a:gd name="connsiteX200" fmla="*/ 7781942 w 10232859"/>
              <a:gd name="connsiteY200" fmla="*/ 937017 h 1705557"/>
              <a:gd name="connsiteX201" fmla="*/ 7827704 w 10232859"/>
              <a:gd name="connsiteY201" fmla="*/ 935072 h 1705557"/>
              <a:gd name="connsiteX202" fmla="*/ 7867270 w 10232859"/>
              <a:gd name="connsiteY202" fmla="*/ 946880 h 1705557"/>
              <a:gd name="connsiteX203" fmla="*/ 7866538 w 10232859"/>
              <a:gd name="connsiteY203" fmla="*/ 961559 h 1705557"/>
              <a:gd name="connsiteX204" fmla="*/ 7912084 w 10232859"/>
              <a:gd name="connsiteY204" fmla="*/ 970314 h 1705557"/>
              <a:gd name="connsiteX205" fmla="*/ 7982264 w 10232859"/>
              <a:gd name="connsiteY205" fmla="*/ 982287 h 1705557"/>
              <a:gd name="connsiteX206" fmla="*/ 7991272 w 10232859"/>
              <a:gd name="connsiteY206" fmla="*/ 987618 h 1705557"/>
              <a:gd name="connsiteX207" fmla="*/ 8006496 w 10232859"/>
              <a:gd name="connsiteY207" fmla="*/ 979353 h 1705557"/>
              <a:gd name="connsiteX208" fmla="*/ 8034497 w 10232859"/>
              <a:gd name="connsiteY208" fmla="*/ 978568 h 1705557"/>
              <a:gd name="connsiteX209" fmla="*/ 8150881 w 10232859"/>
              <a:gd name="connsiteY209" fmla="*/ 996925 h 1705557"/>
              <a:gd name="connsiteX210" fmla="*/ 8172106 w 10232859"/>
              <a:gd name="connsiteY210" fmla="*/ 997026 h 1705557"/>
              <a:gd name="connsiteX211" fmla="*/ 8196076 w 10232859"/>
              <a:gd name="connsiteY211" fmla="*/ 1006592 h 1705557"/>
              <a:gd name="connsiteX212" fmla="*/ 8247463 w 10232859"/>
              <a:gd name="connsiteY212" fmla="*/ 1022846 h 1705557"/>
              <a:gd name="connsiteX213" fmla="*/ 8279272 w 10232859"/>
              <a:gd name="connsiteY213" fmla="*/ 1039435 h 1705557"/>
              <a:gd name="connsiteX214" fmla="*/ 8289611 w 10232859"/>
              <a:gd name="connsiteY214" fmla="*/ 1035144 h 1705557"/>
              <a:gd name="connsiteX215" fmla="*/ 8311483 w 10232859"/>
              <a:gd name="connsiteY215" fmla="*/ 1035913 h 1705557"/>
              <a:gd name="connsiteX216" fmla="*/ 8399489 w 10232859"/>
              <a:gd name="connsiteY216" fmla="*/ 1055076 h 1705557"/>
              <a:gd name="connsiteX217" fmla="*/ 8415973 w 10232859"/>
              <a:gd name="connsiteY217" fmla="*/ 1056174 h 1705557"/>
              <a:gd name="connsiteX218" fmla="*/ 8433326 w 10232859"/>
              <a:gd name="connsiteY218" fmla="*/ 1064395 h 1705557"/>
              <a:gd name="connsiteX219" fmla="*/ 8502328 w 10232859"/>
              <a:gd name="connsiteY219" fmla="*/ 1098012 h 1705557"/>
              <a:gd name="connsiteX220" fmla="*/ 8534346 w 10232859"/>
              <a:gd name="connsiteY220" fmla="*/ 1113494 h 1705557"/>
              <a:gd name="connsiteX221" fmla="*/ 8534980 w 10232859"/>
              <a:gd name="connsiteY221" fmla="*/ 1117375 h 1705557"/>
              <a:gd name="connsiteX222" fmla="*/ 8544104 w 10232859"/>
              <a:gd name="connsiteY222" fmla="*/ 1114920 h 1705557"/>
              <a:gd name="connsiteX223" fmla="*/ 8567742 w 10232859"/>
              <a:gd name="connsiteY223" fmla="*/ 1124104 h 1705557"/>
              <a:gd name="connsiteX224" fmla="*/ 8633779 w 10232859"/>
              <a:gd name="connsiteY224" fmla="*/ 1145740 h 1705557"/>
              <a:gd name="connsiteX225" fmla="*/ 8676965 w 10232859"/>
              <a:gd name="connsiteY225" fmla="*/ 1163463 h 1705557"/>
              <a:gd name="connsiteX226" fmla="*/ 8698944 w 10232859"/>
              <a:gd name="connsiteY226" fmla="*/ 1163453 h 1705557"/>
              <a:gd name="connsiteX227" fmla="*/ 8711456 w 10232859"/>
              <a:gd name="connsiteY227" fmla="*/ 1175731 h 1705557"/>
              <a:gd name="connsiteX228" fmla="*/ 8732793 w 10232859"/>
              <a:gd name="connsiteY228" fmla="*/ 1179486 h 1705557"/>
              <a:gd name="connsiteX229" fmla="*/ 8751897 w 10232859"/>
              <a:gd name="connsiteY229" fmla="*/ 1197400 h 1705557"/>
              <a:gd name="connsiteX230" fmla="*/ 8793564 w 10232859"/>
              <a:gd name="connsiteY230" fmla="*/ 1179086 h 1705557"/>
              <a:gd name="connsiteX231" fmla="*/ 8834270 w 10232859"/>
              <a:gd name="connsiteY231" fmla="*/ 1213138 h 1705557"/>
              <a:gd name="connsiteX232" fmla="*/ 8853872 w 10232859"/>
              <a:gd name="connsiteY232" fmla="*/ 1221228 h 1705557"/>
              <a:gd name="connsiteX233" fmla="*/ 8861901 w 10232859"/>
              <a:gd name="connsiteY233" fmla="*/ 1217889 h 1705557"/>
              <a:gd name="connsiteX234" fmla="*/ 8874168 w 10232859"/>
              <a:gd name="connsiteY234" fmla="*/ 1220481 h 1705557"/>
              <a:gd name="connsiteX235" fmla="*/ 8871123 w 10232859"/>
              <a:gd name="connsiteY235" fmla="*/ 1227674 h 1705557"/>
              <a:gd name="connsiteX236" fmla="*/ 8903537 w 10232859"/>
              <a:gd name="connsiteY236" fmla="*/ 1237102 h 1705557"/>
              <a:gd name="connsiteX237" fmla="*/ 8933767 w 10232859"/>
              <a:gd name="connsiteY237" fmla="*/ 1269882 h 1705557"/>
              <a:gd name="connsiteX238" fmla="*/ 8985765 w 10232859"/>
              <a:gd name="connsiteY238" fmla="*/ 1294178 h 1705557"/>
              <a:gd name="connsiteX239" fmla="*/ 9071444 w 10232859"/>
              <a:gd name="connsiteY239" fmla="*/ 1323819 h 1705557"/>
              <a:gd name="connsiteX240" fmla="*/ 9096711 w 10232859"/>
              <a:gd name="connsiteY240" fmla="*/ 1334291 h 1705557"/>
              <a:gd name="connsiteX241" fmla="*/ 9338853 w 10232859"/>
              <a:gd name="connsiteY241" fmla="*/ 1454560 h 1705557"/>
              <a:gd name="connsiteX242" fmla="*/ 9520814 w 10232859"/>
              <a:gd name="connsiteY242" fmla="*/ 1456341 h 1705557"/>
              <a:gd name="connsiteX243" fmla="*/ 9702271 w 10232859"/>
              <a:gd name="connsiteY243" fmla="*/ 1495067 h 1705557"/>
              <a:gd name="connsiteX244" fmla="*/ 9744273 w 10232859"/>
              <a:gd name="connsiteY244" fmla="*/ 1530026 h 1705557"/>
              <a:gd name="connsiteX245" fmla="*/ 9771903 w 10232859"/>
              <a:gd name="connsiteY245" fmla="*/ 1536548 h 1705557"/>
              <a:gd name="connsiteX246" fmla="*/ 9818565 w 10232859"/>
              <a:gd name="connsiteY246" fmla="*/ 1545059 h 1705557"/>
              <a:gd name="connsiteX247" fmla="*/ 9882202 w 10232859"/>
              <a:gd name="connsiteY247" fmla="*/ 1572402 h 1705557"/>
              <a:gd name="connsiteX248" fmla="*/ 10022025 w 10232859"/>
              <a:gd name="connsiteY248" fmla="*/ 1606210 h 1705557"/>
              <a:gd name="connsiteX249" fmla="*/ 10220406 w 10232859"/>
              <a:gd name="connsiteY249" fmla="*/ 1683519 h 1705557"/>
              <a:gd name="connsiteX250" fmla="*/ 10232859 w 10232859"/>
              <a:gd name="connsiteY250" fmla="*/ 1705557 h 1705557"/>
              <a:gd name="connsiteX251" fmla="*/ 0 w 10232859"/>
              <a:gd name="connsiteY251" fmla="*/ 1705557 h 1705557"/>
              <a:gd name="connsiteX252" fmla="*/ 0 w 10232859"/>
              <a:gd name="connsiteY252" fmla="*/ 28342 h 1705557"/>
              <a:gd name="connsiteX253" fmla="*/ 8097 w 10232859"/>
              <a:gd name="connsiteY253" fmla="*/ 30869 h 1705557"/>
              <a:gd name="connsiteX254" fmla="*/ 77128 w 10232859"/>
              <a:gd name="connsiteY254" fmla="*/ 13381 h 1705557"/>
              <a:gd name="connsiteX255" fmla="*/ 188338 w 10232859"/>
              <a:gd name="connsiteY255" fmla="*/ 11593 h 1705557"/>
              <a:gd name="connsiteX256" fmla="*/ 298809 w 10232859"/>
              <a:gd name="connsiteY256" fmla="*/ 12712 h 1705557"/>
              <a:gd name="connsiteX257" fmla="*/ 338985 w 10232859"/>
              <a:gd name="connsiteY257" fmla="*/ 14520 h 1705557"/>
              <a:gd name="connsiteX258" fmla="*/ 409815 w 10232859"/>
              <a:gd name="connsiteY258" fmla="*/ 11559 h 1705557"/>
              <a:gd name="connsiteX259" fmla="*/ 424169 w 10232859"/>
              <a:gd name="connsiteY259"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34545 w 10232859"/>
              <a:gd name="connsiteY128" fmla="*/ 276572 h 1705557"/>
              <a:gd name="connsiteX129" fmla="*/ 5297234 w 10232859"/>
              <a:gd name="connsiteY129" fmla="*/ 380929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090616 w 10232859"/>
              <a:gd name="connsiteY157" fmla="*/ 348731 h 1705557"/>
              <a:gd name="connsiteX158" fmla="*/ 6098056 w 10232859"/>
              <a:gd name="connsiteY158" fmla="*/ 351249 h 1705557"/>
              <a:gd name="connsiteX159" fmla="*/ 6098391 w 10232859"/>
              <a:gd name="connsiteY159" fmla="*/ 351119 h 1705557"/>
              <a:gd name="connsiteX160" fmla="*/ 6105063 w 10232859"/>
              <a:gd name="connsiteY160" fmla="*/ 353854 h 1705557"/>
              <a:gd name="connsiteX161" fmla="*/ 6135796 w 10232859"/>
              <a:gd name="connsiteY161" fmla="*/ 369657 h 1705557"/>
              <a:gd name="connsiteX162" fmla="*/ 6195166 w 10232859"/>
              <a:gd name="connsiteY162" fmla="*/ 366704 h 1705557"/>
              <a:gd name="connsiteX163" fmla="*/ 6216259 w 10232859"/>
              <a:gd name="connsiteY163" fmla="*/ 369879 h 1705557"/>
              <a:gd name="connsiteX164" fmla="*/ 6228331 w 10232859"/>
              <a:gd name="connsiteY164" fmla="*/ 370548 h 1705557"/>
              <a:gd name="connsiteX165" fmla="*/ 6229602 w 10232859"/>
              <a:gd name="connsiteY165" fmla="*/ 369928 h 1705557"/>
              <a:gd name="connsiteX166" fmla="*/ 6258988 w 10232859"/>
              <a:gd name="connsiteY166" fmla="*/ 385174 h 1705557"/>
              <a:gd name="connsiteX167" fmla="*/ 6264106 w 10232859"/>
              <a:gd name="connsiteY167" fmla="*/ 385655 h 1705557"/>
              <a:gd name="connsiteX168" fmla="*/ 6281703 w 10232859"/>
              <a:gd name="connsiteY168" fmla="*/ 397568 h 1705557"/>
              <a:gd name="connsiteX169" fmla="*/ 6291622 w 10232859"/>
              <a:gd name="connsiteY169" fmla="*/ 402669 h 1705557"/>
              <a:gd name="connsiteX170" fmla="*/ 6292712 w 10232859"/>
              <a:gd name="connsiteY170" fmla="*/ 406285 h 1705557"/>
              <a:gd name="connsiteX171" fmla="*/ 6308227 w 10232859"/>
              <a:gd name="connsiteY171" fmla="*/ 412710 h 1705557"/>
              <a:gd name="connsiteX172" fmla="*/ 6310656 w 10232859"/>
              <a:gd name="connsiteY172" fmla="*/ 412628 h 1705557"/>
              <a:gd name="connsiteX173" fmla="*/ 6321049 w 10232859"/>
              <a:gd name="connsiteY173" fmla="*/ 420978 h 1705557"/>
              <a:gd name="connsiteX174" fmla="*/ 6326853 w 10232859"/>
              <a:gd name="connsiteY174" fmla="*/ 431664 h 1705557"/>
              <a:gd name="connsiteX175" fmla="*/ 6467879 w 10232859"/>
              <a:gd name="connsiteY175" fmla="*/ 474762 h 1705557"/>
              <a:gd name="connsiteX176" fmla="*/ 6564351 w 10232859"/>
              <a:gd name="connsiteY176" fmla="*/ 544032 h 1705557"/>
              <a:gd name="connsiteX177" fmla="*/ 6641544 w 10232859"/>
              <a:gd name="connsiteY177" fmla="*/ 566599 h 1705557"/>
              <a:gd name="connsiteX178" fmla="*/ 6731052 w 10232859"/>
              <a:gd name="connsiteY178" fmla="*/ 578550 h 1705557"/>
              <a:gd name="connsiteX179" fmla="*/ 6858983 w 10232859"/>
              <a:gd name="connsiteY179" fmla="*/ 630237 h 1705557"/>
              <a:gd name="connsiteX180" fmla="*/ 6910661 w 10232859"/>
              <a:gd name="connsiteY180" fmla="*/ 641134 h 1705557"/>
              <a:gd name="connsiteX181" fmla="*/ 6944111 w 10232859"/>
              <a:gd name="connsiteY181" fmla="*/ 666016 h 1705557"/>
              <a:gd name="connsiteX182" fmla="*/ 6965771 w 10232859"/>
              <a:gd name="connsiteY182" fmla="*/ 666445 h 1705557"/>
              <a:gd name="connsiteX183" fmla="*/ 6969639 w 10232859"/>
              <a:gd name="connsiteY183" fmla="*/ 666351 h 1705557"/>
              <a:gd name="connsiteX184" fmla="*/ 6982242 w 10232859"/>
              <a:gd name="connsiteY184" fmla="*/ 669626 h 1705557"/>
              <a:gd name="connsiteX185" fmla="*/ 6989387 w 10232859"/>
              <a:gd name="connsiteY185" fmla="*/ 665988 h 1705557"/>
              <a:gd name="connsiteX186" fmla="*/ 7010930 w 10232859"/>
              <a:gd name="connsiteY186" fmla="*/ 667648 h 1705557"/>
              <a:gd name="connsiteX187" fmla="*/ 7033125 w 10232859"/>
              <a:gd name="connsiteY187" fmla="*/ 674950 h 1705557"/>
              <a:gd name="connsiteX188" fmla="*/ 7134461 w 10232859"/>
              <a:gd name="connsiteY188" fmla="*/ 714706 h 1705557"/>
              <a:gd name="connsiteX189" fmla="*/ 7197450 w 10232859"/>
              <a:gd name="connsiteY189" fmla="*/ 735608 h 1705557"/>
              <a:gd name="connsiteX190" fmla="*/ 7225084 w 10232859"/>
              <a:gd name="connsiteY190" fmla="*/ 739019 h 1705557"/>
              <a:gd name="connsiteX191" fmla="*/ 7261183 w 10232859"/>
              <a:gd name="connsiteY191" fmla="*/ 746827 h 1705557"/>
              <a:gd name="connsiteX192" fmla="*/ 7327760 w 10232859"/>
              <a:gd name="connsiteY192" fmla="*/ 757100 h 1705557"/>
              <a:gd name="connsiteX193" fmla="*/ 7412222 w 10232859"/>
              <a:gd name="connsiteY193" fmla="*/ 777001 h 1705557"/>
              <a:gd name="connsiteX194" fmla="*/ 7457904 w 10232859"/>
              <a:gd name="connsiteY194" fmla="*/ 810835 h 1705557"/>
              <a:gd name="connsiteX195" fmla="*/ 7465795 w 10232859"/>
              <a:gd name="connsiteY195" fmla="*/ 809112 h 1705557"/>
              <a:gd name="connsiteX196" fmla="*/ 7505046 w 10232859"/>
              <a:gd name="connsiteY196" fmla="*/ 823031 h 1705557"/>
              <a:gd name="connsiteX197" fmla="*/ 7623220 w 10232859"/>
              <a:gd name="connsiteY197" fmla="*/ 895034 h 1705557"/>
              <a:gd name="connsiteX198" fmla="*/ 7700458 w 10232859"/>
              <a:gd name="connsiteY198" fmla="*/ 921593 h 1705557"/>
              <a:gd name="connsiteX199" fmla="*/ 7730988 w 10232859"/>
              <a:gd name="connsiteY199" fmla="*/ 927270 h 1705557"/>
              <a:gd name="connsiteX200" fmla="*/ 7781942 w 10232859"/>
              <a:gd name="connsiteY200" fmla="*/ 937017 h 1705557"/>
              <a:gd name="connsiteX201" fmla="*/ 7827704 w 10232859"/>
              <a:gd name="connsiteY201" fmla="*/ 935072 h 1705557"/>
              <a:gd name="connsiteX202" fmla="*/ 7867270 w 10232859"/>
              <a:gd name="connsiteY202" fmla="*/ 946880 h 1705557"/>
              <a:gd name="connsiteX203" fmla="*/ 7866538 w 10232859"/>
              <a:gd name="connsiteY203" fmla="*/ 961559 h 1705557"/>
              <a:gd name="connsiteX204" fmla="*/ 7912084 w 10232859"/>
              <a:gd name="connsiteY204" fmla="*/ 970314 h 1705557"/>
              <a:gd name="connsiteX205" fmla="*/ 7982264 w 10232859"/>
              <a:gd name="connsiteY205" fmla="*/ 982287 h 1705557"/>
              <a:gd name="connsiteX206" fmla="*/ 7991272 w 10232859"/>
              <a:gd name="connsiteY206" fmla="*/ 987618 h 1705557"/>
              <a:gd name="connsiteX207" fmla="*/ 8006496 w 10232859"/>
              <a:gd name="connsiteY207" fmla="*/ 979353 h 1705557"/>
              <a:gd name="connsiteX208" fmla="*/ 8034497 w 10232859"/>
              <a:gd name="connsiteY208" fmla="*/ 978568 h 1705557"/>
              <a:gd name="connsiteX209" fmla="*/ 8150881 w 10232859"/>
              <a:gd name="connsiteY209" fmla="*/ 996925 h 1705557"/>
              <a:gd name="connsiteX210" fmla="*/ 8172106 w 10232859"/>
              <a:gd name="connsiteY210" fmla="*/ 997026 h 1705557"/>
              <a:gd name="connsiteX211" fmla="*/ 8196076 w 10232859"/>
              <a:gd name="connsiteY211" fmla="*/ 1006592 h 1705557"/>
              <a:gd name="connsiteX212" fmla="*/ 8247463 w 10232859"/>
              <a:gd name="connsiteY212" fmla="*/ 1022846 h 1705557"/>
              <a:gd name="connsiteX213" fmla="*/ 8279272 w 10232859"/>
              <a:gd name="connsiteY213" fmla="*/ 1039435 h 1705557"/>
              <a:gd name="connsiteX214" fmla="*/ 8289611 w 10232859"/>
              <a:gd name="connsiteY214" fmla="*/ 1035144 h 1705557"/>
              <a:gd name="connsiteX215" fmla="*/ 8311483 w 10232859"/>
              <a:gd name="connsiteY215" fmla="*/ 1035913 h 1705557"/>
              <a:gd name="connsiteX216" fmla="*/ 8399489 w 10232859"/>
              <a:gd name="connsiteY216" fmla="*/ 1055076 h 1705557"/>
              <a:gd name="connsiteX217" fmla="*/ 8415973 w 10232859"/>
              <a:gd name="connsiteY217" fmla="*/ 1056174 h 1705557"/>
              <a:gd name="connsiteX218" fmla="*/ 8433326 w 10232859"/>
              <a:gd name="connsiteY218" fmla="*/ 1064395 h 1705557"/>
              <a:gd name="connsiteX219" fmla="*/ 8502328 w 10232859"/>
              <a:gd name="connsiteY219" fmla="*/ 1098012 h 1705557"/>
              <a:gd name="connsiteX220" fmla="*/ 8534346 w 10232859"/>
              <a:gd name="connsiteY220" fmla="*/ 1113494 h 1705557"/>
              <a:gd name="connsiteX221" fmla="*/ 8534980 w 10232859"/>
              <a:gd name="connsiteY221" fmla="*/ 1117375 h 1705557"/>
              <a:gd name="connsiteX222" fmla="*/ 8544104 w 10232859"/>
              <a:gd name="connsiteY222" fmla="*/ 1114920 h 1705557"/>
              <a:gd name="connsiteX223" fmla="*/ 8567742 w 10232859"/>
              <a:gd name="connsiteY223" fmla="*/ 1124104 h 1705557"/>
              <a:gd name="connsiteX224" fmla="*/ 8633779 w 10232859"/>
              <a:gd name="connsiteY224" fmla="*/ 1145740 h 1705557"/>
              <a:gd name="connsiteX225" fmla="*/ 8676965 w 10232859"/>
              <a:gd name="connsiteY225" fmla="*/ 1163463 h 1705557"/>
              <a:gd name="connsiteX226" fmla="*/ 8698944 w 10232859"/>
              <a:gd name="connsiteY226" fmla="*/ 1163453 h 1705557"/>
              <a:gd name="connsiteX227" fmla="*/ 8711456 w 10232859"/>
              <a:gd name="connsiteY227" fmla="*/ 1175731 h 1705557"/>
              <a:gd name="connsiteX228" fmla="*/ 8732793 w 10232859"/>
              <a:gd name="connsiteY228" fmla="*/ 1179486 h 1705557"/>
              <a:gd name="connsiteX229" fmla="*/ 8751897 w 10232859"/>
              <a:gd name="connsiteY229" fmla="*/ 1197400 h 1705557"/>
              <a:gd name="connsiteX230" fmla="*/ 8793564 w 10232859"/>
              <a:gd name="connsiteY230" fmla="*/ 1179086 h 1705557"/>
              <a:gd name="connsiteX231" fmla="*/ 8834270 w 10232859"/>
              <a:gd name="connsiteY231" fmla="*/ 1213138 h 1705557"/>
              <a:gd name="connsiteX232" fmla="*/ 8853872 w 10232859"/>
              <a:gd name="connsiteY232" fmla="*/ 1221228 h 1705557"/>
              <a:gd name="connsiteX233" fmla="*/ 8861901 w 10232859"/>
              <a:gd name="connsiteY233" fmla="*/ 1217889 h 1705557"/>
              <a:gd name="connsiteX234" fmla="*/ 8874168 w 10232859"/>
              <a:gd name="connsiteY234" fmla="*/ 1220481 h 1705557"/>
              <a:gd name="connsiteX235" fmla="*/ 8871123 w 10232859"/>
              <a:gd name="connsiteY235" fmla="*/ 1227674 h 1705557"/>
              <a:gd name="connsiteX236" fmla="*/ 8903537 w 10232859"/>
              <a:gd name="connsiteY236" fmla="*/ 1237102 h 1705557"/>
              <a:gd name="connsiteX237" fmla="*/ 8933767 w 10232859"/>
              <a:gd name="connsiteY237" fmla="*/ 1269882 h 1705557"/>
              <a:gd name="connsiteX238" fmla="*/ 8985765 w 10232859"/>
              <a:gd name="connsiteY238" fmla="*/ 1294178 h 1705557"/>
              <a:gd name="connsiteX239" fmla="*/ 9071444 w 10232859"/>
              <a:gd name="connsiteY239" fmla="*/ 1323819 h 1705557"/>
              <a:gd name="connsiteX240" fmla="*/ 9096711 w 10232859"/>
              <a:gd name="connsiteY240" fmla="*/ 1334291 h 1705557"/>
              <a:gd name="connsiteX241" fmla="*/ 9338853 w 10232859"/>
              <a:gd name="connsiteY241" fmla="*/ 1454560 h 1705557"/>
              <a:gd name="connsiteX242" fmla="*/ 9520814 w 10232859"/>
              <a:gd name="connsiteY242" fmla="*/ 1456341 h 1705557"/>
              <a:gd name="connsiteX243" fmla="*/ 9702271 w 10232859"/>
              <a:gd name="connsiteY243" fmla="*/ 1495067 h 1705557"/>
              <a:gd name="connsiteX244" fmla="*/ 9744273 w 10232859"/>
              <a:gd name="connsiteY244" fmla="*/ 1530026 h 1705557"/>
              <a:gd name="connsiteX245" fmla="*/ 9771903 w 10232859"/>
              <a:gd name="connsiteY245" fmla="*/ 1536548 h 1705557"/>
              <a:gd name="connsiteX246" fmla="*/ 9818565 w 10232859"/>
              <a:gd name="connsiteY246" fmla="*/ 1545059 h 1705557"/>
              <a:gd name="connsiteX247" fmla="*/ 9882202 w 10232859"/>
              <a:gd name="connsiteY247" fmla="*/ 1572402 h 1705557"/>
              <a:gd name="connsiteX248" fmla="*/ 10022025 w 10232859"/>
              <a:gd name="connsiteY248" fmla="*/ 1606210 h 1705557"/>
              <a:gd name="connsiteX249" fmla="*/ 10220406 w 10232859"/>
              <a:gd name="connsiteY249" fmla="*/ 1683519 h 1705557"/>
              <a:gd name="connsiteX250" fmla="*/ 10232859 w 10232859"/>
              <a:gd name="connsiteY250" fmla="*/ 1705557 h 1705557"/>
              <a:gd name="connsiteX251" fmla="*/ 0 w 10232859"/>
              <a:gd name="connsiteY251" fmla="*/ 1705557 h 1705557"/>
              <a:gd name="connsiteX252" fmla="*/ 0 w 10232859"/>
              <a:gd name="connsiteY252" fmla="*/ 28342 h 1705557"/>
              <a:gd name="connsiteX253" fmla="*/ 8097 w 10232859"/>
              <a:gd name="connsiteY253" fmla="*/ 30869 h 1705557"/>
              <a:gd name="connsiteX254" fmla="*/ 77128 w 10232859"/>
              <a:gd name="connsiteY254" fmla="*/ 13381 h 1705557"/>
              <a:gd name="connsiteX255" fmla="*/ 188338 w 10232859"/>
              <a:gd name="connsiteY255" fmla="*/ 11593 h 1705557"/>
              <a:gd name="connsiteX256" fmla="*/ 298809 w 10232859"/>
              <a:gd name="connsiteY256" fmla="*/ 12712 h 1705557"/>
              <a:gd name="connsiteX257" fmla="*/ 338985 w 10232859"/>
              <a:gd name="connsiteY257" fmla="*/ 14520 h 1705557"/>
              <a:gd name="connsiteX258" fmla="*/ 409815 w 10232859"/>
              <a:gd name="connsiteY258" fmla="*/ 11559 h 1705557"/>
              <a:gd name="connsiteX259" fmla="*/ 424169 w 10232859"/>
              <a:gd name="connsiteY259"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34545 w 10232859"/>
              <a:gd name="connsiteY128" fmla="*/ 276572 h 1705557"/>
              <a:gd name="connsiteX129" fmla="*/ 5377862 w 10232859"/>
              <a:gd name="connsiteY129" fmla="*/ 306543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090616 w 10232859"/>
              <a:gd name="connsiteY157" fmla="*/ 348731 h 1705557"/>
              <a:gd name="connsiteX158" fmla="*/ 6098056 w 10232859"/>
              <a:gd name="connsiteY158" fmla="*/ 351249 h 1705557"/>
              <a:gd name="connsiteX159" fmla="*/ 6098391 w 10232859"/>
              <a:gd name="connsiteY159" fmla="*/ 351119 h 1705557"/>
              <a:gd name="connsiteX160" fmla="*/ 6105063 w 10232859"/>
              <a:gd name="connsiteY160" fmla="*/ 353854 h 1705557"/>
              <a:gd name="connsiteX161" fmla="*/ 6135796 w 10232859"/>
              <a:gd name="connsiteY161" fmla="*/ 369657 h 1705557"/>
              <a:gd name="connsiteX162" fmla="*/ 6195166 w 10232859"/>
              <a:gd name="connsiteY162" fmla="*/ 366704 h 1705557"/>
              <a:gd name="connsiteX163" fmla="*/ 6216259 w 10232859"/>
              <a:gd name="connsiteY163" fmla="*/ 369879 h 1705557"/>
              <a:gd name="connsiteX164" fmla="*/ 6228331 w 10232859"/>
              <a:gd name="connsiteY164" fmla="*/ 370548 h 1705557"/>
              <a:gd name="connsiteX165" fmla="*/ 6229602 w 10232859"/>
              <a:gd name="connsiteY165" fmla="*/ 369928 h 1705557"/>
              <a:gd name="connsiteX166" fmla="*/ 6258988 w 10232859"/>
              <a:gd name="connsiteY166" fmla="*/ 385174 h 1705557"/>
              <a:gd name="connsiteX167" fmla="*/ 6264106 w 10232859"/>
              <a:gd name="connsiteY167" fmla="*/ 385655 h 1705557"/>
              <a:gd name="connsiteX168" fmla="*/ 6281703 w 10232859"/>
              <a:gd name="connsiteY168" fmla="*/ 397568 h 1705557"/>
              <a:gd name="connsiteX169" fmla="*/ 6291622 w 10232859"/>
              <a:gd name="connsiteY169" fmla="*/ 402669 h 1705557"/>
              <a:gd name="connsiteX170" fmla="*/ 6292712 w 10232859"/>
              <a:gd name="connsiteY170" fmla="*/ 406285 h 1705557"/>
              <a:gd name="connsiteX171" fmla="*/ 6308227 w 10232859"/>
              <a:gd name="connsiteY171" fmla="*/ 412710 h 1705557"/>
              <a:gd name="connsiteX172" fmla="*/ 6310656 w 10232859"/>
              <a:gd name="connsiteY172" fmla="*/ 412628 h 1705557"/>
              <a:gd name="connsiteX173" fmla="*/ 6321049 w 10232859"/>
              <a:gd name="connsiteY173" fmla="*/ 420978 h 1705557"/>
              <a:gd name="connsiteX174" fmla="*/ 6326853 w 10232859"/>
              <a:gd name="connsiteY174" fmla="*/ 431664 h 1705557"/>
              <a:gd name="connsiteX175" fmla="*/ 6467879 w 10232859"/>
              <a:gd name="connsiteY175" fmla="*/ 474762 h 1705557"/>
              <a:gd name="connsiteX176" fmla="*/ 6564351 w 10232859"/>
              <a:gd name="connsiteY176" fmla="*/ 544032 h 1705557"/>
              <a:gd name="connsiteX177" fmla="*/ 6641544 w 10232859"/>
              <a:gd name="connsiteY177" fmla="*/ 566599 h 1705557"/>
              <a:gd name="connsiteX178" fmla="*/ 6731052 w 10232859"/>
              <a:gd name="connsiteY178" fmla="*/ 578550 h 1705557"/>
              <a:gd name="connsiteX179" fmla="*/ 6858983 w 10232859"/>
              <a:gd name="connsiteY179" fmla="*/ 630237 h 1705557"/>
              <a:gd name="connsiteX180" fmla="*/ 6910661 w 10232859"/>
              <a:gd name="connsiteY180" fmla="*/ 641134 h 1705557"/>
              <a:gd name="connsiteX181" fmla="*/ 6944111 w 10232859"/>
              <a:gd name="connsiteY181" fmla="*/ 666016 h 1705557"/>
              <a:gd name="connsiteX182" fmla="*/ 6965771 w 10232859"/>
              <a:gd name="connsiteY182" fmla="*/ 666445 h 1705557"/>
              <a:gd name="connsiteX183" fmla="*/ 6969639 w 10232859"/>
              <a:gd name="connsiteY183" fmla="*/ 666351 h 1705557"/>
              <a:gd name="connsiteX184" fmla="*/ 6982242 w 10232859"/>
              <a:gd name="connsiteY184" fmla="*/ 669626 h 1705557"/>
              <a:gd name="connsiteX185" fmla="*/ 6989387 w 10232859"/>
              <a:gd name="connsiteY185" fmla="*/ 665988 h 1705557"/>
              <a:gd name="connsiteX186" fmla="*/ 7010930 w 10232859"/>
              <a:gd name="connsiteY186" fmla="*/ 667648 h 1705557"/>
              <a:gd name="connsiteX187" fmla="*/ 7033125 w 10232859"/>
              <a:gd name="connsiteY187" fmla="*/ 674950 h 1705557"/>
              <a:gd name="connsiteX188" fmla="*/ 7134461 w 10232859"/>
              <a:gd name="connsiteY188" fmla="*/ 714706 h 1705557"/>
              <a:gd name="connsiteX189" fmla="*/ 7197450 w 10232859"/>
              <a:gd name="connsiteY189" fmla="*/ 735608 h 1705557"/>
              <a:gd name="connsiteX190" fmla="*/ 7225084 w 10232859"/>
              <a:gd name="connsiteY190" fmla="*/ 739019 h 1705557"/>
              <a:gd name="connsiteX191" fmla="*/ 7261183 w 10232859"/>
              <a:gd name="connsiteY191" fmla="*/ 746827 h 1705557"/>
              <a:gd name="connsiteX192" fmla="*/ 7327760 w 10232859"/>
              <a:gd name="connsiteY192" fmla="*/ 757100 h 1705557"/>
              <a:gd name="connsiteX193" fmla="*/ 7412222 w 10232859"/>
              <a:gd name="connsiteY193" fmla="*/ 777001 h 1705557"/>
              <a:gd name="connsiteX194" fmla="*/ 7457904 w 10232859"/>
              <a:gd name="connsiteY194" fmla="*/ 810835 h 1705557"/>
              <a:gd name="connsiteX195" fmla="*/ 7465795 w 10232859"/>
              <a:gd name="connsiteY195" fmla="*/ 809112 h 1705557"/>
              <a:gd name="connsiteX196" fmla="*/ 7505046 w 10232859"/>
              <a:gd name="connsiteY196" fmla="*/ 823031 h 1705557"/>
              <a:gd name="connsiteX197" fmla="*/ 7623220 w 10232859"/>
              <a:gd name="connsiteY197" fmla="*/ 895034 h 1705557"/>
              <a:gd name="connsiteX198" fmla="*/ 7700458 w 10232859"/>
              <a:gd name="connsiteY198" fmla="*/ 921593 h 1705557"/>
              <a:gd name="connsiteX199" fmla="*/ 7730988 w 10232859"/>
              <a:gd name="connsiteY199" fmla="*/ 927270 h 1705557"/>
              <a:gd name="connsiteX200" fmla="*/ 7781942 w 10232859"/>
              <a:gd name="connsiteY200" fmla="*/ 937017 h 1705557"/>
              <a:gd name="connsiteX201" fmla="*/ 7827704 w 10232859"/>
              <a:gd name="connsiteY201" fmla="*/ 935072 h 1705557"/>
              <a:gd name="connsiteX202" fmla="*/ 7867270 w 10232859"/>
              <a:gd name="connsiteY202" fmla="*/ 946880 h 1705557"/>
              <a:gd name="connsiteX203" fmla="*/ 7866538 w 10232859"/>
              <a:gd name="connsiteY203" fmla="*/ 961559 h 1705557"/>
              <a:gd name="connsiteX204" fmla="*/ 7912084 w 10232859"/>
              <a:gd name="connsiteY204" fmla="*/ 970314 h 1705557"/>
              <a:gd name="connsiteX205" fmla="*/ 7982264 w 10232859"/>
              <a:gd name="connsiteY205" fmla="*/ 982287 h 1705557"/>
              <a:gd name="connsiteX206" fmla="*/ 7991272 w 10232859"/>
              <a:gd name="connsiteY206" fmla="*/ 987618 h 1705557"/>
              <a:gd name="connsiteX207" fmla="*/ 8006496 w 10232859"/>
              <a:gd name="connsiteY207" fmla="*/ 979353 h 1705557"/>
              <a:gd name="connsiteX208" fmla="*/ 8034497 w 10232859"/>
              <a:gd name="connsiteY208" fmla="*/ 978568 h 1705557"/>
              <a:gd name="connsiteX209" fmla="*/ 8150881 w 10232859"/>
              <a:gd name="connsiteY209" fmla="*/ 996925 h 1705557"/>
              <a:gd name="connsiteX210" fmla="*/ 8172106 w 10232859"/>
              <a:gd name="connsiteY210" fmla="*/ 997026 h 1705557"/>
              <a:gd name="connsiteX211" fmla="*/ 8196076 w 10232859"/>
              <a:gd name="connsiteY211" fmla="*/ 1006592 h 1705557"/>
              <a:gd name="connsiteX212" fmla="*/ 8247463 w 10232859"/>
              <a:gd name="connsiteY212" fmla="*/ 1022846 h 1705557"/>
              <a:gd name="connsiteX213" fmla="*/ 8279272 w 10232859"/>
              <a:gd name="connsiteY213" fmla="*/ 1039435 h 1705557"/>
              <a:gd name="connsiteX214" fmla="*/ 8289611 w 10232859"/>
              <a:gd name="connsiteY214" fmla="*/ 1035144 h 1705557"/>
              <a:gd name="connsiteX215" fmla="*/ 8311483 w 10232859"/>
              <a:gd name="connsiteY215" fmla="*/ 1035913 h 1705557"/>
              <a:gd name="connsiteX216" fmla="*/ 8399489 w 10232859"/>
              <a:gd name="connsiteY216" fmla="*/ 1055076 h 1705557"/>
              <a:gd name="connsiteX217" fmla="*/ 8415973 w 10232859"/>
              <a:gd name="connsiteY217" fmla="*/ 1056174 h 1705557"/>
              <a:gd name="connsiteX218" fmla="*/ 8433326 w 10232859"/>
              <a:gd name="connsiteY218" fmla="*/ 1064395 h 1705557"/>
              <a:gd name="connsiteX219" fmla="*/ 8502328 w 10232859"/>
              <a:gd name="connsiteY219" fmla="*/ 1098012 h 1705557"/>
              <a:gd name="connsiteX220" fmla="*/ 8534346 w 10232859"/>
              <a:gd name="connsiteY220" fmla="*/ 1113494 h 1705557"/>
              <a:gd name="connsiteX221" fmla="*/ 8534980 w 10232859"/>
              <a:gd name="connsiteY221" fmla="*/ 1117375 h 1705557"/>
              <a:gd name="connsiteX222" fmla="*/ 8544104 w 10232859"/>
              <a:gd name="connsiteY222" fmla="*/ 1114920 h 1705557"/>
              <a:gd name="connsiteX223" fmla="*/ 8567742 w 10232859"/>
              <a:gd name="connsiteY223" fmla="*/ 1124104 h 1705557"/>
              <a:gd name="connsiteX224" fmla="*/ 8633779 w 10232859"/>
              <a:gd name="connsiteY224" fmla="*/ 1145740 h 1705557"/>
              <a:gd name="connsiteX225" fmla="*/ 8676965 w 10232859"/>
              <a:gd name="connsiteY225" fmla="*/ 1163463 h 1705557"/>
              <a:gd name="connsiteX226" fmla="*/ 8698944 w 10232859"/>
              <a:gd name="connsiteY226" fmla="*/ 1163453 h 1705557"/>
              <a:gd name="connsiteX227" fmla="*/ 8711456 w 10232859"/>
              <a:gd name="connsiteY227" fmla="*/ 1175731 h 1705557"/>
              <a:gd name="connsiteX228" fmla="*/ 8732793 w 10232859"/>
              <a:gd name="connsiteY228" fmla="*/ 1179486 h 1705557"/>
              <a:gd name="connsiteX229" fmla="*/ 8751897 w 10232859"/>
              <a:gd name="connsiteY229" fmla="*/ 1197400 h 1705557"/>
              <a:gd name="connsiteX230" fmla="*/ 8793564 w 10232859"/>
              <a:gd name="connsiteY230" fmla="*/ 1179086 h 1705557"/>
              <a:gd name="connsiteX231" fmla="*/ 8834270 w 10232859"/>
              <a:gd name="connsiteY231" fmla="*/ 1213138 h 1705557"/>
              <a:gd name="connsiteX232" fmla="*/ 8853872 w 10232859"/>
              <a:gd name="connsiteY232" fmla="*/ 1221228 h 1705557"/>
              <a:gd name="connsiteX233" fmla="*/ 8861901 w 10232859"/>
              <a:gd name="connsiteY233" fmla="*/ 1217889 h 1705557"/>
              <a:gd name="connsiteX234" fmla="*/ 8874168 w 10232859"/>
              <a:gd name="connsiteY234" fmla="*/ 1220481 h 1705557"/>
              <a:gd name="connsiteX235" fmla="*/ 8871123 w 10232859"/>
              <a:gd name="connsiteY235" fmla="*/ 1227674 h 1705557"/>
              <a:gd name="connsiteX236" fmla="*/ 8903537 w 10232859"/>
              <a:gd name="connsiteY236" fmla="*/ 1237102 h 1705557"/>
              <a:gd name="connsiteX237" fmla="*/ 8933767 w 10232859"/>
              <a:gd name="connsiteY237" fmla="*/ 1269882 h 1705557"/>
              <a:gd name="connsiteX238" fmla="*/ 8985765 w 10232859"/>
              <a:gd name="connsiteY238" fmla="*/ 1294178 h 1705557"/>
              <a:gd name="connsiteX239" fmla="*/ 9071444 w 10232859"/>
              <a:gd name="connsiteY239" fmla="*/ 1323819 h 1705557"/>
              <a:gd name="connsiteX240" fmla="*/ 9096711 w 10232859"/>
              <a:gd name="connsiteY240" fmla="*/ 1334291 h 1705557"/>
              <a:gd name="connsiteX241" fmla="*/ 9338853 w 10232859"/>
              <a:gd name="connsiteY241" fmla="*/ 1454560 h 1705557"/>
              <a:gd name="connsiteX242" fmla="*/ 9520814 w 10232859"/>
              <a:gd name="connsiteY242" fmla="*/ 1456341 h 1705557"/>
              <a:gd name="connsiteX243" fmla="*/ 9702271 w 10232859"/>
              <a:gd name="connsiteY243" fmla="*/ 1495067 h 1705557"/>
              <a:gd name="connsiteX244" fmla="*/ 9744273 w 10232859"/>
              <a:gd name="connsiteY244" fmla="*/ 1530026 h 1705557"/>
              <a:gd name="connsiteX245" fmla="*/ 9771903 w 10232859"/>
              <a:gd name="connsiteY245" fmla="*/ 1536548 h 1705557"/>
              <a:gd name="connsiteX246" fmla="*/ 9818565 w 10232859"/>
              <a:gd name="connsiteY246" fmla="*/ 1545059 h 1705557"/>
              <a:gd name="connsiteX247" fmla="*/ 9882202 w 10232859"/>
              <a:gd name="connsiteY247" fmla="*/ 1572402 h 1705557"/>
              <a:gd name="connsiteX248" fmla="*/ 10022025 w 10232859"/>
              <a:gd name="connsiteY248" fmla="*/ 1606210 h 1705557"/>
              <a:gd name="connsiteX249" fmla="*/ 10220406 w 10232859"/>
              <a:gd name="connsiteY249" fmla="*/ 1683519 h 1705557"/>
              <a:gd name="connsiteX250" fmla="*/ 10232859 w 10232859"/>
              <a:gd name="connsiteY250" fmla="*/ 1705557 h 1705557"/>
              <a:gd name="connsiteX251" fmla="*/ 0 w 10232859"/>
              <a:gd name="connsiteY251" fmla="*/ 1705557 h 1705557"/>
              <a:gd name="connsiteX252" fmla="*/ 0 w 10232859"/>
              <a:gd name="connsiteY252" fmla="*/ 28342 h 1705557"/>
              <a:gd name="connsiteX253" fmla="*/ 8097 w 10232859"/>
              <a:gd name="connsiteY253" fmla="*/ 30869 h 1705557"/>
              <a:gd name="connsiteX254" fmla="*/ 77128 w 10232859"/>
              <a:gd name="connsiteY254" fmla="*/ 13381 h 1705557"/>
              <a:gd name="connsiteX255" fmla="*/ 188338 w 10232859"/>
              <a:gd name="connsiteY255" fmla="*/ 11593 h 1705557"/>
              <a:gd name="connsiteX256" fmla="*/ 298809 w 10232859"/>
              <a:gd name="connsiteY256" fmla="*/ 12712 h 1705557"/>
              <a:gd name="connsiteX257" fmla="*/ 338985 w 10232859"/>
              <a:gd name="connsiteY257" fmla="*/ 14520 h 1705557"/>
              <a:gd name="connsiteX258" fmla="*/ 409815 w 10232859"/>
              <a:gd name="connsiteY258" fmla="*/ 11559 h 1705557"/>
              <a:gd name="connsiteX259" fmla="*/ 424169 w 10232859"/>
              <a:gd name="connsiteY259"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77862 w 10232859"/>
              <a:gd name="connsiteY129" fmla="*/ 306543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090616 w 10232859"/>
              <a:gd name="connsiteY157" fmla="*/ 348731 h 1705557"/>
              <a:gd name="connsiteX158" fmla="*/ 6098056 w 10232859"/>
              <a:gd name="connsiteY158" fmla="*/ 351249 h 1705557"/>
              <a:gd name="connsiteX159" fmla="*/ 6098391 w 10232859"/>
              <a:gd name="connsiteY159" fmla="*/ 351119 h 1705557"/>
              <a:gd name="connsiteX160" fmla="*/ 6105063 w 10232859"/>
              <a:gd name="connsiteY160" fmla="*/ 353854 h 1705557"/>
              <a:gd name="connsiteX161" fmla="*/ 6135796 w 10232859"/>
              <a:gd name="connsiteY161" fmla="*/ 369657 h 1705557"/>
              <a:gd name="connsiteX162" fmla="*/ 6195166 w 10232859"/>
              <a:gd name="connsiteY162" fmla="*/ 366704 h 1705557"/>
              <a:gd name="connsiteX163" fmla="*/ 6216259 w 10232859"/>
              <a:gd name="connsiteY163" fmla="*/ 369879 h 1705557"/>
              <a:gd name="connsiteX164" fmla="*/ 6228331 w 10232859"/>
              <a:gd name="connsiteY164" fmla="*/ 370548 h 1705557"/>
              <a:gd name="connsiteX165" fmla="*/ 6229602 w 10232859"/>
              <a:gd name="connsiteY165" fmla="*/ 369928 h 1705557"/>
              <a:gd name="connsiteX166" fmla="*/ 6258988 w 10232859"/>
              <a:gd name="connsiteY166" fmla="*/ 385174 h 1705557"/>
              <a:gd name="connsiteX167" fmla="*/ 6264106 w 10232859"/>
              <a:gd name="connsiteY167" fmla="*/ 385655 h 1705557"/>
              <a:gd name="connsiteX168" fmla="*/ 6281703 w 10232859"/>
              <a:gd name="connsiteY168" fmla="*/ 397568 h 1705557"/>
              <a:gd name="connsiteX169" fmla="*/ 6291622 w 10232859"/>
              <a:gd name="connsiteY169" fmla="*/ 402669 h 1705557"/>
              <a:gd name="connsiteX170" fmla="*/ 6292712 w 10232859"/>
              <a:gd name="connsiteY170" fmla="*/ 406285 h 1705557"/>
              <a:gd name="connsiteX171" fmla="*/ 6308227 w 10232859"/>
              <a:gd name="connsiteY171" fmla="*/ 412710 h 1705557"/>
              <a:gd name="connsiteX172" fmla="*/ 6310656 w 10232859"/>
              <a:gd name="connsiteY172" fmla="*/ 412628 h 1705557"/>
              <a:gd name="connsiteX173" fmla="*/ 6321049 w 10232859"/>
              <a:gd name="connsiteY173" fmla="*/ 420978 h 1705557"/>
              <a:gd name="connsiteX174" fmla="*/ 6326853 w 10232859"/>
              <a:gd name="connsiteY174" fmla="*/ 431664 h 1705557"/>
              <a:gd name="connsiteX175" fmla="*/ 6467879 w 10232859"/>
              <a:gd name="connsiteY175" fmla="*/ 474762 h 1705557"/>
              <a:gd name="connsiteX176" fmla="*/ 6564351 w 10232859"/>
              <a:gd name="connsiteY176" fmla="*/ 544032 h 1705557"/>
              <a:gd name="connsiteX177" fmla="*/ 6641544 w 10232859"/>
              <a:gd name="connsiteY177" fmla="*/ 566599 h 1705557"/>
              <a:gd name="connsiteX178" fmla="*/ 6731052 w 10232859"/>
              <a:gd name="connsiteY178" fmla="*/ 578550 h 1705557"/>
              <a:gd name="connsiteX179" fmla="*/ 6858983 w 10232859"/>
              <a:gd name="connsiteY179" fmla="*/ 630237 h 1705557"/>
              <a:gd name="connsiteX180" fmla="*/ 6910661 w 10232859"/>
              <a:gd name="connsiteY180" fmla="*/ 641134 h 1705557"/>
              <a:gd name="connsiteX181" fmla="*/ 6944111 w 10232859"/>
              <a:gd name="connsiteY181" fmla="*/ 666016 h 1705557"/>
              <a:gd name="connsiteX182" fmla="*/ 6965771 w 10232859"/>
              <a:gd name="connsiteY182" fmla="*/ 666445 h 1705557"/>
              <a:gd name="connsiteX183" fmla="*/ 6969639 w 10232859"/>
              <a:gd name="connsiteY183" fmla="*/ 666351 h 1705557"/>
              <a:gd name="connsiteX184" fmla="*/ 6982242 w 10232859"/>
              <a:gd name="connsiteY184" fmla="*/ 669626 h 1705557"/>
              <a:gd name="connsiteX185" fmla="*/ 6989387 w 10232859"/>
              <a:gd name="connsiteY185" fmla="*/ 665988 h 1705557"/>
              <a:gd name="connsiteX186" fmla="*/ 7010930 w 10232859"/>
              <a:gd name="connsiteY186" fmla="*/ 667648 h 1705557"/>
              <a:gd name="connsiteX187" fmla="*/ 7033125 w 10232859"/>
              <a:gd name="connsiteY187" fmla="*/ 674950 h 1705557"/>
              <a:gd name="connsiteX188" fmla="*/ 7134461 w 10232859"/>
              <a:gd name="connsiteY188" fmla="*/ 714706 h 1705557"/>
              <a:gd name="connsiteX189" fmla="*/ 7197450 w 10232859"/>
              <a:gd name="connsiteY189" fmla="*/ 735608 h 1705557"/>
              <a:gd name="connsiteX190" fmla="*/ 7225084 w 10232859"/>
              <a:gd name="connsiteY190" fmla="*/ 739019 h 1705557"/>
              <a:gd name="connsiteX191" fmla="*/ 7261183 w 10232859"/>
              <a:gd name="connsiteY191" fmla="*/ 746827 h 1705557"/>
              <a:gd name="connsiteX192" fmla="*/ 7327760 w 10232859"/>
              <a:gd name="connsiteY192" fmla="*/ 757100 h 1705557"/>
              <a:gd name="connsiteX193" fmla="*/ 7412222 w 10232859"/>
              <a:gd name="connsiteY193" fmla="*/ 777001 h 1705557"/>
              <a:gd name="connsiteX194" fmla="*/ 7457904 w 10232859"/>
              <a:gd name="connsiteY194" fmla="*/ 810835 h 1705557"/>
              <a:gd name="connsiteX195" fmla="*/ 7465795 w 10232859"/>
              <a:gd name="connsiteY195" fmla="*/ 809112 h 1705557"/>
              <a:gd name="connsiteX196" fmla="*/ 7505046 w 10232859"/>
              <a:gd name="connsiteY196" fmla="*/ 823031 h 1705557"/>
              <a:gd name="connsiteX197" fmla="*/ 7623220 w 10232859"/>
              <a:gd name="connsiteY197" fmla="*/ 895034 h 1705557"/>
              <a:gd name="connsiteX198" fmla="*/ 7700458 w 10232859"/>
              <a:gd name="connsiteY198" fmla="*/ 921593 h 1705557"/>
              <a:gd name="connsiteX199" fmla="*/ 7730988 w 10232859"/>
              <a:gd name="connsiteY199" fmla="*/ 927270 h 1705557"/>
              <a:gd name="connsiteX200" fmla="*/ 7781942 w 10232859"/>
              <a:gd name="connsiteY200" fmla="*/ 937017 h 1705557"/>
              <a:gd name="connsiteX201" fmla="*/ 7827704 w 10232859"/>
              <a:gd name="connsiteY201" fmla="*/ 935072 h 1705557"/>
              <a:gd name="connsiteX202" fmla="*/ 7867270 w 10232859"/>
              <a:gd name="connsiteY202" fmla="*/ 946880 h 1705557"/>
              <a:gd name="connsiteX203" fmla="*/ 7866538 w 10232859"/>
              <a:gd name="connsiteY203" fmla="*/ 961559 h 1705557"/>
              <a:gd name="connsiteX204" fmla="*/ 7912084 w 10232859"/>
              <a:gd name="connsiteY204" fmla="*/ 970314 h 1705557"/>
              <a:gd name="connsiteX205" fmla="*/ 7982264 w 10232859"/>
              <a:gd name="connsiteY205" fmla="*/ 982287 h 1705557"/>
              <a:gd name="connsiteX206" fmla="*/ 7991272 w 10232859"/>
              <a:gd name="connsiteY206" fmla="*/ 987618 h 1705557"/>
              <a:gd name="connsiteX207" fmla="*/ 8006496 w 10232859"/>
              <a:gd name="connsiteY207" fmla="*/ 979353 h 1705557"/>
              <a:gd name="connsiteX208" fmla="*/ 8034497 w 10232859"/>
              <a:gd name="connsiteY208" fmla="*/ 978568 h 1705557"/>
              <a:gd name="connsiteX209" fmla="*/ 8150881 w 10232859"/>
              <a:gd name="connsiteY209" fmla="*/ 996925 h 1705557"/>
              <a:gd name="connsiteX210" fmla="*/ 8172106 w 10232859"/>
              <a:gd name="connsiteY210" fmla="*/ 997026 h 1705557"/>
              <a:gd name="connsiteX211" fmla="*/ 8196076 w 10232859"/>
              <a:gd name="connsiteY211" fmla="*/ 1006592 h 1705557"/>
              <a:gd name="connsiteX212" fmla="*/ 8247463 w 10232859"/>
              <a:gd name="connsiteY212" fmla="*/ 1022846 h 1705557"/>
              <a:gd name="connsiteX213" fmla="*/ 8279272 w 10232859"/>
              <a:gd name="connsiteY213" fmla="*/ 1039435 h 1705557"/>
              <a:gd name="connsiteX214" fmla="*/ 8289611 w 10232859"/>
              <a:gd name="connsiteY214" fmla="*/ 1035144 h 1705557"/>
              <a:gd name="connsiteX215" fmla="*/ 8311483 w 10232859"/>
              <a:gd name="connsiteY215" fmla="*/ 1035913 h 1705557"/>
              <a:gd name="connsiteX216" fmla="*/ 8399489 w 10232859"/>
              <a:gd name="connsiteY216" fmla="*/ 1055076 h 1705557"/>
              <a:gd name="connsiteX217" fmla="*/ 8415973 w 10232859"/>
              <a:gd name="connsiteY217" fmla="*/ 1056174 h 1705557"/>
              <a:gd name="connsiteX218" fmla="*/ 8433326 w 10232859"/>
              <a:gd name="connsiteY218" fmla="*/ 1064395 h 1705557"/>
              <a:gd name="connsiteX219" fmla="*/ 8502328 w 10232859"/>
              <a:gd name="connsiteY219" fmla="*/ 1098012 h 1705557"/>
              <a:gd name="connsiteX220" fmla="*/ 8534346 w 10232859"/>
              <a:gd name="connsiteY220" fmla="*/ 1113494 h 1705557"/>
              <a:gd name="connsiteX221" fmla="*/ 8534980 w 10232859"/>
              <a:gd name="connsiteY221" fmla="*/ 1117375 h 1705557"/>
              <a:gd name="connsiteX222" fmla="*/ 8544104 w 10232859"/>
              <a:gd name="connsiteY222" fmla="*/ 1114920 h 1705557"/>
              <a:gd name="connsiteX223" fmla="*/ 8567742 w 10232859"/>
              <a:gd name="connsiteY223" fmla="*/ 1124104 h 1705557"/>
              <a:gd name="connsiteX224" fmla="*/ 8633779 w 10232859"/>
              <a:gd name="connsiteY224" fmla="*/ 1145740 h 1705557"/>
              <a:gd name="connsiteX225" fmla="*/ 8676965 w 10232859"/>
              <a:gd name="connsiteY225" fmla="*/ 1163463 h 1705557"/>
              <a:gd name="connsiteX226" fmla="*/ 8698944 w 10232859"/>
              <a:gd name="connsiteY226" fmla="*/ 1163453 h 1705557"/>
              <a:gd name="connsiteX227" fmla="*/ 8711456 w 10232859"/>
              <a:gd name="connsiteY227" fmla="*/ 1175731 h 1705557"/>
              <a:gd name="connsiteX228" fmla="*/ 8732793 w 10232859"/>
              <a:gd name="connsiteY228" fmla="*/ 1179486 h 1705557"/>
              <a:gd name="connsiteX229" fmla="*/ 8751897 w 10232859"/>
              <a:gd name="connsiteY229" fmla="*/ 1197400 h 1705557"/>
              <a:gd name="connsiteX230" fmla="*/ 8793564 w 10232859"/>
              <a:gd name="connsiteY230" fmla="*/ 1179086 h 1705557"/>
              <a:gd name="connsiteX231" fmla="*/ 8834270 w 10232859"/>
              <a:gd name="connsiteY231" fmla="*/ 1213138 h 1705557"/>
              <a:gd name="connsiteX232" fmla="*/ 8853872 w 10232859"/>
              <a:gd name="connsiteY232" fmla="*/ 1221228 h 1705557"/>
              <a:gd name="connsiteX233" fmla="*/ 8861901 w 10232859"/>
              <a:gd name="connsiteY233" fmla="*/ 1217889 h 1705557"/>
              <a:gd name="connsiteX234" fmla="*/ 8874168 w 10232859"/>
              <a:gd name="connsiteY234" fmla="*/ 1220481 h 1705557"/>
              <a:gd name="connsiteX235" fmla="*/ 8871123 w 10232859"/>
              <a:gd name="connsiteY235" fmla="*/ 1227674 h 1705557"/>
              <a:gd name="connsiteX236" fmla="*/ 8903537 w 10232859"/>
              <a:gd name="connsiteY236" fmla="*/ 1237102 h 1705557"/>
              <a:gd name="connsiteX237" fmla="*/ 8933767 w 10232859"/>
              <a:gd name="connsiteY237" fmla="*/ 1269882 h 1705557"/>
              <a:gd name="connsiteX238" fmla="*/ 8985765 w 10232859"/>
              <a:gd name="connsiteY238" fmla="*/ 1294178 h 1705557"/>
              <a:gd name="connsiteX239" fmla="*/ 9071444 w 10232859"/>
              <a:gd name="connsiteY239" fmla="*/ 1323819 h 1705557"/>
              <a:gd name="connsiteX240" fmla="*/ 9096711 w 10232859"/>
              <a:gd name="connsiteY240" fmla="*/ 1334291 h 1705557"/>
              <a:gd name="connsiteX241" fmla="*/ 9338853 w 10232859"/>
              <a:gd name="connsiteY241" fmla="*/ 1454560 h 1705557"/>
              <a:gd name="connsiteX242" fmla="*/ 9520814 w 10232859"/>
              <a:gd name="connsiteY242" fmla="*/ 1456341 h 1705557"/>
              <a:gd name="connsiteX243" fmla="*/ 9702271 w 10232859"/>
              <a:gd name="connsiteY243" fmla="*/ 1495067 h 1705557"/>
              <a:gd name="connsiteX244" fmla="*/ 9744273 w 10232859"/>
              <a:gd name="connsiteY244" fmla="*/ 1530026 h 1705557"/>
              <a:gd name="connsiteX245" fmla="*/ 9771903 w 10232859"/>
              <a:gd name="connsiteY245" fmla="*/ 1536548 h 1705557"/>
              <a:gd name="connsiteX246" fmla="*/ 9818565 w 10232859"/>
              <a:gd name="connsiteY246" fmla="*/ 1545059 h 1705557"/>
              <a:gd name="connsiteX247" fmla="*/ 9882202 w 10232859"/>
              <a:gd name="connsiteY247" fmla="*/ 1572402 h 1705557"/>
              <a:gd name="connsiteX248" fmla="*/ 10022025 w 10232859"/>
              <a:gd name="connsiteY248" fmla="*/ 1606210 h 1705557"/>
              <a:gd name="connsiteX249" fmla="*/ 10220406 w 10232859"/>
              <a:gd name="connsiteY249" fmla="*/ 1683519 h 1705557"/>
              <a:gd name="connsiteX250" fmla="*/ 10232859 w 10232859"/>
              <a:gd name="connsiteY250" fmla="*/ 1705557 h 1705557"/>
              <a:gd name="connsiteX251" fmla="*/ 0 w 10232859"/>
              <a:gd name="connsiteY251" fmla="*/ 1705557 h 1705557"/>
              <a:gd name="connsiteX252" fmla="*/ 0 w 10232859"/>
              <a:gd name="connsiteY252" fmla="*/ 28342 h 1705557"/>
              <a:gd name="connsiteX253" fmla="*/ 8097 w 10232859"/>
              <a:gd name="connsiteY253" fmla="*/ 30869 h 1705557"/>
              <a:gd name="connsiteX254" fmla="*/ 77128 w 10232859"/>
              <a:gd name="connsiteY254" fmla="*/ 13381 h 1705557"/>
              <a:gd name="connsiteX255" fmla="*/ 188338 w 10232859"/>
              <a:gd name="connsiteY255" fmla="*/ 11593 h 1705557"/>
              <a:gd name="connsiteX256" fmla="*/ 298809 w 10232859"/>
              <a:gd name="connsiteY256" fmla="*/ 12712 h 1705557"/>
              <a:gd name="connsiteX257" fmla="*/ 338985 w 10232859"/>
              <a:gd name="connsiteY257" fmla="*/ 14520 h 1705557"/>
              <a:gd name="connsiteX258" fmla="*/ 409815 w 10232859"/>
              <a:gd name="connsiteY258" fmla="*/ 11559 h 1705557"/>
              <a:gd name="connsiteX259" fmla="*/ 424169 w 10232859"/>
              <a:gd name="connsiteY259"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090616 w 10232859"/>
              <a:gd name="connsiteY157" fmla="*/ 348731 h 1705557"/>
              <a:gd name="connsiteX158" fmla="*/ 6098056 w 10232859"/>
              <a:gd name="connsiteY158" fmla="*/ 351249 h 1705557"/>
              <a:gd name="connsiteX159" fmla="*/ 6098391 w 10232859"/>
              <a:gd name="connsiteY159" fmla="*/ 351119 h 1705557"/>
              <a:gd name="connsiteX160" fmla="*/ 6105063 w 10232859"/>
              <a:gd name="connsiteY160" fmla="*/ 353854 h 1705557"/>
              <a:gd name="connsiteX161" fmla="*/ 6135796 w 10232859"/>
              <a:gd name="connsiteY161" fmla="*/ 369657 h 1705557"/>
              <a:gd name="connsiteX162" fmla="*/ 6195166 w 10232859"/>
              <a:gd name="connsiteY162" fmla="*/ 366704 h 1705557"/>
              <a:gd name="connsiteX163" fmla="*/ 6216259 w 10232859"/>
              <a:gd name="connsiteY163" fmla="*/ 369879 h 1705557"/>
              <a:gd name="connsiteX164" fmla="*/ 6228331 w 10232859"/>
              <a:gd name="connsiteY164" fmla="*/ 370548 h 1705557"/>
              <a:gd name="connsiteX165" fmla="*/ 6229602 w 10232859"/>
              <a:gd name="connsiteY165" fmla="*/ 369928 h 1705557"/>
              <a:gd name="connsiteX166" fmla="*/ 6258988 w 10232859"/>
              <a:gd name="connsiteY166" fmla="*/ 385174 h 1705557"/>
              <a:gd name="connsiteX167" fmla="*/ 6264106 w 10232859"/>
              <a:gd name="connsiteY167" fmla="*/ 385655 h 1705557"/>
              <a:gd name="connsiteX168" fmla="*/ 6281703 w 10232859"/>
              <a:gd name="connsiteY168" fmla="*/ 397568 h 1705557"/>
              <a:gd name="connsiteX169" fmla="*/ 6291622 w 10232859"/>
              <a:gd name="connsiteY169" fmla="*/ 402669 h 1705557"/>
              <a:gd name="connsiteX170" fmla="*/ 6292712 w 10232859"/>
              <a:gd name="connsiteY170" fmla="*/ 406285 h 1705557"/>
              <a:gd name="connsiteX171" fmla="*/ 6308227 w 10232859"/>
              <a:gd name="connsiteY171" fmla="*/ 412710 h 1705557"/>
              <a:gd name="connsiteX172" fmla="*/ 6310656 w 10232859"/>
              <a:gd name="connsiteY172" fmla="*/ 412628 h 1705557"/>
              <a:gd name="connsiteX173" fmla="*/ 6321049 w 10232859"/>
              <a:gd name="connsiteY173" fmla="*/ 420978 h 1705557"/>
              <a:gd name="connsiteX174" fmla="*/ 6326853 w 10232859"/>
              <a:gd name="connsiteY174" fmla="*/ 431664 h 1705557"/>
              <a:gd name="connsiteX175" fmla="*/ 6467879 w 10232859"/>
              <a:gd name="connsiteY175" fmla="*/ 474762 h 1705557"/>
              <a:gd name="connsiteX176" fmla="*/ 6564351 w 10232859"/>
              <a:gd name="connsiteY176" fmla="*/ 544032 h 1705557"/>
              <a:gd name="connsiteX177" fmla="*/ 6641544 w 10232859"/>
              <a:gd name="connsiteY177" fmla="*/ 566599 h 1705557"/>
              <a:gd name="connsiteX178" fmla="*/ 6731052 w 10232859"/>
              <a:gd name="connsiteY178" fmla="*/ 578550 h 1705557"/>
              <a:gd name="connsiteX179" fmla="*/ 6858983 w 10232859"/>
              <a:gd name="connsiteY179" fmla="*/ 630237 h 1705557"/>
              <a:gd name="connsiteX180" fmla="*/ 6910661 w 10232859"/>
              <a:gd name="connsiteY180" fmla="*/ 641134 h 1705557"/>
              <a:gd name="connsiteX181" fmla="*/ 6944111 w 10232859"/>
              <a:gd name="connsiteY181" fmla="*/ 666016 h 1705557"/>
              <a:gd name="connsiteX182" fmla="*/ 6965771 w 10232859"/>
              <a:gd name="connsiteY182" fmla="*/ 666445 h 1705557"/>
              <a:gd name="connsiteX183" fmla="*/ 6969639 w 10232859"/>
              <a:gd name="connsiteY183" fmla="*/ 666351 h 1705557"/>
              <a:gd name="connsiteX184" fmla="*/ 6982242 w 10232859"/>
              <a:gd name="connsiteY184" fmla="*/ 669626 h 1705557"/>
              <a:gd name="connsiteX185" fmla="*/ 6989387 w 10232859"/>
              <a:gd name="connsiteY185" fmla="*/ 665988 h 1705557"/>
              <a:gd name="connsiteX186" fmla="*/ 7010930 w 10232859"/>
              <a:gd name="connsiteY186" fmla="*/ 667648 h 1705557"/>
              <a:gd name="connsiteX187" fmla="*/ 7033125 w 10232859"/>
              <a:gd name="connsiteY187" fmla="*/ 674950 h 1705557"/>
              <a:gd name="connsiteX188" fmla="*/ 7134461 w 10232859"/>
              <a:gd name="connsiteY188" fmla="*/ 714706 h 1705557"/>
              <a:gd name="connsiteX189" fmla="*/ 7197450 w 10232859"/>
              <a:gd name="connsiteY189" fmla="*/ 735608 h 1705557"/>
              <a:gd name="connsiteX190" fmla="*/ 7225084 w 10232859"/>
              <a:gd name="connsiteY190" fmla="*/ 739019 h 1705557"/>
              <a:gd name="connsiteX191" fmla="*/ 7261183 w 10232859"/>
              <a:gd name="connsiteY191" fmla="*/ 746827 h 1705557"/>
              <a:gd name="connsiteX192" fmla="*/ 7327760 w 10232859"/>
              <a:gd name="connsiteY192" fmla="*/ 757100 h 1705557"/>
              <a:gd name="connsiteX193" fmla="*/ 7412222 w 10232859"/>
              <a:gd name="connsiteY193" fmla="*/ 777001 h 1705557"/>
              <a:gd name="connsiteX194" fmla="*/ 7457904 w 10232859"/>
              <a:gd name="connsiteY194" fmla="*/ 810835 h 1705557"/>
              <a:gd name="connsiteX195" fmla="*/ 7465795 w 10232859"/>
              <a:gd name="connsiteY195" fmla="*/ 809112 h 1705557"/>
              <a:gd name="connsiteX196" fmla="*/ 7505046 w 10232859"/>
              <a:gd name="connsiteY196" fmla="*/ 823031 h 1705557"/>
              <a:gd name="connsiteX197" fmla="*/ 7623220 w 10232859"/>
              <a:gd name="connsiteY197" fmla="*/ 895034 h 1705557"/>
              <a:gd name="connsiteX198" fmla="*/ 7700458 w 10232859"/>
              <a:gd name="connsiteY198" fmla="*/ 921593 h 1705557"/>
              <a:gd name="connsiteX199" fmla="*/ 7730988 w 10232859"/>
              <a:gd name="connsiteY199" fmla="*/ 927270 h 1705557"/>
              <a:gd name="connsiteX200" fmla="*/ 7781942 w 10232859"/>
              <a:gd name="connsiteY200" fmla="*/ 937017 h 1705557"/>
              <a:gd name="connsiteX201" fmla="*/ 7827704 w 10232859"/>
              <a:gd name="connsiteY201" fmla="*/ 935072 h 1705557"/>
              <a:gd name="connsiteX202" fmla="*/ 7867270 w 10232859"/>
              <a:gd name="connsiteY202" fmla="*/ 946880 h 1705557"/>
              <a:gd name="connsiteX203" fmla="*/ 7866538 w 10232859"/>
              <a:gd name="connsiteY203" fmla="*/ 961559 h 1705557"/>
              <a:gd name="connsiteX204" fmla="*/ 7912084 w 10232859"/>
              <a:gd name="connsiteY204" fmla="*/ 970314 h 1705557"/>
              <a:gd name="connsiteX205" fmla="*/ 7982264 w 10232859"/>
              <a:gd name="connsiteY205" fmla="*/ 982287 h 1705557"/>
              <a:gd name="connsiteX206" fmla="*/ 7991272 w 10232859"/>
              <a:gd name="connsiteY206" fmla="*/ 987618 h 1705557"/>
              <a:gd name="connsiteX207" fmla="*/ 8006496 w 10232859"/>
              <a:gd name="connsiteY207" fmla="*/ 979353 h 1705557"/>
              <a:gd name="connsiteX208" fmla="*/ 8034497 w 10232859"/>
              <a:gd name="connsiteY208" fmla="*/ 978568 h 1705557"/>
              <a:gd name="connsiteX209" fmla="*/ 8150881 w 10232859"/>
              <a:gd name="connsiteY209" fmla="*/ 996925 h 1705557"/>
              <a:gd name="connsiteX210" fmla="*/ 8172106 w 10232859"/>
              <a:gd name="connsiteY210" fmla="*/ 997026 h 1705557"/>
              <a:gd name="connsiteX211" fmla="*/ 8196076 w 10232859"/>
              <a:gd name="connsiteY211" fmla="*/ 1006592 h 1705557"/>
              <a:gd name="connsiteX212" fmla="*/ 8247463 w 10232859"/>
              <a:gd name="connsiteY212" fmla="*/ 1022846 h 1705557"/>
              <a:gd name="connsiteX213" fmla="*/ 8279272 w 10232859"/>
              <a:gd name="connsiteY213" fmla="*/ 1039435 h 1705557"/>
              <a:gd name="connsiteX214" fmla="*/ 8289611 w 10232859"/>
              <a:gd name="connsiteY214" fmla="*/ 1035144 h 1705557"/>
              <a:gd name="connsiteX215" fmla="*/ 8311483 w 10232859"/>
              <a:gd name="connsiteY215" fmla="*/ 1035913 h 1705557"/>
              <a:gd name="connsiteX216" fmla="*/ 8399489 w 10232859"/>
              <a:gd name="connsiteY216" fmla="*/ 1055076 h 1705557"/>
              <a:gd name="connsiteX217" fmla="*/ 8415973 w 10232859"/>
              <a:gd name="connsiteY217" fmla="*/ 1056174 h 1705557"/>
              <a:gd name="connsiteX218" fmla="*/ 8433326 w 10232859"/>
              <a:gd name="connsiteY218" fmla="*/ 1064395 h 1705557"/>
              <a:gd name="connsiteX219" fmla="*/ 8502328 w 10232859"/>
              <a:gd name="connsiteY219" fmla="*/ 1098012 h 1705557"/>
              <a:gd name="connsiteX220" fmla="*/ 8534346 w 10232859"/>
              <a:gd name="connsiteY220" fmla="*/ 1113494 h 1705557"/>
              <a:gd name="connsiteX221" fmla="*/ 8534980 w 10232859"/>
              <a:gd name="connsiteY221" fmla="*/ 1117375 h 1705557"/>
              <a:gd name="connsiteX222" fmla="*/ 8544104 w 10232859"/>
              <a:gd name="connsiteY222" fmla="*/ 1114920 h 1705557"/>
              <a:gd name="connsiteX223" fmla="*/ 8567742 w 10232859"/>
              <a:gd name="connsiteY223" fmla="*/ 1124104 h 1705557"/>
              <a:gd name="connsiteX224" fmla="*/ 8633779 w 10232859"/>
              <a:gd name="connsiteY224" fmla="*/ 1145740 h 1705557"/>
              <a:gd name="connsiteX225" fmla="*/ 8676965 w 10232859"/>
              <a:gd name="connsiteY225" fmla="*/ 1163463 h 1705557"/>
              <a:gd name="connsiteX226" fmla="*/ 8698944 w 10232859"/>
              <a:gd name="connsiteY226" fmla="*/ 1163453 h 1705557"/>
              <a:gd name="connsiteX227" fmla="*/ 8711456 w 10232859"/>
              <a:gd name="connsiteY227" fmla="*/ 1175731 h 1705557"/>
              <a:gd name="connsiteX228" fmla="*/ 8732793 w 10232859"/>
              <a:gd name="connsiteY228" fmla="*/ 1179486 h 1705557"/>
              <a:gd name="connsiteX229" fmla="*/ 8751897 w 10232859"/>
              <a:gd name="connsiteY229" fmla="*/ 1197400 h 1705557"/>
              <a:gd name="connsiteX230" fmla="*/ 8793564 w 10232859"/>
              <a:gd name="connsiteY230" fmla="*/ 1179086 h 1705557"/>
              <a:gd name="connsiteX231" fmla="*/ 8834270 w 10232859"/>
              <a:gd name="connsiteY231" fmla="*/ 1213138 h 1705557"/>
              <a:gd name="connsiteX232" fmla="*/ 8853872 w 10232859"/>
              <a:gd name="connsiteY232" fmla="*/ 1221228 h 1705557"/>
              <a:gd name="connsiteX233" fmla="*/ 8861901 w 10232859"/>
              <a:gd name="connsiteY233" fmla="*/ 1217889 h 1705557"/>
              <a:gd name="connsiteX234" fmla="*/ 8874168 w 10232859"/>
              <a:gd name="connsiteY234" fmla="*/ 1220481 h 1705557"/>
              <a:gd name="connsiteX235" fmla="*/ 8871123 w 10232859"/>
              <a:gd name="connsiteY235" fmla="*/ 1227674 h 1705557"/>
              <a:gd name="connsiteX236" fmla="*/ 8903537 w 10232859"/>
              <a:gd name="connsiteY236" fmla="*/ 1237102 h 1705557"/>
              <a:gd name="connsiteX237" fmla="*/ 8933767 w 10232859"/>
              <a:gd name="connsiteY237" fmla="*/ 1269882 h 1705557"/>
              <a:gd name="connsiteX238" fmla="*/ 8985765 w 10232859"/>
              <a:gd name="connsiteY238" fmla="*/ 1294178 h 1705557"/>
              <a:gd name="connsiteX239" fmla="*/ 9071444 w 10232859"/>
              <a:gd name="connsiteY239" fmla="*/ 1323819 h 1705557"/>
              <a:gd name="connsiteX240" fmla="*/ 9096711 w 10232859"/>
              <a:gd name="connsiteY240" fmla="*/ 1334291 h 1705557"/>
              <a:gd name="connsiteX241" fmla="*/ 9338853 w 10232859"/>
              <a:gd name="connsiteY241" fmla="*/ 1454560 h 1705557"/>
              <a:gd name="connsiteX242" fmla="*/ 9520814 w 10232859"/>
              <a:gd name="connsiteY242" fmla="*/ 1456341 h 1705557"/>
              <a:gd name="connsiteX243" fmla="*/ 9702271 w 10232859"/>
              <a:gd name="connsiteY243" fmla="*/ 1495067 h 1705557"/>
              <a:gd name="connsiteX244" fmla="*/ 9744273 w 10232859"/>
              <a:gd name="connsiteY244" fmla="*/ 1530026 h 1705557"/>
              <a:gd name="connsiteX245" fmla="*/ 9771903 w 10232859"/>
              <a:gd name="connsiteY245" fmla="*/ 1536548 h 1705557"/>
              <a:gd name="connsiteX246" fmla="*/ 9818565 w 10232859"/>
              <a:gd name="connsiteY246" fmla="*/ 1545059 h 1705557"/>
              <a:gd name="connsiteX247" fmla="*/ 9882202 w 10232859"/>
              <a:gd name="connsiteY247" fmla="*/ 1572402 h 1705557"/>
              <a:gd name="connsiteX248" fmla="*/ 10022025 w 10232859"/>
              <a:gd name="connsiteY248" fmla="*/ 1606210 h 1705557"/>
              <a:gd name="connsiteX249" fmla="*/ 10220406 w 10232859"/>
              <a:gd name="connsiteY249" fmla="*/ 1683519 h 1705557"/>
              <a:gd name="connsiteX250" fmla="*/ 10232859 w 10232859"/>
              <a:gd name="connsiteY250" fmla="*/ 1705557 h 1705557"/>
              <a:gd name="connsiteX251" fmla="*/ 0 w 10232859"/>
              <a:gd name="connsiteY251" fmla="*/ 1705557 h 1705557"/>
              <a:gd name="connsiteX252" fmla="*/ 0 w 10232859"/>
              <a:gd name="connsiteY252" fmla="*/ 28342 h 1705557"/>
              <a:gd name="connsiteX253" fmla="*/ 8097 w 10232859"/>
              <a:gd name="connsiteY253" fmla="*/ 30869 h 1705557"/>
              <a:gd name="connsiteX254" fmla="*/ 77128 w 10232859"/>
              <a:gd name="connsiteY254" fmla="*/ 13381 h 1705557"/>
              <a:gd name="connsiteX255" fmla="*/ 188338 w 10232859"/>
              <a:gd name="connsiteY255" fmla="*/ 11593 h 1705557"/>
              <a:gd name="connsiteX256" fmla="*/ 298809 w 10232859"/>
              <a:gd name="connsiteY256" fmla="*/ 12712 h 1705557"/>
              <a:gd name="connsiteX257" fmla="*/ 338985 w 10232859"/>
              <a:gd name="connsiteY257" fmla="*/ 14520 h 1705557"/>
              <a:gd name="connsiteX258" fmla="*/ 409815 w 10232859"/>
              <a:gd name="connsiteY258" fmla="*/ 11559 h 1705557"/>
              <a:gd name="connsiteX259" fmla="*/ 424169 w 10232859"/>
              <a:gd name="connsiteY259"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090616 w 10232859"/>
              <a:gd name="connsiteY157" fmla="*/ 348731 h 1705557"/>
              <a:gd name="connsiteX158" fmla="*/ 6098056 w 10232859"/>
              <a:gd name="connsiteY158" fmla="*/ 351249 h 1705557"/>
              <a:gd name="connsiteX159" fmla="*/ 6105063 w 10232859"/>
              <a:gd name="connsiteY159" fmla="*/ 353854 h 1705557"/>
              <a:gd name="connsiteX160" fmla="*/ 6135796 w 10232859"/>
              <a:gd name="connsiteY160" fmla="*/ 369657 h 1705557"/>
              <a:gd name="connsiteX161" fmla="*/ 6195166 w 10232859"/>
              <a:gd name="connsiteY161" fmla="*/ 366704 h 1705557"/>
              <a:gd name="connsiteX162" fmla="*/ 6216259 w 10232859"/>
              <a:gd name="connsiteY162" fmla="*/ 369879 h 1705557"/>
              <a:gd name="connsiteX163" fmla="*/ 6228331 w 10232859"/>
              <a:gd name="connsiteY163" fmla="*/ 370548 h 1705557"/>
              <a:gd name="connsiteX164" fmla="*/ 6229602 w 10232859"/>
              <a:gd name="connsiteY164" fmla="*/ 369928 h 1705557"/>
              <a:gd name="connsiteX165" fmla="*/ 6258988 w 10232859"/>
              <a:gd name="connsiteY165" fmla="*/ 385174 h 1705557"/>
              <a:gd name="connsiteX166" fmla="*/ 6264106 w 10232859"/>
              <a:gd name="connsiteY166" fmla="*/ 385655 h 1705557"/>
              <a:gd name="connsiteX167" fmla="*/ 6281703 w 10232859"/>
              <a:gd name="connsiteY167" fmla="*/ 397568 h 1705557"/>
              <a:gd name="connsiteX168" fmla="*/ 6291622 w 10232859"/>
              <a:gd name="connsiteY168" fmla="*/ 402669 h 1705557"/>
              <a:gd name="connsiteX169" fmla="*/ 6292712 w 10232859"/>
              <a:gd name="connsiteY169" fmla="*/ 406285 h 1705557"/>
              <a:gd name="connsiteX170" fmla="*/ 6308227 w 10232859"/>
              <a:gd name="connsiteY170" fmla="*/ 412710 h 1705557"/>
              <a:gd name="connsiteX171" fmla="*/ 6310656 w 10232859"/>
              <a:gd name="connsiteY171" fmla="*/ 412628 h 1705557"/>
              <a:gd name="connsiteX172" fmla="*/ 6321049 w 10232859"/>
              <a:gd name="connsiteY172" fmla="*/ 420978 h 1705557"/>
              <a:gd name="connsiteX173" fmla="*/ 6326853 w 10232859"/>
              <a:gd name="connsiteY173" fmla="*/ 431664 h 1705557"/>
              <a:gd name="connsiteX174" fmla="*/ 6467879 w 10232859"/>
              <a:gd name="connsiteY174" fmla="*/ 474762 h 1705557"/>
              <a:gd name="connsiteX175" fmla="*/ 6564351 w 10232859"/>
              <a:gd name="connsiteY175" fmla="*/ 544032 h 1705557"/>
              <a:gd name="connsiteX176" fmla="*/ 6641544 w 10232859"/>
              <a:gd name="connsiteY176" fmla="*/ 566599 h 1705557"/>
              <a:gd name="connsiteX177" fmla="*/ 6731052 w 10232859"/>
              <a:gd name="connsiteY177" fmla="*/ 578550 h 1705557"/>
              <a:gd name="connsiteX178" fmla="*/ 6858983 w 10232859"/>
              <a:gd name="connsiteY178" fmla="*/ 630237 h 1705557"/>
              <a:gd name="connsiteX179" fmla="*/ 6910661 w 10232859"/>
              <a:gd name="connsiteY179" fmla="*/ 641134 h 1705557"/>
              <a:gd name="connsiteX180" fmla="*/ 6944111 w 10232859"/>
              <a:gd name="connsiteY180" fmla="*/ 666016 h 1705557"/>
              <a:gd name="connsiteX181" fmla="*/ 6965771 w 10232859"/>
              <a:gd name="connsiteY181" fmla="*/ 666445 h 1705557"/>
              <a:gd name="connsiteX182" fmla="*/ 6969639 w 10232859"/>
              <a:gd name="connsiteY182" fmla="*/ 666351 h 1705557"/>
              <a:gd name="connsiteX183" fmla="*/ 6982242 w 10232859"/>
              <a:gd name="connsiteY183" fmla="*/ 669626 h 1705557"/>
              <a:gd name="connsiteX184" fmla="*/ 6989387 w 10232859"/>
              <a:gd name="connsiteY184" fmla="*/ 665988 h 1705557"/>
              <a:gd name="connsiteX185" fmla="*/ 7010930 w 10232859"/>
              <a:gd name="connsiteY185" fmla="*/ 667648 h 1705557"/>
              <a:gd name="connsiteX186" fmla="*/ 7033125 w 10232859"/>
              <a:gd name="connsiteY186" fmla="*/ 674950 h 1705557"/>
              <a:gd name="connsiteX187" fmla="*/ 7134461 w 10232859"/>
              <a:gd name="connsiteY187" fmla="*/ 714706 h 1705557"/>
              <a:gd name="connsiteX188" fmla="*/ 7197450 w 10232859"/>
              <a:gd name="connsiteY188" fmla="*/ 735608 h 1705557"/>
              <a:gd name="connsiteX189" fmla="*/ 7225084 w 10232859"/>
              <a:gd name="connsiteY189" fmla="*/ 739019 h 1705557"/>
              <a:gd name="connsiteX190" fmla="*/ 7261183 w 10232859"/>
              <a:gd name="connsiteY190" fmla="*/ 746827 h 1705557"/>
              <a:gd name="connsiteX191" fmla="*/ 7327760 w 10232859"/>
              <a:gd name="connsiteY191" fmla="*/ 757100 h 1705557"/>
              <a:gd name="connsiteX192" fmla="*/ 7412222 w 10232859"/>
              <a:gd name="connsiteY192" fmla="*/ 777001 h 1705557"/>
              <a:gd name="connsiteX193" fmla="*/ 7457904 w 10232859"/>
              <a:gd name="connsiteY193" fmla="*/ 810835 h 1705557"/>
              <a:gd name="connsiteX194" fmla="*/ 7465795 w 10232859"/>
              <a:gd name="connsiteY194" fmla="*/ 809112 h 1705557"/>
              <a:gd name="connsiteX195" fmla="*/ 7505046 w 10232859"/>
              <a:gd name="connsiteY195" fmla="*/ 823031 h 1705557"/>
              <a:gd name="connsiteX196" fmla="*/ 7623220 w 10232859"/>
              <a:gd name="connsiteY196" fmla="*/ 895034 h 1705557"/>
              <a:gd name="connsiteX197" fmla="*/ 7700458 w 10232859"/>
              <a:gd name="connsiteY197" fmla="*/ 921593 h 1705557"/>
              <a:gd name="connsiteX198" fmla="*/ 7730988 w 10232859"/>
              <a:gd name="connsiteY198" fmla="*/ 927270 h 1705557"/>
              <a:gd name="connsiteX199" fmla="*/ 7781942 w 10232859"/>
              <a:gd name="connsiteY199" fmla="*/ 937017 h 1705557"/>
              <a:gd name="connsiteX200" fmla="*/ 7827704 w 10232859"/>
              <a:gd name="connsiteY200" fmla="*/ 935072 h 1705557"/>
              <a:gd name="connsiteX201" fmla="*/ 7867270 w 10232859"/>
              <a:gd name="connsiteY201" fmla="*/ 946880 h 1705557"/>
              <a:gd name="connsiteX202" fmla="*/ 7866538 w 10232859"/>
              <a:gd name="connsiteY202" fmla="*/ 961559 h 1705557"/>
              <a:gd name="connsiteX203" fmla="*/ 7912084 w 10232859"/>
              <a:gd name="connsiteY203" fmla="*/ 970314 h 1705557"/>
              <a:gd name="connsiteX204" fmla="*/ 7982264 w 10232859"/>
              <a:gd name="connsiteY204" fmla="*/ 982287 h 1705557"/>
              <a:gd name="connsiteX205" fmla="*/ 7991272 w 10232859"/>
              <a:gd name="connsiteY205" fmla="*/ 987618 h 1705557"/>
              <a:gd name="connsiteX206" fmla="*/ 8006496 w 10232859"/>
              <a:gd name="connsiteY206" fmla="*/ 979353 h 1705557"/>
              <a:gd name="connsiteX207" fmla="*/ 8034497 w 10232859"/>
              <a:gd name="connsiteY207" fmla="*/ 978568 h 1705557"/>
              <a:gd name="connsiteX208" fmla="*/ 8150881 w 10232859"/>
              <a:gd name="connsiteY208" fmla="*/ 996925 h 1705557"/>
              <a:gd name="connsiteX209" fmla="*/ 8172106 w 10232859"/>
              <a:gd name="connsiteY209" fmla="*/ 997026 h 1705557"/>
              <a:gd name="connsiteX210" fmla="*/ 8196076 w 10232859"/>
              <a:gd name="connsiteY210" fmla="*/ 1006592 h 1705557"/>
              <a:gd name="connsiteX211" fmla="*/ 8247463 w 10232859"/>
              <a:gd name="connsiteY211" fmla="*/ 1022846 h 1705557"/>
              <a:gd name="connsiteX212" fmla="*/ 8279272 w 10232859"/>
              <a:gd name="connsiteY212" fmla="*/ 1039435 h 1705557"/>
              <a:gd name="connsiteX213" fmla="*/ 8289611 w 10232859"/>
              <a:gd name="connsiteY213" fmla="*/ 1035144 h 1705557"/>
              <a:gd name="connsiteX214" fmla="*/ 8311483 w 10232859"/>
              <a:gd name="connsiteY214" fmla="*/ 1035913 h 1705557"/>
              <a:gd name="connsiteX215" fmla="*/ 8399489 w 10232859"/>
              <a:gd name="connsiteY215" fmla="*/ 1055076 h 1705557"/>
              <a:gd name="connsiteX216" fmla="*/ 8415973 w 10232859"/>
              <a:gd name="connsiteY216" fmla="*/ 1056174 h 1705557"/>
              <a:gd name="connsiteX217" fmla="*/ 8433326 w 10232859"/>
              <a:gd name="connsiteY217" fmla="*/ 1064395 h 1705557"/>
              <a:gd name="connsiteX218" fmla="*/ 8502328 w 10232859"/>
              <a:gd name="connsiteY218" fmla="*/ 1098012 h 1705557"/>
              <a:gd name="connsiteX219" fmla="*/ 8534346 w 10232859"/>
              <a:gd name="connsiteY219" fmla="*/ 1113494 h 1705557"/>
              <a:gd name="connsiteX220" fmla="*/ 8534980 w 10232859"/>
              <a:gd name="connsiteY220" fmla="*/ 1117375 h 1705557"/>
              <a:gd name="connsiteX221" fmla="*/ 8544104 w 10232859"/>
              <a:gd name="connsiteY221" fmla="*/ 1114920 h 1705557"/>
              <a:gd name="connsiteX222" fmla="*/ 8567742 w 10232859"/>
              <a:gd name="connsiteY222" fmla="*/ 1124104 h 1705557"/>
              <a:gd name="connsiteX223" fmla="*/ 8633779 w 10232859"/>
              <a:gd name="connsiteY223" fmla="*/ 1145740 h 1705557"/>
              <a:gd name="connsiteX224" fmla="*/ 8676965 w 10232859"/>
              <a:gd name="connsiteY224" fmla="*/ 1163463 h 1705557"/>
              <a:gd name="connsiteX225" fmla="*/ 8698944 w 10232859"/>
              <a:gd name="connsiteY225" fmla="*/ 1163453 h 1705557"/>
              <a:gd name="connsiteX226" fmla="*/ 8711456 w 10232859"/>
              <a:gd name="connsiteY226" fmla="*/ 1175731 h 1705557"/>
              <a:gd name="connsiteX227" fmla="*/ 8732793 w 10232859"/>
              <a:gd name="connsiteY227" fmla="*/ 1179486 h 1705557"/>
              <a:gd name="connsiteX228" fmla="*/ 8751897 w 10232859"/>
              <a:gd name="connsiteY228" fmla="*/ 1197400 h 1705557"/>
              <a:gd name="connsiteX229" fmla="*/ 8793564 w 10232859"/>
              <a:gd name="connsiteY229" fmla="*/ 1179086 h 1705557"/>
              <a:gd name="connsiteX230" fmla="*/ 8834270 w 10232859"/>
              <a:gd name="connsiteY230" fmla="*/ 1213138 h 1705557"/>
              <a:gd name="connsiteX231" fmla="*/ 8853872 w 10232859"/>
              <a:gd name="connsiteY231" fmla="*/ 1221228 h 1705557"/>
              <a:gd name="connsiteX232" fmla="*/ 8861901 w 10232859"/>
              <a:gd name="connsiteY232" fmla="*/ 1217889 h 1705557"/>
              <a:gd name="connsiteX233" fmla="*/ 8874168 w 10232859"/>
              <a:gd name="connsiteY233" fmla="*/ 1220481 h 1705557"/>
              <a:gd name="connsiteX234" fmla="*/ 8871123 w 10232859"/>
              <a:gd name="connsiteY234" fmla="*/ 1227674 h 1705557"/>
              <a:gd name="connsiteX235" fmla="*/ 8903537 w 10232859"/>
              <a:gd name="connsiteY235" fmla="*/ 1237102 h 1705557"/>
              <a:gd name="connsiteX236" fmla="*/ 8933767 w 10232859"/>
              <a:gd name="connsiteY236" fmla="*/ 1269882 h 1705557"/>
              <a:gd name="connsiteX237" fmla="*/ 8985765 w 10232859"/>
              <a:gd name="connsiteY237" fmla="*/ 1294178 h 1705557"/>
              <a:gd name="connsiteX238" fmla="*/ 9071444 w 10232859"/>
              <a:gd name="connsiteY238" fmla="*/ 1323819 h 1705557"/>
              <a:gd name="connsiteX239" fmla="*/ 9096711 w 10232859"/>
              <a:gd name="connsiteY239" fmla="*/ 1334291 h 1705557"/>
              <a:gd name="connsiteX240" fmla="*/ 9338853 w 10232859"/>
              <a:gd name="connsiteY240" fmla="*/ 1454560 h 1705557"/>
              <a:gd name="connsiteX241" fmla="*/ 9520814 w 10232859"/>
              <a:gd name="connsiteY241" fmla="*/ 1456341 h 1705557"/>
              <a:gd name="connsiteX242" fmla="*/ 9702271 w 10232859"/>
              <a:gd name="connsiteY242" fmla="*/ 1495067 h 1705557"/>
              <a:gd name="connsiteX243" fmla="*/ 9744273 w 10232859"/>
              <a:gd name="connsiteY243" fmla="*/ 1530026 h 1705557"/>
              <a:gd name="connsiteX244" fmla="*/ 9771903 w 10232859"/>
              <a:gd name="connsiteY244" fmla="*/ 1536548 h 1705557"/>
              <a:gd name="connsiteX245" fmla="*/ 9818565 w 10232859"/>
              <a:gd name="connsiteY245" fmla="*/ 1545059 h 1705557"/>
              <a:gd name="connsiteX246" fmla="*/ 9882202 w 10232859"/>
              <a:gd name="connsiteY246" fmla="*/ 1572402 h 1705557"/>
              <a:gd name="connsiteX247" fmla="*/ 10022025 w 10232859"/>
              <a:gd name="connsiteY247" fmla="*/ 1606210 h 1705557"/>
              <a:gd name="connsiteX248" fmla="*/ 10220406 w 10232859"/>
              <a:gd name="connsiteY248" fmla="*/ 1683519 h 1705557"/>
              <a:gd name="connsiteX249" fmla="*/ 10232859 w 10232859"/>
              <a:gd name="connsiteY249" fmla="*/ 1705557 h 1705557"/>
              <a:gd name="connsiteX250" fmla="*/ 0 w 10232859"/>
              <a:gd name="connsiteY250" fmla="*/ 1705557 h 1705557"/>
              <a:gd name="connsiteX251" fmla="*/ 0 w 10232859"/>
              <a:gd name="connsiteY251" fmla="*/ 28342 h 1705557"/>
              <a:gd name="connsiteX252" fmla="*/ 8097 w 10232859"/>
              <a:gd name="connsiteY252" fmla="*/ 30869 h 1705557"/>
              <a:gd name="connsiteX253" fmla="*/ 77128 w 10232859"/>
              <a:gd name="connsiteY253" fmla="*/ 13381 h 1705557"/>
              <a:gd name="connsiteX254" fmla="*/ 188338 w 10232859"/>
              <a:gd name="connsiteY254" fmla="*/ 11593 h 1705557"/>
              <a:gd name="connsiteX255" fmla="*/ 298809 w 10232859"/>
              <a:gd name="connsiteY255" fmla="*/ 12712 h 1705557"/>
              <a:gd name="connsiteX256" fmla="*/ 338985 w 10232859"/>
              <a:gd name="connsiteY256" fmla="*/ 14520 h 1705557"/>
              <a:gd name="connsiteX257" fmla="*/ 409815 w 10232859"/>
              <a:gd name="connsiteY257" fmla="*/ 11559 h 1705557"/>
              <a:gd name="connsiteX258" fmla="*/ 424169 w 10232859"/>
              <a:gd name="connsiteY258"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090616 w 10232859"/>
              <a:gd name="connsiteY157" fmla="*/ 348731 h 1705557"/>
              <a:gd name="connsiteX158" fmla="*/ 6105063 w 10232859"/>
              <a:gd name="connsiteY158" fmla="*/ 353854 h 1705557"/>
              <a:gd name="connsiteX159" fmla="*/ 6135796 w 10232859"/>
              <a:gd name="connsiteY159" fmla="*/ 369657 h 1705557"/>
              <a:gd name="connsiteX160" fmla="*/ 6195166 w 10232859"/>
              <a:gd name="connsiteY160" fmla="*/ 366704 h 1705557"/>
              <a:gd name="connsiteX161" fmla="*/ 6216259 w 10232859"/>
              <a:gd name="connsiteY161" fmla="*/ 369879 h 1705557"/>
              <a:gd name="connsiteX162" fmla="*/ 6228331 w 10232859"/>
              <a:gd name="connsiteY162" fmla="*/ 370548 h 1705557"/>
              <a:gd name="connsiteX163" fmla="*/ 6229602 w 10232859"/>
              <a:gd name="connsiteY163" fmla="*/ 369928 h 1705557"/>
              <a:gd name="connsiteX164" fmla="*/ 6258988 w 10232859"/>
              <a:gd name="connsiteY164" fmla="*/ 385174 h 1705557"/>
              <a:gd name="connsiteX165" fmla="*/ 6264106 w 10232859"/>
              <a:gd name="connsiteY165" fmla="*/ 385655 h 1705557"/>
              <a:gd name="connsiteX166" fmla="*/ 6281703 w 10232859"/>
              <a:gd name="connsiteY166" fmla="*/ 397568 h 1705557"/>
              <a:gd name="connsiteX167" fmla="*/ 6291622 w 10232859"/>
              <a:gd name="connsiteY167" fmla="*/ 402669 h 1705557"/>
              <a:gd name="connsiteX168" fmla="*/ 6292712 w 10232859"/>
              <a:gd name="connsiteY168" fmla="*/ 406285 h 1705557"/>
              <a:gd name="connsiteX169" fmla="*/ 6308227 w 10232859"/>
              <a:gd name="connsiteY169" fmla="*/ 412710 h 1705557"/>
              <a:gd name="connsiteX170" fmla="*/ 6310656 w 10232859"/>
              <a:gd name="connsiteY170" fmla="*/ 412628 h 1705557"/>
              <a:gd name="connsiteX171" fmla="*/ 6321049 w 10232859"/>
              <a:gd name="connsiteY171" fmla="*/ 420978 h 1705557"/>
              <a:gd name="connsiteX172" fmla="*/ 6326853 w 10232859"/>
              <a:gd name="connsiteY172" fmla="*/ 431664 h 1705557"/>
              <a:gd name="connsiteX173" fmla="*/ 6467879 w 10232859"/>
              <a:gd name="connsiteY173" fmla="*/ 474762 h 1705557"/>
              <a:gd name="connsiteX174" fmla="*/ 6564351 w 10232859"/>
              <a:gd name="connsiteY174" fmla="*/ 544032 h 1705557"/>
              <a:gd name="connsiteX175" fmla="*/ 6641544 w 10232859"/>
              <a:gd name="connsiteY175" fmla="*/ 566599 h 1705557"/>
              <a:gd name="connsiteX176" fmla="*/ 6731052 w 10232859"/>
              <a:gd name="connsiteY176" fmla="*/ 578550 h 1705557"/>
              <a:gd name="connsiteX177" fmla="*/ 6858983 w 10232859"/>
              <a:gd name="connsiteY177" fmla="*/ 630237 h 1705557"/>
              <a:gd name="connsiteX178" fmla="*/ 6910661 w 10232859"/>
              <a:gd name="connsiteY178" fmla="*/ 641134 h 1705557"/>
              <a:gd name="connsiteX179" fmla="*/ 6944111 w 10232859"/>
              <a:gd name="connsiteY179" fmla="*/ 666016 h 1705557"/>
              <a:gd name="connsiteX180" fmla="*/ 6965771 w 10232859"/>
              <a:gd name="connsiteY180" fmla="*/ 666445 h 1705557"/>
              <a:gd name="connsiteX181" fmla="*/ 6969639 w 10232859"/>
              <a:gd name="connsiteY181" fmla="*/ 666351 h 1705557"/>
              <a:gd name="connsiteX182" fmla="*/ 6982242 w 10232859"/>
              <a:gd name="connsiteY182" fmla="*/ 669626 h 1705557"/>
              <a:gd name="connsiteX183" fmla="*/ 6989387 w 10232859"/>
              <a:gd name="connsiteY183" fmla="*/ 665988 h 1705557"/>
              <a:gd name="connsiteX184" fmla="*/ 7010930 w 10232859"/>
              <a:gd name="connsiteY184" fmla="*/ 667648 h 1705557"/>
              <a:gd name="connsiteX185" fmla="*/ 7033125 w 10232859"/>
              <a:gd name="connsiteY185" fmla="*/ 674950 h 1705557"/>
              <a:gd name="connsiteX186" fmla="*/ 7134461 w 10232859"/>
              <a:gd name="connsiteY186" fmla="*/ 714706 h 1705557"/>
              <a:gd name="connsiteX187" fmla="*/ 7197450 w 10232859"/>
              <a:gd name="connsiteY187" fmla="*/ 735608 h 1705557"/>
              <a:gd name="connsiteX188" fmla="*/ 7225084 w 10232859"/>
              <a:gd name="connsiteY188" fmla="*/ 739019 h 1705557"/>
              <a:gd name="connsiteX189" fmla="*/ 7261183 w 10232859"/>
              <a:gd name="connsiteY189" fmla="*/ 746827 h 1705557"/>
              <a:gd name="connsiteX190" fmla="*/ 7327760 w 10232859"/>
              <a:gd name="connsiteY190" fmla="*/ 757100 h 1705557"/>
              <a:gd name="connsiteX191" fmla="*/ 7412222 w 10232859"/>
              <a:gd name="connsiteY191" fmla="*/ 777001 h 1705557"/>
              <a:gd name="connsiteX192" fmla="*/ 7457904 w 10232859"/>
              <a:gd name="connsiteY192" fmla="*/ 810835 h 1705557"/>
              <a:gd name="connsiteX193" fmla="*/ 7465795 w 10232859"/>
              <a:gd name="connsiteY193" fmla="*/ 809112 h 1705557"/>
              <a:gd name="connsiteX194" fmla="*/ 7505046 w 10232859"/>
              <a:gd name="connsiteY194" fmla="*/ 823031 h 1705557"/>
              <a:gd name="connsiteX195" fmla="*/ 7623220 w 10232859"/>
              <a:gd name="connsiteY195" fmla="*/ 895034 h 1705557"/>
              <a:gd name="connsiteX196" fmla="*/ 7700458 w 10232859"/>
              <a:gd name="connsiteY196" fmla="*/ 921593 h 1705557"/>
              <a:gd name="connsiteX197" fmla="*/ 7730988 w 10232859"/>
              <a:gd name="connsiteY197" fmla="*/ 927270 h 1705557"/>
              <a:gd name="connsiteX198" fmla="*/ 7781942 w 10232859"/>
              <a:gd name="connsiteY198" fmla="*/ 937017 h 1705557"/>
              <a:gd name="connsiteX199" fmla="*/ 7827704 w 10232859"/>
              <a:gd name="connsiteY199" fmla="*/ 935072 h 1705557"/>
              <a:gd name="connsiteX200" fmla="*/ 7867270 w 10232859"/>
              <a:gd name="connsiteY200" fmla="*/ 946880 h 1705557"/>
              <a:gd name="connsiteX201" fmla="*/ 7866538 w 10232859"/>
              <a:gd name="connsiteY201" fmla="*/ 961559 h 1705557"/>
              <a:gd name="connsiteX202" fmla="*/ 7912084 w 10232859"/>
              <a:gd name="connsiteY202" fmla="*/ 970314 h 1705557"/>
              <a:gd name="connsiteX203" fmla="*/ 7982264 w 10232859"/>
              <a:gd name="connsiteY203" fmla="*/ 982287 h 1705557"/>
              <a:gd name="connsiteX204" fmla="*/ 7991272 w 10232859"/>
              <a:gd name="connsiteY204" fmla="*/ 987618 h 1705557"/>
              <a:gd name="connsiteX205" fmla="*/ 8006496 w 10232859"/>
              <a:gd name="connsiteY205" fmla="*/ 979353 h 1705557"/>
              <a:gd name="connsiteX206" fmla="*/ 8034497 w 10232859"/>
              <a:gd name="connsiteY206" fmla="*/ 978568 h 1705557"/>
              <a:gd name="connsiteX207" fmla="*/ 8150881 w 10232859"/>
              <a:gd name="connsiteY207" fmla="*/ 996925 h 1705557"/>
              <a:gd name="connsiteX208" fmla="*/ 8172106 w 10232859"/>
              <a:gd name="connsiteY208" fmla="*/ 997026 h 1705557"/>
              <a:gd name="connsiteX209" fmla="*/ 8196076 w 10232859"/>
              <a:gd name="connsiteY209" fmla="*/ 1006592 h 1705557"/>
              <a:gd name="connsiteX210" fmla="*/ 8247463 w 10232859"/>
              <a:gd name="connsiteY210" fmla="*/ 1022846 h 1705557"/>
              <a:gd name="connsiteX211" fmla="*/ 8279272 w 10232859"/>
              <a:gd name="connsiteY211" fmla="*/ 1039435 h 1705557"/>
              <a:gd name="connsiteX212" fmla="*/ 8289611 w 10232859"/>
              <a:gd name="connsiteY212" fmla="*/ 1035144 h 1705557"/>
              <a:gd name="connsiteX213" fmla="*/ 8311483 w 10232859"/>
              <a:gd name="connsiteY213" fmla="*/ 1035913 h 1705557"/>
              <a:gd name="connsiteX214" fmla="*/ 8399489 w 10232859"/>
              <a:gd name="connsiteY214" fmla="*/ 1055076 h 1705557"/>
              <a:gd name="connsiteX215" fmla="*/ 8415973 w 10232859"/>
              <a:gd name="connsiteY215" fmla="*/ 1056174 h 1705557"/>
              <a:gd name="connsiteX216" fmla="*/ 8433326 w 10232859"/>
              <a:gd name="connsiteY216" fmla="*/ 1064395 h 1705557"/>
              <a:gd name="connsiteX217" fmla="*/ 8502328 w 10232859"/>
              <a:gd name="connsiteY217" fmla="*/ 1098012 h 1705557"/>
              <a:gd name="connsiteX218" fmla="*/ 8534346 w 10232859"/>
              <a:gd name="connsiteY218" fmla="*/ 1113494 h 1705557"/>
              <a:gd name="connsiteX219" fmla="*/ 8534980 w 10232859"/>
              <a:gd name="connsiteY219" fmla="*/ 1117375 h 1705557"/>
              <a:gd name="connsiteX220" fmla="*/ 8544104 w 10232859"/>
              <a:gd name="connsiteY220" fmla="*/ 1114920 h 1705557"/>
              <a:gd name="connsiteX221" fmla="*/ 8567742 w 10232859"/>
              <a:gd name="connsiteY221" fmla="*/ 1124104 h 1705557"/>
              <a:gd name="connsiteX222" fmla="*/ 8633779 w 10232859"/>
              <a:gd name="connsiteY222" fmla="*/ 1145740 h 1705557"/>
              <a:gd name="connsiteX223" fmla="*/ 8676965 w 10232859"/>
              <a:gd name="connsiteY223" fmla="*/ 1163463 h 1705557"/>
              <a:gd name="connsiteX224" fmla="*/ 8698944 w 10232859"/>
              <a:gd name="connsiteY224" fmla="*/ 1163453 h 1705557"/>
              <a:gd name="connsiteX225" fmla="*/ 8711456 w 10232859"/>
              <a:gd name="connsiteY225" fmla="*/ 1175731 h 1705557"/>
              <a:gd name="connsiteX226" fmla="*/ 8732793 w 10232859"/>
              <a:gd name="connsiteY226" fmla="*/ 1179486 h 1705557"/>
              <a:gd name="connsiteX227" fmla="*/ 8751897 w 10232859"/>
              <a:gd name="connsiteY227" fmla="*/ 1197400 h 1705557"/>
              <a:gd name="connsiteX228" fmla="*/ 8793564 w 10232859"/>
              <a:gd name="connsiteY228" fmla="*/ 1179086 h 1705557"/>
              <a:gd name="connsiteX229" fmla="*/ 8834270 w 10232859"/>
              <a:gd name="connsiteY229" fmla="*/ 1213138 h 1705557"/>
              <a:gd name="connsiteX230" fmla="*/ 8853872 w 10232859"/>
              <a:gd name="connsiteY230" fmla="*/ 1221228 h 1705557"/>
              <a:gd name="connsiteX231" fmla="*/ 8861901 w 10232859"/>
              <a:gd name="connsiteY231" fmla="*/ 1217889 h 1705557"/>
              <a:gd name="connsiteX232" fmla="*/ 8874168 w 10232859"/>
              <a:gd name="connsiteY232" fmla="*/ 1220481 h 1705557"/>
              <a:gd name="connsiteX233" fmla="*/ 8871123 w 10232859"/>
              <a:gd name="connsiteY233" fmla="*/ 1227674 h 1705557"/>
              <a:gd name="connsiteX234" fmla="*/ 8903537 w 10232859"/>
              <a:gd name="connsiteY234" fmla="*/ 1237102 h 1705557"/>
              <a:gd name="connsiteX235" fmla="*/ 8933767 w 10232859"/>
              <a:gd name="connsiteY235" fmla="*/ 1269882 h 1705557"/>
              <a:gd name="connsiteX236" fmla="*/ 8985765 w 10232859"/>
              <a:gd name="connsiteY236" fmla="*/ 1294178 h 1705557"/>
              <a:gd name="connsiteX237" fmla="*/ 9071444 w 10232859"/>
              <a:gd name="connsiteY237" fmla="*/ 1323819 h 1705557"/>
              <a:gd name="connsiteX238" fmla="*/ 9096711 w 10232859"/>
              <a:gd name="connsiteY238" fmla="*/ 1334291 h 1705557"/>
              <a:gd name="connsiteX239" fmla="*/ 9338853 w 10232859"/>
              <a:gd name="connsiteY239" fmla="*/ 1454560 h 1705557"/>
              <a:gd name="connsiteX240" fmla="*/ 9520814 w 10232859"/>
              <a:gd name="connsiteY240" fmla="*/ 1456341 h 1705557"/>
              <a:gd name="connsiteX241" fmla="*/ 9702271 w 10232859"/>
              <a:gd name="connsiteY241" fmla="*/ 1495067 h 1705557"/>
              <a:gd name="connsiteX242" fmla="*/ 9744273 w 10232859"/>
              <a:gd name="connsiteY242" fmla="*/ 1530026 h 1705557"/>
              <a:gd name="connsiteX243" fmla="*/ 9771903 w 10232859"/>
              <a:gd name="connsiteY243" fmla="*/ 1536548 h 1705557"/>
              <a:gd name="connsiteX244" fmla="*/ 9818565 w 10232859"/>
              <a:gd name="connsiteY244" fmla="*/ 1545059 h 1705557"/>
              <a:gd name="connsiteX245" fmla="*/ 9882202 w 10232859"/>
              <a:gd name="connsiteY245" fmla="*/ 1572402 h 1705557"/>
              <a:gd name="connsiteX246" fmla="*/ 10022025 w 10232859"/>
              <a:gd name="connsiteY246" fmla="*/ 1606210 h 1705557"/>
              <a:gd name="connsiteX247" fmla="*/ 10220406 w 10232859"/>
              <a:gd name="connsiteY247" fmla="*/ 1683519 h 1705557"/>
              <a:gd name="connsiteX248" fmla="*/ 10232859 w 10232859"/>
              <a:gd name="connsiteY248" fmla="*/ 1705557 h 1705557"/>
              <a:gd name="connsiteX249" fmla="*/ 0 w 10232859"/>
              <a:gd name="connsiteY249" fmla="*/ 1705557 h 1705557"/>
              <a:gd name="connsiteX250" fmla="*/ 0 w 10232859"/>
              <a:gd name="connsiteY250" fmla="*/ 28342 h 1705557"/>
              <a:gd name="connsiteX251" fmla="*/ 8097 w 10232859"/>
              <a:gd name="connsiteY251" fmla="*/ 30869 h 1705557"/>
              <a:gd name="connsiteX252" fmla="*/ 77128 w 10232859"/>
              <a:gd name="connsiteY252" fmla="*/ 13381 h 1705557"/>
              <a:gd name="connsiteX253" fmla="*/ 188338 w 10232859"/>
              <a:gd name="connsiteY253" fmla="*/ 11593 h 1705557"/>
              <a:gd name="connsiteX254" fmla="*/ 298809 w 10232859"/>
              <a:gd name="connsiteY254" fmla="*/ 12712 h 1705557"/>
              <a:gd name="connsiteX255" fmla="*/ 338985 w 10232859"/>
              <a:gd name="connsiteY255" fmla="*/ 14520 h 1705557"/>
              <a:gd name="connsiteX256" fmla="*/ 409815 w 10232859"/>
              <a:gd name="connsiteY256" fmla="*/ 11559 h 1705557"/>
              <a:gd name="connsiteX257" fmla="*/ 424169 w 10232859"/>
              <a:gd name="connsiteY257"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10656 w 10232859"/>
              <a:gd name="connsiteY169" fmla="*/ 412628 h 1705557"/>
              <a:gd name="connsiteX170" fmla="*/ 6321049 w 10232859"/>
              <a:gd name="connsiteY170" fmla="*/ 420978 h 1705557"/>
              <a:gd name="connsiteX171" fmla="*/ 6326853 w 10232859"/>
              <a:gd name="connsiteY171" fmla="*/ 431664 h 1705557"/>
              <a:gd name="connsiteX172" fmla="*/ 6467879 w 10232859"/>
              <a:gd name="connsiteY172" fmla="*/ 474762 h 1705557"/>
              <a:gd name="connsiteX173" fmla="*/ 6564351 w 10232859"/>
              <a:gd name="connsiteY173" fmla="*/ 544032 h 1705557"/>
              <a:gd name="connsiteX174" fmla="*/ 6641544 w 10232859"/>
              <a:gd name="connsiteY174" fmla="*/ 566599 h 1705557"/>
              <a:gd name="connsiteX175" fmla="*/ 6731052 w 10232859"/>
              <a:gd name="connsiteY175" fmla="*/ 578550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10656 w 10232859"/>
              <a:gd name="connsiteY169" fmla="*/ 412628 h 1705557"/>
              <a:gd name="connsiteX170" fmla="*/ 6321049 w 10232859"/>
              <a:gd name="connsiteY170" fmla="*/ 420978 h 1705557"/>
              <a:gd name="connsiteX171" fmla="*/ 6326853 w 10232859"/>
              <a:gd name="connsiteY171" fmla="*/ 431664 h 1705557"/>
              <a:gd name="connsiteX172" fmla="*/ 6467879 w 10232859"/>
              <a:gd name="connsiteY172" fmla="*/ 474762 h 1705557"/>
              <a:gd name="connsiteX173" fmla="*/ 6564351 w 10232859"/>
              <a:gd name="connsiteY173" fmla="*/ 544032 h 1705557"/>
              <a:gd name="connsiteX174" fmla="*/ 6641544 w 10232859"/>
              <a:gd name="connsiteY174" fmla="*/ 566599 h 1705557"/>
              <a:gd name="connsiteX175" fmla="*/ 6731052 w 10232859"/>
              <a:gd name="connsiteY175" fmla="*/ 578550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10656 w 10232859"/>
              <a:gd name="connsiteY169" fmla="*/ 412628 h 1705557"/>
              <a:gd name="connsiteX170" fmla="*/ 6321049 w 10232859"/>
              <a:gd name="connsiteY170" fmla="*/ 420978 h 1705557"/>
              <a:gd name="connsiteX171" fmla="*/ 6385492 w 10232859"/>
              <a:gd name="connsiteY171" fmla="*/ 428283 h 1705557"/>
              <a:gd name="connsiteX172" fmla="*/ 6467879 w 10232859"/>
              <a:gd name="connsiteY172" fmla="*/ 474762 h 1705557"/>
              <a:gd name="connsiteX173" fmla="*/ 6564351 w 10232859"/>
              <a:gd name="connsiteY173" fmla="*/ 544032 h 1705557"/>
              <a:gd name="connsiteX174" fmla="*/ 6641544 w 10232859"/>
              <a:gd name="connsiteY174" fmla="*/ 566599 h 1705557"/>
              <a:gd name="connsiteX175" fmla="*/ 6731052 w 10232859"/>
              <a:gd name="connsiteY175" fmla="*/ 578550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10656 w 10232859"/>
              <a:gd name="connsiteY169" fmla="*/ 412628 h 1705557"/>
              <a:gd name="connsiteX170" fmla="*/ 6368693 w 10232859"/>
              <a:gd name="connsiteY170" fmla="*/ 424359 h 1705557"/>
              <a:gd name="connsiteX171" fmla="*/ 6385492 w 10232859"/>
              <a:gd name="connsiteY171" fmla="*/ 428283 h 1705557"/>
              <a:gd name="connsiteX172" fmla="*/ 6467879 w 10232859"/>
              <a:gd name="connsiteY172" fmla="*/ 474762 h 1705557"/>
              <a:gd name="connsiteX173" fmla="*/ 6564351 w 10232859"/>
              <a:gd name="connsiteY173" fmla="*/ 544032 h 1705557"/>
              <a:gd name="connsiteX174" fmla="*/ 6641544 w 10232859"/>
              <a:gd name="connsiteY174" fmla="*/ 566599 h 1705557"/>
              <a:gd name="connsiteX175" fmla="*/ 6731052 w 10232859"/>
              <a:gd name="connsiteY175" fmla="*/ 578550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10656 w 10232859"/>
              <a:gd name="connsiteY169" fmla="*/ 412628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641544 w 10232859"/>
              <a:gd name="connsiteY174" fmla="*/ 566599 h 1705557"/>
              <a:gd name="connsiteX175" fmla="*/ 6731052 w 10232859"/>
              <a:gd name="connsiteY175" fmla="*/ 578550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641544 w 10232859"/>
              <a:gd name="connsiteY174" fmla="*/ 566599 h 1705557"/>
              <a:gd name="connsiteX175" fmla="*/ 6731052 w 10232859"/>
              <a:gd name="connsiteY175" fmla="*/ 578550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641544 w 10232859"/>
              <a:gd name="connsiteY174" fmla="*/ 566599 h 1705557"/>
              <a:gd name="connsiteX175" fmla="*/ 6731052 w 10232859"/>
              <a:gd name="connsiteY175" fmla="*/ 578550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641544 w 10232859"/>
              <a:gd name="connsiteY174" fmla="*/ 566599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14383 w 10232859"/>
              <a:gd name="connsiteY80" fmla="*/ 228669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14383 w 10232859"/>
              <a:gd name="connsiteY80" fmla="*/ 228669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14383 w 10232859"/>
              <a:gd name="connsiteY80" fmla="*/ 228669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14383 w 10232859"/>
              <a:gd name="connsiteY80" fmla="*/ 228669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76686 w 10232859"/>
              <a:gd name="connsiteY80" fmla="*/ 218526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76686 w 10232859"/>
              <a:gd name="connsiteY80" fmla="*/ 218526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80350 w 10232859"/>
              <a:gd name="connsiteY80" fmla="*/ 157665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80350 w 10232859"/>
              <a:gd name="connsiteY80" fmla="*/ 157665 h 1705557"/>
              <a:gd name="connsiteX81" fmla="*/ 3476147 w 10232859"/>
              <a:gd name="connsiteY81" fmla="*/ 177439 h 1705557"/>
              <a:gd name="connsiteX82" fmla="*/ 3585541 w 10232859"/>
              <a:gd name="connsiteY82" fmla="*/ 143437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80350 w 10232859"/>
              <a:gd name="connsiteY80" fmla="*/ 157665 h 1705557"/>
              <a:gd name="connsiteX81" fmla="*/ 3476147 w 10232859"/>
              <a:gd name="connsiteY81" fmla="*/ 177439 h 1705557"/>
              <a:gd name="connsiteX82" fmla="*/ 3581876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80350 w 10232859"/>
              <a:gd name="connsiteY80" fmla="*/ 157665 h 1705557"/>
              <a:gd name="connsiteX81" fmla="*/ 3476147 w 10232859"/>
              <a:gd name="connsiteY81" fmla="*/ 177439 h 1705557"/>
              <a:gd name="connsiteX82" fmla="*/ 3581876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80350 w 10232859"/>
              <a:gd name="connsiteY80" fmla="*/ 157665 h 1705557"/>
              <a:gd name="connsiteX81" fmla="*/ 3476147 w 10232859"/>
              <a:gd name="connsiteY81" fmla="*/ 177439 h 1705557"/>
              <a:gd name="connsiteX82" fmla="*/ 3581876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80350 w 10232859"/>
              <a:gd name="connsiteY80" fmla="*/ 157665 h 1705557"/>
              <a:gd name="connsiteX81" fmla="*/ 3476147 w 10232859"/>
              <a:gd name="connsiteY81" fmla="*/ 177439 h 1705557"/>
              <a:gd name="connsiteX82" fmla="*/ 3581876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80350 w 10232859"/>
              <a:gd name="connsiteY80" fmla="*/ 157665 h 1705557"/>
              <a:gd name="connsiteX81" fmla="*/ 3476147 w 10232859"/>
              <a:gd name="connsiteY81" fmla="*/ 177439 h 1705557"/>
              <a:gd name="connsiteX82" fmla="*/ 3581876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254203 w 10232859"/>
              <a:gd name="connsiteY78" fmla="*/ 158270 h 1705557"/>
              <a:gd name="connsiteX79" fmla="*/ 3380350 w 10232859"/>
              <a:gd name="connsiteY79" fmla="*/ 157665 h 1705557"/>
              <a:gd name="connsiteX80" fmla="*/ 3476147 w 10232859"/>
              <a:gd name="connsiteY80" fmla="*/ 177439 h 1705557"/>
              <a:gd name="connsiteX81" fmla="*/ 3581876 w 10232859"/>
              <a:gd name="connsiteY81" fmla="*/ 156962 h 1705557"/>
              <a:gd name="connsiteX82" fmla="*/ 3704761 w 10232859"/>
              <a:gd name="connsiteY82" fmla="*/ 157006 h 1705557"/>
              <a:gd name="connsiteX83" fmla="*/ 3755040 w 10232859"/>
              <a:gd name="connsiteY83" fmla="*/ 148492 h 1705557"/>
              <a:gd name="connsiteX84" fmla="*/ 3804689 w 10232859"/>
              <a:gd name="connsiteY84" fmla="*/ 158407 h 1705557"/>
              <a:gd name="connsiteX85" fmla="*/ 3821793 w 10232859"/>
              <a:gd name="connsiteY85" fmla="*/ 151257 h 1705557"/>
              <a:gd name="connsiteX86" fmla="*/ 3824682 w 10232859"/>
              <a:gd name="connsiteY86" fmla="*/ 149833 h 1705557"/>
              <a:gd name="connsiteX87" fmla="*/ 3837536 w 10232859"/>
              <a:gd name="connsiteY87" fmla="*/ 148292 h 1705557"/>
              <a:gd name="connsiteX88" fmla="*/ 3839550 w 10232859"/>
              <a:gd name="connsiteY88" fmla="*/ 142661 h 1705557"/>
              <a:gd name="connsiteX89" fmla="*/ 3857743 w 10232859"/>
              <a:gd name="connsiteY89" fmla="*/ 136618 h 1705557"/>
              <a:gd name="connsiteX90" fmla="*/ 3881852 w 10232859"/>
              <a:gd name="connsiteY90" fmla="*/ 135231 h 1705557"/>
              <a:gd name="connsiteX91" fmla="*/ 3998088 w 10232859"/>
              <a:gd name="connsiteY91" fmla="*/ 134446 h 1705557"/>
              <a:gd name="connsiteX92" fmla="*/ 4066682 w 10232859"/>
              <a:gd name="connsiteY92" fmla="*/ 130661 h 1705557"/>
              <a:gd name="connsiteX93" fmla="*/ 4091246 w 10232859"/>
              <a:gd name="connsiteY93" fmla="*/ 124017 h 1705557"/>
              <a:gd name="connsiteX94" fmla="*/ 4126556 w 10232859"/>
              <a:gd name="connsiteY94" fmla="*/ 118239 h 1705557"/>
              <a:gd name="connsiteX95" fmla="*/ 4187717 w 10232859"/>
              <a:gd name="connsiteY95" fmla="*/ 104010 h 1705557"/>
              <a:gd name="connsiteX96" fmla="*/ 4220826 w 10232859"/>
              <a:gd name="connsiteY96" fmla="*/ 102505 h 1705557"/>
              <a:gd name="connsiteX97" fmla="*/ 4239014 w 10232859"/>
              <a:gd name="connsiteY97" fmla="*/ 97354 h 1705557"/>
              <a:gd name="connsiteX98" fmla="*/ 4246653 w 10232859"/>
              <a:gd name="connsiteY98" fmla="*/ 97874 h 1705557"/>
              <a:gd name="connsiteX99" fmla="*/ 4271841 w 10232859"/>
              <a:gd name="connsiteY99" fmla="*/ 96702 h 1705557"/>
              <a:gd name="connsiteX100" fmla="*/ 4286277 w 10232859"/>
              <a:gd name="connsiteY100" fmla="*/ 96687 h 1705557"/>
              <a:gd name="connsiteX101" fmla="*/ 4292025 w 10232859"/>
              <a:gd name="connsiteY101" fmla="*/ 96921 h 1705557"/>
              <a:gd name="connsiteX102" fmla="*/ 4304713 w 10232859"/>
              <a:gd name="connsiteY102" fmla="*/ 102187 h 1705557"/>
              <a:gd name="connsiteX103" fmla="*/ 4321285 w 10232859"/>
              <a:gd name="connsiteY103" fmla="*/ 100074 h 1705557"/>
              <a:gd name="connsiteX104" fmla="*/ 4339561 w 10232859"/>
              <a:gd name="connsiteY104" fmla="*/ 105320 h 1705557"/>
              <a:gd name="connsiteX105" fmla="*/ 4343990 w 10232859"/>
              <a:gd name="connsiteY105" fmla="*/ 101090 h 1705557"/>
              <a:gd name="connsiteX106" fmla="*/ 4358885 w 10232859"/>
              <a:gd name="connsiteY106" fmla="*/ 96778 h 1705557"/>
              <a:gd name="connsiteX107" fmla="*/ 4371648 w 10232859"/>
              <a:gd name="connsiteY107" fmla="*/ 101826 h 1705557"/>
              <a:gd name="connsiteX108" fmla="*/ 4398380 w 10232859"/>
              <a:gd name="connsiteY108" fmla="*/ 104961 h 1705557"/>
              <a:gd name="connsiteX109" fmla="*/ 4405729 w 10232859"/>
              <a:gd name="connsiteY109" fmla="*/ 104191 h 1705557"/>
              <a:gd name="connsiteX110" fmla="*/ 4431408 w 10232859"/>
              <a:gd name="connsiteY110" fmla="*/ 110825 h 1705557"/>
              <a:gd name="connsiteX111" fmla="*/ 4472183 w 10232859"/>
              <a:gd name="connsiteY111" fmla="*/ 116430 h 1705557"/>
              <a:gd name="connsiteX112" fmla="*/ 4518828 w 10232859"/>
              <a:gd name="connsiteY112" fmla="*/ 119114 h 1705557"/>
              <a:gd name="connsiteX113" fmla="*/ 4532040 w 10232859"/>
              <a:gd name="connsiteY113" fmla="*/ 124307 h 1705557"/>
              <a:gd name="connsiteX114" fmla="*/ 4617778 w 10232859"/>
              <a:gd name="connsiteY114" fmla="*/ 136993 h 1705557"/>
              <a:gd name="connsiteX115" fmla="*/ 4641872 w 10232859"/>
              <a:gd name="connsiteY115" fmla="*/ 140721 h 1705557"/>
              <a:gd name="connsiteX116" fmla="*/ 4662766 w 10232859"/>
              <a:gd name="connsiteY116" fmla="*/ 138952 h 1705557"/>
              <a:gd name="connsiteX117" fmla="*/ 4667770 w 10232859"/>
              <a:gd name="connsiteY117" fmla="*/ 134208 h 1705557"/>
              <a:gd name="connsiteX118" fmla="*/ 4681052 w 10232859"/>
              <a:gd name="connsiteY118" fmla="*/ 135461 h 1705557"/>
              <a:gd name="connsiteX119" fmla="*/ 4684624 w 10232859"/>
              <a:gd name="connsiteY119" fmla="*/ 134755 h 1705557"/>
              <a:gd name="connsiteX120" fmla="*/ 4705061 w 10232859"/>
              <a:gd name="connsiteY120" fmla="*/ 131748 h 1705557"/>
              <a:gd name="connsiteX121" fmla="*/ 4747746 w 10232859"/>
              <a:gd name="connsiteY121" fmla="*/ 151131 h 1705557"/>
              <a:gd name="connsiteX122" fmla="*/ 4801045 w 10232859"/>
              <a:gd name="connsiteY122" fmla="*/ 153753 h 1705557"/>
              <a:gd name="connsiteX123" fmla="*/ 5001600 w 10232859"/>
              <a:gd name="connsiteY123" fmla="*/ 196753 h 1705557"/>
              <a:gd name="connsiteX124" fmla="*/ 5033465 w 10232859"/>
              <a:gd name="connsiteY124" fmla="*/ 182429 h 1705557"/>
              <a:gd name="connsiteX125" fmla="*/ 5115965 w 10232859"/>
              <a:gd name="connsiteY125" fmla="*/ 192583 h 1705557"/>
              <a:gd name="connsiteX126" fmla="*/ 5237936 w 10232859"/>
              <a:gd name="connsiteY126" fmla="*/ 246022 h 1705557"/>
              <a:gd name="connsiteX127" fmla="*/ 5290566 w 10232859"/>
              <a:gd name="connsiteY127" fmla="*/ 269809 h 1705557"/>
              <a:gd name="connsiteX128" fmla="*/ 5344878 w 10232859"/>
              <a:gd name="connsiteY128" fmla="*/ 282874 h 1705557"/>
              <a:gd name="connsiteX129" fmla="*/ 5413398 w 10232859"/>
              <a:gd name="connsiteY129" fmla="*/ 282749 h 1705557"/>
              <a:gd name="connsiteX130" fmla="*/ 5415629 w 10232859"/>
              <a:gd name="connsiteY130" fmla="*/ 282282 h 1705557"/>
              <a:gd name="connsiteX131" fmla="*/ 5433078 w 10232859"/>
              <a:gd name="connsiteY131" fmla="*/ 286198 h 1705557"/>
              <a:gd name="connsiteX132" fmla="*/ 5435759 w 10232859"/>
              <a:gd name="connsiteY132" fmla="*/ 289614 h 1705557"/>
              <a:gd name="connsiteX133" fmla="*/ 5447372 w 10232859"/>
              <a:gd name="connsiteY133" fmla="*/ 293101 h 1705557"/>
              <a:gd name="connsiteX134" fmla="*/ 5469289 w 10232859"/>
              <a:gd name="connsiteY134" fmla="*/ 302134 h 1705557"/>
              <a:gd name="connsiteX135" fmla="*/ 5508752 w 10232859"/>
              <a:gd name="connsiteY135" fmla="*/ 312267 h 1705557"/>
              <a:gd name="connsiteX136" fmla="*/ 5509657 w 10232859"/>
              <a:gd name="connsiteY136" fmla="*/ 311450 h 1705557"/>
              <a:gd name="connsiteX137" fmla="*/ 5521245 w 10232859"/>
              <a:gd name="connsiteY137" fmla="*/ 310202 h 1705557"/>
              <a:gd name="connsiteX138" fmla="*/ 5542415 w 10232859"/>
              <a:gd name="connsiteY138" fmla="*/ 310009 h 1705557"/>
              <a:gd name="connsiteX139" fmla="*/ 5596538 w 10232859"/>
              <a:gd name="connsiteY139" fmla="*/ 297667 h 1705557"/>
              <a:gd name="connsiteX140" fmla="*/ 5632514 w 10232859"/>
              <a:gd name="connsiteY140" fmla="*/ 308476 h 1705557"/>
              <a:gd name="connsiteX141" fmla="*/ 5640005 w 10232859"/>
              <a:gd name="connsiteY141" fmla="*/ 310131 h 1705557"/>
              <a:gd name="connsiteX142" fmla="*/ 5640259 w 10232859"/>
              <a:gd name="connsiteY142" fmla="*/ 309949 h 1705557"/>
              <a:gd name="connsiteX143" fmla="*/ 5648365 w 10232859"/>
              <a:gd name="connsiteY143" fmla="*/ 311268 h 1705557"/>
              <a:gd name="connsiteX144" fmla="*/ 5653662 w 10232859"/>
              <a:gd name="connsiteY144" fmla="*/ 313149 h 1705557"/>
              <a:gd name="connsiteX145" fmla="*/ 5668196 w 10232859"/>
              <a:gd name="connsiteY145" fmla="*/ 316360 h 1705557"/>
              <a:gd name="connsiteX146" fmla="*/ 5673886 w 10232859"/>
              <a:gd name="connsiteY146" fmla="*/ 316040 h 1705557"/>
              <a:gd name="connsiteX147" fmla="*/ 5677139 w 10232859"/>
              <a:gd name="connsiteY147" fmla="*/ 313859 h 1705557"/>
              <a:gd name="connsiteX148" fmla="*/ 5708983 w 10232859"/>
              <a:gd name="connsiteY148" fmla="*/ 313188 h 1705557"/>
              <a:gd name="connsiteX149" fmla="*/ 5773909 w 10232859"/>
              <a:gd name="connsiteY149" fmla="*/ 318575 h 1705557"/>
              <a:gd name="connsiteX150" fmla="*/ 5809500 w 10232859"/>
              <a:gd name="connsiteY150" fmla="*/ 324964 h 1705557"/>
              <a:gd name="connsiteX151" fmla="*/ 5908729 w 10232859"/>
              <a:gd name="connsiteY151" fmla="*/ 338849 h 1705557"/>
              <a:gd name="connsiteX152" fmla="*/ 6009654 w 10232859"/>
              <a:gd name="connsiteY152" fmla="*/ 350040 h 1705557"/>
              <a:gd name="connsiteX153" fmla="*/ 6067487 w 10232859"/>
              <a:gd name="connsiteY153" fmla="*/ 340226 h 1705557"/>
              <a:gd name="connsiteX154" fmla="*/ 6073281 w 10232859"/>
              <a:gd name="connsiteY154" fmla="*/ 340830 h 1705557"/>
              <a:gd name="connsiteX155" fmla="*/ 6086225 w 10232859"/>
              <a:gd name="connsiteY155" fmla="*/ 346135 h 1705557"/>
              <a:gd name="connsiteX156" fmla="*/ 6105063 w 10232859"/>
              <a:gd name="connsiteY156" fmla="*/ 353854 h 1705557"/>
              <a:gd name="connsiteX157" fmla="*/ 6135796 w 10232859"/>
              <a:gd name="connsiteY157" fmla="*/ 369657 h 1705557"/>
              <a:gd name="connsiteX158" fmla="*/ 6195166 w 10232859"/>
              <a:gd name="connsiteY158" fmla="*/ 366704 h 1705557"/>
              <a:gd name="connsiteX159" fmla="*/ 6216259 w 10232859"/>
              <a:gd name="connsiteY159" fmla="*/ 369879 h 1705557"/>
              <a:gd name="connsiteX160" fmla="*/ 6228331 w 10232859"/>
              <a:gd name="connsiteY160" fmla="*/ 370548 h 1705557"/>
              <a:gd name="connsiteX161" fmla="*/ 6229602 w 10232859"/>
              <a:gd name="connsiteY161" fmla="*/ 369928 h 1705557"/>
              <a:gd name="connsiteX162" fmla="*/ 6258988 w 10232859"/>
              <a:gd name="connsiteY162" fmla="*/ 385174 h 1705557"/>
              <a:gd name="connsiteX163" fmla="*/ 6264106 w 10232859"/>
              <a:gd name="connsiteY163" fmla="*/ 385655 h 1705557"/>
              <a:gd name="connsiteX164" fmla="*/ 6281703 w 10232859"/>
              <a:gd name="connsiteY164" fmla="*/ 397568 h 1705557"/>
              <a:gd name="connsiteX165" fmla="*/ 6291622 w 10232859"/>
              <a:gd name="connsiteY165" fmla="*/ 402669 h 1705557"/>
              <a:gd name="connsiteX166" fmla="*/ 6292712 w 10232859"/>
              <a:gd name="connsiteY166" fmla="*/ 406285 h 1705557"/>
              <a:gd name="connsiteX167" fmla="*/ 6308227 w 10232859"/>
              <a:gd name="connsiteY167" fmla="*/ 412710 h 1705557"/>
              <a:gd name="connsiteX168" fmla="*/ 6328981 w 10232859"/>
              <a:gd name="connsiteY168" fmla="*/ 416009 h 1705557"/>
              <a:gd name="connsiteX169" fmla="*/ 6368693 w 10232859"/>
              <a:gd name="connsiteY169" fmla="*/ 424359 h 1705557"/>
              <a:gd name="connsiteX170" fmla="*/ 6414811 w 10232859"/>
              <a:gd name="connsiteY170" fmla="*/ 458714 h 1705557"/>
              <a:gd name="connsiteX171" fmla="*/ 6467879 w 10232859"/>
              <a:gd name="connsiteY171" fmla="*/ 474762 h 1705557"/>
              <a:gd name="connsiteX172" fmla="*/ 6564351 w 10232859"/>
              <a:gd name="connsiteY172" fmla="*/ 544032 h 1705557"/>
              <a:gd name="connsiteX173" fmla="*/ 6711178 w 10232859"/>
              <a:gd name="connsiteY173" fmla="*/ 580124 h 1705557"/>
              <a:gd name="connsiteX174" fmla="*/ 6764036 w 10232859"/>
              <a:gd name="connsiteY174" fmla="*/ 595457 h 1705557"/>
              <a:gd name="connsiteX175" fmla="*/ 6858983 w 10232859"/>
              <a:gd name="connsiteY175" fmla="*/ 630237 h 1705557"/>
              <a:gd name="connsiteX176" fmla="*/ 6910661 w 10232859"/>
              <a:gd name="connsiteY176" fmla="*/ 641134 h 1705557"/>
              <a:gd name="connsiteX177" fmla="*/ 6944111 w 10232859"/>
              <a:gd name="connsiteY177" fmla="*/ 666016 h 1705557"/>
              <a:gd name="connsiteX178" fmla="*/ 6965771 w 10232859"/>
              <a:gd name="connsiteY178" fmla="*/ 666445 h 1705557"/>
              <a:gd name="connsiteX179" fmla="*/ 6969639 w 10232859"/>
              <a:gd name="connsiteY179" fmla="*/ 666351 h 1705557"/>
              <a:gd name="connsiteX180" fmla="*/ 6982242 w 10232859"/>
              <a:gd name="connsiteY180" fmla="*/ 669626 h 1705557"/>
              <a:gd name="connsiteX181" fmla="*/ 6989387 w 10232859"/>
              <a:gd name="connsiteY181" fmla="*/ 665988 h 1705557"/>
              <a:gd name="connsiteX182" fmla="*/ 7010930 w 10232859"/>
              <a:gd name="connsiteY182" fmla="*/ 667648 h 1705557"/>
              <a:gd name="connsiteX183" fmla="*/ 7033125 w 10232859"/>
              <a:gd name="connsiteY183" fmla="*/ 674950 h 1705557"/>
              <a:gd name="connsiteX184" fmla="*/ 7134461 w 10232859"/>
              <a:gd name="connsiteY184" fmla="*/ 714706 h 1705557"/>
              <a:gd name="connsiteX185" fmla="*/ 7197450 w 10232859"/>
              <a:gd name="connsiteY185" fmla="*/ 735608 h 1705557"/>
              <a:gd name="connsiteX186" fmla="*/ 7225084 w 10232859"/>
              <a:gd name="connsiteY186" fmla="*/ 739019 h 1705557"/>
              <a:gd name="connsiteX187" fmla="*/ 7261183 w 10232859"/>
              <a:gd name="connsiteY187" fmla="*/ 746827 h 1705557"/>
              <a:gd name="connsiteX188" fmla="*/ 7327760 w 10232859"/>
              <a:gd name="connsiteY188" fmla="*/ 757100 h 1705557"/>
              <a:gd name="connsiteX189" fmla="*/ 7412222 w 10232859"/>
              <a:gd name="connsiteY189" fmla="*/ 777001 h 1705557"/>
              <a:gd name="connsiteX190" fmla="*/ 7457904 w 10232859"/>
              <a:gd name="connsiteY190" fmla="*/ 810835 h 1705557"/>
              <a:gd name="connsiteX191" fmla="*/ 7465795 w 10232859"/>
              <a:gd name="connsiteY191" fmla="*/ 809112 h 1705557"/>
              <a:gd name="connsiteX192" fmla="*/ 7505046 w 10232859"/>
              <a:gd name="connsiteY192" fmla="*/ 823031 h 1705557"/>
              <a:gd name="connsiteX193" fmla="*/ 7623220 w 10232859"/>
              <a:gd name="connsiteY193" fmla="*/ 895034 h 1705557"/>
              <a:gd name="connsiteX194" fmla="*/ 7700458 w 10232859"/>
              <a:gd name="connsiteY194" fmla="*/ 921593 h 1705557"/>
              <a:gd name="connsiteX195" fmla="*/ 7730988 w 10232859"/>
              <a:gd name="connsiteY195" fmla="*/ 927270 h 1705557"/>
              <a:gd name="connsiteX196" fmla="*/ 7781942 w 10232859"/>
              <a:gd name="connsiteY196" fmla="*/ 937017 h 1705557"/>
              <a:gd name="connsiteX197" fmla="*/ 7827704 w 10232859"/>
              <a:gd name="connsiteY197" fmla="*/ 935072 h 1705557"/>
              <a:gd name="connsiteX198" fmla="*/ 7867270 w 10232859"/>
              <a:gd name="connsiteY198" fmla="*/ 946880 h 1705557"/>
              <a:gd name="connsiteX199" fmla="*/ 7866538 w 10232859"/>
              <a:gd name="connsiteY199" fmla="*/ 961559 h 1705557"/>
              <a:gd name="connsiteX200" fmla="*/ 7912084 w 10232859"/>
              <a:gd name="connsiteY200" fmla="*/ 970314 h 1705557"/>
              <a:gd name="connsiteX201" fmla="*/ 7982264 w 10232859"/>
              <a:gd name="connsiteY201" fmla="*/ 982287 h 1705557"/>
              <a:gd name="connsiteX202" fmla="*/ 7991272 w 10232859"/>
              <a:gd name="connsiteY202" fmla="*/ 987618 h 1705557"/>
              <a:gd name="connsiteX203" fmla="*/ 8006496 w 10232859"/>
              <a:gd name="connsiteY203" fmla="*/ 979353 h 1705557"/>
              <a:gd name="connsiteX204" fmla="*/ 8034497 w 10232859"/>
              <a:gd name="connsiteY204" fmla="*/ 978568 h 1705557"/>
              <a:gd name="connsiteX205" fmla="*/ 8150881 w 10232859"/>
              <a:gd name="connsiteY205" fmla="*/ 996925 h 1705557"/>
              <a:gd name="connsiteX206" fmla="*/ 8172106 w 10232859"/>
              <a:gd name="connsiteY206" fmla="*/ 997026 h 1705557"/>
              <a:gd name="connsiteX207" fmla="*/ 8196076 w 10232859"/>
              <a:gd name="connsiteY207" fmla="*/ 1006592 h 1705557"/>
              <a:gd name="connsiteX208" fmla="*/ 8247463 w 10232859"/>
              <a:gd name="connsiteY208" fmla="*/ 1022846 h 1705557"/>
              <a:gd name="connsiteX209" fmla="*/ 8279272 w 10232859"/>
              <a:gd name="connsiteY209" fmla="*/ 1039435 h 1705557"/>
              <a:gd name="connsiteX210" fmla="*/ 8289611 w 10232859"/>
              <a:gd name="connsiteY210" fmla="*/ 1035144 h 1705557"/>
              <a:gd name="connsiteX211" fmla="*/ 8311483 w 10232859"/>
              <a:gd name="connsiteY211" fmla="*/ 1035913 h 1705557"/>
              <a:gd name="connsiteX212" fmla="*/ 8399489 w 10232859"/>
              <a:gd name="connsiteY212" fmla="*/ 1055076 h 1705557"/>
              <a:gd name="connsiteX213" fmla="*/ 8415973 w 10232859"/>
              <a:gd name="connsiteY213" fmla="*/ 1056174 h 1705557"/>
              <a:gd name="connsiteX214" fmla="*/ 8433326 w 10232859"/>
              <a:gd name="connsiteY214" fmla="*/ 1064395 h 1705557"/>
              <a:gd name="connsiteX215" fmla="*/ 8502328 w 10232859"/>
              <a:gd name="connsiteY215" fmla="*/ 1098012 h 1705557"/>
              <a:gd name="connsiteX216" fmla="*/ 8534346 w 10232859"/>
              <a:gd name="connsiteY216" fmla="*/ 1113494 h 1705557"/>
              <a:gd name="connsiteX217" fmla="*/ 8534980 w 10232859"/>
              <a:gd name="connsiteY217" fmla="*/ 1117375 h 1705557"/>
              <a:gd name="connsiteX218" fmla="*/ 8544104 w 10232859"/>
              <a:gd name="connsiteY218" fmla="*/ 1114920 h 1705557"/>
              <a:gd name="connsiteX219" fmla="*/ 8567742 w 10232859"/>
              <a:gd name="connsiteY219" fmla="*/ 1124104 h 1705557"/>
              <a:gd name="connsiteX220" fmla="*/ 8633779 w 10232859"/>
              <a:gd name="connsiteY220" fmla="*/ 1145740 h 1705557"/>
              <a:gd name="connsiteX221" fmla="*/ 8676965 w 10232859"/>
              <a:gd name="connsiteY221" fmla="*/ 1163463 h 1705557"/>
              <a:gd name="connsiteX222" fmla="*/ 8698944 w 10232859"/>
              <a:gd name="connsiteY222" fmla="*/ 1163453 h 1705557"/>
              <a:gd name="connsiteX223" fmla="*/ 8711456 w 10232859"/>
              <a:gd name="connsiteY223" fmla="*/ 1175731 h 1705557"/>
              <a:gd name="connsiteX224" fmla="*/ 8732793 w 10232859"/>
              <a:gd name="connsiteY224" fmla="*/ 1179486 h 1705557"/>
              <a:gd name="connsiteX225" fmla="*/ 8751897 w 10232859"/>
              <a:gd name="connsiteY225" fmla="*/ 1197400 h 1705557"/>
              <a:gd name="connsiteX226" fmla="*/ 8793564 w 10232859"/>
              <a:gd name="connsiteY226" fmla="*/ 1179086 h 1705557"/>
              <a:gd name="connsiteX227" fmla="*/ 8834270 w 10232859"/>
              <a:gd name="connsiteY227" fmla="*/ 1213138 h 1705557"/>
              <a:gd name="connsiteX228" fmla="*/ 8853872 w 10232859"/>
              <a:gd name="connsiteY228" fmla="*/ 1221228 h 1705557"/>
              <a:gd name="connsiteX229" fmla="*/ 8861901 w 10232859"/>
              <a:gd name="connsiteY229" fmla="*/ 1217889 h 1705557"/>
              <a:gd name="connsiteX230" fmla="*/ 8874168 w 10232859"/>
              <a:gd name="connsiteY230" fmla="*/ 1220481 h 1705557"/>
              <a:gd name="connsiteX231" fmla="*/ 8871123 w 10232859"/>
              <a:gd name="connsiteY231" fmla="*/ 1227674 h 1705557"/>
              <a:gd name="connsiteX232" fmla="*/ 8903537 w 10232859"/>
              <a:gd name="connsiteY232" fmla="*/ 1237102 h 1705557"/>
              <a:gd name="connsiteX233" fmla="*/ 8933767 w 10232859"/>
              <a:gd name="connsiteY233" fmla="*/ 1269882 h 1705557"/>
              <a:gd name="connsiteX234" fmla="*/ 8985765 w 10232859"/>
              <a:gd name="connsiteY234" fmla="*/ 1294178 h 1705557"/>
              <a:gd name="connsiteX235" fmla="*/ 9071444 w 10232859"/>
              <a:gd name="connsiteY235" fmla="*/ 1323819 h 1705557"/>
              <a:gd name="connsiteX236" fmla="*/ 9096711 w 10232859"/>
              <a:gd name="connsiteY236" fmla="*/ 1334291 h 1705557"/>
              <a:gd name="connsiteX237" fmla="*/ 9338853 w 10232859"/>
              <a:gd name="connsiteY237" fmla="*/ 1454560 h 1705557"/>
              <a:gd name="connsiteX238" fmla="*/ 9520814 w 10232859"/>
              <a:gd name="connsiteY238" fmla="*/ 1456341 h 1705557"/>
              <a:gd name="connsiteX239" fmla="*/ 9702271 w 10232859"/>
              <a:gd name="connsiteY239" fmla="*/ 1495067 h 1705557"/>
              <a:gd name="connsiteX240" fmla="*/ 9744273 w 10232859"/>
              <a:gd name="connsiteY240" fmla="*/ 1530026 h 1705557"/>
              <a:gd name="connsiteX241" fmla="*/ 9771903 w 10232859"/>
              <a:gd name="connsiteY241" fmla="*/ 1536548 h 1705557"/>
              <a:gd name="connsiteX242" fmla="*/ 9818565 w 10232859"/>
              <a:gd name="connsiteY242" fmla="*/ 1545059 h 1705557"/>
              <a:gd name="connsiteX243" fmla="*/ 9882202 w 10232859"/>
              <a:gd name="connsiteY243" fmla="*/ 1572402 h 1705557"/>
              <a:gd name="connsiteX244" fmla="*/ 10022025 w 10232859"/>
              <a:gd name="connsiteY244" fmla="*/ 1606210 h 1705557"/>
              <a:gd name="connsiteX245" fmla="*/ 10220406 w 10232859"/>
              <a:gd name="connsiteY245" fmla="*/ 1683519 h 1705557"/>
              <a:gd name="connsiteX246" fmla="*/ 10232859 w 10232859"/>
              <a:gd name="connsiteY246" fmla="*/ 1705557 h 1705557"/>
              <a:gd name="connsiteX247" fmla="*/ 0 w 10232859"/>
              <a:gd name="connsiteY247" fmla="*/ 1705557 h 1705557"/>
              <a:gd name="connsiteX248" fmla="*/ 0 w 10232859"/>
              <a:gd name="connsiteY248" fmla="*/ 28342 h 1705557"/>
              <a:gd name="connsiteX249" fmla="*/ 8097 w 10232859"/>
              <a:gd name="connsiteY249" fmla="*/ 30869 h 1705557"/>
              <a:gd name="connsiteX250" fmla="*/ 77128 w 10232859"/>
              <a:gd name="connsiteY250" fmla="*/ 13381 h 1705557"/>
              <a:gd name="connsiteX251" fmla="*/ 188338 w 10232859"/>
              <a:gd name="connsiteY251" fmla="*/ 11593 h 1705557"/>
              <a:gd name="connsiteX252" fmla="*/ 298809 w 10232859"/>
              <a:gd name="connsiteY252" fmla="*/ 12712 h 1705557"/>
              <a:gd name="connsiteX253" fmla="*/ 338985 w 10232859"/>
              <a:gd name="connsiteY253" fmla="*/ 14520 h 1705557"/>
              <a:gd name="connsiteX254" fmla="*/ 409815 w 10232859"/>
              <a:gd name="connsiteY254" fmla="*/ 11559 h 1705557"/>
              <a:gd name="connsiteX255" fmla="*/ 424169 w 10232859"/>
              <a:gd name="connsiteY255"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173743 w 10232859"/>
              <a:gd name="connsiteY77" fmla="*/ 166095 h 1705557"/>
              <a:gd name="connsiteX78" fmla="*/ 3254203 w 10232859"/>
              <a:gd name="connsiteY78" fmla="*/ 158270 h 1705557"/>
              <a:gd name="connsiteX79" fmla="*/ 3380350 w 10232859"/>
              <a:gd name="connsiteY79" fmla="*/ 157665 h 1705557"/>
              <a:gd name="connsiteX80" fmla="*/ 3476147 w 10232859"/>
              <a:gd name="connsiteY80" fmla="*/ 177439 h 1705557"/>
              <a:gd name="connsiteX81" fmla="*/ 3581876 w 10232859"/>
              <a:gd name="connsiteY81" fmla="*/ 156962 h 1705557"/>
              <a:gd name="connsiteX82" fmla="*/ 3704761 w 10232859"/>
              <a:gd name="connsiteY82" fmla="*/ 157006 h 1705557"/>
              <a:gd name="connsiteX83" fmla="*/ 3755040 w 10232859"/>
              <a:gd name="connsiteY83" fmla="*/ 148492 h 1705557"/>
              <a:gd name="connsiteX84" fmla="*/ 3804689 w 10232859"/>
              <a:gd name="connsiteY84" fmla="*/ 158407 h 1705557"/>
              <a:gd name="connsiteX85" fmla="*/ 3821793 w 10232859"/>
              <a:gd name="connsiteY85" fmla="*/ 151257 h 1705557"/>
              <a:gd name="connsiteX86" fmla="*/ 3824682 w 10232859"/>
              <a:gd name="connsiteY86" fmla="*/ 149833 h 1705557"/>
              <a:gd name="connsiteX87" fmla="*/ 3837536 w 10232859"/>
              <a:gd name="connsiteY87" fmla="*/ 148292 h 1705557"/>
              <a:gd name="connsiteX88" fmla="*/ 3839550 w 10232859"/>
              <a:gd name="connsiteY88" fmla="*/ 142661 h 1705557"/>
              <a:gd name="connsiteX89" fmla="*/ 3857743 w 10232859"/>
              <a:gd name="connsiteY89" fmla="*/ 136618 h 1705557"/>
              <a:gd name="connsiteX90" fmla="*/ 3881852 w 10232859"/>
              <a:gd name="connsiteY90" fmla="*/ 135231 h 1705557"/>
              <a:gd name="connsiteX91" fmla="*/ 3998088 w 10232859"/>
              <a:gd name="connsiteY91" fmla="*/ 134446 h 1705557"/>
              <a:gd name="connsiteX92" fmla="*/ 4066682 w 10232859"/>
              <a:gd name="connsiteY92" fmla="*/ 130661 h 1705557"/>
              <a:gd name="connsiteX93" fmla="*/ 4091246 w 10232859"/>
              <a:gd name="connsiteY93" fmla="*/ 124017 h 1705557"/>
              <a:gd name="connsiteX94" fmla="*/ 4126556 w 10232859"/>
              <a:gd name="connsiteY94" fmla="*/ 118239 h 1705557"/>
              <a:gd name="connsiteX95" fmla="*/ 4187717 w 10232859"/>
              <a:gd name="connsiteY95" fmla="*/ 104010 h 1705557"/>
              <a:gd name="connsiteX96" fmla="*/ 4220826 w 10232859"/>
              <a:gd name="connsiteY96" fmla="*/ 102505 h 1705557"/>
              <a:gd name="connsiteX97" fmla="*/ 4239014 w 10232859"/>
              <a:gd name="connsiteY97" fmla="*/ 97354 h 1705557"/>
              <a:gd name="connsiteX98" fmla="*/ 4246653 w 10232859"/>
              <a:gd name="connsiteY98" fmla="*/ 97874 h 1705557"/>
              <a:gd name="connsiteX99" fmla="*/ 4271841 w 10232859"/>
              <a:gd name="connsiteY99" fmla="*/ 96702 h 1705557"/>
              <a:gd name="connsiteX100" fmla="*/ 4286277 w 10232859"/>
              <a:gd name="connsiteY100" fmla="*/ 96687 h 1705557"/>
              <a:gd name="connsiteX101" fmla="*/ 4292025 w 10232859"/>
              <a:gd name="connsiteY101" fmla="*/ 96921 h 1705557"/>
              <a:gd name="connsiteX102" fmla="*/ 4304713 w 10232859"/>
              <a:gd name="connsiteY102" fmla="*/ 102187 h 1705557"/>
              <a:gd name="connsiteX103" fmla="*/ 4321285 w 10232859"/>
              <a:gd name="connsiteY103" fmla="*/ 100074 h 1705557"/>
              <a:gd name="connsiteX104" fmla="*/ 4339561 w 10232859"/>
              <a:gd name="connsiteY104" fmla="*/ 105320 h 1705557"/>
              <a:gd name="connsiteX105" fmla="*/ 4343990 w 10232859"/>
              <a:gd name="connsiteY105" fmla="*/ 101090 h 1705557"/>
              <a:gd name="connsiteX106" fmla="*/ 4358885 w 10232859"/>
              <a:gd name="connsiteY106" fmla="*/ 96778 h 1705557"/>
              <a:gd name="connsiteX107" fmla="*/ 4371648 w 10232859"/>
              <a:gd name="connsiteY107" fmla="*/ 101826 h 1705557"/>
              <a:gd name="connsiteX108" fmla="*/ 4398380 w 10232859"/>
              <a:gd name="connsiteY108" fmla="*/ 104961 h 1705557"/>
              <a:gd name="connsiteX109" fmla="*/ 4405729 w 10232859"/>
              <a:gd name="connsiteY109" fmla="*/ 104191 h 1705557"/>
              <a:gd name="connsiteX110" fmla="*/ 4431408 w 10232859"/>
              <a:gd name="connsiteY110" fmla="*/ 110825 h 1705557"/>
              <a:gd name="connsiteX111" fmla="*/ 4472183 w 10232859"/>
              <a:gd name="connsiteY111" fmla="*/ 116430 h 1705557"/>
              <a:gd name="connsiteX112" fmla="*/ 4518828 w 10232859"/>
              <a:gd name="connsiteY112" fmla="*/ 119114 h 1705557"/>
              <a:gd name="connsiteX113" fmla="*/ 4532040 w 10232859"/>
              <a:gd name="connsiteY113" fmla="*/ 124307 h 1705557"/>
              <a:gd name="connsiteX114" fmla="*/ 4617778 w 10232859"/>
              <a:gd name="connsiteY114" fmla="*/ 136993 h 1705557"/>
              <a:gd name="connsiteX115" fmla="*/ 4641872 w 10232859"/>
              <a:gd name="connsiteY115" fmla="*/ 140721 h 1705557"/>
              <a:gd name="connsiteX116" fmla="*/ 4662766 w 10232859"/>
              <a:gd name="connsiteY116" fmla="*/ 138952 h 1705557"/>
              <a:gd name="connsiteX117" fmla="*/ 4667770 w 10232859"/>
              <a:gd name="connsiteY117" fmla="*/ 134208 h 1705557"/>
              <a:gd name="connsiteX118" fmla="*/ 4681052 w 10232859"/>
              <a:gd name="connsiteY118" fmla="*/ 135461 h 1705557"/>
              <a:gd name="connsiteX119" fmla="*/ 4684624 w 10232859"/>
              <a:gd name="connsiteY119" fmla="*/ 134755 h 1705557"/>
              <a:gd name="connsiteX120" fmla="*/ 4705061 w 10232859"/>
              <a:gd name="connsiteY120" fmla="*/ 131748 h 1705557"/>
              <a:gd name="connsiteX121" fmla="*/ 4747746 w 10232859"/>
              <a:gd name="connsiteY121" fmla="*/ 151131 h 1705557"/>
              <a:gd name="connsiteX122" fmla="*/ 4801045 w 10232859"/>
              <a:gd name="connsiteY122" fmla="*/ 153753 h 1705557"/>
              <a:gd name="connsiteX123" fmla="*/ 5001600 w 10232859"/>
              <a:gd name="connsiteY123" fmla="*/ 196753 h 1705557"/>
              <a:gd name="connsiteX124" fmla="*/ 5033465 w 10232859"/>
              <a:gd name="connsiteY124" fmla="*/ 182429 h 1705557"/>
              <a:gd name="connsiteX125" fmla="*/ 5115965 w 10232859"/>
              <a:gd name="connsiteY125" fmla="*/ 192583 h 1705557"/>
              <a:gd name="connsiteX126" fmla="*/ 5237936 w 10232859"/>
              <a:gd name="connsiteY126" fmla="*/ 246022 h 1705557"/>
              <a:gd name="connsiteX127" fmla="*/ 5290566 w 10232859"/>
              <a:gd name="connsiteY127" fmla="*/ 269809 h 1705557"/>
              <a:gd name="connsiteX128" fmla="*/ 5344878 w 10232859"/>
              <a:gd name="connsiteY128" fmla="*/ 282874 h 1705557"/>
              <a:gd name="connsiteX129" fmla="*/ 5413398 w 10232859"/>
              <a:gd name="connsiteY129" fmla="*/ 282749 h 1705557"/>
              <a:gd name="connsiteX130" fmla="*/ 5415629 w 10232859"/>
              <a:gd name="connsiteY130" fmla="*/ 282282 h 1705557"/>
              <a:gd name="connsiteX131" fmla="*/ 5433078 w 10232859"/>
              <a:gd name="connsiteY131" fmla="*/ 286198 h 1705557"/>
              <a:gd name="connsiteX132" fmla="*/ 5435759 w 10232859"/>
              <a:gd name="connsiteY132" fmla="*/ 289614 h 1705557"/>
              <a:gd name="connsiteX133" fmla="*/ 5447372 w 10232859"/>
              <a:gd name="connsiteY133" fmla="*/ 293101 h 1705557"/>
              <a:gd name="connsiteX134" fmla="*/ 5469289 w 10232859"/>
              <a:gd name="connsiteY134" fmla="*/ 302134 h 1705557"/>
              <a:gd name="connsiteX135" fmla="*/ 5508752 w 10232859"/>
              <a:gd name="connsiteY135" fmla="*/ 312267 h 1705557"/>
              <a:gd name="connsiteX136" fmla="*/ 5509657 w 10232859"/>
              <a:gd name="connsiteY136" fmla="*/ 311450 h 1705557"/>
              <a:gd name="connsiteX137" fmla="*/ 5521245 w 10232859"/>
              <a:gd name="connsiteY137" fmla="*/ 310202 h 1705557"/>
              <a:gd name="connsiteX138" fmla="*/ 5542415 w 10232859"/>
              <a:gd name="connsiteY138" fmla="*/ 310009 h 1705557"/>
              <a:gd name="connsiteX139" fmla="*/ 5596538 w 10232859"/>
              <a:gd name="connsiteY139" fmla="*/ 297667 h 1705557"/>
              <a:gd name="connsiteX140" fmla="*/ 5632514 w 10232859"/>
              <a:gd name="connsiteY140" fmla="*/ 308476 h 1705557"/>
              <a:gd name="connsiteX141" fmla="*/ 5640005 w 10232859"/>
              <a:gd name="connsiteY141" fmla="*/ 310131 h 1705557"/>
              <a:gd name="connsiteX142" fmla="*/ 5640259 w 10232859"/>
              <a:gd name="connsiteY142" fmla="*/ 309949 h 1705557"/>
              <a:gd name="connsiteX143" fmla="*/ 5648365 w 10232859"/>
              <a:gd name="connsiteY143" fmla="*/ 311268 h 1705557"/>
              <a:gd name="connsiteX144" fmla="*/ 5653662 w 10232859"/>
              <a:gd name="connsiteY144" fmla="*/ 313149 h 1705557"/>
              <a:gd name="connsiteX145" fmla="*/ 5668196 w 10232859"/>
              <a:gd name="connsiteY145" fmla="*/ 316360 h 1705557"/>
              <a:gd name="connsiteX146" fmla="*/ 5673886 w 10232859"/>
              <a:gd name="connsiteY146" fmla="*/ 316040 h 1705557"/>
              <a:gd name="connsiteX147" fmla="*/ 5677139 w 10232859"/>
              <a:gd name="connsiteY147" fmla="*/ 313859 h 1705557"/>
              <a:gd name="connsiteX148" fmla="*/ 5708983 w 10232859"/>
              <a:gd name="connsiteY148" fmla="*/ 313188 h 1705557"/>
              <a:gd name="connsiteX149" fmla="*/ 5773909 w 10232859"/>
              <a:gd name="connsiteY149" fmla="*/ 318575 h 1705557"/>
              <a:gd name="connsiteX150" fmla="*/ 5809500 w 10232859"/>
              <a:gd name="connsiteY150" fmla="*/ 324964 h 1705557"/>
              <a:gd name="connsiteX151" fmla="*/ 5908729 w 10232859"/>
              <a:gd name="connsiteY151" fmla="*/ 338849 h 1705557"/>
              <a:gd name="connsiteX152" fmla="*/ 6009654 w 10232859"/>
              <a:gd name="connsiteY152" fmla="*/ 350040 h 1705557"/>
              <a:gd name="connsiteX153" fmla="*/ 6067487 w 10232859"/>
              <a:gd name="connsiteY153" fmla="*/ 340226 h 1705557"/>
              <a:gd name="connsiteX154" fmla="*/ 6073281 w 10232859"/>
              <a:gd name="connsiteY154" fmla="*/ 340830 h 1705557"/>
              <a:gd name="connsiteX155" fmla="*/ 6086225 w 10232859"/>
              <a:gd name="connsiteY155" fmla="*/ 346135 h 1705557"/>
              <a:gd name="connsiteX156" fmla="*/ 6105063 w 10232859"/>
              <a:gd name="connsiteY156" fmla="*/ 353854 h 1705557"/>
              <a:gd name="connsiteX157" fmla="*/ 6135796 w 10232859"/>
              <a:gd name="connsiteY157" fmla="*/ 369657 h 1705557"/>
              <a:gd name="connsiteX158" fmla="*/ 6195166 w 10232859"/>
              <a:gd name="connsiteY158" fmla="*/ 366704 h 1705557"/>
              <a:gd name="connsiteX159" fmla="*/ 6216259 w 10232859"/>
              <a:gd name="connsiteY159" fmla="*/ 369879 h 1705557"/>
              <a:gd name="connsiteX160" fmla="*/ 6228331 w 10232859"/>
              <a:gd name="connsiteY160" fmla="*/ 370548 h 1705557"/>
              <a:gd name="connsiteX161" fmla="*/ 6229602 w 10232859"/>
              <a:gd name="connsiteY161" fmla="*/ 369928 h 1705557"/>
              <a:gd name="connsiteX162" fmla="*/ 6258988 w 10232859"/>
              <a:gd name="connsiteY162" fmla="*/ 385174 h 1705557"/>
              <a:gd name="connsiteX163" fmla="*/ 6264106 w 10232859"/>
              <a:gd name="connsiteY163" fmla="*/ 385655 h 1705557"/>
              <a:gd name="connsiteX164" fmla="*/ 6281703 w 10232859"/>
              <a:gd name="connsiteY164" fmla="*/ 397568 h 1705557"/>
              <a:gd name="connsiteX165" fmla="*/ 6291622 w 10232859"/>
              <a:gd name="connsiteY165" fmla="*/ 402669 h 1705557"/>
              <a:gd name="connsiteX166" fmla="*/ 6292712 w 10232859"/>
              <a:gd name="connsiteY166" fmla="*/ 406285 h 1705557"/>
              <a:gd name="connsiteX167" fmla="*/ 6308227 w 10232859"/>
              <a:gd name="connsiteY167" fmla="*/ 412710 h 1705557"/>
              <a:gd name="connsiteX168" fmla="*/ 6328981 w 10232859"/>
              <a:gd name="connsiteY168" fmla="*/ 416009 h 1705557"/>
              <a:gd name="connsiteX169" fmla="*/ 6368693 w 10232859"/>
              <a:gd name="connsiteY169" fmla="*/ 424359 h 1705557"/>
              <a:gd name="connsiteX170" fmla="*/ 6414811 w 10232859"/>
              <a:gd name="connsiteY170" fmla="*/ 458714 h 1705557"/>
              <a:gd name="connsiteX171" fmla="*/ 6467879 w 10232859"/>
              <a:gd name="connsiteY171" fmla="*/ 474762 h 1705557"/>
              <a:gd name="connsiteX172" fmla="*/ 6564351 w 10232859"/>
              <a:gd name="connsiteY172" fmla="*/ 544032 h 1705557"/>
              <a:gd name="connsiteX173" fmla="*/ 6711178 w 10232859"/>
              <a:gd name="connsiteY173" fmla="*/ 580124 h 1705557"/>
              <a:gd name="connsiteX174" fmla="*/ 6764036 w 10232859"/>
              <a:gd name="connsiteY174" fmla="*/ 595457 h 1705557"/>
              <a:gd name="connsiteX175" fmla="*/ 6858983 w 10232859"/>
              <a:gd name="connsiteY175" fmla="*/ 630237 h 1705557"/>
              <a:gd name="connsiteX176" fmla="*/ 6910661 w 10232859"/>
              <a:gd name="connsiteY176" fmla="*/ 641134 h 1705557"/>
              <a:gd name="connsiteX177" fmla="*/ 6944111 w 10232859"/>
              <a:gd name="connsiteY177" fmla="*/ 666016 h 1705557"/>
              <a:gd name="connsiteX178" fmla="*/ 6965771 w 10232859"/>
              <a:gd name="connsiteY178" fmla="*/ 666445 h 1705557"/>
              <a:gd name="connsiteX179" fmla="*/ 6969639 w 10232859"/>
              <a:gd name="connsiteY179" fmla="*/ 666351 h 1705557"/>
              <a:gd name="connsiteX180" fmla="*/ 6982242 w 10232859"/>
              <a:gd name="connsiteY180" fmla="*/ 669626 h 1705557"/>
              <a:gd name="connsiteX181" fmla="*/ 6989387 w 10232859"/>
              <a:gd name="connsiteY181" fmla="*/ 665988 h 1705557"/>
              <a:gd name="connsiteX182" fmla="*/ 7010930 w 10232859"/>
              <a:gd name="connsiteY182" fmla="*/ 667648 h 1705557"/>
              <a:gd name="connsiteX183" fmla="*/ 7033125 w 10232859"/>
              <a:gd name="connsiteY183" fmla="*/ 674950 h 1705557"/>
              <a:gd name="connsiteX184" fmla="*/ 7134461 w 10232859"/>
              <a:gd name="connsiteY184" fmla="*/ 714706 h 1705557"/>
              <a:gd name="connsiteX185" fmla="*/ 7197450 w 10232859"/>
              <a:gd name="connsiteY185" fmla="*/ 735608 h 1705557"/>
              <a:gd name="connsiteX186" fmla="*/ 7225084 w 10232859"/>
              <a:gd name="connsiteY186" fmla="*/ 739019 h 1705557"/>
              <a:gd name="connsiteX187" fmla="*/ 7261183 w 10232859"/>
              <a:gd name="connsiteY187" fmla="*/ 746827 h 1705557"/>
              <a:gd name="connsiteX188" fmla="*/ 7327760 w 10232859"/>
              <a:gd name="connsiteY188" fmla="*/ 757100 h 1705557"/>
              <a:gd name="connsiteX189" fmla="*/ 7412222 w 10232859"/>
              <a:gd name="connsiteY189" fmla="*/ 777001 h 1705557"/>
              <a:gd name="connsiteX190" fmla="*/ 7457904 w 10232859"/>
              <a:gd name="connsiteY190" fmla="*/ 810835 h 1705557"/>
              <a:gd name="connsiteX191" fmla="*/ 7465795 w 10232859"/>
              <a:gd name="connsiteY191" fmla="*/ 809112 h 1705557"/>
              <a:gd name="connsiteX192" fmla="*/ 7505046 w 10232859"/>
              <a:gd name="connsiteY192" fmla="*/ 823031 h 1705557"/>
              <a:gd name="connsiteX193" fmla="*/ 7623220 w 10232859"/>
              <a:gd name="connsiteY193" fmla="*/ 895034 h 1705557"/>
              <a:gd name="connsiteX194" fmla="*/ 7700458 w 10232859"/>
              <a:gd name="connsiteY194" fmla="*/ 921593 h 1705557"/>
              <a:gd name="connsiteX195" fmla="*/ 7730988 w 10232859"/>
              <a:gd name="connsiteY195" fmla="*/ 927270 h 1705557"/>
              <a:gd name="connsiteX196" fmla="*/ 7781942 w 10232859"/>
              <a:gd name="connsiteY196" fmla="*/ 937017 h 1705557"/>
              <a:gd name="connsiteX197" fmla="*/ 7827704 w 10232859"/>
              <a:gd name="connsiteY197" fmla="*/ 935072 h 1705557"/>
              <a:gd name="connsiteX198" fmla="*/ 7867270 w 10232859"/>
              <a:gd name="connsiteY198" fmla="*/ 946880 h 1705557"/>
              <a:gd name="connsiteX199" fmla="*/ 7866538 w 10232859"/>
              <a:gd name="connsiteY199" fmla="*/ 961559 h 1705557"/>
              <a:gd name="connsiteX200" fmla="*/ 7912084 w 10232859"/>
              <a:gd name="connsiteY200" fmla="*/ 970314 h 1705557"/>
              <a:gd name="connsiteX201" fmla="*/ 7982264 w 10232859"/>
              <a:gd name="connsiteY201" fmla="*/ 982287 h 1705557"/>
              <a:gd name="connsiteX202" fmla="*/ 7991272 w 10232859"/>
              <a:gd name="connsiteY202" fmla="*/ 987618 h 1705557"/>
              <a:gd name="connsiteX203" fmla="*/ 8006496 w 10232859"/>
              <a:gd name="connsiteY203" fmla="*/ 979353 h 1705557"/>
              <a:gd name="connsiteX204" fmla="*/ 8034497 w 10232859"/>
              <a:gd name="connsiteY204" fmla="*/ 978568 h 1705557"/>
              <a:gd name="connsiteX205" fmla="*/ 8150881 w 10232859"/>
              <a:gd name="connsiteY205" fmla="*/ 996925 h 1705557"/>
              <a:gd name="connsiteX206" fmla="*/ 8172106 w 10232859"/>
              <a:gd name="connsiteY206" fmla="*/ 997026 h 1705557"/>
              <a:gd name="connsiteX207" fmla="*/ 8196076 w 10232859"/>
              <a:gd name="connsiteY207" fmla="*/ 1006592 h 1705557"/>
              <a:gd name="connsiteX208" fmla="*/ 8247463 w 10232859"/>
              <a:gd name="connsiteY208" fmla="*/ 1022846 h 1705557"/>
              <a:gd name="connsiteX209" fmla="*/ 8279272 w 10232859"/>
              <a:gd name="connsiteY209" fmla="*/ 1039435 h 1705557"/>
              <a:gd name="connsiteX210" fmla="*/ 8289611 w 10232859"/>
              <a:gd name="connsiteY210" fmla="*/ 1035144 h 1705557"/>
              <a:gd name="connsiteX211" fmla="*/ 8311483 w 10232859"/>
              <a:gd name="connsiteY211" fmla="*/ 1035913 h 1705557"/>
              <a:gd name="connsiteX212" fmla="*/ 8399489 w 10232859"/>
              <a:gd name="connsiteY212" fmla="*/ 1055076 h 1705557"/>
              <a:gd name="connsiteX213" fmla="*/ 8415973 w 10232859"/>
              <a:gd name="connsiteY213" fmla="*/ 1056174 h 1705557"/>
              <a:gd name="connsiteX214" fmla="*/ 8433326 w 10232859"/>
              <a:gd name="connsiteY214" fmla="*/ 1064395 h 1705557"/>
              <a:gd name="connsiteX215" fmla="*/ 8502328 w 10232859"/>
              <a:gd name="connsiteY215" fmla="*/ 1098012 h 1705557"/>
              <a:gd name="connsiteX216" fmla="*/ 8534346 w 10232859"/>
              <a:gd name="connsiteY216" fmla="*/ 1113494 h 1705557"/>
              <a:gd name="connsiteX217" fmla="*/ 8534980 w 10232859"/>
              <a:gd name="connsiteY217" fmla="*/ 1117375 h 1705557"/>
              <a:gd name="connsiteX218" fmla="*/ 8544104 w 10232859"/>
              <a:gd name="connsiteY218" fmla="*/ 1114920 h 1705557"/>
              <a:gd name="connsiteX219" fmla="*/ 8567742 w 10232859"/>
              <a:gd name="connsiteY219" fmla="*/ 1124104 h 1705557"/>
              <a:gd name="connsiteX220" fmla="*/ 8633779 w 10232859"/>
              <a:gd name="connsiteY220" fmla="*/ 1145740 h 1705557"/>
              <a:gd name="connsiteX221" fmla="*/ 8676965 w 10232859"/>
              <a:gd name="connsiteY221" fmla="*/ 1163463 h 1705557"/>
              <a:gd name="connsiteX222" fmla="*/ 8698944 w 10232859"/>
              <a:gd name="connsiteY222" fmla="*/ 1163453 h 1705557"/>
              <a:gd name="connsiteX223" fmla="*/ 8711456 w 10232859"/>
              <a:gd name="connsiteY223" fmla="*/ 1175731 h 1705557"/>
              <a:gd name="connsiteX224" fmla="*/ 8732793 w 10232859"/>
              <a:gd name="connsiteY224" fmla="*/ 1179486 h 1705557"/>
              <a:gd name="connsiteX225" fmla="*/ 8751897 w 10232859"/>
              <a:gd name="connsiteY225" fmla="*/ 1197400 h 1705557"/>
              <a:gd name="connsiteX226" fmla="*/ 8793564 w 10232859"/>
              <a:gd name="connsiteY226" fmla="*/ 1179086 h 1705557"/>
              <a:gd name="connsiteX227" fmla="*/ 8834270 w 10232859"/>
              <a:gd name="connsiteY227" fmla="*/ 1213138 h 1705557"/>
              <a:gd name="connsiteX228" fmla="*/ 8853872 w 10232859"/>
              <a:gd name="connsiteY228" fmla="*/ 1221228 h 1705557"/>
              <a:gd name="connsiteX229" fmla="*/ 8861901 w 10232859"/>
              <a:gd name="connsiteY229" fmla="*/ 1217889 h 1705557"/>
              <a:gd name="connsiteX230" fmla="*/ 8874168 w 10232859"/>
              <a:gd name="connsiteY230" fmla="*/ 1220481 h 1705557"/>
              <a:gd name="connsiteX231" fmla="*/ 8871123 w 10232859"/>
              <a:gd name="connsiteY231" fmla="*/ 1227674 h 1705557"/>
              <a:gd name="connsiteX232" fmla="*/ 8903537 w 10232859"/>
              <a:gd name="connsiteY232" fmla="*/ 1237102 h 1705557"/>
              <a:gd name="connsiteX233" fmla="*/ 8933767 w 10232859"/>
              <a:gd name="connsiteY233" fmla="*/ 1269882 h 1705557"/>
              <a:gd name="connsiteX234" fmla="*/ 8985765 w 10232859"/>
              <a:gd name="connsiteY234" fmla="*/ 1294178 h 1705557"/>
              <a:gd name="connsiteX235" fmla="*/ 9071444 w 10232859"/>
              <a:gd name="connsiteY235" fmla="*/ 1323819 h 1705557"/>
              <a:gd name="connsiteX236" fmla="*/ 9096711 w 10232859"/>
              <a:gd name="connsiteY236" fmla="*/ 1334291 h 1705557"/>
              <a:gd name="connsiteX237" fmla="*/ 9338853 w 10232859"/>
              <a:gd name="connsiteY237" fmla="*/ 1454560 h 1705557"/>
              <a:gd name="connsiteX238" fmla="*/ 9520814 w 10232859"/>
              <a:gd name="connsiteY238" fmla="*/ 1456341 h 1705557"/>
              <a:gd name="connsiteX239" fmla="*/ 9702271 w 10232859"/>
              <a:gd name="connsiteY239" fmla="*/ 1495067 h 1705557"/>
              <a:gd name="connsiteX240" fmla="*/ 9744273 w 10232859"/>
              <a:gd name="connsiteY240" fmla="*/ 1530026 h 1705557"/>
              <a:gd name="connsiteX241" fmla="*/ 9771903 w 10232859"/>
              <a:gd name="connsiteY241" fmla="*/ 1536548 h 1705557"/>
              <a:gd name="connsiteX242" fmla="*/ 9818565 w 10232859"/>
              <a:gd name="connsiteY242" fmla="*/ 1545059 h 1705557"/>
              <a:gd name="connsiteX243" fmla="*/ 9882202 w 10232859"/>
              <a:gd name="connsiteY243" fmla="*/ 1572402 h 1705557"/>
              <a:gd name="connsiteX244" fmla="*/ 10022025 w 10232859"/>
              <a:gd name="connsiteY244" fmla="*/ 1606210 h 1705557"/>
              <a:gd name="connsiteX245" fmla="*/ 10220406 w 10232859"/>
              <a:gd name="connsiteY245" fmla="*/ 1683519 h 1705557"/>
              <a:gd name="connsiteX246" fmla="*/ 10232859 w 10232859"/>
              <a:gd name="connsiteY246" fmla="*/ 1705557 h 1705557"/>
              <a:gd name="connsiteX247" fmla="*/ 0 w 10232859"/>
              <a:gd name="connsiteY247" fmla="*/ 1705557 h 1705557"/>
              <a:gd name="connsiteX248" fmla="*/ 0 w 10232859"/>
              <a:gd name="connsiteY248" fmla="*/ 28342 h 1705557"/>
              <a:gd name="connsiteX249" fmla="*/ 8097 w 10232859"/>
              <a:gd name="connsiteY249" fmla="*/ 30869 h 1705557"/>
              <a:gd name="connsiteX250" fmla="*/ 77128 w 10232859"/>
              <a:gd name="connsiteY250" fmla="*/ 13381 h 1705557"/>
              <a:gd name="connsiteX251" fmla="*/ 188338 w 10232859"/>
              <a:gd name="connsiteY251" fmla="*/ 11593 h 1705557"/>
              <a:gd name="connsiteX252" fmla="*/ 298809 w 10232859"/>
              <a:gd name="connsiteY252" fmla="*/ 12712 h 1705557"/>
              <a:gd name="connsiteX253" fmla="*/ 338985 w 10232859"/>
              <a:gd name="connsiteY253" fmla="*/ 14520 h 1705557"/>
              <a:gd name="connsiteX254" fmla="*/ 409815 w 10232859"/>
              <a:gd name="connsiteY254" fmla="*/ 11559 h 1705557"/>
              <a:gd name="connsiteX255" fmla="*/ 424169 w 10232859"/>
              <a:gd name="connsiteY255"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110077 w 10232859"/>
              <a:gd name="connsiteY76" fmla="*/ 155716 h 1705557"/>
              <a:gd name="connsiteX77" fmla="*/ 3173743 w 10232859"/>
              <a:gd name="connsiteY77" fmla="*/ 166095 h 1705557"/>
              <a:gd name="connsiteX78" fmla="*/ 3254203 w 10232859"/>
              <a:gd name="connsiteY78" fmla="*/ 158270 h 1705557"/>
              <a:gd name="connsiteX79" fmla="*/ 3380350 w 10232859"/>
              <a:gd name="connsiteY79" fmla="*/ 157665 h 1705557"/>
              <a:gd name="connsiteX80" fmla="*/ 3476147 w 10232859"/>
              <a:gd name="connsiteY80" fmla="*/ 177439 h 1705557"/>
              <a:gd name="connsiteX81" fmla="*/ 3581876 w 10232859"/>
              <a:gd name="connsiteY81" fmla="*/ 156962 h 1705557"/>
              <a:gd name="connsiteX82" fmla="*/ 3704761 w 10232859"/>
              <a:gd name="connsiteY82" fmla="*/ 157006 h 1705557"/>
              <a:gd name="connsiteX83" fmla="*/ 3755040 w 10232859"/>
              <a:gd name="connsiteY83" fmla="*/ 148492 h 1705557"/>
              <a:gd name="connsiteX84" fmla="*/ 3804689 w 10232859"/>
              <a:gd name="connsiteY84" fmla="*/ 158407 h 1705557"/>
              <a:gd name="connsiteX85" fmla="*/ 3821793 w 10232859"/>
              <a:gd name="connsiteY85" fmla="*/ 151257 h 1705557"/>
              <a:gd name="connsiteX86" fmla="*/ 3824682 w 10232859"/>
              <a:gd name="connsiteY86" fmla="*/ 149833 h 1705557"/>
              <a:gd name="connsiteX87" fmla="*/ 3837536 w 10232859"/>
              <a:gd name="connsiteY87" fmla="*/ 148292 h 1705557"/>
              <a:gd name="connsiteX88" fmla="*/ 3839550 w 10232859"/>
              <a:gd name="connsiteY88" fmla="*/ 142661 h 1705557"/>
              <a:gd name="connsiteX89" fmla="*/ 3857743 w 10232859"/>
              <a:gd name="connsiteY89" fmla="*/ 136618 h 1705557"/>
              <a:gd name="connsiteX90" fmla="*/ 3881852 w 10232859"/>
              <a:gd name="connsiteY90" fmla="*/ 135231 h 1705557"/>
              <a:gd name="connsiteX91" fmla="*/ 3998088 w 10232859"/>
              <a:gd name="connsiteY91" fmla="*/ 134446 h 1705557"/>
              <a:gd name="connsiteX92" fmla="*/ 4066682 w 10232859"/>
              <a:gd name="connsiteY92" fmla="*/ 130661 h 1705557"/>
              <a:gd name="connsiteX93" fmla="*/ 4091246 w 10232859"/>
              <a:gd name="connsiteY93" fmla="*/ 124017 h 1705557"/>
              <a:gd name="connsiteX94" fmla="*/ 4126556 w 10232859"/>
              <a:gd name="connsiteY94" fmla="*/ 118239 h 1705557"/>
              <a:gd name="connsiteX95" fmla="*/ 4187717 w 10232859"/>
              <a:gd name="connsiteY95" fmla="*/ 104010 h 1705557"/>
              <a:gd name="connsiteX96" fmla="*/ 4220826 w 10232859"/>
              <a:gd name="connsiteY96" fmla="*/ 102505 h 1705557"/>
              <a:gd name="connsiteX97" fmla="*/ 4239014 w 10232859"/>
              <a:gd name="connsiteY97" fmla="*/ 97354 h 1705557"/>
              <a:gd name="connsiteX98" fmla="*/ 4246653 w 10232859"/>
              <a:gd name="connsiteY98" fmla="*/ 97874 h 1705557"/>
              <a:gd name="connsiteX99" fmla="*/ 4271841 w 10232859"/>
              <a:gd name="connsiteY99" fmla="*/ 96702 h 1705557"/>
              <a:gd name="connsiteX100" fmla="*/ 4286277 w 10232859"/>
              <a:gd name="connsiteY100" fmla="*/ 96687 h 1705557"/>
              <a:gd name="connsiteX101" fmla="*/ 4292025 w 10232859"/>
              <a:gd name="connsiteY101" fmla="*/ 96921 h 1705557"/>
              <a:gd name="connsiteX102" fmla="*/ 4304713 w 10232859"/>
              <a:gd name="connsiteY102" fmla="*/ 102187 h 1705557"/>
              <a:gd name="connsiteX103" fmla="*/ 4321285 w 10232859"/>
              <a:gd name="connsiteY103" fmla="*/ 100074 h 1705557"/>
              <a:gd name="connsiteX104" fmla="*/ 4339561 w 10232859"/>
              <a:gd name="connsiteY104" fmla="*/ 105320 h 1705557"/>
              <a:gd name="connsiteX105" fmla="*/ 4343990 w 10232859"/>
              <a:gd name="connsiteY105" fmla="*/ 101090 h 1705557"/>
              <a:gd name="connsiteX106" fmla="*/ 4358885 w 10232859"/>
              <a:gd name="connsiteY106" fmla="*/ 96778 h 1705557"/>
              <a:gd name="connsiteX107" fmla="*/ 4371648 w 10232859"/>
              <a:gd name="connsiteY107" fmla="*/ 101826 h 1705557"/>
              <a:gd name="connsiteX108" fmla="*/ 4398380 w 10232859"/>
              <a:gd name="connsiteY108" fmla="*/ 104961 h 1705557"/>
              <a:gd name="connsiteX109" fmla="*/ 4405729 w 10232859"/>
              <a:gd name="connsiteY109" fmla="*/ 104191 h 1705557"/>
              <a:gd name="connsiteX110" fmla="*/ 4431408 w 10232859"/>
              <a:gd name="connsiteY110" fmla="*/ 110825 h 1705557"/>
              <a:gd name="connsiteX111" fmla="*/ 4472183 w 10232859"/>
              <a:gd name="connsiteY111" fmla="*/ 116430 h 1705557"/>
              <a:gd name="connsiteX112" fmla="*/ 4518828 w 10232859"/>
              <a:gd name="connsiteY112" fmla="*/ 119114 h 1705557"/>
              <a:gd name="connsiteX113" fmla="*/ 4532040 w 10232859"/>
              <a:gd name="connsiteY113" fmla="*/ 124307 h 1705557"/>
              <a:gd name="connsiteX114" fmla="*/ 4617778 w 10232859"/>
              <a:gd name="connsiteY114" fmla="*/ 136993 h 1705557"/>
              <a:gd name="connsiteX115" fmla="*/ 4641872 w 10232859"/>
              <a:gd name="connsiteY115" fmla="*/ 140721 h 1705557"/>
              <a:gd name="connsiteX116" fmla="*/ 4662766 w 10232859"/>
              <a:gd name="connsiteY116" fmla="*/ 138952 h 1705557"/>
              <a:gd name="connsiteX117" fmla="*/ 4667770 w 10232859"/>
              <a:gd name="connsiteY117" fmla="*/ 134208 h 1705557"/>
              <a:gd name="connsiteX118" fmla="*/ 4681052 w 10232859"/>
              <a:gd name="connsiteY118" fmla="*/ 135461 h 1705557"/>
              <a:gd name="connsiteX119" fmla="*/ 4684624 w 10232859"/>
              <a:gd name="connsiteY119" fmla="*/ 134755 h 1705557"/>
              <a:gd name="connsiteX120" fmla="*/ 4705061 w 10232859"/>
              <a:gd name="connsiteY120" fmla="*/ 131748 h 1705557"/>
              <a:gd name="connsiteX121" fmla="*/ 4747746 w 10232859"/>
              <a:gd name="connsiteY121" fmla="*/ 151131 h 1705557"/>
              <a:gd name="connsiteX122" fmla="*/ 4801045 w 10232859"/>
              <a:gd name="connsiteY122" fmla="*/ 153753 h 1705557"/>
              <a:gd name="connsiteX123" fmla="*/ 5001600 w 10232859"/>
              <a:gd name="connsiteY123" fmla="*/ 196753 h 1705557"/>
              <a:gd name="connsiteX124" fmla="*/ 5033465 w 10232859"/>
              <a:gd name="connsiteY124" fmla="*/ 182429 h 1705557"/>
              <a:gd name="connsiteX125" fmla="*/ 5115965 w 10232859"/>
              <a:gd name="connsiteY125" fmla="*/ 192583 h 1705557"/>
              <a:gd name="connsiteX126" fmla="*/ 5237936 w 10232859"/>
              <a:gd name="connsiteY126" fmla="*/ 246022 h 1705557"/>
              <a:gd name="connsiteX127" fmla="*/ 5290566 w 10232859"/>
              <a:gd name="connsiteY127" fmla="*/ 269809 h 1705557"/>
              <a:gd name="connsiteX128" fmla="*/ 5344878 w 10232859"/>
              <a:gd name="connsiteY128" fmla="*/ 282874 h 1705557"/>
              <a:gd name="connsiteX129" fmla="*/ 5413398 w 10232859"/>
              <a:gd name="connsiteY129" fmla="*/ 282749 h 1705557"/>
              <a:gd name="connsiteX130" fmla="*/ 5415629 w 10232859"/>
              <a:gd name="connsiteY130" fmla="*/ 282282 h 1705557"/>
              <a:gd name="connsiteX131" fmla="*/ 5433078 w 10232859"/>
              <a:gd name="connsiteY131" fmla="*/ 286198 h 1705557"/>
              <a:gd name="connsiteX132" fmla="*/ 5435759 w 10232859"/>
              <a:gd name="connsiteY132" fmla="*/ 289614 h 1705557"/>
              <a:gd name="connsiteX133" fmla="*/ 5447372 w 10232859"/>
              <a:gd name="connsiteY133" fmla="*/ 293101 h 1705557"/>
              <a:gd name="connsiteX134" fmla="*/ 5469289 w 10232859"/>
              <a:gd name="connsiteY134" fmla="*/ 302134 h 1705557"/>
              <a:gd name="connsiteX135" fmla="*/ 5508752 w 10232859"/>
              <a:gd name="connsiteY135" fmla="*/ 312267 h 1705557"/>
              <a:gd name="connsiteX136" fmla="*/ 5509657 w 10232859"/>
              <a:gd name="connsiteY136" fmla="*/ 311450 h 1705557"/>
              <a:gd name="connsiteX137" fmla="*/ 5521245 w 10232859"/>
              <a:gd name="connsiteY137" fmla="*/ 310202 h 1705557"/>
              <a:gd name="connsiteX138" fmla="*/ 5542415 w 10232859"/>
              <a:gd name="connsiteY138" fmla="*/ 310009 h 1705557"/>
              <a:gd name="connsiteX139" fmla="*/ 5596538 w 10232859"/>
              <a:gd name="connsiteY139" fmla="*/ 297667 h 1705557"/>
              <a:gd name="connsiteX140" fmla="*/ 5632514 w 10232859"/>
              <a:gd name="connsiteY140" fmla="*/ 308476 h 1705557"/>
              <a:gd name="connsiteX141" fmla="*/ 5640005 w 10232859"/>
              <a:gd name="connsiteY141" fmla="*/ 310131 h 1705557"/>
              <a:gd name="connsiteX142" fmla="*/ 5640259 w 10232859"/>
              <a:gd name="connsiteY142" fmla="*/ 309949 h 1705557"/>
              <a:gd name="connsiteX143" fmla="*/ 5648365 w 10232859"/>
              <a:gd name="connsiteY143" fmla="*/ 311268 h 1705557"/>
              <a:gd name="connsiteX144" fmla="*/ 5653662 w 10232859"/>
              <a:gd name="connsiteY144" fmla="*/ 313149 h 1705557"/>
              <a:gd name="connsiteX145" fmla="*/ 5668196 w 10232859"/>
              <a:gd name="connsiteY145" fmla="*/ 316360 h 1705557"/>
              <a:gd name="connsiteX146" fmla="*/ 5673886 w 10232859"/>
              <a:gd name="connsiteY146" fmla="*/ 316040 h 1705557"/>
              <a:gd name="connsiteX147" fmla="*/ 5677139 w 10232859"/>
              <a:gd name="connsiteY147" fmla="*/ 313859 h 1705557"/>
              <a:gd name="connsiteX148" fmla="*/ 5708983 w 10232859"/>
              <a:gd name="connsiteY148" fmla="*/ 313188 h 1705557"/>
              <a:gd name="connsiteX149" fmla="*/ 5773909 w 10232859"/>
              <a:gd name="connsiteY149" fmla="*/ 318575 h 1705557"/>
              <a:gd name="connsiteX150" fmla="*/ 5809500 w 10232859"/>
              <a:gd name="connsiteY150" fmla="*/ 324964 h 1705557"/>
              <a:gd name="connsiteX151" fmla="*/ 5908729 w 10232859"/>
              <a:gd name="connsiteY151" fmla="*/ 338849 h 1705557"/>
              <a:gd name="connsiteX152" fmla="*/ 6009654 w 10232859"/>
              <a:gd name="connsiteY152" fmla="*/ 350040 h 1705557"/>
              <a:gd name="connsiteX153" fmla="*/ 6067487 w 10232859"/>
              <a:gd name="connsiteY153" fmla="*/ 340226 h 1705557"/>
              <a:gd name="connsiteX154" fmla="*/ 6073281 w 10232859"/>
              <a:gd name="connsiteY154" fmla="*/ 340830 h 1705557"/>
              <a:gd name="connsiteX155" fmla="*/ 6086225 w 10232859"/>
              <a:gd name="connsiteY155" fmla="*/ 346135 h 1705557"/>
              <a:gd name="connsiteX156" fmla="*/ 6105063 w 10232859"/>
              <a:gd name="connsiteY156" fmla="*/ 353854 h 1705557"/>
              <a:gd name="connsiteX157" fmla="*/ 6135796 w 10232859"/>
              <a:gd name="connsiteY157" fmla="*/ 369657 h 1705557"/>
              <a:gd name="connsiteX158" fmla="*/ 6195166 w 10232859"/>
              <a:gd name="connsiteY158" fmla="*/ 366704 h 1705557"/>
              <a:gd name="connsiteX159" fmla="*/ 6216259 w 10232859"/>
              <a:gd name="connsiteY159" fmla="*/ 369879 h 1705557"/>
              <a:gd name="connsiteX160" fmla="*/ 6228331 w 10232859"/>
              <a:gd name="connsiteY160" fmla="*/ 370548 h 1705557"/>
              <a:gd name="connsiteX161" fmla="*/ 6229602 w 10232859"/>
              <a:gd name="connsiteY161" fmla="*/ 369928 h 1705557"/>
              <a:gd name="connsiteX162" fmla="*/ 6258988 w 10232859"/>
              <a:gd name="connsiteY162" fmla="*/ 385174 h 1705557"/>
              <a:gd name="connsiteX163" fmla="*/ 6264106 w 10232859"/>
              <a:gd name="connsiteY163" fmla="*/ 385655 h 1705557"/>
              <a:gd name="connsiteX164" fmla="*/ 6281703 w 10232859"/>
              <a:gd name="connsiteY164" fmla="*/ 397568 h 1705557"/>
              <a:gd name="connsiteX165" fmla="*/ 6291622 w 10232859"/>
              <a:gd name="connsiteY165" fmla="*/ 402669 h 1705557"/>
              <a:gd name="connsiteX166" fmla="*/ 6292712 w 10232859"/>
              <a:gd name="connsiteY166" fmla="*/ 406285 h 1705557"/>
              <a:gd name="connsiteX167" fmla="*/ 6308227 w 10232859"/>
              <a:gd name="connsiteY167" fmla="*/ 412710 h 1705557"/>
              <a:gd name="connsiteX168" fmla="*/ 6328981 w 10232859"/>
              <a:gd name="connsiteY168" fmla="*/ 416009 h 1705557"/>
              <a:gd name="connsiteX169" fmla="*/ 6368693 w 10232859"/>
              <a:gd name="connsiteY169" fmla="*/ 424359 h 1705557"/>
              <a:gd name="connsiteX170" fmla="*/ 6414811 w 10232859"/>
              <a:gd name="connsiteY170" fmla="*/ 458714 h 1705557"/>
              <a:gd name="connsiteX171" fmla="*/ 6467879 w 10232859"/>
              <a:gd name="connsiteY171" fmla="*/ 474762 h 1705557"/>
              <a:gd name="connsiteX172" fmla="*/ 6564351 w 10232859"/>
              <a:gd name="connsiteY172" fmla="*/ 544032 h 1705557"/>
              <a:gd name="connsiteX173" fmla="*/ 6711178 w 10232859"/>
              <a:gd name="connsiteY173" fmla="*/ 580124 h 1705557"/>
              <a:gd name="connsiteX174" fmla="*/ 6764036 w 10232859"/>
              <a:gd name="connsiteY174" fmla="*/ 595457 h 1705557"/>
              <a:gd name="connsiteX175" fmla="*/ 6858983 w 10232859"/>
              <a:gd name="connsiteY175" fmla="*/ 630237 h 1705557"/>
              <a:gd name="connsiteX176" fmla="*/ 6910661 w 10232859"/>
              <a:gd name="connsiteY176" fmla="*/ 641134 h 1705557"/>
              <a:gd name="connsiteX177" fmla="*/ 6944111 w 10232859"/>
              <a:gd name="connsiteY177" fmla="*/ 666016 h 1705557"/>
              <a:gd name="connsiteX178" fmla="*/ 6965771 w 10232859"/>
              <a:gd name="connsiteY178" fmla="*/ 666445 h 1705557"/>
              <a:gd name="connsiteX179" fmla="*/ 6969639 w 10232859"/>
              <a:gd name="connsiteY179" fmla="*/ 666351 h 1705557"/>
              <a:gd name="connsiteX180" fmla="*/ 6982242 w 10232859"/>
              <a:gd name="connsiteY180" fmla="*/ 669626 h 1705557"/>
              <a:gd name="connsiteX181" fmla="*/ 6989387 w 10232859"/>
              <a:gd name="connsiteY181" fmla="*/ 665988 h 1705557"/>
              <a:gd name="connsiteX182" fmla="*/ 7010930 w 10232859"/>
              <a:gd name="connsiteY182" fmla="*/ 667648 h 1705557"/>
              <a:gd name="connsiteX183" fmla="*/ 7033125 w 10232859"/>
              <a:gd name="connsiteY183" fmla="*/ 674950 h 1705557"/>
              <a:gd name="connsiteX184" fmla="*/ 7134461 w 10232859"/>
              <a:gd name="connsiteY184" fmla="*/ 714706 h 1705557"/>
              <a:gd name="connsiteX185" fmla="*/ 7197450 w 10232859"/>
              <a:gd name="connsiteY185" fmla="*/ 735608 h 1705557"/>
              <a:gd name="connsiteX186" fmla="*/ 7225084 w 10232859"/>
              <a:gd name="connsiteY186" fmla="*/ 739019 h 1705557"/>
              <a:gd name="connsiteX187" fmla="*/ 7261183 w 10232859"/>
              <a:gd name="connsiteY187" fmla="*/ 746827 h 1705557"/>
              <a:gd name="connsiteX188" fmla="*/ 7327760 w 10232859"/>
              <a:gd name="connsiteY188" fmla="*/ 757100 h 1705557"/>
              <a:gd name="connsiteX189" fmla="*/ 7412222 w 10232859"/>
              <a:gd name="connsiteY189" fmla="*/ 777001 h 1705557"/>
              <a:gd name="connsiteX190" fmla="*/ 7457904 w 10232859"/>
              <a:gd name="connsiteY190" fmla="*/ 810835 h 1705557"/>
              <a:gd name="connsiteX191" fmla="*/ 7465795 w 10232859"/>
              <a:gd name="connsiteY191" fmla="*/ 809112 h 1705557"/>
              <a:gd name="connsiteX192" fmla="*/ 7505046 w 10232859"/>
              <a:gd name="connsiteY192" fmla="*/ 823031 h 1705557"/>
              <a:gd name="connsiteX193" fmla="*/ 7623220 w 10232859"/>
              <a:gd name="connsiteY193" fmla="*/ 895034 h 1705557"/>
              <a:gd name="connsiteX194" fmla="*/ 7700458 w 10232859"/>
              <a:gd name="connsiteY194" fmla="*/ 921593 h 1705557"/>
              <a:gd name="connsiteX195" fmla="*/ 7730988 w 10232859"/>
              <a:gd name="connsiteY195" fmla="*/ 927270 h 1705557"/>
              <a:gd name="connsiteX196" fmla="*/ 7781942 w 10232859"/>
              <a:gd name="connsiteY196" fmla="*/ 937017 h 1705557"/>
              <a:gd name="connsiteX197" fmla="*/ 7827704 w 10232859"/>
              <a:gd name="connsiteY197" fmla="*/ 935072 h 1705557"/>
              <a:gd name="connsiteX198" fmla="*/ 7867270 w 10232859"/>
              <a:gd name="connsiteY198" fmla="*/ 946880 h 1705557"/>
              <a:gd name="connsiteX199" fmla="*/ 7866538 w 10232859"/>
              <a:gd name="connsiteY199" fmla="*/ 961559 h 1705557"/>
              <a:gd name="connsiteX200" fmla="*/ 7912084 w 10232859"/>
              <a:gd name="connsiteY200" fmla="*/ 970314 h 1705557"/>
              <a:gd name="connsiteX201" fmla="*/ 7982264 w 10232859"/>
              <a:gd name="connsiteY201" fmla="*/ 982287 h 1705557"/>
              <a:gd name="connsiteX202" fmla="*/ 7991272 w 10232859"/>
              <a:gd name="connsiteY202" fmla="*/ 987618 h 1705557"/>
              <a:gd name="connsiteX203" fmla="*/ 8006496 w 10232859"/>
              <a:gd name="connsiteY203" fmla="*/ 979353 h 1705557"/>
              <a:gd name="connsiteX204" fmla="*/ 8034497 w 10232859"/>
              <a:gd name="connsiteY204" fmla="*/ 978568 h 1705557"/>
              <a:gd name="connsiteX205" fmla="*/ 8150881 w 10232859"/>
              <a:gd name="connsiteY205" fmla="*/ 996925 h 1705557"/>
              <a:gd name="connsiteX206" fmla="*/ 8172106 w 10232859"/>
              <a:gd name="connsiteY206" fmla="*/ 997026 h 1705557"/>
              <a:gd name="connsiteX207" fmla="*/ 8196076 w 10232859"/>
              <a:gd name="connsiteY207" fmla="*/ 1006592 h 1705557"/>
              <a:gd name="connsiteX208" fmla="*/ 8247463 w 10232859"/>
              <a:gd name="connsiteY208" fmla="*/ 1022846 h 1705557"/>
              <a:gd name="connsiteX209" fmla="*/ 8279272 w 10232859"/>
              <a:gd name="connsiteY209" fmla="*/ 1039435 h 1705557"/>
              <a:gd name="connsiteX210" fmla="*/ 8289611 w 10232859"/>
              <a:gd name="connsiteY210" fmla="*/ 1035144 h 1705557"/>
              <a:gd name="connsiteX211" fmla="*/ 8311483 w 10232859"/>
              <a:gd name="connsiteY211" fmla="*/ 1035913 h 1705557"/>
              <a:gd name="connsiteX212" fmla="*/ 8399489 w 10232859"/>
              <a:gd name="connsiteY212" fmla="*/ 1055076 h 1705557"/>
              <a:gd name="connsiteX213" fmla="*/ 8415973 w 10232859"/>
              <a:gd name="connsiteY213" fmla="*/ 1056174 h 1705557"/>
              <a:gd name="connsiteX214" fmla="*/ 8433326 w 10232859"/>
              <a:gd name="connsiteY214" fmla="*/ 1064395 h 1705557"/>
              <a:gd name="connsiteX215" fmla="*/ 8502328 w 10232859"/>
              <a:gd name="connsiteY215" fmla="*/ 1098012 h 1705557"/>
              <a:gd name="connsiteX216" fmla="*/ 8534346 w 10232859"/>
              <a:gd name="connsiteY216" fmla="*/ 1113494 h 1705557"/>
              <a:gd name="connsiteX217" fmla="*/ 8534980 w 10232859"/>
              <a:gd name="connsiteY217" fmla="*/ 1117375 h 1705557"/>
              <a:gd name="connsiteX218" fmla="*/ 8544104 w 10232859"/>
              <a:gd name="connsiteY218" fmla="*/ 1114920 h 1705557"/>
              <a:gd name="connsiteX219" fmla="*/ 8567742 w 10232859"/>
              <a:gd name="connsiteY219" fmla="*/ 1124104 h 1705557"/>
              <a:gd name="connsiteX220" fmla="*/ 8633779 w 10232859"/>
              <a:gd name="connsiteY220" fmla="*/ 1145740 h 1705557"/>
              <a:gd name="connsiteX221" fmla="*/ 8676965 w 10232859"/>
              <a:gd name="connsiteY221" fmla="*/ 1163463 h 1705557"/>
              <a:gd name="connsiteX222" fmla="*/ 8698944 w 10232859"/>
              <a:gd name="connsiteY222" fmla="*/ 1163453 h 1705557"/>
              <a:gd name="connsiteX223" fmla="*/ 8711456 w 10232859"/>
              <a:gd name="connsiteY223" fmla="*/ 1175731 h 1705557"/>
              <a:gd name="connsiteX224" fmla="*/ 8732793 w 10232859"/>
              <a:gd name="connsiteY224" fmla="*/ 1179486 h 1705557"/>
              <a:gd name="connsiteX225" fmla="*/ 8751897 w 10232859"/>
              <a:gd name="connsiteY225" fmla="*/ 1197400 h 1705557"/>
              <a:gd name="connsiteX226" fmla="*/ 8793564 w 10232859"/>
              <a:gd name="connsiteY226" fmla="*/ 1179086 h 1705557"/>
              <a:gd name="connsiteX227" fmla="*/ 8834270 w 10232859"/>
              <a:gd name="connsiteY227" fmla="*/ 1213138 h 1705557"/>
              <a:gd name="connsiteX228" fmla="*/ 8853872 w 10232859"/>
              <a:gd name="connsiteY228" fmla="*/ 1221228 h 1705557"/>
              <a:gd name="connsiteX229" fmla="*/ 8861901 w 10232859"/>
              <a:gd name="connsiteY229" fmla="*/ 1217889 h 1705557"/>
              <a:gd name="connsiteX230" fmla="*/ 8874168 w 10232859"/>
              <a:gd name="connsiteY230" fmla="*/ 1220481 h 1705557"/>
              <a:gd name="connsiteX231" fmla="*/ 8871123 w 10232859"/>
              <a:gd name="connsiteY231" fmla="*/ 1227674 h 1705557"/>
              <a:gd name="connsiteX232" fmla="*/ 8903537 w 10232859"/>
              <a:gd name="connsiteY232" fmla="*/ 1237102 h 1705557"/>
              <a:gd name="connsiteX233" fmla="*/ 8933767 w 10232859"/>
              <a:gd name="connsiteY233" fmla="*/ 1269882 h 1705557"/>
              <a:gd name="connsiteX234" fmla="*/ 8985765 w 10232859"/>
              <a:gd name="connsiteY234" fmla="*/ 1294178 h 1705557"/>
              <a:gd name="connsiteX235" fmla="*/ 9071444 w 10232859"/>
              <a:gd name="connsiteY235" fmla="*/ 1323819 h 1705557"/>
              <a:gd name="connsiteX236" fmla="*/ 9096711 w 10232859"/>
              <a:gd name="connsiteY236" fmla="*/ 1334291 h 1705557"/>
              <a:gd name="connsiteX237" fmla="*/ 9338853 w 10232859"/>
              <a:gd name="connsiteY237" fmla="*/ 1454560 h 1705557"/>
              <a:gd name="connsiteX238" fmla="*/ 9520814 w 10232859"/>
              <a:gd name="connsiteY238" fmla="*/ 1456341 h 1705557"/>
              <a:gd name="connsiteX239" fmla="*/ 9702271 w 10232859"/>
              <a:gd name="connsiteY239" fmla="*/ 1495067 h 1705557"/>
              <a:gd name="connsiteX240" fmla="*/ 9744273 w 10232859"/>
              <a:gd name="connsiteY240" fmla="*/ 1530026 h 1705557"/>
              <a:gd name="connsiteX241" fmla="*/ 9771903 w 10232859"/>
              <a:gd name="connsiteY241" fmla="*/ 1536548 h 1705557"/>
              <a:gd name="connsiteX242" fmla="*/ 9818565 w 10232859"/>
              <a:gd name="connsiteY242" fmla="*/ 1545059 h 1705557"/>
              <a:gd name="connsiteX243" fmla="*/ 9882202 w 10232859"/>
              <a:gd name="connsiteY243" fmla="*/ 1572402 h 1705557"/>
              <a:gd name="connsiteX244" fmla="*/ 10022025 w 10232859"/>
              <a:gd name="connsiteY244" fmla="*/ 1606210 h 1705557"/>
              <a:gd name="connsiteX245" fmla="*/ 10220406 w 10232859"/>
              <a:gd name="connsiteY245" fmla="*/ 1683519 h 1705557"/>
              <a:gd name="connsiteX246" fmla="*/ 10232859 w 10232859"/>
              <a:gd name="connsiteY246" fmla="*/ 1705557 h 1705557"/>
              <a:gd name="connsiteX247" fmla="*/ 0 w 10232859"/>
              <a:gd name="connsiteY247" fmla="*/ 1705557 h 1705557"/>
              <a:gd name="connsiteX248" fmla="*/ 0 w 10232859"/>
              <a:gd name="connsiteY248" fmla="*/ 28342 h 1705557"/>
              <a:gd name="connsiteX249" fmla="*/ 8097 w 10232859"/>
              <a:gd name="connsiteY249" fmla="*/ 30869 h 1705557"/>
              <a:gd name="connsiteX250" fmla="*/ 77128 w 10232859"/>
              <a:gd name="connsiteY250" fmla="*/ 13381 h 1705557"/>
              <a:gd name="connsiteX251" fmla="*/ 188338 w 10232859"/>
              <a:gd name="connsiteY251" fmla="*/ 11593 h 1705557"/>
              <a:gd name="connsiteX252" fmla="*/ 298809 w 10232859"/>
              <a:gd name="connsiteY252" fmla="*/ 12712 h 1705557"/>
              <a:gd name="connsiteX253" fmla="*/ 338985 w 10232859"/>
              <a:gd name="connsiteY253" fmla="*/ 14520 h 1705557"/>
              <a:gd name="connsiteX254" fmla="*/ 409815 w 10232859"/>
              <a:gd name="connsiteY254" fmla="*/ 11559 h 1705557"/>
              <a:gd name="connsiteX255" fmla="*/ 424169 w 10232859"/>
              <a:gd name="connsiteY255"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90341 w 10232859"/>
              <a:gd name="connsiteY50" fmla="*/ 217588 h 1705557"/>
              <a:gd name="connsiteX51" fmla="*/ 2588929 w 10232859"/>
              <a:gd name="connsiteY51" fmla="*/ 207494 h 1705557"/>
              <a:gd name="connsiteX52" fmla="*/ 2687426 w 10232859"/>
              <a:gd name="connsiteY52" fmla="*/ 200362 h 1705557"/>
              <a:gd name="connsiteX53" fmla="*/ 2723517 w 10232859"/>
              <a:gd name="connsiteY53" fmla="*/ 199166 h 1705557"/>
              <a:gd name="connsiteX54" fmla="*/ 2785956 w 10232859"/>
              <a:gd name="connsiteY54" fmla="*/ 190918 h 1705557"/>
              <a:gd name="connsiteX55" fmla="*/ 2813378 w 10232859"/>
              <a:gd name="connsiteY55" fmla="*/ 183347 h 1705557"/>
              <a:gd name="connsiteX56" fmla="*/ 2814782 w 10232859"/>
              <a:gd name="connsiteY56" fmla="*/ 183667 h 1705557"/>
              <a:gd name="connsiteX57" fmla="*/ 2816580 w 10232859"/>
              <a:gd name="connsiteY57" fmla="*/ 180880 h 1705557"/>
              <a:gd name="connsiteX58" fmla="*/ 2821623 w 10232859"/>
              <a:gd name="connsiteY58" fmla="*/ 179389 h 1705557"/>
              <a:gd name="connsiteX59" fmla="*/ 2836688 w 10232859"/>
              <a:gd name="connsiteY59" fmla="*/ 179485 h 1705557"/>
              <a:gd name="connsiteX60" fmla="*/ 2842564 w 10232859"/>
              <a:gd name="connsiteY60" fmla="*/ 180209 h 1705557"/>
              <a:gd name="connsiteX61" fmla="*/ 2850712 w 10232859"/>
              <a:gd name="connsiteY61" fmla="*/ 179804 h 1705557"/>
              <a:gd name="connsiteX62" fmla="*/ 2850846 w 10232859"/>
              <a:gd name="connsiteY62" fmla="*/ 179576 h 1705557"/>
              <a:gd name="connsiteX63" fmla="*/ 2858611 w 10232859"/>
              <a:gd name="connsiteY63" fmla="*/ 179626 h 1705557"/>
              <a:gd name="connsiteX64" fmla="*/ 2897454 w 10232859"/>
              <a:gd name="connsiteY64" fmla="*/ 182628 h 1705557"/>
              <a:gd name="connsiteX65" fmla="*/ 2940369 w 10232859"/>
              <a:gd name="connsiteY65" fmla="*/ 159458 h 1705557"/>
              <a:gd name="connsiteX66" fmla="*/ 2959670 w 10232859"/>
              <a:gd name="connsiteY66" fmla="*/ 154881 h 1705557"/>
              <a:gd name="connsiteX67" fmla="*/ 2969615 w 10232859"/>
              <a:gd name="connsiteY67" fmla="*/ 151269 h 1705557"/>
              <a:gd name="connsiteX68" fmla="*/ 2970000 w 10232859"/>
              <a:gd name="connsiteY68" fmla="*/ 150290 h 1705557"/>
              <a:gd name="connsiteX69" fmla="*/ 3007272 w 10232859"/>
              <a:gd name="connsiteY69" fmla="*/ 153280 h 1705557"/>
              <a:gd name="connsiteX70" fmla="*/ 3011677 w 10232859"/>
              <a:gd name="connsiteY70" fmla="*/ 151918 h 1705557"/>
              <a:gd name="connsiteX71" fmla="*/ 3036668 w 10232859"/>
              <a:gd name="connsiteY71" fmla="*/ 156118 h 1705557"/>
              <a:gd name="connsiteX72" fmla="*/ 3049208 w 10232859"/>
              <a:gd name="connsiteY72" fmla="*/ 157087 h 1705557"/>
              <a:gd name="connsiteX73" fmla="*/ 3053517 w 10232859"/>
              <a:gd name="connsiteY73" fmla="*/ 159836 h 1705557"/>
              <a:gd name="connsiteX74" fmla="*/ 3071637 w 10232859"/>
              <a:gd name="connsiteY74" fmla="*/ 160010 h 1705557"/>
              <a:gd name="connsiteX75" fmla="*/ 3110077 w 10232859"/>
              <a:gd name="connsiteY75" fmla="*/ 155716 h 1705557"/>
              <a:gd name="connsiteX76" fmla="*/ 3173743 w 10232859"/>
              <a:gd name="connsiteY76" fmla="*/ 166095 h 1705557"/>
              <a:gd name="connsiteX77" fmla="*/ 3254203 w 10232859"/>
              <a:gd name="connsiteY77" fmla="*/ 158270 h 1705557"/>
              <a:gd name="connsiteX78" fmla="*/ 3380350 w 10232859"/>
              <a:gd name="connsiteY78" fmla="*/ 157665 h 1705557"/>
              <a:gd name="connsiteX79" fmla="*/ 3476147 w 10232859"/>
              <a:gd name="connsiteY79" fmla="*/ 177439 h 1705557"/>
              <a:gd name="connsiteX80" fmla="*/ 3581876 w 10232859"/>
              <a:gd name="connsiteY80" fmla="*/ 156962 h 1705557"/>
              <a:gd name="connsiteX81" fmla="*/ 3704761 w 10232859"/>
              <a:gd name="connsiteY81" fmla="*/ 157006 h 1705557"/>
              <a:gd name="connsiteX82" fmla="*/ 3755040 w 10232859"/>
              <a:gd name="connsiteY82" fmla="*/ 148492 h 1705557"/>
              <a:gd name="connsiteX83" fmla="*/ 3804689 w 10232859"/>
              <a:gd name="connsiteY83" fmla="*/ 158407 h 1705557"/>
              <a:gd name="connsiteX84" fmla="*/ 3821793 w 10232859"/>
              <a:gd name="connsiteY84" fmla="*/ 151257 h 1705557"/>
              <a:gd name="connsiteX85" fmla="*/ 3824682 w 10232859"/>
              <a:gd name="connsiteY85" fmla="*/ 149833 h 1705557"/>
              <a:gd name="connsiteX86" fmla="*/ 3837536 w 10232859"/>
              <a:gd name="connsiteY86" fmla="*/ 148292 h 1705557"/>
              <a:gd name="connsiteX87" fmla="*/ 3839550 w 10232859"/>
              <a:gd name="connsiteY87" fmla="*/ 142661 h 1705557"/>
              <a:gd name="connsiteX88" fmla="*/ 3857743 w 10232859"/>
              <a:gd name="connsiteY88" fmla="*/ 136618 h 1705557"/>
              <a:gd name="connsiteX89" fmla="*/ 3881852 w 10232859"/>
              <a:gd name="connsiteY89" fmla="*/ 135231 h 1705557"/>
              <a:gd name="connsiteX90" fmla="*/ 3998088 w 10232859"/>
              <a:gd name="connsiteY90" fmla="*/ 134446 h 1705557"/>
              <a:gd name="connsiteX91" fmla="*/ 4066682 w 10232859"/>
              <a:gd name="connsiteY91" fmla="*/ 130661 h 1705557"/>
              <a:gd name="connsiteX92" fmla="*/ 4091246 w 10232859"/>
              <a:gd name="connsiteY92" fmla="*/ 124017 h 1705557"/>
              <a:gd name="connsiteX93" fmla="*/ 4126556 w 10232859"/>
              <a:gd name="connsiteY93" fmla="*/ 118239 h 1705557"/>
              <a:gd name="connsiteX94" fmla="*/ 4187717 w 10232859"/>
              <a:gd name="connsiteY94" fmla="*/ 104010 h 1705557"/>
              <a:gd name="connsiteX95" fmla="*/ 4220826 w 10232859"/>
              <a:gd name="connsiteY95" fmla="*/ 102505 h 1705557"/>
              <a:gd name="connsiteX96" fmla="*/ 4239014 w 10232859"/>
              <a:gd name="connsiteY96" fmla="*/ 97354 h 1705557"/>
              <a:gd name="connsiteX97" fmla="*/ 4246653 w 10232859"/>
              <a:gd name="connsiteY97" fmla="*/ 97874 h 1705557"/>
              <a:gd name="connsiteX98" fmla="*/ 4271841 w 10232859"/>
              <a:gd name="connsiteY98" fmla="*/ 96702 h 1705557"/>
              <a:gd name="connsiteX99" fmla="*/ 4286277 w 10232859"/>
              <a:gd name="connsiteY99" fmla="*/ 96687 h 1705557"/>
              <a:gd name="connsiteX100" fmla="*/ 4292025 w 10232859"/>
              <a:gd name="connsiteY100" fmla="*/ 96921 h 1705557"/>
              <a:gd name="connsiteX101" fmla="*/ 4304713 w 10232859"/>
              <a:gd name="connsiteY101" fmla="*/ 102187 h 1705557"/>
              <a:gd name="connsiteX102" fmla="*/ 4321285 w 10232859"/>
              <a:gd name="connsiteY102" fmla="*/ 100074 h 1705557"/>
              <a:gd name="connsiteX103" fmla="*/ 4339561 w 10232859"/>
              <a:gd name="connsiteY103" fmla="*/ 105320 h 1705557"/>
              <a:gd name="connsiteX104" fmla="*/ 4343990 w 10232859"/>
              <a:gd name="connsiteY104" fmla="*/ 101090 h 1705557"/>
              <a:gd name="connsiteX105" fmla="*/ 4358885 w 10232859"/>
              <a:gd name="connsiteY105" fmla="*/ 96778 h 1705557"/>
              <a:gd name="connsiteX106" fmla="*/ 4371648 w 10232859"/>
              <a:gd name="connsiteY106" fmla="*/ 101826 h 1705557"/>
              <a:gd name="connsiteX107" fmla="*/ 4398380 w 10232859"/>
              <a:gd name="connsiteY107" fmla="*/ 104961 h 1705557"/>
              <a:gd name="connsiteX108" fmla="*/ 4405729 w 10232859"/>
              <a:gd name="connsiteY108" fmla="*/ 104191 h 1705557"/>
              <a:gd name="connsiteX109" fmla="*/ 4431408 w 10232859"/>
              <a:gd name="connsiteY109" fmla="*/ 110825 h 1705557"/>
              <a:gd name="connsiteX110" fmla="*/ 4472183 w 10232859"/>
              <a:gd name="connsiteY110" fmla="*/ 116430 h 1705557"/>
              <a:gd name="connsiteX111" fmla="*/ 4518828 w 10232859"/>
              <a:gd name="connsiteY111" fmla="*/ 119114 h 1705557"/>
              <a:gd name="connsiteX112" fmla="*/ 4532040 w 10232859"/>
              <a:gd name="connsiteY112" fmla="*/ 124307 h 1705557"/>
              <a:gd name="connsiteX113" fmla="*/ 4617778 w 10232859"/>
              <a:gd name="connsiteY113" fmla="*/ 136993 h 1705557"/>
              <a:gd name="connsiteX114" fmla="*/ 4641872 w 10232859"/>
              <a:gd name="connsiteY114" fmla="*/ 140721 h 1705557"/>
              <a:gd name="connsiteX115" fmla="*/ 4662766 w 10232859"/>
              <a:gd name="connsiteY115" fmla="*/ 138952 h 1705557"/>
              <a:gd name="connsiteX116" fmla="*/ 4667770 w 10232859"/>
              <a:gd name="connsiteY116" fmla="*/ 134208 h 1705557"/>
              <a:gd name="connsiteX117" fmla="*/ 4681052 w 10232859"/>
              <a:gd name="connsiteY117" fmla="*/ 135461 h 1705557"/>
              <a:gd name="connsiteX118" fmla="*/ 4684624 w 10232859"/>
              <a:gd name="connsiteY118" fmla="*/ 134755 h 1705557"/>
              <a:gd name="connsiteX119" fmla="*/ 4705061 w 10232859"/>
              <a:gd name="connsiteY119" fmla="*/ 131748 h 1705557"/>
              <a:gd name="connsiteX120" fmla="*/ 4747746 w 10232859"/>
              <a:gd name="connsiteY120" fmla="*/ 151131 h 1705557"/>
              <a:gd name="connsiteX121" fmla="*/ 4801045 w 10232859"/>
              <a:gd name="connsiteY121" fmla="*/ 153753 h 1705557"/>
              <a:gd name="connsiteX122" fmla="*/ 5001600 w 10232859"/>
              <a:gd name="connsiteY122" fmla="*/ 196753 h 1705557"/>
              <a:gd name="connsiteX123" fmla="*/ 5033465 w 10232859"/>
              <a:gd name="connsiteY123" fmla="*/ 182429 h 1705557"/>
              <a:gd name="connsiteX124" fmla="*/ 5115965 w 10232859"/>
              <a:gd name="connsiteY124" fmla="*/ 192583 h 1705557"/>
              <a:gd name="connsiteX125" fmla="*/ 5237936 w 10232859"/>
              <a:gd name="connsiteY125" fmla="*/ 246022 h 1705557"/>
              <a:gd name="connsiteX126" fmla="*/ 5290566 w 10232859"/>
              <a:gd name="connsiteY126" fmla="*/ 269809 h 1705557"/>
              <a:gd name="connsiteX127" fmla="*/ 5344878 w 10232859"/>
              <a:gd name="connsiteY127" fmla="*/ 282874 h 1705557"/>
              <a:gd name="connsiteX128" fmla="*/ 5413398 w 10232859"/>
              <a:gd name="connsiteY128" fmla="*/ 282749 h 1705557"/>
              <a:gd name="connsiteX129" fmla="*/ 5415629 w 10232859"/>
              <a:gd name="connsiteY129" fmla="*/ 282282 h 1705557"/>
              <a:gd name="connsiteX130" fmla="*/ 5433078 w 10232859"/>
              <a:gd name="connsiteY130" fmla="*/ 286198 h 1705557"/>
              <a:gd name="connsiteX131" fmla="*/ 5435759 w 10232859"/>
              <a:gd name="connsiteY131" fmla="*/ 289614 h 1705557"/>
              <a:gd name="connsiteX132" fmla="*/ 5447372 w 10232859"/>
              <a:gd name="connsiteY132" fmla="*/ 293101 h 1705557"/>
              <a:gd name="connsiteX133" fmla="*/ 5469289 w 10232859"/>
              <a:gd name="connsiteY133" fmla="*/ 302134 h 1705557"/>
              <a:gd name="connsiteX134" fmla="*/ 5508752 w 10232859"/>
              <a:gd name="connsiteY134" fmla="*/ 312267 h 1705557"/>
              <a:gd name="connsiteX135" fmla="*/ 5509657 w 10232859"/>
              <a:gd name="connsiteY135" fmla="*/ 311450 h 1705557"/>
              <a:gd name="connsiteX136" fmla="*/ 5521245 w 10232859"/>
              <a:gd name="connsiteY136" fmla="*/ 310202 h 1705557"/>
              <a:gd name="connsiteX137" fmla="*/ 5542415 w 10232859"/>
              <a:gd name="connsiteY137" fmla="*/ 310009 h 1705557"/>
              <a:gd name="connsiteX138" fmla="*/ 5596538 w 10232859"/>
              <a:gd name="connsiteY138" fmla="*/ 297667 h 1705557"/>
              <a:gd name="connsiteX139" fmla="*/ 5632514 w 10232859"/>
              <a:gd name="connsiteY139" fmla="*/ 308476 h 1705557"/>
              <a:gd name="connsiteX140" fmla="*/ 5640005 w 10232859"/>
              <a:gd name="connsiteY140" fmla="*/ 310131 h 1705557"/>
              <a:gd name="connsiteX141" fmla="*/ 5640259 w 10232859"/>
              <a:gd name="connsiteY141" fmla="*/ 309949 h 1705557"/>
              <a:gd name="connsiteX142" fmla="*/ 5648365 w 10232859"/>
              <a:gd name="connsiteY142" fmla="*/ 311268 h 1705557"/>
              <a:gd name="connsiteX143" fmla="*/ 5653662 w 10232859"/>
              <a:gd name="connsiteY143" fmla="*/ 313149 h 1705557"/>
              <a:gd name="connsiteX144" fmla="*/ 5668196 w 10232859"/>
              <a:gd name="connsiteY144" fmla="*/ 316360 h 1705557"/>
              <a:gd name="connsiteX145" fmla="*/ 5673886 w 10232859"/>
              <a:gd name="connsiteY145" fmla="*/ 316040 h 1705557"/>
              <a:gd name="connsiteX146" fmla="*/ 5677139 w 10232859"/>
              <a:gd name="connsiteY146" fmla="*/ 313859 h 1705557"/>
              <a:gd name="connsiteX147" fmla="*/ 5708983 w 10232859"/>
              <a:gd name="connsiteY147" fmla="*/ 313188 h 1705557"/>
              <a:gd name="connsiteX148" fmla="*/ 5773909 w 10232859"/>
              <a:gd name="connsiteY148" fmla="*/ 318575 h 1705557"/>
              <a:gd name="connsiteX149" fmla="*/ 5809500 w 10232859"/>
              <a:gd name="connsiteY149" fmla="*/ 324964 h 1705557"/>
              <a:gd name="connsiteX150" fmla="*/ 5908729 w 10232859"/>
              <a:gd name="connsiteY150" fmla="*/ 338849 h 1705557"/>
              <a:gd name="connsiteX151" fmla="*/ 6009654 w 10232859"/>
              <a:gd name="connsiteY151" fmla="*/ 350040 h 1705557"/>
              <a:gd name="connsiteX152" fmla="*/ 6067487 w 10232859"/>
              <a:gd name="connsiteY152" fmla="*/ 340226 h 1705557"/>
              <a:gd name="connsiteX153" fmla="*/ 6073281 w 10232859"/>
              <a:gd name="connsiteY153" fmla="*/ 340830 h 1705557"/>
              <a:gd name="connsiteX154" fmla="*/ 6086225 w 10232859"/>
              <a:gd name="connsiteY154" fmla="*/ 346135 h 1705557"/>
              <a:gd name="connsiteX155" fmla="*/ 6105063 w 10232859"/>
              <a:gd name="connsiteY155" fmla="*/ 353854 h 1705557"/>
              <a:gd name="connsiteX156" fmla="*/ 6135796 w 10232859"/>
              <a:gd name="connsiteY156" fmla="*/ 369657 h 1705557"/>
              <a:gd name="connsiteX157" fmla="*/ 6195166 w 10232859"/>
              <a:gd name="connsiteY157" fmla="*/ 366704 h 1705557"/>
              <a:gd name="connsiteX158" fmla="*/ 6216259 w 10232859"/>
              <a:gd name="connsiteY158" fmla="*/ 369879 h 1705557"/>
              <a:gd name="connsiteX159" fmla="*/ 6228331 w 10232859"/>
              <a:gd name="connsiteY159" fmla="*/ 370548 h 1705557"/>
              <a:gd name="connsiteX160" fmla="*/ 6229602 w 10232859"/>
              <a:gd name="connsiteY160" fmla="*/ 369928 h 1705557"/>
              <a:gd name="connsiteX161" fmla="*/ 6258988 w 10232859"/>
              <a:gd name="connsiteY161" fmla="*/ 385174 h 1705557"/>
              <a:gd name="connsiteX162" fmla="*/ 6264106 w 10232859"/>
              <a:gd name="connsiteY162" fmla="*/ 385655 h 1705557"/>
              <a:gd name="connsiteX163" fmla="*/ 6281703 w 10232859"/>
              <a:gd name="connsiteY163" fmla="*/ 397568 h 1705557"/>
              <a:gd name="connsiteX164" fmla="*/ 6291622 w 10232859"/>
              <a:gd name="connsiteY164" fmla="*/ 402669 h 1705557"/>
              <a:gd name="connsiteX165" fmla="*/ 6292712 w 10232859"/>
              <a:gd name="connsiteY165" fmla="*/ 406285 h 1705557"/>
              <a:gd name="connsiteX166" fmla="*/ 6308227 w 10232859"/>
              <a:gd name="connsiteY166" fmla="*/ 412710 h 1705557"/>
              <a:gd name="connsiteX167" fmla="*/ 6328981 w 10232859"/>
              <a:gd name="connsiteY167" fmla="*/ 416009 h 1705557"/>
              <a:gd name="connsiteX168" fmla="*/ 6368693 w 10232859"/>
              <a:gd name="connsiteY168" fmla="*/ 424359 h 1705557"/>
              <a:gd name="connsiteX169" fmla="*/ 6414811 w 10232859"/>
              <a:gd name="connsiteY169" fmla="*/ 458714 h 1705557"/>
              <a:gd name="connsiteX170" fmla="*/ 6467879 w 10232859"/>
              <a:gd name="connsiteY170" fmla="*/ 474762 h 1705557"/>
              <a:gd name="connsiteX171" fmla="*/ 6564351 w 10232859"/>
              <a:gd name="connsiteY171" fmla="*/ 544032 h 1705557"/>
              <a:gd name="connsiteX172" fmla="*/ 6711178 w 10232859"/>
              <a:gd name="connsiteY172" fmla="*/ 580124 h 1705557"/>
              <a:gd name="connsiteX173" fmla="*/ 6764036 w 10232859"/>
              <a:gd name="connsiteY173" fmla="*/ 595457 h 1705557"/>
              <a:gd name="connsiteX174" fmla="*/ 6858983 w 10232859"/>
              <a:gd name="connsiteY174" fmla="*/ 630237 h 1705557"/>
              <a:gd name="connsiteX175" fmla="*/ 6910661 w 10232859"/>
              <a:gd name="connsiteY175" fmla="*/ 641134 h 1705557"/>
              <a:gd name="connsiteX176" fmla="*/ 6944111 w 10232859"/>
              <a:gd name="connsiteY176" fmla="*/ 666016 h 1705557"/>
              <a:gd name="connsiteX177" fmla="*/ 6965771 w 10232859"/>
              <a:gd name="connsiteY177" fmla="*/ 666445 h 1705557"/>
              <a:gd name="connsiteX178" fmla="*/ 6969639 w 10232859"/>
              <a:gd name="connsiteY178" fmla="*/ 666351 h 1705557"/>
              <a:gd name="connsiteX179" fmla="*/ 6982242 w 10232859"/>
              <a:gd name="connsiteY179" fmla="*/ 669626 h 1705557"/>
              <a:gd name="connsiteX180" fmla="*/ 6989387 w 10232859"/>
              <a:gd name="connsiteY180" fmla="*/ 665988 h 1705557"/>
              <a:gd name="connsiteX181" fmla="*/ 7010930 w 10232859"/>
              <a:gd name="connsiteY181" fmla="*/ 667648 h 1705557"/>
              <a:gd name="connsiteX182" fmla="*/ 7033125 w 10232859"/>
              <a:gd name="connsiteY182" fmla="*/ 674950 h 1705557"/>
              <a:gd name="connsiteX183" fmla="*/ 7134461 w 10232859"/>
              <a:gd name="connsiteY183" fmla="*/ 714706 h 1705557"/>
              <a:gd name="connsiteX184" fmla="*/ 7197450 w 10232859"/>
              <a:gd name="connsiteY184" fmla="*/ 735608 h 1705557"/>
              <a:gd name="connsiteX185" fmla="*/ 7225084 w 10232859"/>
              <a:gd name="connsiteY185" fmla="*/ 739019 h 1705557"/>
              <a:gd name="connsiteX186" fmla="*/ 7261183 w 10232859"/>
              <a:gd name="connsiteY186" fmla="*/ 746827 h 1705557"/>
              <a:gd name="connsiteX187" fmla="*/ 7327760 w 10232859"/>
              <a:gd name="connsiteY187" fmla="*/ 757100 h 1705557"/>
              <a:gd name="connsiteX188" fmla="*/ 7412222 w 10232859"/>
              <a:gd name="connsiteY188" fmla="*/ 777001 h 1705557"/>
              <a:gd name="connsiteX189" fmla="*/ 7457904 w 10232859"/>
              <a:gd name="connsiteY189" fmla="*/ 810835 h 1705557"/>
              <a:gd name="connsiteX190" fmla="*/ 7465795 w 10232859"/>
              <a:gd name="connsiteY190" fmla="*/ 809112 h 1705557"/>
              <a:gd name="connsiteX191" fmla="*/ 7505046 w 10232859"/>
              <a:gd name="connsiteY191" fmla="*/ 823031 h 1705557"/>
              <a:gd name="connsiteX192" fmla="*/ 7623220 w 10232859"/>
              <a:gd name="connsiteY192" fmla="*/ 895034 h 1705557"/>
              <a:gd name="connsiteX193" fmla="*/ 7700458 w 10232859"/>
              <a:gd name="connsiteY193" fmla="*/ 921593 h 1705557"/>
              <a:gd name="connsiteX194" fmla="*/ 7730988 w 10232859"/>
              <a:gd name="connsiteY194" fmla="*/ 927270 h 1705557"/>
              <a:gd name="connsiteX195" fmla="*/ 7781942 w 10232859"/>
              <a:gd name="connsiteY195" fmla="*/ 937017 h 1705557"/>
              <a:gd name="connsiteX196" fmla="*/ 7827704 w 10232859"/>
              <a:gd name="connsiteY196" fmla="*/ 935072 h 1705557"/>
              <a:gd name="connsiteX197" fmla="*/ 7867270 w 10232859"/>
              <a:gd name="connsiteY197" fmla="*/ 946880 h 1705557"/>
              <a:gd name="connsiteX198" fmla="*/ 7866538 w 10232859"/>
              <a:gd name="connsiteY198" fmla="*/ 961559 h 1705557"/>
              <a:gd name="connsiteX199" fmla="*/ 7912084 w 10232859"/>
              <a:gd name="connsiteY199" fmla="*/ 970314 h 1705557"/>
              <a:gd name="connsiteX200" fmla="*/ 7982264 w 10232859"/>
              <a:gd name="connsiteY200" fmla="*/ 982287 h 1705557"/>
              <a:gd name="connsiteX201" fmla="*/ 7991272 w 10232859"/>
              <a:gd name="connsiteY201" fmla="*/ 987618 h 1705557"/>
              <a:gd name="connsiteX202" fmla="*/ 8006496 w 10232859"/>
              <a:gd name="connsiteY202" fmla="*/ 979353 h 1705557"/>
              <a:gd name="connsiteX203" fmla="*/ 8034497 w 10232859"/>
              <a:gd name="connsiteY203" fmla="*/ 978568 h 1705557"/>
              <a:gd name="connsiteX204" fmla="*/ 8150881 w 10232859"/>
              <a:gd name="connsiteY204" fmla="*/ 996925 h 1705557"/>
              <a:gd name="connsiteX205" fmla="*/ 8172106 w 10232859"/>
              <a:gd name="connsiteY205" fmla="*/ 997026 h 1705557"/>
              <a:gd name="connsiteX206" fmla="*/ 8196076 w 10232859"/>
              <a:gd name="connsiteY206" fmla="*/ 1006592 h 1705557"/>
              <a:gd name="connsiteX207" fmla="*/ 8247463 w 10232859"/>
              <a:gd name="connsiteY207" fmla="*/ 1022846 h 1705557"/>
              <a:gd name="connsiteX208" fmla="*/ 8279272 w 10232859"/>
              <a:gd name="connsiteY208" fmla="*/ 1039435 h 1705557"/>
              <a:gd name="connsiteX209" fmla="*/ 8289611 w 10232859"/>
              <a:gd name="connsiteY209" fmla="*/ 1035144 h 1705557"/>
              <a:gd name="connsiteX210" fmla="*/ 8311483 w 10232859"/>
              <a:gd name="connsiteY210" fmla="*/ 1035913 h 1705557"/>
              <a:gd name="connsiteX211" fmla="*/ 8399489 w 10232859"/>
              <a:gd name="connsiteY211" fmla="*/ 1055076 h 1705557"/>
              <a:gd name="connsiteX212" fmla="*/ 8415973 w 10232859"/>
              <a:gd name="connsiteY212" fmla="*/ 1056174 h 1705557"/>
              <a:gd name="connsiteX213" fmla="*/ 8433326 w 10232859"/>
              <a:gd name="connsiteY213" fmla="*/ 1064395 h 1705557"/>
              <a:gd name="connsiteX214" fmla="*/ 8502328 w 10232859"/>
              <a:gd name="connsiteY214" fmla="*/ 1098012 h 1705557"/>
              <a:gd name="connsiteX215" fmla="*/ 8534346 w 10232859"/>
              <a:gd name="connsiteY215" fmla="*/ 1113494 h 1705557"/>
              <a:gd name="connsiteX216" fmla="*/ 8534980 w 10232859"/>
              <a:gd name="connsiteY216" fmla="*/ 1117375 h 1705557"/>
              <a:gd name="connsiteX217" fmla="*/ 8544104 w 10232859"/>
              <a:gd name="connsiteY217" fmla="*/ 1114920 h 1705557"/>
              <a:gd name="connsiteX218" fmla="*/ 8567742 w 10232859"/>
              <a:gd name="connsiteY218" fmla="*/ 1124104 h 1705557"/>
              <a:gd name="connsiteX219" fmla="*/ 8633779 w 10232859"/>
              <a:gd name="connsiteY219" fmla="*/ 1145740 h 1705557"/>
              <a:gd name="connsiteX220" fmla="*/ 8676965 w 10232859"/>
              <a:gd name="connsiteY220" fmla="*/ 1163463 h 1705557"/>
              <a:gd name="connsiteX221" fmla="*/ 8698944 w 10232859"/>
              <a:gd name="connsiteY221" fmla="*/ 1163453 h 1705557"/>
              <a:gd name="connsiteX222" fmla="*/ 8711456 w 10232859"/>
              <a:gd name="connsiteY222" fmla="*/ 1175731 h 1705557"/>
              <a:gd name="connsiteX223" fmla="*/ 8732793 w 10232859"/>
              <a:gd name="connsiteY223" fmla="*/ 1179486 h 1705557"/>
              <a:gd name="connsiteX224" fmla="*/ 8751897 w 10232859"/>
              <a:gd name="connsiteY224" fmla="*/ 1197400 h 1705557"/>
              <a:gd name="connsiteX225" fmla="*/ 8793564 w 10232859"/>
              <a:gd name="connsiteY225" fmla="*/ 1179086 h 1705557"/>
              <a:gd name="connsiteX226" fmla="*/ 8834270 w 10232859"/>
              <a:gd name="connsiteY226" fmla="*/ 1213138 h 1705557"/>
              <a:gd name="connsiteX227" fmla="*/ 8853872 w 10232859"/>
              <a:gd name="connsiteY227" fmla="*/ 1221228 h 1705557"/>
              <a:gd name="connsiteX228" fmla="*/ 8861901 w 10232859"/>
              <a:gd name="connsiteY228" fmla="*/ 1217889 h 1705557"/>
              <a:gd name="connsiteX229" fmla="*/ 8874168 w 10232859"/>
              <a:gd name="connsiteY229" fmla="*/ 1220481 h 1705557"/>
              <a:gd name="connsiteX230" fmla="*/ 8871123 w 10232859"/>
              <a:gd name="connsiteY230" fmla="*/ 1227674 h 1705557"/>
              <a:gd name="connsiteX231" fmla="*/ 8903537 w 10232859"/>
              <a:gd name="connsiteY231" fmla="*/ 1237102 h 1705557"/>
              <a:gd name="connsiteX232" fmla="*/ 8933767 w 10232859"/>
              <a:gd name="connsiteY232" fmla="*/ 1269882 h 1705557"/>
              <a:gd name="connsiteX233" fmla="*/ 8985765 w 10232859"/>
              <a:gd name="connsiteY233" fmla="*/ 1294178 h 1705557"/>
              <a:gd name="connsiteX234" fmla="*/ 9071444 w 10232859"/>
              <a:gd name="connsiteY234" fmla="*/ 1323819 h 1705557"/>
              <a:gd name="connsiteX235" fmla="*/ 9096711 w 10232859"/>
              <a:gd name="connsiteY235" fmla="*/ 1334291 h 1705557"/>
              <a:gd name="connsiteX236" fmla="*/ 9338853 w 10232859"/>
              <a:gd name="connsiteY236" fmla="*/ 1454560 h 1705557"/>
              <a:gd name="connsiteX237" fmla="*/ 9520814 w 10232859"/>
              <a:gd name="connsiteY237" fmla="*/ 1456341 h 1705557"/>
              <a:gd name="connsiteX238" fmla="*/ 9702271 w 10232859"/>
              <a:gd name="connsiteY238" fmla="*/ 1495067 h 1705557"/>
              <a:gd name="connsiteX239" fmla="*/ 9744273 w 10232859"/>
              <a:gd name="connsiteY239" fmla="*/ 1530026 h 1705557"/>
              <a:gd name="connsiteX240" fmla="*/ 9771903 w 10232859"/>
              <a:gd name="connsiteY240" fmla="*/ 1536548 h 1705557"/>
              <a:gd name="connsiteX241" fmla="*/ 9818565 w 10232859"/>
              <a:gd name="connsiteY241" fmla="*/ 1545059 h 1705557"/>
              <a:gd name="connsiteX242" fmla="*/ 9882202 w 10232859"/>
              <a:gd name="connsiteY242" fmla="*/ 1572402 h 1705557"/>
              <a:gd name="connsiteX243" fmla="*/ 10022025 w 10232859"/>
              <a:gd name="connsiteY243" fmla="*/ 1606210 h 1705557"/>
              <a:gd name="connsiteX244" fmla="*/ 10220406 w 10232859"/>
              <a:gd name="connsiteY244" fmla="*/ 1683519 h 1705557"/>
              <a:gd name="connsiteX245" fmla="*/ 10232859 w 10232859"/>
              <a:gd name="connsiteY245" fmla="*/ 1705557 h 1705557"/>
              <a:gd name="connsiteX246" fmla="*/ 0 w 10232859"/>
              <a:gd name="connsiteY246" fmla="*/ 1705557 h 1705557"/>
              <a:gd name="connsiteX247" fmla="*/ 0 w 10232859"/>
              <a:gd name="connsiteY247" fmla="*/ 28342 h 1705557"/>
              <a:gd name="connsiteX248" fmla="*/ 8097 w 10232859"/>
              <a:gd name="connsiteY248" fmla="*/ 30869 h 1705557"/>
              <a:gd name="connsiteX249" fmla="*/ 77128 w 10232859"/>
              <a:gd name="connsiteY249" fmla="*/ 13381 h 1705557"/>
              <a:gd name="connsiteX250" fmla="*/ 188338 w 10232859"/>
              <a:gd name="connsiteY250" fmla="*/ 11593 h 1705557"/>
              <a:gd name="connsiteX251" fmla="*/ 298809 w 10232859"/>
              <a:gd name="connsiteY251" fmla="*/ 12712 h 1705557"/>
              <a:gd name="connsiteX252" fmla="*/ 338985 w 10232859"/>
              <a:gd name="connsiteY252" fmla="*/ 14520 h 1705557"/>
              <a:gd name="connsiteX253" fmla="*/ 409815 w 10232859"/>
              <a:gd name="connsiteY253" fmla="*/ 11559 h 1705557"/>
              <a:gd name="connsiteX254" fmla="*/ 424169 w 10232859"/>
              <a:gd name="connsiteY254"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90341 w 10232859"/>
              <a:gd name="connsiteY49" fmla="*/ 217588 h 1705557"/>
              <a:gd name="connsiteX50" fmla="*/ 2588929 w 10232859"/>
              <a:gd name="connsiteY50" fmla="*/ 207494 h 1705557"/>
              <a:gd name="connsiteX51" fmla="*/ 2687426 w 10232859"/>
              <a:gd name="connsiteY51" fmla="*/ 200362 h 1705557"/>
              <a:gd name="connsiteX52" fmla="*/ 2723517 w 10232859"/>
              <a:gd name="connsiteY52" fmla="*/ 199166 h 1705557"/>
              <a:gd name="connsiteX53" fmla="*/ 2785956 w 10232859"/>
              <a:gd name="connsiteY53" fmla="*/ 190918 h 1705557"/>
              <a:gd name="connsiteX54" fmla="*/ 2813378 w 10232859"/>
              <a:gd name="connsiteY54" fmla="*/ 183347 h 1705557"/>
              <a:gd name="connsiteX55" fmla="*/ 2814782 w 10232859"/>
              <a:gd name="connsiteY55" fmla="*/ 183667 h 1705557"/>
              <a:gd name="connsiteX56" fmla="*/ 2816580 w 10232859"/>
              <a:gd name="connsiteY56" fmla="*/ 180880 h 1705557"/>
              <a:gd name="connsiteX57" fmla="*/ 2821623 w 10232859"/>
              <a:gd name="connsiteY57" fmla="*/ 179389 h 1705557"/>
              <a:gd name="connsiteX58" fmla="*/ 2836688 w 10232859"/>
              <a:gd name="connsiteY58" fmla="*/ 179485 h 1705557"/>
              <a:gd name="connsiteX59" fmla="*/ 2842564 w 10232859"/>
              <a:gd name="connsiteY59" fmla="*/ 180209 h 1705557"/>
              <a:gd name="connsiteX60" fmla="*/ 2850712 w 10232859"/>
              <a:gd name="connsiteY60" fmla="*/ 179804 h 1705557"/>
              <a:gd name="connsiteX61" fmla="*/ 2850846 w 10232859"/>
              <a:gd name="connsiteY61" fmla="*/ 179576 h 1705557"/>
              <a:gd name="connsiteX62" fmla="*/ 2858611 w 10232859"/>
              <a:gd name="connsiteY62" fmla="*/ 179626 h 1705557"/>
              <a:gd name="connsiteX63" fmla="*/ 2897454 w 10232859"/>
              <a:gd name="connsiteY63" fmla="*/ 182628 h 1705557"/>
              <a:gd name="connsiteX64" fmla="*/ 2940369 w 10232859"/>
              <a:gd name="connsiteY64" fmla="*/ 159458 h 1705557"/>
              <a:gd name="connsiteX65" fmla="*/ 2959670 w 10232859"/>
              <a:gd name="connsiteY65" fmla="*/ 154881 h 1705557"/>
              <a:gd name="connsiteX66" fmla="*/ 2969615 w 10232859"/>
              <a:gd name="connsiteY66" fmla="*/ 151269 h 1705557"/>
              <a:gd name="connsiteX67" fmla="*/ 2970000 w 10232859"/>
              <a:gd name="connsiteY67" fmla="*/ 150290 h 1705557"/>
              <a:gd name="connsiteX68" fmla="*/ 3007272 w 10232859"/>
              <a:gd name="connsiteY68" fmla="*/ 153280 h 1705557"/>
              <a:gd name="connsiteX69" fmla="*/ 3011677 w 10232859"/>
              <a:gd name="connsiteY69" fmla="*/ 151918 h 1705557"/>
              <a:gd name="connsiteX70" fmla="*/ 3036668 w 10232859"/>
              <a:gd name="connsiteY70" fmla="*/ 156118 h 1705557"/>
              <a:gd name="connsiteX71" fmla="*/ 3049208 w 10232859"/>
              <a:gd name="connsiteY71" fmla="*/ 157087 h 1705557"/>
              <a:gd name="connsiteX72" fmla="*/ 3053517 w 10232859"/>
              <a:gd name="connsiteY72" fmla="*/ 159836 h 1705557"/>
              <a:gd name="connsiteX73" fmla="*/ 3071637 w 10232859"/>
              <a:gd name="connsiteY73" fmla="*/ 160010 h 1705557"/>
              <a:gd name="connsiteX74" fmla="*/ 3110077 w 10232859"/>
              <a:gd name="connsiteY74" fmla="*/ 155716 h 1705557"/>
              <a:gd name="connsiteX75" fmla="*/ 3173743 w 10232859"/>
              <a:gd name="connsiteY75" fmla="*/ 166095 h 1705557"/>
              <a:gd name="connsiteX76" fmla="*/ 3254203 w 10232859"/>
              <a:gd name="connsiteY76" fmla="*/ 158270 h 1705557"/>
              <a:gd name="connsiteX77" fmla="*/ 3380350 w 10232859"/>
              <a:gd name="connsiteY77" fmla="*/ 157665 h 1705557"/>
              <a:gd name="connsiteX78" fmla="*/ 3476147 w 10232859"/>
              <a:gd name="connsiteY78" fmla="*/ 177439 h 1705557"/>
              <a:gd name="connsiteX79" fmla="*/ 3581876 w 10232859"/>
              <a:gd name="connsiteY79" fmla="*/ 156962 h 1705557"/>
              <a:gd name="connsiteX80" fmla="*/ 3704761 w 10232859"/>
              <a:gd name="connsiteY80" fmla="*/ 157006 h 1705557"/>
              <a:gd name="connsiteX81" fmla="*/ 3755040 w 10232859"/>
              <a:gd name="connsiteY81" fmla="*/ 148492 h 1705557"/>
              <a:gd name="connsiteX82" fmla="*/ 3804689 w 10232859"/>
              <a:gd name="connsiteY82" fmla="*/ 158407 h 1705557"/>
              <a:gd name="connsiteX83" fmla="*/ 3821793 w 10232859"/>
              <a:gd name="connsiteY83" fmla="*/ 151257 h 1705557"/>
              <a:gd name="connsiteX84" fmla="*/ 3824682 w 10232859"/>
              <a:gd name="connsiteY84" fmla="*/ 149833 h 1705557"/>
              <a:gd name="connsiteX85" fmla="*/ 3837536 w 10232859"/>
              <a:gd name="connsiteY85" fmla="*/ 148292 h 1705557"/>
              <a:gd name="connsiteX86" fmla="*/ 3839550 w 10232859"/>
              <a:gd name="connsiteY86" fmla="*/ 142661 h 1705557"/>
              <a:gd name="connsiteX87" fmla="*/ 3857743 w 10232859"/>
              <a:gd name="connsiteY87" fmla="*/ 136618 h 1705557"/>
              <a:gd name="connsiteX88" fmla="*/ 3881852 w 10232859"/>
              <a:gd name="connsiteY88" fmla="*/ 135231 h 1705557"/>
              <a:gd name="connsiteX89" fmla="*/ 3998088 w 10232859"/>
              <a:gd name="connsiteY89" fmla="*/ 134446 h 1705557"/>
              <a:gd name="connsiteX90" fmla="*/ 4066682 w 10232859"/>
              <a:gd name="connsiteY90" fmla="*/ 130661 h 1705557"/>
              <a:gd name="connsiteX91" fmla="*/ 4091246 w 10232859"/>
              <a:gd name="connsiteY91" fmla="*/ 124017 h 1705557"/>
              <a:gd name="connsiteX92" fmla="*/ 4126556 w 10232859"/>
              <a:gd name="connsiteY92" fmla="*/ 118239 h 1705557"/>
              <a:gd name="connsiteX93" fmla="*/ 4187717 w 10232859"/>
              <a:gd name="connsiteY93" fmla="*/ 104010 h 1705557"/>
              <a:gd name="connsiteX94" fmla="*/ 4220826 w 10232859"/>
              <a:gd name="connsiteY94" fmla="*/ 102505 h 1705557"/>
              <a:gd name="connsiteX95" fmla="*/ 4239014 w 10232859"/>
              <a:gd name="connsiteY95" fmla="*/ 97354 h 1705557"/>
              <a:gd name="connsiteX96" fmla="*/ 4246653 w 10232859"/>
              <a:gd name="connsiteY96" fmla="*/ 97874 h 1705557"/>
              <a:gd name="connsiteX97" fmla="*/ 4271841 w 10232859"/>
              <a:gd name="connsiteY97" fmla="*/ 96702 h 1705557"/>
              <a:gd name="connsiteX98" fmla="*/ 4286277 w 10232859"/>
              <a:gd name="connsiteY98" fmla="*/ 96687 h 1705557"/>
              <a:gd name="connsiteX99" fmla="*/ 4292025 w 10232859"/>
              <a:gd name="connsiteY99" fmla="*/ 96921 h 1705557"/>
              <a:gd name="connsiteX100" fmla="*/ 4304713 w 10232859"/>
              <a:gd name="connsiteY100" fmla="*/ 102187 h 1705557"/>
              <a:gd name="connsiteX101" fmla="*/ 4321285 w 10232859"/>
              <a:gd name="connsiteY101" fmla="*/ 100074 h 1705557"/>
              <a:gd name="connsiteX102" fmla="*/ 4339561 w 10232859"/>
              <a:gd name="connsiteY102" fmla="*/ 105320 h 1705557"/>
              <a:gd name="connsiteX103" fmla="*/ 4343990 w 10232859"/>
              <a:gd name="connsiteY103" fmla="*/ 101090 h 1705557"/>
              <a:gd name="connsiteX104" fmla="*/ 4358885 w 10232859"/>
              <a:gd name="connsiteY104" fmla="*/ 96778 h 1705557"/>
              <a:gd name="connsiteX105" fmla="*/ 4371648 w 10232859"/>
              <a:gd name="connsiteY105" fmla="*/ 101826 h 1705557"/>
              <a:gd name="connsiteX106" fmla="*/ 4398380 w 10232859"/>
              <a:gd name="connsiteY106" fmla="*/ 104961 h 1705557"/>
              <a:gd name="connsiteX107" fmla="*/ 4405729 w 10232859"/>
              <a:gd name="connsiteY107" fmla="*/ 104191 h 1705557"/>
              <a:gd name="connsiteX108" fmla="*/ 4431408 w 10232859"/>
              <a:gd name="connsiteY108" fmla="*/ 110825 h 1705557"/>
              <a:gd name="connsiteX109" fmla="*/ 4472183 w 10232859"/>
              <a:gd name="connsiteY109" fmla="*/ 116430 h 1705557"/>
              <a:gd name="connsiteX110" fmla="*/ 4518828 w 10232859"/>
              <a:gd name="connsiteY110" fmla="*/ 119114 h 1705557"/>
              <a:gd name="connsiteX111" fmla="*/ 4532040 w 10232859"/>
              <a:gd name="connsiteY111" fmla="*/ 124307 h 1705557"/>
              <a:gd name="connsiteX112" fmla="*/ 4617778 w 10232859"/>
              <a:gd name="connsiteY112" fmla="*/ 136993 h 1705557"/>
              <a:gd name="connsiteX113" fmla="*/ 4641872 w 10232859"/>
              <a:gd name="connsiteY113" fmla="*/ 140721 h 1705557"/>
              <a:gd name="connsiteX114" fmla="*/ 4662766 w 10232859"/>
              <a:gd name="connsiteY114" fmla="*/ 138952 h 1705557"/>
              <a:gd name="connsiteX115" fmla="*/ 4667770 w 10232859"/>
              <a:gd name="connsiteY115" fmla="*/ 134208 h 1705557"/>
              <a:gd name="connsiteX116" fmla="*/ 4681052 w 10232859"/>
              <a:gd name="connsiteY116" fmla="*/ 135461 h 1705557"/>
              <a:gd name="connsiteX117" fmla="*/ 4684624 w 10232859"/>
              <a:gd name="connsiteY117" fmla="*/ 134755 h 1705557"/>
              <a:gd name="connsiteX118" fmla="*/ 4705061 w 10232859"/>
              <a:gd name="connsiteY118" fmla="*/ 131748 h 1705557"/>
              <a:gd name="connsiteX119" fmla="*/ 4747746 w 10232859"/>
              <a:gd name="connsiteY119" fmla="*/ 151131 h 1705557"/>
              <a:gd name="connsiteX120" fmla="*/ 4801045 w 10232859"/>
              <a:gd name="connsiteY120" fmla="*/ 153753 h 1705557"/>
              <a:gd name="connsiteX121" fmla="*/ 5001600 w 10232859"/>
              <a:gd name="connsiteY121" fmla="*/ 196753 h 1705557"/>
              <a:gd name="connsiteX122" fmla="*/ 5033465 w 10232859"/>
              <a:gd name="connsiteY122" fmla="*/ 182429 h 1705557"/>
              <a:gd name="connsiteX123" fmla="*/ 5115965 w 10232859"/>
              <a:gd name="connsiteY123" fmla="*/ 192583 h 1705557"/>
              <a:gd name="connsiteX124" fmla="*/ 5237936 w 10232859"/>
              <a:gd name="connsiteY124" fmla="*/ 246022 h 1705557"/>
              <a:gd name="connsiteX125" fmla="*/ 5290566 w 10232859"/>
              <a:gd name="connsiteY125" fmla="*/ 269809 h 1705557"/>
              <a:gd name="connsiteX126" fmla="*/ 5344878 w 10232859"/>
              <a:gd name="connsiteY126" fmla="*/ 282874 h 1705557"/>
              <a:gd name="connsiteX127" fmla="*/ 5413398 w 10232859"/>
              <a:gd name="connsiteY127" fmla="*/ 282749 h 1705557"/>
              <a:gd name="connsiteX128" fmla="*/ 5415629 w 10232859"/>
              <a:gd name="connsiteY128" fmla="*/ 282282 h 1705557"/>
              <a:gd name="connsiteX129" fmla="*/ 5433078 w 10232859"/>
              <a:gd name="connsiteY129" fmla="*/ 286198 h 1705557"/>
              <a:gd name="connsiteX130" fmla="*/ 5435759 w 10232859"/>
              <a:gd name="connsiteY130" fmla="*/ 289614 h 1705557"/>
              <a:gd name="connsiteX131" fmla="*/ 5447372 w 10232859"/>
              <a:gd name="connsiteY131" fmla="*/ 293101 h 1705557"/>
              <a:gd name="connsiteX132" fmla="*/ 5469289 w 10232859"/>
              <a:gd name="connsiteY132" fmla="*/ 302134 h 1705557"/>
              <a:gd name="connsiteX133" fmla="*/ 5508752 w 10232859"/>
              <a:gd name="connsiteY133" fmla="*/ 312267 h 1705557"/>
              <a:gd name="connsiteX134" fmla="*/ 5509657 w 10232859"/>
              <a:gd name="connsiteY134" fmla="*/ 311450 h 1705557"/>
              <a:gd name="connsiteX135" fmla="*/ 5521245 w 10232859"/>
              <a:gd name="connsiteY135" fmla="*/ 310202 h 1705557"/>
              <a:gd name="connsiteX136" fmla="*/ 5542415 w 10232859"/>
              <a:gd name="connsiteY136" fmla="*/ 310009 h 1705557"/>
              <a:gd name="connsiteX137" fmla="*/ 5596538 w 10232859"/>
              <a:gd name="connsiteY137" fmla="*/ 297667 h 1705557"/>
              <a:gd name="connsiteX138" fmla="*/ 5632514 w 10232859"/>
              <a:gd name="connsiteY138" fmla="*/ 308476 h 1705557"/>
              <a:gd name="connsiteX139" fmla="*/ 5640005 w 10232859"/>
              <a:gd name="connsiteY139" fmla="*/ 310131 h 1705557"/>
              <a:gd name="connsiteX140" fmla="*/ 5640259 w 10232859"/>
              <a:gd name="connsiteY140" fmla="*/ 309949 h 1705557"/>
              <a:gd name="connsiteX141" fmla="*/ 5648365 w 10232859"/>
              <a:gd name="connsiteY141" fmla="*/ 311268 h 1705557"/>
              <a:gd name="connsiteX142" fmla="*/ 5653662 w 10232859"/>
              <a:gd name="connsiteY142" fmla="*/ 313149 h 1705557"/>
              <a:gd name="connsiteX143" fmla="*/ 5668196 w 10232859"/>
              <a:gd name="connsiteY143" fmla="*/ 316360 h 1705557"/>
              <a:gd name="connsiteX144" fmla="*/ 5673886 w 10232859"/>
              <a:gd name="connsiteY144" fmla="*/ 316040 h 1705557"/>
              <a:gd name="connsiteX145" fmla="*/ 5677139 w 10232859"/>
              <a:gd name="connsiteY145" fmla="*/ 313859 h 1705557"/>
              <a:gd name="connsiteX146" fmla="*/ 5708983 w 10232859"/>
              <a:gd name="connsiteY146" fmla="*/ 313188 h 1705557"/>
              <a:gd name="connsiteX147" fmla="*/ 5773909 w 10232859"/>
              <a:gd name="connsiteY147" fmla="*/ 318575 h 1705557"/>
              <a:gd name="connsiteX148" fmla="*/ 5809500 w 10232859"/>
              <a:gd name="connsiteY148" fmla="*/ 324964 h 1705557"/>
              <a:gd name="connsiteX149" fmla="*/ 5908729 w 10232859"/>
              <a:gd name="connsiteY149" fmla="*/ 338849 h 1705557"/>
              <a:gd name="connsiteX150" fmla="*/ 6009654 w 10232859"/>
              <a:gd name="connsiteY150" fmla="*/ 350040 h 1705557"/>
              <a:gd name="connsiteX151" fmla="*/ 6067487 w 10232859"/>
              <a:gd name="connsiteY151" fmla="*/ 340226 h 1705557"/>
              <a:gd name="connsiteX152" fmla="*/ 6073281 w 10232859"/>
              <a:gd name="connsiteY152" fmla="*/ 340830 h 1705557"/>
              <a:gd name="connsiteX153" fmla="*/ 6086225 w 10232859"/>
              <a:gd name="connsiteY153" fmla="*/ 346135 h 1705557"/>
              <a:gd name="connsiteX154" fmla="*/ 6105063 w 10232859"/>
              <a:gd name="connsiteY154" fmla="*/ 353854 h 1705557"/>
              <a:gd name="connsiteX155" fmla="*/ 6135796 w 10232859"/>
              <a:gd name="connsiteY155" fmla="*/ 369657 h 1705557"/>
              <a:gd name="connsiteX156" fmla="*/ 6195166 w 10232859"/>
              <a:gd name="connsiteY156" fmla="*/ 366704 h 1705557"/>
              <a:gd name="connsiteX157" fmla="*/ 6216259 w 10232859"/>
              <a:gd name="connsiteY157" fmla="*/ 369879 h 1705557"/>
              <a:gd name="connsiteX158" fmla="*/ 6228331 w 10232859"/>
              <a:gd name="connsiteY158" fmla="*/ 370548 h 1705557"/>
              <a:gd name="connsiteX159" fmla="*/ 6229602 w 10232859"/>
              <a:gd name="connsiteY159" fmla="*/ 369928 h 1705557"/>
              <a:gd name="connsiteX160" fmla="*/ 6258988 w 10232859"/>
              <a:gd name="connsiteY160" fmla="*/ 385174 h 1705557"/>
              <a:gd name="connsiteX161" fmla="*/ 6264106 w 10232859"/>
              <a:gd name="connsiteY161" fmla="*/ 385655 h 1705557"/>
              <a:gd name="connsiteX162" fmla="*/ 6281703 w 10232859"/>
              <a:gd name="connsiteY162" fmla="*/ 397568 h 1705557"/>
              <a:gd name="connsiteX163" fmla="*/ 6291622 w 10232859"/>
              <a:gd name="connsiteY163" fmla="*/ 402669 h 1705557"/>
              <a:gd name="connsiteX164" fmla="*/ 6292712 w 10232859"/>
              <a:gd name="connsiteY164" fmla="*/ 406285 h 1705557"/>
              <a:gd name="connsiteX165" fmla="*/ 6308227 w 10232859"/>
              <a:gd name="connsiteY165" fmla="*/ 412710 h 1705557"/>
              <a:gd name="connsiteX166" fmla="*/ 6328981 w 10232859"/>
              <a:gd name="connsiteY166" fmla="*/ 416009 h 1705557"/>
              <a:gd name="connsiteX167" fmla="*/ 6368693 w 10232859"/>
              <a:gd name="connsiteY167" fmla="*/ 424359 h 1705557"/>
              <a:gd name="connsiteX168" fmla="*/ 6414811 w 10232859"/>
              <a:gd name="connsiteY168" fmla="*/ 458714 h 1705557"/>
              <a:gd name="connsiteX169" fmla="*/ 6467879 w 10232859"/>
              <a:gd name="connsiteY169" fmla="*/ 474762 h 1705557"/>
              <a:gd name="connsiteX170" fmla="*/ 6564351 w 10232859"/>
              <a:gd name="connsiteY170" fmla="*/ 544032 h 1705557"/>
              <a:gd name="connsiteX171" fmla="*/ 6711178 w 10232859"/>
              <a:gd name="connsiteY171" fmla="*/ 580124 h 1705557"/>
              <a:gd name="connsiteX172" fmla="*/ 6764036 w 10232859"/>
              <a:gd name="connsiteY172" fmla="*/ 595457 h 1705557"/>
              <a:gd name="connsiteX173" fmla="*/ 6858983 w 10232859"/>
              <a:gd name="connsiteY173" fmla="*/ 630237 h 1705557"/>
              <a:gd name="connsiteX174" fmla="*/ 6910661 w 10232859"/>
              <a:gd name="connsiteY174" fmla="*/ 641134 h 1705557"/>
              <a:gd name="connsiteX175" fmla="*/ 6944111 w 10232859"/>
              <a:gd name="connsiteY175" fmla="*/ 666016 h 1705557"/>
              <a:gd name="connsiteX176" fmla="*/ 6965771 w 10232859"/>
              <a:gd name="connsiteY176" fmla="*/ 666445 h 1705557"/>
              <a:gd name="connsiteX177" fmla="*/ 6969639 w 10232859"/>
              <a:gd name="connsiteY177" fmla="*/ 666351 h 1705557"/>
              <a:gd name="connsiteX178" fmla="*/ 6982242 w 10232859"/>
              <a:gd name="connsiteY178" fmla="*/ 669626 h 1705557"/>
              <a:gd name="connsiteX179" fmla="*/ 6989387 w 10232859"/>
              <a:gd name="connsiteY179" fmla="*/ 665988 h 1705557"/>
              <a:gd name="connsiteX180" fmla="*/ 7010930 w 10232859"/>
              <a:gd name="connsiteY180" fmla="*/ 667648 h 1705557"/>
              <a:gd name="connsiteX181" fmla="*/ 7033125 w 10232859"/>
              <a:gd name="connsiteY181" fmla="*/ 674950 h 1705557"/>
              <a:gd name="connsiteX182" fmla="*/ 7134461 w 10232859"/>
              <a:gd name="connsiteY182" fmla="*/ 714706 h 1705557"/>
              <a:gd name="connsiteX183" fmla="*/ 7197450 w 10232859"/>
              <a:gd name="connsiteY183" fmla="*/ 735608 h 1705557"/>
              <a:gd name="connsiteX184" fmla="*/ 7225084 w 10232859"/>
              <a:gd name="connsiteY184" fmla="*/ 739019 h 1705557"/>
              <a:gd name="connsiteX185" fmla="*/ 7261183 w 10232859"/>
              <a:gd name="connsiteY185" fmla="*/ 746827 h 1705557"/>
              <a:gd name="connsiteX186" fmla="*/ 7327760 w 10232859"/>
              <a:gd name="connsiteY186" fmla="*/ 757100 h 1705557"/>
              <a:gd name="connsiteX187" fmla="*/ 7412222 w 10232859"/>
              <a:gd name="connsiteY187" fmla="*/ 777001 h 1705557"/>
              <a:gd name="connsiteX188" fmla="*/ 7457904 w 10232859"/>
              <a:gd name="connsiteY188" fmla="*/ 810835 h 1705557"/>
              <a:gd name="connsiteX189" fmla="*/ 7465795 w 10232859"/>
              <a:gd name="connsiteY189" fmla="*/ 809112 h 1705557"/>
              <a:gd name="connsiteX190" fmla="*/ 7505046 w 10232859"/>
              <a:gd name="connsiteY190" fmla="*/ 823031 h 1705557"/>
              <a:gd name="connsiteX191" fmla="*/ 7623220 w 10232859"/>
              <a:gd name="connsiteY191" fmla="*/ 895034 h 1705557"/>
              <a:gd name="connsiteX192" fmla="*/ 7700458 w 10232859"/>
              <a:gd name="connsiteY192" fmla="*/ 921593 h 1705557"/>
              <a:gd name="connsiteX193" fmla="*/ 7730988 w 10232859"/>
              <a:gd name="connsiteY193" fmla="*/ 927270 h 1705557"/>
              <a:gd name="connsiteX194" fmla="*/ 7781942 w 10232859"/>
              <a:gd name="connsiteY194" fmla="*/ 937017 h 1705557"/>
              <a:gd name="connsiteX195" fmla="*/ 7827704 w 10232859"/>
              <a:gd name="connsiteY195" fmla="*/ 935072 h 1705557"/>
              <a:gd name="connsiteX196" fmla="*/ 7867270 w 10232859"/>
              <a:gd name="connsiteY196" fmla="*/ 946880 h 1705557"/>
              <a:gd name="connsiteX197" fmla="*/ 7866538 w 10232859"/>
              <a:gd name="connsiteY197" fmla="*/ 961559 h 1705557"/>
              <a:gd name="connsiteX198" fmla="*/ 7912084 w 10232859"/>
              <a:gd name="connsiteY198" fmla="*/ 970314 h 1705557"/>
              <a:gd name="connsiteX199" fmla="*/ 7982264 w 10232859"/>
              <a:gd name="connsiteY199" fmla="*/ 982287 h 1705557"/>
              <a:gd name="connsiteX200" fmla="*/ 7991272 w 10232859"/>
              <a:gd name="connsiteY200" fmla="*/ 987618 h 1705557"/>
              <a:gd name="connsiteX201" fmla="*/ 8006496 w 10232859"/>
              <a:gd name="connsiteY201" fmla="*/ 979353 h 1705557"/>
              <a:gd name="connsiteX202" fmla="*/ 8034497 w 10232859"/>
              <a:gd name="connsiteY202" fmla="*/ 978568 h 1705557"/>
              <a:gd name="connsiteX203" fmla="*/ 8150881 w 10232859"/>
              <a:gd name="connsiteY203" fmla="*/ 996925 h 1705557"/>
              <a:gd name="connsiteX204" fmla="*/ 8172106 w 10232859"/>
              <a:gd name="connsiteY204" fmla="*/ 997026 h 1705557"/>
              <a:gd name="connsiteX205" fmla="*/ 8196076 w 10232859"/>
              <a:gd name="connsiteY205" fmla="*/ 1006592 h 1705557"/>
              <a:gd name="connsiteX206" fmla="*/ 8247463 w 10232859"/>
              <a:gd name="connsiteY206" fmla="*/ 1022846 h 1705557"/>
              <a:gd name="connsiteX207" fmla="*/ 8279272 w 10232859"/>
              <a:gd name="connsiteY207" fmla="*/ 1039435 h 1705557"/>
              <a:gd name="connsiteX208" fmla="*/ 8289611 w 10232859"/>
              <a:gd name="connsiteY208" fmla="*/ 1035144 h 1705557"/>
              <a:gd name="connsiteX209" fmla="*/ 8311483 w 10232859"/>
              <a:gd name="connsiteY209" fmla="*/ 1035913 h 1705557"/>
              <a:gd name="connsiteX210" fmla="*/ 8399489 w 10232859"/>
              <a:gd name="connsiteY210" fmla="*/ 1055076 h 1705557"/>
              <a:gd name="connsiteX211" fmla="*/ 8415973 w 10232859"/>
              <a:gd name="connsiteY211" fmla="*/ 1056174 h 1705557"/>
              <a:gd name="connsiteX212" fmla="*/ 8433326 w 10232859"/>
              <a:gd name="connsiteY212" fmla="*/ 1064395 h 1705557"/>
              <a:gd name="connsiteX213" fmla="*/ 8502328 w 10232859"/>
              <a:gd name="connsiteY213" fmla="*/ 1098012 h 1705557"/>
              <a:gd name="connsiteX214" fmla="*/ 8534346 w 10232859"/>
              <a:gd name="connsiteY214" fmla="*/ 1113494 h 1705557"/>
              <a:gd name="connsiteX215" fmla="*/ 8534980 w 10232859"/>
              <a:gd name="connsiteY215" fmla="*/ 1117375 h 1705557"/>
              <a:gd name="connsiteX216" fmla="*/ 8544104 w 10232859"/>
              <a:gd name="connsiteY216" fmla="*/ 1114920 h 1705557"/>
              <a:gd name="connsiteX217" fmla="*/ 8567742 w 10232859"/>
              <a:gd name="connsiteY217" fmla="*/ 1124104 h 1705557"/>
              <a:gd name="connsiteX218" fmla="*/ 8633779 w 10232859"/>
              <a:gd name="connsiteY218" fmla="*/ 1145740 h 1705557"/>
              <a:gd name="connsiteX219" fmla="*/ 8676965 w 10232859"/>
              <a:gd name="connsiteY219" fmla="*/ 1163463 h 1705557"/>
              <a:gd name="connsiteX220" fmla="*/ 8698944 w 10232859"/>
              <a:gd name="connsiteY220" fmla="*/ 1163453 h 1705557"/>
              <a:gd name="connsiteX221" fmla="*/ 8711456 w 10232859"/>
              <a:gd name="connsiteY221" fmla="*/ 1175731 h 1705557"/>
              <a:gd name="connsiteX222" fmla="*/ 8732793 w 10232859"/>
              <a:gd name="connsiteY222" fmla="*/ 1179486 h 1705557"/>
              <a:gd name="connsiteX223" fmla="*/ 8751897 w 10232859"/>
              <a:gd name="connsiteY223" fmla="*/ 1197400 h 1705557"/>
              <a:gd name="connsiteX224" fmla="*/ 8793564 w 10232859"/>
              <a:gd name="connsiteY224" fmla="*/ 1179086 h 1705557"/>
              <a:gd name="connsiteX225" fmla="*/ 8834270 w 10232859"/>
              <a:gd name="connsiteY225" fmla="*/ 1213138 h 1705557"/>
              <a:gd name="connsiteX226" fmla="*/ 8853872 w 10232859"/>
              <a:gd name="connsiteY226" fmla="*/ 1221228 h 1705557"/>
              <a:gd name="connsiteX227" fmla="*/ 8861901 w 10232859"/>
              <a:gd name="connsiteY227" fmla="*/ 1217889 h 1705557"/>
              <a:gd name="connsiteX228" fmla="*/ 8874168 w 10232859"/>
              <a:gd name="connsiteY228" fmla="*/ 1220481 h 1705557"/>
              <a:gd name="connsiteX229" fmla="*/ 8871123 w 10232859"/>
              <a:gd name="connsiteY229" fmla="*/ 1227674 h 1705557"/>
              <a:gd name="connsiteX230" fmla="*/ 8903537 w 10232859"/>
              <a:gd name="connsiteY230" fmla="*/ 1237102 h 1705557"/>
              <a:gd name="connsiteX231" fmla="*/ 8933767 w 10232859"/>
              <a:gd name="connsiteY231" fmla="*/ 1269882 h 1705557"/>
              <a:gd name="connsiteX232" fmla="*/ 8985765 w 10232859"/>
              <a:gd name="connsiteY232" fmla="*/ 1294178 h 1705557"/>
              <a:gd name="connsiteX233" fmla="*/ 9071444 w 10232859"/>
              <a:gd name="connsiteY233" fmla="*/ 1323819 h 1705557"/>
              <a:gd name="connsiteX234" fmla="*/ 9096711 w 10232859"/>
              <a:gd name="connsiteY234" fmla="*/ 1334291 h 1705557"/>
              <a:gd name="connsiteX235" fmla="*/ 9338853 w 10232859"/>
              <a:gd name="connsiteY235" fmla="*/ 1454560 h 1705557"/>
              <a:gd name="connsiteX236" fmla="*/ 9520814 w 10232859"/>
              <a:gd name="connsiteY236" fmla="*/ 1456341 h 1705557"/>
              <a:gd name="connsiteX237" fmla="*/ 9702271 w 10232859"/>
              <a:gd name="connsiteY237" fmla="*/ 1495067 h 1705557"/>
              <a:gd name="connsiteX238" fmla="*/ 9744273 w 10232859"/>
              <a:gd name="connsiteY238" fmla="*/ 1530026 h 1705557"/>
              <a:gd name="connsiteX239" fmla="*/ 9771903 w 10232859"/>
              <a:gd name="connsiteY239" fmla="*/ 1536548 h 1705557"/>
              <a:gd name="connsiteX240" fmla="*/ 9818565 w 10232859"/>
              <a:gd name="connsiteY240" fmla="*/ 1545059 h 1705557"/>
              <a:gd name="connsiteX241" fmla="*/ 9882202 w 10232859"/>
              <a:gd name="connsiteY241" fmla="*/ 1572402 h 1705557"/>
              <a:gd name="connsiteX242" fmla="*/ 10022025 w 10232859"/>
              <a:gd name="connsiteY242" fmla="*/ 1606210 h 1705557"/>
              <a:gd name="connsiteX243" fmla="*/ 10220406 w 10232859"/>
              <a:gd name="connsiteY243" fmla="*/ 1683519 h 1705557"/>
              <a:gd name="connsiteX244" fmla="*/ 10232859 w 10232859"/>
              <a:gd name="connsiteY244" fmla="*/ 1705557 h 1705557"/>
              <a:gd name="connsiteX245" fmla="*/ 0 w 10232859"/>
              <a:gd name="connsiteY245" fmla="*/ 1705557 h 1705557"/>
              <a:gd name="connsiteX246" fmla="*/ 0 w 10232859"/>
              <a:gd name="connsiteY246" fmla="*/ 28342 h 1705557"/>
              <a:gd name="connsiteX247" fmla="*/ 8097 w 10232859"/>
              <a:gd name="connsiteY247" fmla="*/ 30869 h 1705557"/>
              <a:gd name="connsiteX248" fmla="*/ 77128 w 10232859"/>
              <a:gd name="connsiteY248" fmla="*/ 13381 h 1705557"/>
              <a:gd name="connsiteX249" fmla="*/ 188338 w 10232859"/>
              <a:gd name="connsiteY249" fmla="*/ 11593 h 1705557"/>
              <a:gd name="connsiteX250" fmla="*/ 298809 w 10232859"/>
              <a:gd name="connsiteY250" fmla="*/ 12712 h 1705557"/>
              <a:gd name="connsiteX251" fmla="*/ 338985 w 10232859"/>
              <a:gd name="connsiteY251" fmla="*/ 14520 h 1705557"/>
              <a:gd name="connsiteX252" fmla="*/ 409815 w 10232859"/>
              <a:gd name="connsiteY252" fmla="*/ 11559 h 1705557"/>
              <a:gd name="connsiteX253" fmla="*/ 424169 w 10232859"/>
              <a:gd name="connsiteY253"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876587 w 10232859"/>
              <a:gd name="connsiteY27" fmla="*/ 144797 h 1705557"/>
              <a:gd name="connsiteX28" fmla="*/ 2002612 w 10232859"/>
              <a:gd name="connsiteY28" fmla="*/ 191856 h 1705557"/>
              <a:gd name="connsiteX29" fmla="*/ 2155278 w 10232859"/>
              <a:gd name="connsiteY29" fmla="*/ 204338 h 1705557"/>
              <a:gd name="connsiteX30" fmla="*/ 2166398 w 10232859"/>
              <a:gd name="connsiteY30" fmla="*/ 213479 h 1705557"/>
              <a:gd name="connsiteX31" fmla="*/ 2180455 w 10232859"/>
              <a:gd name="connsiteY31" fmla="*/ 219408 h 1705557"/>
              <a:gd name="connsiteX32" fmla="*/ 2182638 w 10232859"/>
              <a:gd name="connsiteY32" fmla="*/ 218827 h 1705557"/>
              <a:gd name="connsiteX33" fmla="*/ 2200348 w 10232859"/>
              <a:gd name="connsiteY33" fmla="*/ 221830 h 1705557"/>
              <a:gd name="connsiteX34" fmla="*/ 2203307 w 10232859"/>
              <a:gd name="connsiteY34" fmla="*/ 225104 h 1705557"/>
              <a:gd name="connsiteX35" fmla="*/ 2215170 w 10232859"/>
              <a:gd name="connsiteY35" fmla="*/ 227986 h 1705557"/>
              <a:gd name="connsiteX36" fmla="*/ 2237765 w 10232859"/>
              <a:gd name="connsiteY36" fmla="*/ 235871 h 1705557"/>
              <a:gd name="connsiteX37" fmla="*/ 2242719 w 10232859"/>
              <a:gd name="connsiteY37" fmla="*/ 235274 h 1705557"/>
              <a:gd name="connsiteX38" fmla="*/ 2277928 w 10232859"/>
              <a:gd name="connsiteY38" fmla="*/ 243941 h 1705557"/>
              <a:gd name="connsiteX39" fmla="*/ 2278759 w 10232859"/>
              <a:gd name="connsiteY39" fmla="*/ 243077 h 1705557"/>
              <a:gd name="connsiteX40" fmla="*/ 2290187 w 10232859"/>
              <a:gd name="connsiteY40" fmla="*/ 241223 h 1705557"/>
              <a:gd name="connsiteX41" fmla="*/ 2311246 w 10232859"/>
              <a:gd name="connsiteY41" fmla="*/ 239922 h 1705557"/>
              <a:gd name="connsiteX42" fmla="*/ 2364066 w 10232859"/>
              <a:gd name="connsiteY42" fmla="*/ 224751 h 1705557"/>
              <a:gd name="connsiteX43" fmla="*/ 2400814 w 10232859"/>
              <a:gd name="connsiteY43" fmla="*/ 233679 h 1705557"/>
              <a:gd name="connsiteX44" fmla="*/ 2408414 w 10232859"/>
              <a:gd name="connsiteY44" fmla="*/ 234943 h 1705557"/>
              <a:gd name="connsiteX45" fmla="*/ 2408650 w 10232859"/>
              <a:gd name="connsiteY45" fmla="*/ 234748 h 1705557"/>
              <a:gd name="connsiteX46" fmla="*/ 2416835 w 10232859"/>
              <a:gd name="connsiteY46" fmla="*/ 235642 h 1705557"/>
              <a:gd name="connsiteX47" fmla="*/ 2422271 w 10232859"/>
              <a:gd name="connsiteY47" fmla="*/ 237247 h 1705557"/>
              <a:gd name="connsiteX48" fmla="*/ 2490341 w 10232859"/>
              <a:gd name="connsiteY48" fmla="*/ 217588 h 1705557"/>
              <a:gd name="connsiteX49" fmla="*/ 2588929 w 10232859"/>
              <a:gd name="connsiteY49" fmla="*/ 207494 h 1705557"/>
              <a:gd name="connsiteX50" fmla="*/ 2687426 w 10232859"/>
              <a:gd name="connsiteY50" fmla="*/ 200362 h 1705557"/>
              <a:gd name="connsiteX51" fmla="*/ 2723517 w 10232859"/>
              <a:gd name="connsiteY51" fmla="*/ 199166 h 1705557"/>
              <a:gd name="connsiteX52" fmla="*/ 2785956 w 10232859"/>
              <a:gd name="connsiteY52" fmla="*/ 190918 h 1705557"/>
              <a:gd name="connsiteX53" fmla="*/ 2813378 w 10232859"/>
              <a:gd name="connsiteY53" fmla="*/ 183347 h 1705557"/>
              <a:gd name="connsiteX54" fmla="*/ 2814782 w 10232859"/>
              <a:gd name="connsiteY54" fmla="*/ 183667 h 1705557"/>
              <a:gd name="connsiteX55" fmla="*/ 2816580 w 10232859"/>
              <a:gd name="connsiteY55" fmla="*/ 180880 h 1705557"/>
              <a:gd name="connsiteX56" fmla="*/ 2821623 w 10232859"/>
              <a:gd name="connsiteY56" fmla="*/ 179389 h 1705557"/>
              <a:gd name="connsiteX57" fmla="*/ 2836688 w 10232859"/>
              <a:gd name="connsiteY57" fmla="*/ 179485 h 1705557"/>
              <a:gd name="connsiteX58" fmla="*/ 2842564 w 10232859"/>
              <a:gd name="connsiteY58" fmla="*/ 180209 h 1705557"/>
              <a:gd name="connsiteX59" fmla="*/ 2850712 w 10232859"/>
              <a:gd name="connsiteY59" fmla="*/ 179804 h 1705557"/>
              <a:gd name="connsiteX60" fmla="*/ 2850846 w 10232859"/>
              <a:gd name="connsiteY60" fmla="*/ 179576 h 1705557"/>
              <a:gd name="connsiteX61" fmla="*/ 2858611 w 10232859"/>
              <a:gd name="connsiteY61" fmla="*/ 179626 h 1705557"/>
              <a:gd name="connsiteX62" fmla="*/ 2897454 w 10232859"/>
              <a:gd name="connsiteY62" fmla="*/ 182628 h 1705557"/>
              <a:gd name="connsiteX63" fmla="*/ 2940369 w 10232859"/>
              <a:gd name="connsiteY63" fmla="*/ 159458 h 1705557"/>
              <a:gd name="connsiteX64" fmla="*/ 2959670 w 10232859"/>
              <a:gd name="connsiteY64" fmla="*/ 154881 h 1705557"/>
              <a:gd name="connsiteX65" fmla="*/ 2969615 w 10232859"/>
              <a:gd name="connsiteY65" fmla="*/ 151269 h 1705557"/>
              <a:gd name="connsiteX66" fmla="*/ 2970000 w 10232859"/>
              <a:gd name="connsiteY66" fmla="*/ 150290 h 1705557"/>
              <a:gd name="connsiteX67" fmla="*/ 3007272 w 10232859"/>
              <a:gd name="connsiteY67" fmla="*/ 153280 h 1705557"/>
              <a:gd name="connsiteX68" fmla="*/ 3011677 w 10232859"/>
              <a:gd name="connsiteY68" fmla="*/ 151918 h 1705557"/>
              <a:gd name="connsiteX69" fmla="*/ 3036668 w 10232859"/>
              <a:gd name="connsiteY69" fmla="*/ 156118 h 1705557"/>
              <a:gd name="connsiteX70" fmla="*/ 3049208 w 10232859"/>
              <a:gd name="connsiteY70" fmla="*/ 157087 h 1705557"/>
              <a:gd name="connsiteX71" fmla="*/ 3053517 w 10232859"/>
              <a:gd name="connsiteY71" fmla="*/ 159836 h 1705557"/>
              <a:gd name="connsiteX72" fmla="*/ 3071637 w 10232859"/>
              <a:gd name="connsiteY72" fmla="*/ 160010 h 1705557"/>
              <a:gd name="connsiteX73" fmla="*/ 3110077 w 10232859"/>
              <a:gd name="connsiteY73" fmla="*/ 155716 h 1705557"/>
              <a:gd name="connsiteX74" fmla="*/ 3173743 w 10232859"/>
              <a:gd name="connsiteY74" fmla="*/ 166095 h 1705557"/>
              <a:gd name="connsiteX75" fmla="*/ 3254203 w 10232859"/>
              <a:gd name="connsiteY75" fmla="*/ 158270 h 1705557"/>
              <a:gd name="connsiteX76" fmla="*/ 3380350 w 10232859"/>
              <a:gd name="connsiteY76" fmla="*/ 157665 h 1705557"/>
              <a:gd name="connsiteX77" fmla="*/ 3476147 w 10232859"/>
              <a:gd name="connsiteY77" fmla="*/ 177439 h 1705557"/>
              <a:gd name="connsiteX78" fmla="*/ 3581876 w 10232859"/>
              <a:gd name="connsiteY78" fmla="*/ 156962 h 1705557"/>
              <a:gd name="connsiteX79" fmla="*/ 3704761 w 10232859"/>
              <a:gd name="connsiteY79" fmla="*/ 157006 h 1705557"/>
              <a:gd name="connsiteX80" fmla="*/ 3755040 w 10232859"/>
              <a:gd name="connsiteY80" fmla="*/ 148492 h 1705557"/>
              <a:gd name="connsiteX81" fmla="*/ 3804689 w 10232859"/>
              <a:gd name="connsiteY81" fmla="*/ 158407 h 1705557"/>
              <a:gd name="connsiteX82" fmla="*/ 3821793 w 10232859"/>
              <a:gd name="connsiteY82" fmla="*/ 151257 h 1705557"/>
              <a:gd name="connsiteX83" fmla="*/ 3824682 w 10232859"/>
              <a:gd name="connsiteY83" fmla="*/ 149833 h 1705557"/>
              <a:gd name="connsiteX84" fmla="*/ 3837536 w 10232859"/>
              <a:gd name="connsiteY84" fmla="*/ 148292 h 1705557"/>
              <a:gd name="connsiteX85" fmla="*/ 3839550 w 10232859"/>
              <a:gd name="connsiteY85" fmla="*/ 142661 h 1705557"/>
              <a:gd name="connsiteX86" fmla="*/ 3857743 w 10232859"/>
              <a:gd name="connsiteY86" fmla="*/ 136618 h 1705557"/>
              <a:gd name="connsiteX87" fmla="*/ 3881852 w 10232859"/>
              <a:gd name="connsiteY87" fmla="*/ 135231 h 1705557"/>
              <a:gd name="connsiteX88" fmla="*/ 3998088 w 10232859"/>
              <a:gd name="connsiteY88" fmla="*/ 134446 h 1705557"/>
              <a:gd name="connsiteX89" fmla="*/ 4066682 w 10232859"/>
              <a:gd name="connsiteY89" fmla="*/ 130661 h 1705557"/>
              <a:gd name="connsiteX90" fmla="*/ 4091246 w 10232859"/>
              <a:gd name="connsiteY90" fmla="*/ 124017 h 1705557"/>
              <a:gd name="connsiteX91" fmla="*/ 4126556 w 10232859"/>
              <a:gd name="connsiteY91" fmla="*/ 118239 h 1705557"/>
              <a:gd name="connsiteX92" fmla="*/ 4187717 w 10232859"/>
              <a:gd name="connsiteY92" fmla="*/ 104010 h 1705557"/>
              <a:gd name="connsiteX93" fmla="*/ 4220826 w 10232859"/>
              <a:gd name="connsiteY93" fmla="*/ 102505 h 1705557"/>
              <a:gd name="connsiteX94" fmla="*/ 4239014 w 10232859"/>
              <a:gd name="connsiteY94" fmla="*/ 97354 h 1705557"/>
              <a:gd name="connsiteX95" fmla="*/ 4246653 w 10232859"/>
              <a:gd name="connsiteY95" fmla="*/ 97874 h 1705557"/>
              <a:gd name="connsiteX96" fmla="*/ 4271841 w 10232859"/>
              <a:gd name="connsiteY96" fmla="*/ 96702 h 1705557"/>
              <a:gd name="connsiteX97" fmla="*/ 4286277 w 10232859"/>
              <a:gd name="connsiteY97" fmla="*/ 96687 h 1705557"/>
              <a:gd name="connsiteX98" fmla="*/ 4292025 w 10232859"/>
              <a:gd name="connsiteY98" fmla="*/ 96921 h 1705557"/>
              <a:gd name="connsiteX99" fmla="*/ 4304713 w 10232859"/>
              <a:gd name="connsiteY99" fmla="*/ 102187 h 1705557"/>
              <a:gd name="connsiteX100" fmla="*/ 4321285 w 10232859"/>
              <a:gd name="connsiteY100" fmla="*/ 100074 h 1705557"/>
              <a:gd name="connsiteX101" fmla="*/ 4339561 w 10232859"/>
              <a:gd name="connsiteY101" fmla="*/ 105320 h 1705557"/>
              <a:gd name="connsiteX102" fmla="*/ 4343990 w 10232859"/>
              <a:gd name="connsiteY102" fmla="*/ 101090 h 1705557"/>
              <a:gd name="connsiteX103" fmla="*/ 4358885 w 10232859"/>
              <a:gd name="connsiteY103" fmla="*/ 96778 h 1705557"/>
              <a:gd name="connsiteX104" fmla="*/ 4371648 w 10232859"/>
              <a:gd name="connsiteY104" fmla="*/ 101826 h 1705557"/>
              <a:gd name="connsiteX105" fmla="*/ 4398380 w 10232859"/>
              <a:gd name="connsiteY105" fmla="*/ 104961 h 1705557"/>
              <a:gd name="connsiteX106" fmla="*/ 4405729 w 10232859"/>
              <a:gd name="connsiteY106" fmla="*/ 104191 h 1705557"/>
              <a:gd name="connsiteX107" fmla="*/ 4431408 w 10232859"/>
              <a:gd name="connsiteY107" fmla="*/ 110825 h 1705557"/>
              <a:gd name="connsiteX108" fmla="*/ 4472183 w 10232859"/>
              <a:gd name="connsiteY108" fmla="*/ 116430 h 1705557"/>
              <a:gd name="connsiteX109" fmla="*/ 4518828 w 10232859"/>
              <a:gd name="connsiteY109" fmla="*/ 119114 h 1705557"/>
              <a:gd name="connsiteX110" fmla="*/ 4532040 w 10232859"/>
              <a:gd name="connsiteY110" fmla="*/ 124307 h 1705557"/>
              <a:gd name="connsiteX111" fmla="*/ 4617778 w 10232859"/>
              <a:gd name="connsiteY111" fmla="*/ 136993 h 1705557"/>
              <a:gd name="connsiteX112" fmla="*/ 4641872 w 10232859"/>
              <a:gd name="connsiteY112" fmla="*/ 140721 h 1705557"/>
              <a:gd name="connsiteX113" fmla="*/ 4662766 w 10232859"/>
              <a:gd name="connsiteY113" fmla="*/ 138952 h 1705557"/>
              <a:gd name="connsiteX114" fmla="*/ 4667770 w 10232859"/>
              <a:gd name="connsiteY114" fmla="*/ 134208 h 1705557"/>
              <a:gd name="connsiteX115" fmla="*/ 4681052 w 10232859"/>
              <a:gd name="connsiteY115" fmla="*/ 135461 h 1705557"/>
              <a:gd name="connsiteX116" fmla="*/ 4684624 w 10232859"/>
              <a:gd name="connsiteY116" fmla="*/ 134755 h 1705557"/>
              <a:gd name="connsiteX117" fmla="*/ 4705061 w 10232859"/>
              <a:gd name="connsiteY117" fmla="*/ 131748 h 1705557"/>
              <a:gd name="connsiteX118" fmla="*/ 4747746 w 10232859"/>
              <a:gd name="connsiteY118" fmla="*/ 151131 h 1705557"/>
              <a:gd name="connsiteX119" fmla="*/ 4801045 w 10232859"/>
              <a:gd name="connsiteY119" fmla="*/ 153753 h 1705557"/>
              <a:gd name="connsiteX120" fmla="*/ 5001600 w 10232859"/>
              <a:gd name="connsiteY120" fmla="*/ 196753 h 1705557"/>
              <a:gd name="connsiteX121" fmla="*/ 5033465 w 10232859"/>
              <a:gd name="connsiteY121" fmla="*/ 182429 h 1705557"/>
              <a:gd name="connsiteX122" fmla="*/ 5115965 w 10232859"/>
              <a:gd name="connsiteY122" fmla="*/ 192583 h 1705557"/>
              <a:gd name="connsiteX123" fmla="*/ 5237936 w 10232859"/>
              <a:gd name="connsiteY123" fmla="*/ 246022 h 1705557"/>
              <a:gd name="connsiteX124" fmla="*/ 5290566 w 10232859"/>
              <a:gd name="connsiteY124" fmla="*/ 269809 h 1705557"/>
              <a:gd name="connsiteX125" fmla="*/ 5344878 w 10232859"/>
              <a:gd name="connsiteY125" fmla="*/ 282874 h 1705557"/>
              <a:gd name="connsiteX126" fmla="*/ 5413398 w 10232859"/>
              <a:gd name="connsiteY126" fmla="*/ 282749 h 1705557"/>
              <a:gd name="connsiteX127" fmla="*/ 5415629 w 10232859"/>
              <a:gd name="connsiteY127" fmla="*/ 282282 h 1705557"/>
              <a:gd name="connsiteX128" fmla="*/ 5433078 w 10232859"/>
              <a:gd name="connsiteY128" fmla="*/ 286198 h 1705557"/>
              <a:gd name="connsiteX129" fmla="*/ 5435759 w 10232859"/>
              <a:gd name="connsiteY129" fmla="*/ 289614 h 1705557"/>
              <a:gd name="connsiteX130" fmla="*/ 5447372 w 10232859"/>
              <a:gd name="connsiteY130" fmla="*/ 293101 h 1705557"/>
              <a:gd name="connsiteX131" fmla="*/ 5469289 w 10232859"/>
              <a:gd name="connsiteY131" fmla="*/ 302134 h 1705557"/>
              <a:gd name="connsiteX132" fmla="*/ 5508752 w 10232859"/>
              <a:gd name="connsiteY132" fmla="*/ 312267 h 1705557"/>
              <a:gd name="connsiteX133" fmla="*/ 5509657 w 10232859"/>
              <a:gd name="connsiteY133" fmla="*/ 311450 h 1705557"/>
              <a:gd name="connsiteX134" fmla="*/ 5521245 w 10232859"/>
              <a:gd name="connsiteY134" fmla="*/ 310202 h 1705557"/>
              <a:gd name="connsiteX135" fmla="*/ 5542415 w 10232859"/>
              <a:gd name="connsiteY135" fmla="*/ 310009 h 1705557"/>
              <a:gd name="connsiteX136" fmla="*/ 5596538 w 10232859"/>
              <a:gd name="connsiteY136" fmla="*/ 297667 h 1705557"/>
              <a:gd name="connsiteX137" fmla="*/ 5632514 w 10232859"/>
              <a:gd name="connsiteY137" fmla="*/ 308476 h 1705557"/>
              <a:gd name="connsiteX138" fmla="*/ 5640005 w 10232859"/>
              <a:gd name="connsiteY138" fmla="*/ 310131 h 1705557"/>
              <a:gd name="connsiteX139" fmla="*/ 5640259 w 10232859"/>
              <a:gd name="connsiteY139" fmla="*/ 309949 h 1705557"/>
              <a:gd name="connsiteX140" fmla="*/ 5648365 w 10232859"/>
              <a:gd name="connsiteY140" fmla="*/ 311268 h 1705557"/>
              <a:gd name="connsiteX141" fmla="*/ 5653662 w 10232859"/>
              <a:gd name="connsiteY141" fmla="*/ 313149 h 1705557"/>
              <a:gd name="connsiteX142" fmla="*/ 5668196 w 10232859"/>
              <a:gd name="connsiteY142" fmla="*/ 316360 h 1705557"/>
              <a:gd name="connsiteX143" fmla="*/ 5673886 w 10232859"/>
              <a:gd name="connsiteY143" fmla="*/ 316040 h 1705557"/>
              <a:gd name="connsiteX144" fmla="*/ 5677139 w 10232859"/>
              <a:gd name="connsiteY144" fmla="*/ 313859 h 1705557"/>
              <a:gd name="connsiteX145" fmla="*/ 5708983 w 10232859"/>
              <a:gd name="connsiteY145" fmla="*/ 313188 h 1705557"/>
              <a:gd name="connsiteX146" fmla="*/ 5773909 w 10232859"/>
              <a:gd name="connsiteY146" fmla="*/ 318575 h 1705557"/>
              <a:gd name="connsiteX147" fmla="*/ 5809500 w 10232859"/>
              <a:gd name="connsiteY147" fmla="*/ 324964 h 1705557"/>
              <a:gd name="connsiteX148" fmla="*/ 5908729 w 10232859"/>
              <a:gd name="connsiteY148" fmla="*/ 338849 h 1705557"/>
              <a:gd name="connsiteX149" fmla="*/ 6009654 w 10232859"/>
              <a:gd name="connsiteY149" fmla="*/ 350040 h 1705557"/>
              <a:gd name="connsiteX150" fmla="*/ 6067487 w 10232859"/>
              <a:gd name="connsiteY150" fmla="*/ 340226 h 1705557"/>
              <a:gd name="connsiteX151" fmla="*/ 6073281 w 10232859"/>
              <a:gd name="connsiteY151" fmla="*/ 340830 h 1705557"/>
              <a:gd name="connsiteX152" fmla="*/ 6086225 w 10232859"/>
              <a:gd name="connsiteY152" fmla="*/ 346135 h 1705557"/>
              <a:gd name="connsiteX153" fmla="*/ 6105063 w 10232859"/>
              <a:gd name="connsiteY153" fmla="*/ 353854 h 1705557"/>
              <a:gd name="connsiteX154" fmla="*/ 6135796 w 10232859"/>
              <a:gd name="connsiteY154" fmla="*/ 369657 h 1705557"/>
              <a:gd name="connsiteX155" fmla="*/ 6195166 w 10232859"/>
              <a:gd name="connsiteY155" fmla="*/ 366704 h 1705557"/>
              <a:gd name="connsiteX156" fmla="*/ 6216259 w 10232859"/>
              <a:gd name="connsiteY156" fmla="*/ 369879 h 1705557"/>
              <a:gd name="connsiteX157" fmla="*/ 6228331 w 10232859"/>
              <a:gd name="connsiteY157" fmla="*/ 370548 h 1705557"/>
              <a:gd name="connsiteX158" fmla="*/ 6229602 w 10232859"/>
              <a:gd name="connsiteY158" fmla="*/ 369928 h 1705557"/>
              <a:gd name="connsiteX159" fmla="*/ 6258988 w 10232859"/>
              <a:gd name="connsiteY159" fmla="*/ 385174 h 1705557"/>
              <a:gd name="connsiteX160" fmla="*/ 6264106 w 10232859"/>
              <a:gd name="connsiteY160" fmla="*/ 385655 h 1705557"/>
              <a:gd name="connsiteX161" fmla="*/ 6281703 w 10232859"/>
              <a:gd name="connsiteY161" fmla="*/ 397568 h 1705557"/>
              <a:gd name="connsiteX162" fmla="*/ 6291622 w 10232859"/>
              <a:gd name="connsiteY162" fmla="*/ 402669 h 1705557"/>
              <a:gd name="connsiteX163" fmla="*/ 6292712 w 10232859"/>
              <a:gd name="connsiteY163" fmla="*/ 406285 h 1705557"/>
              <a:gd name="connsiteX164" fmla="*/ 6308227 w 10232859"/>
              <a:gd name="connsiteY164" fmla="*/ 412710 h 1705557"/>
              <a:gd name="connsiteX165" fmla="*/ 6328981 w 10232859"/>
              <a:gd name="connsiteY165" fmla="*/ 416009 h 1705557"/>
              <a:gd name="connsiteX166" fmla="*/ 6368693 w 10232859"/>
              <a:gd name="connsiteY166" fmla="*/ 424359 h 1705557"/>
              <a:gd name="connsiteX167" fmla="*/ 6414811 w 10232859"/>
              <a:gd name="connsiteY167" fmla="*/ 458714 h 1705557"/>
              <a:gd name="connsiteX168" fmla="*/ 6467879 w 10232859"/>
              <a:gd name="connsiteY168" fmla="*/ 474762 h 1705557"/>
              <a:gd name="connsiteX169" fmla="*/ 6564351 w 10232859"/>
              <a:gd name="connsiteY169" fmla="*/ 544032 h 1705557"/>
              <a:gd name="connsiteX170" fmla="*/ 6711178 w 10232859"/>
              <a:gd name="connsiteY170" fmla="*/ 580124 h 1705557"/>
              <a:gd name="connsiteX171" fmla="*/ 6764036 w 10232859"/>
              <a:gd name="connsiteY171" fmla="*/ 595457 h 1705557"/>
              <a:gd name="connsiteX172" fmla="*/ 6858983 w 10232859"/>
              <a:gd name="connsiteY172" fmla="*/ 630237 h 1705557"/>
              <a:gd name="connsiteX173" fmla="*/ 6910661 w 10232859"/>
              <a:gd name="connsiteY173" fmla="*/ 641134 h 1705557"/>
              <a:gd name="connsiteX174" fmla="*/ 6944111 w 10232859"/>
              <a:gd name="connsiteY174" fmla="*/ 666016 h 1705557"/>
              <a:gd name="connsiteX175" fmla="*/ 6965771 w 10232859"/>
              <a:gd name="connsiteY175" fmla="*/ 666445 h 1705557"/>
              <a:gd name="connsiteX176" fmla="*/ 6969639 w 10232859"/>
              <a:gd name="connsiteY176" fmla="*/ 666351 h 1705557"/>
              <a:gd name="connsiteX177" fmla="*/ 6982242 w 10232859"/>
              <a:gd name="connsiteY177" fmla="*/ 669626 h 1705557"/>
              <a:gd name="connsiteX178" fmla="*/ 6989387 w 10232859"/>
              <a:gd name="connsiteY178" fmla="*/ 665988 h 1705557"/>
              <a:gd name="connsiteX179" fmla="*/ 7010930 w 10232859"/>
              <a:gd name="connsiteY179" fmla="*/ 667648 h 1705557"/>
              <a:gd name="connsiteX180" fmla="*/ 7033125 w 10232859"/>
              <a:gd name="connsiteY180" fmla="*/ 674950 h 1705557"/>
              <a:gd name="connsiteX181" fmla="*/ 7134461 w 10232859"/>
              <a:gd name="connsiteY181" fmla="*/ 714706 h 1705557"/>
              <a:gd name="connsiteX182" fmla="*/ 7197450 w 10232859"/>
              <a:gd name="connsiteY182" fmla="*/ 735608 h 1705557"/>
              <a:gd name="connsiteX183" fmla="*/ 7225084 w 10232859"/>
              <a:gd name="connsiteY183" fmla="*/ 739019 h 1705557"/>
              <a:gd name="connsiteX184" fmla="*/ 7261183 w 10232859"/>
              <a:gd name="connsiteY184" fmla="*/ 746827 h 1705557"/>
              <a:gd name="connsiteX185" fmla="*/ 7327760 w 10232859"/>
              <a:gd name="connsiteY185" fmla="*/ 757100 h 1705557"/>
              <a:gd name="connsiteX186" fmla="*/ 7412222 w 10232859"/>
              <a:gd name="connsiteY186" fmla="*/ 777001 h 1705557"/>
              <a:gd name="connsiteX187" fmla="*/ 7457904 w 10232859"/>
              <a:gd name="connsiteY187" fmla="*/ 810835 h 1705557"/>
              <a:gd name="connsiteX188" fmla="*/ 7465795 w 10232859"/>
              <a:gd name="connsiteY188" fmla="*/ 809112 h 1705557"/>
              <a:gd name="connsiteX189" fmla="*/ 7505046 w 10232859"/>
              <a:gd name="connsiteY189" fmla="*/ 823031 h 1705557"/>
              <a:gd name="connsiteX190" fmla="*/ 7623220 w 10232859"/>
              <a:gd name="connsiteY190" fmla="*/ 895034 h 1705557"/>
              <a:gd name="connsiteX191" fmla="*/ 7700458 w 10232859"/>
              <a:gd name="connsiteY191" fmla="*/ 921593 h 1705557"/>
              <a:gd name="connsiteX192" fmla="*/ 7730988 w 10232859"/>
              <a:gd name="connsiteY192" fmla="*/ 927270 h 1705557"/>
              <a:gd name="connsiteX193" fmla="*/ 7781942 w 10232859"/>
              <a:gd name="connsiteY193" fmla="*/ 937017 h 1705557"/>
              <a:gd name="connsiteX194" fmla="*/ 7827704 w 10232859"/>
              <a:gd name="connsiteY194" fmla="*/ 935072 h 1705557"/>
              <a:gd name="connsiteX195" fmla="*/ 7867270 w 10232859"/>
              <a:gd name="connsiteY195" fmla="*/ 946880 h 1705557"/>
              <a:gd name="connsiteX196" fmla="*/ 7866538 w 10232859"/>
              <a:gd name="connsiteY196" fmla="*/ 961559 h 1705557"/>
              <a:gd name="connsiteX197" fmla="*/ 7912084 w 10232859"/>
              <a:gd name="connsiteY197" fmla="*/ 970314 h 1705557"/>
              <a:gd name="connsiteX198" fmla="*/ 7982264 w 10232859"/>
              <a:gd name="connsiteY198" fmla="*/ 982287 h 1705557"/>
              <a:gd name="connsiteX199" fmla="*/ 7991272 w 10232859"/>
              <a:gd name="connsiteY199" fmla="*/ 987618 h 1705557"/>
              <a:gd name="connsiteX200" fmla="*/ 8006496 w 10232859"/>
              <a:gd name="connsiteY200" fmla="*/ 979353 h 1705557"/>
              <a:gd name="connsiteX201" fmla="*/ 8034497 w 10232859"/>
              <a:gd name="connsiteY201" fmla="*/ 978568 h 1705557"/>
              <a:gd name="connsiteX202" fmla="*/ 8150881 w 10232859"/>
              <a:gd name="connsiteY202" fmla="*/ 996925 h 1705557"/>
              <a:gd name="connsiteX203" fmla="*/ 8172106 w 10232859"/>
              <a:gd name="connsiteY203" fmla="*/ 997026 h 1705557"/>
              <a:gd name="connsiteX204" fmla="*/ 8196076 w 10232859"/>
              <a:gd name="connsiteY204" fmla="*/ 1006592 h 1705557"/>
              <a:gd name="connsiteX205" fmla="*/ 8247463 w 10232859"/>
              <a:gd name="connsiteY205" fmla="*/ 1022846 h 1705557"/>
              <a:gd name="connsiteX206" fmla="*/ 8279272 w 10232859"/>
              <a:gd name="connsiteY206" fmla="*/ 1039435 h 1705557"/>
              <a:gd name="connsiteX207" fmla="*/ 8289611 w 10232859"/>
              <a:gd name="connsiteY207" fmla="*/ 1035144 h 1705557"/>
              <a:gd name="connsiteX208" fmla="*/ 8311483 w 10232859"/>
              <a:gd name="connsiteY208" fmla="*/ 1035913 h 1705557"/>
              <a:gd name="connsiteX209" fmla="*/ 8399489 w 10232859"/>
              <a:gd name="connsiteY209" fmla="*/ 1055076 h 1705557"/>
              <a:gd name="connsiteX210" fmla="*/ 8415973 w 10232859"/>
              <a:gd name="connsiteY210" fmla="*/ 1056174 h 1705557"/>
              <a:gd name="connsiteX211" fmla="*/ 8433326 w 10232859"/>
              <a:gd name="connsiteY211" fmla="*/ 1064395 h 1705557"/>
              <a:gd name="connsiteX212" fmla="*/ 8502328 w 10232859"/>
              <a:gd name="connsiteY212" fmla="*/ 1098012 h 1705557"/>
              <a:gd name="connsiteX213" fmla="*/ 8534346 w 10232859"/>
              <a:gd name="connsiteY213" fmla="*/ 1113494 h 1705557"/>
              <a:gd name="connsiteX214" fmla="*/ 8534980 w 10232859"/>
              <a:gd name="connsiteY214" fmla="*/ 1117375 h 1705557"/>
              <a:gd name="connsiteX215" fmla="*/ 8544104 w 10232859"/>
              <a:gd name="connsiteY215" fmla="*/ 1114920 h 1705557"/>
              <a:gd name="connsiteX216" fmla="*/ 8567742 w 10232859"/>
              <a:gd name="connsiteY216" fmla="*/ 1124104 h 1705557"/>
              <a:gd name="connsiteX217" fmla="*/ 8633779 w 10232859"/>
              <a:gd name="connsiteY217" fmla="*/ 1145740 h 1705557"/>
              <a:gd name="connsiteX218" fmla="*/ 8676965 w 10232859"/>
              <a:gd name="connsiteY218" fmla="*/ 1163463 h 1705557"/>
              <a:gd name="connsiteX219" fmla="*/ 8698944 w 10232859"/>
              <a:gd name="connsiteY219" fmla="*/ 1163453 h 1705557"/>
              <a:gd name="connsiteX220" fmla="*/ 8711456 w 10232859"/>
              <a:gd name="connsiteY220" fmla="*/ 1175731 h 1705557"/>
              <a:gd name="connsiteX221" fmla="*/ 8732793 w 10232859"/>
              <a:gd name="connsiteY221" fmla="*/ 1179486 h 1705557"/>
              <a:gd name="connsiteX222" fmla="*/ 8751897 w 10232859"/>
              <a:gd name="connsiteY222" fmla="*/ 1197400 h 1705557"/>
              <a:gd name="connsiteX223" fmla="*/ 8793564 w 10232859"/>
              <a:gd name="connsiteY223" fmla="*/ 1179086 h 1705557"/>
              <a:gd name="connsiteX224" fmla="*/ 8834270 w 10232859"/>
              <a:gd name="connsiteY224" fmla="*/ 1213138 h 1705557"/>
              <a:gd name="connsiteX225" fmla="*/ 8853872 w 10232859"/>
              <a:gd name="connsiteY225" fmla="*/ 1221228 h 1705557"/>
              <a:gd name="connsiteX226" fmla="*/ 8861901 w 10232859"/>
              <a:gd name="connsiteY226" fmla="*/ 1217889 h 1705557"/>
              <a:gd name="connsiteX227" fmla="*/ 8874168 w 10232859"/>
              <a:gd name="connsiteY227" fmla="*/ 1220481 h 1705557"/>
              <a:gd name="connsiteX228" fmla="*/ 8871123 w 10232859"/>
              <a:gd name="connsiteY228" fmla="*/ 1227674 h 1705557"/>
              <a:gd name="connsiteX229" fmla="*/ 8903537 w 10232859"/>
              <a:gd name="connsiteY229" fmla="*/ 1237102 h 1705557"/>
              <a:gd name="connsiteX230" fmla="*/ 8933767 w 10232859"/>
              <a:gd name="connsiteY230" fmla="*/ 1269882 h 1705557"/>
              <a:gd name="connsiteX231" fmla="*/ 8985765 w 10232859"/>
              <a:gd name="connsiteY231" fmla="*/ 1294178 h 1705557"/>
              <a:gd name="connsiteX232" fmla="*/ 9071444 w 10232859"/>
              <a:gd name="connsiteY232" fmla="*/ 1323819 h 1705557"/>
              <a:gd name="connsiteX233" fmla="*/ 9096711 w 10232859"/>
              <a:gd name="connsiteY233" fmla="*/ 1334291 h 1705557"/>
              <a:gd name="connsiteX234" fmla="*/ 9338853 w 10232859"/>
              <a:gd name="connsiteY234" fmla="*/ 1454560 h 1705557"/>
              <a:gd name="connsiteX235" fmla="*/ 9520814 w 10232859"/>
              <a:gd name="connsiteY235" fmla="*/ 1456341 h 1705557"/>
              <a:gd name="connsiteX236" fmla="*/ 9702271 w 10232859"/>
              <a:gd name="connsiteY236" fmla="*/ 1495067 h 1705557"/>
              <a:gd name="connsiteX237" fmla="*/ 9744273 w 10232859"/>
              <a:gd name="connsiteY237" fmla="*/ 1530026 h 1705557"/>
              <a:gd name="connsiteX238" fmla="*/ 9771903 w 10232859"/>
              <a:gd name="connsiteY238" fmla="*/ 1536548 h 1705557"/>
              <a:gd name="connsiteX239" fmla="*/ 9818565 w 10232859"/>
              <a:gd name="connsiteY239" fmla="*/ 1545059 h 1705557"/>
              <a:gd name="connsiteX240" fmla="*/ 9882202 w 10232859"/>
              <a:gd name="connsiteY240" fmla="*/ 1572402 h 1705557"/>
              <a:gd name="connsiteX241" fmla="*/ 10022025 w 10232859"/>
              <a:gd name="connsiteY241" fmla="*/ 1606210 h 1705557"/>
              <a:gd name="connsiteX242" fmla="*/ 10220406 w 10232859"/>
              <a:gd name="connsiteY242" fmla="*/ 1683519 h 1705557"/>
              <a:gd name="connsiteX243" fmla="*/ 10232859 w 10232859"/>
              <a:gd name="connsiteY243" fmla="*/ 1705557 h 1705557"/>
              <a:gd name="connsiteX244" fmla="*/ 0 w 10232859"/>
              <a:gd name="connsiteY244" fmla="*/ 1705557 h 1705557"/>
              <a:gd name="connsiteX245" fmla="*/ 0 w 10232859"/>
              <a:gd name="connsiteY245" fmla="*/ 28342 h 1705557"/>
              <a:gd name="connsiteX246" fmla="*/ 8097 w 10232859"/>
              <a:gd name="connsiteY246" fmla="*/ 30869 h 1705557"/>
              <a:gd name="connsiteX247" fmla="*/ 77128 w 10232859"/>
              <a:gd name="connsiteY247" fmla="*/ 13381 h 1705557"/>
              <a:gd name="connsiteX248" fmla="*/ 188338 w 10232859"/>
              <a:gd name="connsiteY248" fmla="*/ 11593 h 1705557"/>
              <a:gd name="connsiteX249" fmla="*/ 298809 w 10232859"/>
              <a:gd name="connsiteY249" fmla="*/ 12712 h 1705557"/>
              <a:gd name="connsiteX250" fmla="*/ 338985 w 10232859"/>
              <a:gd name="connsiteY250" fmla="*/ 14520 h 1705557"/>
              <a:gd name="connsiteX251" fmla="*/ 409815 w 10232859"/>
              <a:gd name="connsiteY251" fmla="*/ 11559 h 1705557"/>
              <a:gd name="connsiteX252" fmla="*/ 424169 w 10232859"/>
              <a:gd name="connsiteY252"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909571 w 10232859"/>
              <a:gd name="connsiteY27" fmla="*/ 165085 h 1705557"/>
              <a:gd name="connsiteX28" fmla="*/ 2002612 w 10232859"/>
              <a:gd name="connsiteY28" fmla="*/ 191856 h 1705557"/>
              <a:gd name="connsiteX29" fmla="*/ 2155278 w 10232859"/>
              <a:gd name="connsiteY29" fmla="*/ 204338 h 1705557"/>
              <a:gd name="connsiteX30" fmla="*/ 2166398 w 10232859"/>
              <a:gd name="connsiteY30" fmla="*/ 213479 h 1705557"/>
              <a:gd name="connsiteX31" fmla="*/ 2180455 w 10232859"/>
              <a:gd name="connsiteY31" fmla="*/ 219408 h 1705557"/>
              <a:gd name="connsiteX32" fmla="*/ 2182638 w 10232859"/>
              <a:gd name="connsiteY32" fmla="*/ 218827 h 1705557"/>
              <a:gd name="connsiteX33" fmla="*/ 2200348 w 10232859"/>
              <a:gd name="connsiteY33" fmla="*/ 221830 h 1705557"/>
              <a:gd name="connsiteX34" fmla="*/ 2203307 w 10232859"/>
              <a:gd name="connsiteY34" fmla="*/ 225104 h 1705557"/>
              <a:gd name="connsiteX35" fmla="*/ 2215170 w 10232859"/>
              <a:gd name="connsiteY35" fmla="*/ 227986 h 1705557"/>
              <a:gd name="connsiteX36" fmla="*/ 2237765 w 10232859"/>
              <a:gd name="connsiteY36" fmla="*/ 235871 h 1705557"/>
              <a:gd name="connsiteX37" fmla="*/ 2242719 w 10232859"/>
              <a:gd name="connsiteY37" fmla="*/ 235274 h 1705557"/>
              <a:gd name="connsiteX38" fmla="*/ 2277928 w 10232859"/>
              <a:gd name="connsiteY38" fmla="*/ 243941 h 1705557"/>
              <a:gd name="connsiteX39" fmla="*/ 2278759 w 10232859"/>
              <a:gd name="connsiteY39" fmla="*/ 243077 h 1705557"/>
              <a:gd name="connsiteX40" fmla="*/ 2290187 w 10232859"/>
              <a:gd name="connsiteY40" fmla="*/ 241223 h 1705557"/>
              <a:gd name="connsiteX41" fmla="*/ 2311246 w 10232859"/>
              <a:gd name="connsiteY41" fmla="*/ 239922 h 1705557"/>
              <a:gd name="connsiteX42" fmla="*/ 2364066 w 10232859"/>
              <a:gd name="connsiteY42" fmla="*/ 224751 h 1705557"/>
              <a:gd name="connsiteX43" fmla="*/ 2400814 w 10232859"/>
              <a:gd name="connsiteY43" fmla="*/ 233679 h 1705557"/>
              <a:gd name="connsiteX44" fmla="*/ 2408414 w 10232859"/>
              <a:gd name="connsiteY44" fmla="*/ 234943 h 1705557"/>
              <a:gd name="connsiteX45" fmla="*/ 2408650 w 10232859"/>
              <a:gd name="connsiteY45" fmla="*/ 234748 h 1705557"/>
              <a:gd name="connsiteX46" fmla="*/ 2416835 w 10232859"/>
              <a:gd name="connsiteY46" fmla="*/ 235642 h 1705557"/>
              <a:gd name="connsiteX47" fmla="*/ 2422271 w 10232859"/>
              <a:gd name="connsiteY47" fmla="*/ 237247 h 1705557"/>
              <a:gd name="connsiteX48" fmla="*/ 2490341 w 10232859"/>
              <a:gd name="connsiteY48" fmla="*/ 217588 h 1705557"/>
              <a:gd name="connsiteX49" fmla="*/ 2588929 w 10232859"/>
              <a:gd name="connsiteY49" fmla="*/ 207494 h 1705557"/>
              <a:gd name="connsiteX50" fmla="*/ 2687426 w 10232859"/>
              <a:gd name="connsiteY50" fmla="*/ 200362 h 1705557"/>
              <a:gd name="connsiteX51" fmla="*/ 2723517 w 10232859"/>
              <a:gd name="connsiteY51" fmla="*/ 199166 h 1705557"/>
              <a:gd name="connsiteX52" fmla="*/ 2785956 w 10232859"/>
              <a:gd name="connsiteY52" fmla="*/ 190918 h 1705557"/>
              <a:gd name="connsiteX53" fmla="*/ 2813378 w 10232859"/>
              <a:gd name="connsiteY53" fmla="*/ 183347 h 1705557"/>
              <a:gd name="connsiteX54" fmla="*/ 2814782 w 10232859"/>
              <a:gd name="connsiteY54" fmla="*/ 183667 h 1705557"/>
              <a:gd name="connsiteX55" fmla="*/ 2816580 w 10232859"/>
              <a:gd name="connsiteY55" fmla="*/ 180880 h 1705557"/>
              <a:gd name="connsiteX56" fmla="*/ 2821623 w 10232859"/>
              <a:gd name="connsiteY56" fmla="*/ 179389 h 1705557"/>
              <a:gd name="connsiteX57" fmla="*/ 2836688 w 10232859"/>
              <a:gd name="connsiteY57" fmla="*/ 179485 h 1705557"/>
              <a:gd name="connsiteX58" fmla="*/ 2842564 w 10232859"/>
              <a:gd name="connsiteY58" fmla="*/ 180209 h 1705557"/>
              <a:gd name="connsiteX59" fmla="*/ 2850712 w 10232859"/>
              <a:gd name="connsiteY59" fmla="*/ 179804 h 1705557"/>
              <a:gd name="connsiteX60" fmla="*/ 2850846 w 10232859"/>
              <a:gd name="connsiteY60" fmla="*/ 179576 h 1705557"/>
              <a:gd name="connsiteX61" fmla="*/ 2858611 w 10232859"/>
              <a:gd name="connsiteY61" fmla="*/ 179626 h 1705557"/>
              <a:gd name="connsiteX62" fmla="*/ 2897454 w 10232859"/>
              <a:gd name="connsiteY62" fmla="*/ 182628 h 1705557"/>
              <a:gd name="connsiteX63" fmla="*/ 2940369 w 10232859"/>
              <a:gd name="connsiteY63" fmla="*/ 159458 h 1705557"/>
              <a:gd name="connsiteX64" fmla="*/ 2959670 w 10232859"/>
              <a:gd name="connsiteY64" fmla="*/ 154881 h 1705557"/>
              <a:gd name="connsiteX65" fmla="*/ 2969615 w 10232859"/>
              <a:gd name="connsiteY65" fmla="*/ 151269 h 1705557"/>
              <a:gd name="connsiteX66" fmla="*/ 2970000 w 10232859"/>
              <a:gd name="connsiteY66" fmla="*/ 150290 h 1705557"/>
              <a:gd name="connsiteX67" fmla="*/ 3007272 w 10232859"/>
              <a:gd name="connsiteY67" fmla="*/ 153280 h 1705557"/>
              <a:gd name="connsiteX68" fmla="*/ 3011677 w 10232859"/>
              <a:gd name="connsiteY68" fmla="*/ 151918 h 1705557"/>
              <a:gd name="connsiteX69" fmla="*/ 3036668 w 10232859"/>
              <a:gd name="connsiteY69" fmla="*/ 156118 h 1705557"/>
              <a:gd name="connsiteX70" fmla="*/ 3049208 w 10232859"/>
              <a:gd name="connsiteY70" fmla="*/ 157087 h 1705557"/>
              <a:gd name="connsiteX71" fmla="*/ 3053517 w 10232859"/>
              <a:gd name="connsiteY71" fmla="*/ 159836 h 1705557"/>
              <a:gd name="connsiteX72" fmla="*/ 3071637 w 10232859"/>
              <a:gd name="connsiteY72" fmla="*/ 160010 h 1705557"/>
              <a:gd name="connsiteX73" fmla="*/ 3110077 w 10232859"/>
              <a:gd name="connsiteY73" fmla="*/ 155716 h 1705557"/>
              <a:gd name="connsiteX74" fmla="*/ 3173743 w 10232859"/>
              <a:gd name="connsiteY74" fmla="*/ 166095 h 1705557"/>
              <a:gd name="connsiteX75" fmla="*/ 3254203 w 10232859"/>
              <a:gd name="connsiteY75" fmla="*/ 158270 h 1705557"/>
              <a:gd name="connsiteX76" fmla="*/ 3380350 w 10232859"/>
              <a:gd name="connsiteY76" fmla="*/ 157665 h 1705557"/>
              <a:gd name="connsiteX77" fmla="*/ 3476147 w 10232859"/>
              <a:gd name="connsiteY77" fmla="*/ 177439 h 1705557"/>
              <a:gd name="connsiteX78" fmla="*/ 3581876 w 10232859"/>
              <a:gd name="connsiteY78" fmla="*/ 156962 h 1705557"/>
              <a:gd name="connsiteX79" fmla="*/ 3704761 w 10232859"/>
              <a:gd name="connsiteY79" fmla="*/ 157006 h 1705557"/>
              <a:gd name="connsiteX80" fmla="*/ 3755040 w 10232859"/>
              <a:gd name="connsiteY80" fmla="*/ 148492 h 1705557"/>
              <a:gd name="connsiteX81" fmla="*/ 3804689 w 10232859"/>
              <a:gd name="connsiteY81" fmla="*/ 158407 h 1705557"/>
              <a:gd name="connsiteX82" fmla="*/ 3821793 w 10232859"/>
              <a:gd name="connsiteY82" fmla="*/ 151257 h 1705557"/>
              <a:gd name="connsiteX83" fmla="*/ 3824682 w 10232859"/>
              <a:gd name="connsiteY83" fmla="*/ 149833 h 1705557"/>
              <a:gd name="connsiteX84" fmla="*/ 3837536 w 10232859"/>
              <a:gd name="connsiteY84" fmla="*/ 148292 h 1705557"/>
              <a:gd name="connsiteX85" fmla="*/ 3839550 w 10232859"/>
              <a:gd name="connsiteY85" fmla="*/ 142661 h 1705557"/>
              <a:gd name="connsiteX86" fmla="*/ 3857743 w 10232859"/>
              <a:gd name="connsiteY86" fmla="*/ 136618 h 1705557"/>
              <a:gd name="connsiteX87" fmla="*/ 3881852 w 10232859"/>
              <a:gd name="connsiteY87" fmla="*/ 135231 h 1705557"/>
              <a:gd name="connsiteX88" fmla="*/ 3998088 w 10232859"/>
              <a:gd name="connsiteY88" fmla="*/ 134446 h 1705557"/>
              <a:gd name="connsiteX89" fmla="*/ 4066682 w 10232859"/>
              <a:gd name="connsiteY89" fmla="*/ 130661 h 1705557"/>
              <a:gd name="connsiteX90" fmla="*/ 4091246 w 10232859"/>
              <a:gd name="connsiteY90" fmla="*/ 124017 h 1705557"/>
              <a:gd name="connsiteX91" fmla="*/ 4126556 w 10232859"/>
              <a:gd name="connsiteY91" fmla="*/ 118239 h 1705557"/>
              <a:gd name="connsiteX92" fmla="*/ 4187717 w 10232859"/>
              <a:gd name="connsiteY92" fmla="*/ 104010 h 1705557"/>
              <a:gd name="connsiteX93" fmla="*/ 4220826 w 10232859"/>
              <a:gd name="connsiteY93" fmla="*/ 102505 h 1705557"/>
              <a:gd name="connsiteX94" fmla="*/ 4239014 w 10232859"/>
              <a:gd name="connsiteY94" fmla="*/ 97354 h 1705557"/>
              <a:gd name="connsiteX95" fmla="*/ 4246653 w 10232859"/>
              <a:gd name="connsiteY95" fmla="*/ 97874 h 1705557"/>
              <a:gd name="connsiteX96" fmla="*/ 4271841 w 10232859"/>
              <a:gd name="connsiteY96" fmla="*/ 96702 h 1705557"/>
              <a:gd name="connsiteX97" fmla="*/ 4286277 w 10232859"/>
              <a:gd name="connsiteY97" fmla="*/ 96687 h 1705557"/>
              <a:gd name="connsiteX98" fmla="*/ 4292025 w 10232859"/>
              <a:gd name="connsiteY98" fmla="*/ 96921 h 1705557"/>
              <a:gd name="connsiteX99" fmla="*/ 4304713 w 10232859"/>
              <a:gd name="connsiteY99" fmla="*/ 102187 h 1705557"/>
              <a:gd name="connsiteX100" fmla="*/ 4321285 w 10232859"/>
              <a:gd name="connsiteY100" fmla="*/ 100074 h 1705557"/>
              <a:gd name="connsiteX101" fmla="*/ 4339561 w 10232859"/>
              <a:gd name="connsiteY101" fmla="*/ 105320 h 1705557"/>
              <a:gd name="connsiteX102" fmla="*/ 4343990 w 10232859"/>
              <a:gd name="connsiteY102" fmla="*/ 101090 h 1705557"/>
              <a:gd name="connsiteX103" fmla="*/ 4358885 w 10232859"/>
              <a:gd name="connsiteY103" fmla="*/ 96778 h 1705557"/>
              <a:gd name="connsiteX104" fmla="*/ 4371648 w 10232859"/>
              <a:gd name="connsiteY104" fmla="*/ 101826 h 1705557"/>
              <a:gd name="connsiteX105" fmla="*/ 4398380 w 10232859"/>
              <a:gd name="connsiteY105" fmla="*/ 104961 h 1705557"/>
              <a:gd name="connsiteX106" fmla="*/ 4405729 w 10232859"/>
              <a:gd name="connsiteY106" fmla="*/ 104191 h 1705557"/>
              <a:gd name="connsiteX107" fmla="*/ 4431408 w 10232859"/>
              <a:gd name="connsiteY107" fmla="*/ 110825 h 1705557"/>
              <a:gd name="connsiteX108" fmla="*/ 4472183 w 10232859"/>
              <a:gd name="connsiteY108" fmla="*/ 116430 h 1705557"/>
              <a:gd name="connsiteX109" fmla="*/ 4518828 w 10232859"/>
              <a:gd name="connsiteY109" fmla="*/ 119114 h 1705557"/>
              <a:gd name="connsiteX110" fmla="*/ 4532040 w 10232859"/>
              <a:gd name="connsiteY110" fmla="*/ 124307 h 1705557"/>
              <a:gd name="connsiteX111" fmla="*/ 4617778 w 10232859"/>
              <a:gd name="connsiteY111" fmla="*/ 136993 h 1705557"/>
              <a:gd name="connsiteX112" fmla="*/ 4641872 w 10232859"/>
              <a:gd name="connsiteY112" fmla="*/ 140721 h 1705557"/>
              <a:gd name="connsiteX113" fmla="*/ 4662766 w 10232859"/>
              <a:gd name="connsiteY113" fmla="*/ 138952 h 1705557"/>
              <a:gd name="connsiteX114" fmla="*/ 4667770 w 10232859"/>
              <a:gd name="connsiteY114" fmla="*/ 134208 h 1705557"/>
              <a:gd name="connsiteX115" fmla="*/ 4681052 w 10232859"/>
              <a:gd name="connsiteY115" fmla="*/ 135461 h 1705557"/>
              <a:gd name="connsiteX116" fmla="*/ 4684624 w 10232859"/>
              <a:gd name="connsiteY116" fmla="*/ 134755 h 1705557"/>
              <a:gd name="connsiteX117" fmla="*/ 4705061 w 10232859"/>
              <a:gd name="connsiteY117" fmla="*/ 131748 h 1705557"/>
              <a:gd name="connsiteX118" fmla="*/ 4747746 w 10232859"/>
              <a:gd name="connsiteY118" fmla="*/ 151131 h 1705557"/>
              <a:gd name="connsiteX119" fmla="*/ 4801045 w 10232859"/>
              <a:gd name="connsiteY119" fmla="*/ 153753 h 1705557"/>
              <a:gd name="connsiteX120" fmla="*/ 5001600 w 10232859"/>
              <a:gd name="connsiteY120" fmla="*/ 196753 h 1705557"/>
              <a:gd name="connsiteX121" fmla="*/ 5033465 w 10232859"/>
              <a:gd name="connsiteY121" fmla="*/ 182429 h 1705557"/>
              <a:gd name="connsiteX122" fmla="*/ 5115965 w 10232859"/>
              <a:gd name="connsiteY122" fmla="*/ 192583 h 1705557"/>
              <a:gd name="connsiteX123" fmla="*/ 5237936 w 10232859"/>
              <a:gd name="connsiteY123" fmla="*/ 246022 h 1705557"/>
              <a:gd name="connsiteX124" fmla="*/ 5290566 w 10232859"/>
              <a:gd name="connsiteY124" fmla="*/ 269809 h 1705557"/>
              <a:gd name="connsiteX125" fmla="*/ 5344878 w 10232859"/>
              <a:gd name="connsiteY125" fmla="*/ 282874 h 1705557"/>
              <a:gd name="connsiteX126" fmla="*/ 5413398 w 10232859"/>
              <a:gd name="connsiteY126" fmla="*/ 282749 h 1705557"/>
              <a:gd name="connsiteX127" fmla="*/ 5415629 w 10232859"/>
              <a:gd name="connsiteY127" fmla="*/ 282282 h 1705557"/>
              <a:gd name="connsiteX128" fmla="*/ 5433078 w 10232859"/>
              <a:gd name="connsiteY128" fmla="*/ 286198 h 1705557"/>
              <a:gd name="connsiteX129" fmla="*/ 5435759 w 10232859"/>
              <a:gd name="connsiteY129" fmla="*/ 289614 h 1705557"/>
              <a:gd name="connsiteX130" fmla="*/ 5447372 w 10232859"/>
              <a:gd name="connsiteY130" fmla="*/ 293101 h 1705557"/>
              <a:gd name="connsiteX131" fmla="*/ 5469289 w 10232859"/>
              <a:gd name="connsiteY131" fmla="*/ 302134 h 1705557"/>
              <a:gd name="connsiteX132" fmla="*/ 5508752 w 10232859"/>
              <a:gd name="connsiteY132" fmla="*/ 312267 h 1705557"/>
              <a:gd name="connsiteX133" fmla="*/ 5509657 w 10232859"/>
              <a:gd name="connsiteY133" fmla="*/ 311450 h 1705557"/>
              <a:gd name="connsiteX134" fmla="*/ 5521245 w 10232859"/>
              <a:gd name="connsiteY134" fmla="*/ 310202 h 1705557"/>
              <a:gd name="connsiteX135" fmla="*/ 5542415 w 10232859"/>
              <a:gd name="connsiteY135" fmla="*/ 310009 h 1705557"/>
              <a:gd name="connsiteX136" fmla="*/ 5596538 w 10232859"/>
              <a:gd name="connsiteY136" fmla="*/ 297667 h 1705557"/>
              <a:gd name="connsiteX137" fmla="*/ 5632514 w 10232859"/>
              <a:gd name="connsiteY137" fmla="*/ 308476 h 1705557"/>
              <a:gd name="connsiteX138" fmla="*/ 5640005 w 10232859"/>
              <a:gd name="connsiteY138" fmla="*/ 310131 h 1705557"/>
              <a:gd name="connsiteX139" fmla="*/ 5640259 w 10232859"/>
              <a:gd name="connsiteY139" fmla="*/ 309949 h 1705557"/>
              <a:gd name="connsiteX140" fmla="*/ 5648365 w 10232859"/>
              <a:gd name="connsiteY140" fmla="*/ 311268 h 1705557"/>
              <a:gd name="connsiteX141" fmla="*/ 5653662 w 10232859"/>
              <a:gd name="connsiteY141" fmla="*/ 313149 h 1705557"/>
              <a:gd name="connsiteX142" fmla="*/ 5668196 w 10232859"/>
              <a:gd name="connsiteY142" fmla="*/ 316360 h 1705557"/>
              <a:gd name="connsiteX143" fmla="*/ 5673886 w 10232859"/>
              <a:gd name="connsiteY143" fmla="*/ 316040 h 1705557"/>
              <a:gd name="connsiteX144" fmla="*/ 5677139 w 10232859"/>
              <a:gd name="connsiteY144" fmla="*/ 313859 h 1705557"/>
              <a:gd name="connsiteX145" fmla="*/ 5708983 w 10232859"/>
              <a:gd name="connsiteY145" fmla="*/ 313188 h 1705557"/>
              <a:gd name="connsiteX146" fmla="*/ 5773909 w 10232859"/>
              <a:gd name="connsiteY146" fmla="*/ 318575 h 1705557"/>
              <a:gd name="connsiteX147" fmla="*/ 5809500 w 10232859"/>
              <a:gd name="connsiteY147" fmla="*/ 324964 h 1705557"/>
              <a:gd name="connsiteX148" fmla="*/ 5908729 w 10232859"/>
              <a:gd name="connsiteY148" fmla="*/ 338849 h 1705557"/>
              <a:gd name="connsiteX149" fmla="*/ 6009654 w 10232859"/>
              <a:gd name="connsiteY149" fmla="*/ 350040 h 1705557"/>
              <a:gd name="connsiteX150" fmla="*/ 6067487 w 10232859"/>
              <a:gd name="connsiteY150" fmla="*/ 340226 h 1705557"/>
              <a:gd name="connsiteX151" fmla="*/ 6073281 w 10232859"/>
              <a:gd name="connsiteY151" fmla="*/ 340830 h 1705557"/>
              <a:gd name="connsiteX152" fmla="*/ 6086225 w 10232859"/>
              <a:gd name="connsiteY152" fmla="*/ 346135 h 1705557"/>
              <a:gd name="connsiteX153" fmla="*/ 6105063 w 10232859"/>
              <a:gd name="connsiteY153" fmla="*/ 353854 h 1705557"/>
              <a:gd name="connsiteX154" fmla="*/ 6135796 w 10232859"/>
              <a:gd name="connsiteY154" fmla="*/ 369657 h 1705557"/>
              <a:gd name="connsiteX155" fmla="*/ 6195166 w 10232859"/>
              <a:gd name="connsiteY155" fmla="*/ 366704 h 1705557"/>
              <a:gd name="connsiteX156" fmla="*/ 6216259 w 10232859"/>
              <a:gd name="connsiteY156" fmla="*/ 369879 h 1705557"/>
              <a:gd name="connsiteX157" fmla="*/ 6228331 w 10232859"/>
              <a:gd name="connsiteY157" fmla="*/ 370548 h 1705557"/>
              <a:gd name="connsiteX158" fmla="*/ 6229602 w 10232859"/>
              <a:gd name="connsiteY158" fmla="*/ 369928 h 1705557"/>
              <a:gd name="connsiteX159" fmla="*/ 6258988 w 10232859"/>
              <a:gd name="connsiteY159" fmla="*/ 385174 h 1705557"/>
              <a:gd name="connsiteX160" fmla="*/ 6264106 w 10232859"/>
              <a:gd name="connsiteY160" fmla="*/ 385655 h 1705557"/>
              <a:gd name="connsiteX161" fmla="*/ 6281703 w 10232859"/>
              <a:gd name="connsiteY161" fmla="*/ 397568 h 1705557"/>
              <a:gd name="connsiteX162" fmla="*/ 6291622 w 10232859"/>
              <a:gd name="connsiteY162" fmla="*/ 402669 h 1705557"/>
              <a:gd name="connsiteX163" fmla="*/ 6292712 w 10232859"/>
              <a:gd name="connsiteY163" fmla="*/ 406285 h 1705557"/>
              <a:gd name="connsiteX164" fmla="*/ 6308227 w 10232859"/>
              <a:gd name="connsiteY164" fmla="*/ 412710 h 1705557"/>
              <a:gd name="connsiteX165" fmla="*/ 6328981 w 10232859"/>
              <a:gd name="connsiteY165" fmla="*/ 416009 h 1705557"/>
              <a:gd name="connsiteX166" fmla="*/ 6368693 w 10232859"/>
              <a:gd name="connsiteY166" fmla="*/ 424359 h 1705557"/>
              <a:gd name="connsiteX167" fmla="*/ 6414811 w 10232859"/>
              <a:gd name="connsiteY167" fmla="*/ 458714 h 1705557"/>
              <a:gd name="connsiteX168" fmla="*/ 6467879 w 10232859"/>
              <a:gd name="connsiteY168" fmla="*/ 474762 h 1705557"/>
              <a:gd name="connsiteX169" fmla="*/ 6564351 w 10232859"/>
              <a:gd name="connsiteY169" fmla="*/ 544032 h 1705557"/>
              <a:gd name="connsiteX170" fmla="*/ 6711178 w 10232859"/>
              <a:gd name="connsiteY170" fmla="*/ 580124 h 1705557"/>
              <a:gd name="connsiteX171" fmla="*/ 6764036 w 10232859"/>
              <a:gd name="connsiteY171" fmla="*/ 595457 h 1705557"/>
              <a:gd name="connsiteX172" fmla="*/ 6858983 w 10232859"/>
              <a:gd name="connsiteY172" fmla="*/ 630237 h 1705557"/>
              <a:gd name="connsiteX173" fmla="*/ 6910661 w 10232859"/>
              <a:gd name="connsiteY173" fmla="*/ 641134 h 1705557"/>
              <a:gd name="connsiteX174" fmla="*/ 6944111 w 10232859"/>
              <a:gd name="connsiteY174" fmla="*/ 666016 h 1705557"/>
              <a:gd name="connsiteX175" fmla="*/ 6965771 w 10232859"/>
              <a:gd name="connsiteY175" fmla="*/ 666445 h 1705557"/>
              <a:gd name="connsiteX176" fmla="*/ 6969639 w 10232859"/>
              <a:gd name="connsiteY176" fmla="*/ 666351 h 1705557"/>
              <a:gd name="connsiteX177" fmla="*/ 6982242 w 10232859"/>
              <a:gd name="connsiteY177" fmla="*/ 669626 h 1705557"/>
              <a:gd name="connsiteX178" fmla="*/ 6989387 w 10232859"/>
              <a:gd name="connsiteY178" fmla="*/ 665988 h 1705557"/>
              <a:gd name="connsiteX179" fmla="*/ 7010930 w 10232859"/>
              <a:gd name="connsiteY179" fmla="*/ 667648 h 1705557"/>
              <a:gd name="connsiteX180" fmla="*/ 7033125 w 10232859"/>
              <a:gd name="connsiteY180" fmla="*/ 674950 h 1705557"/>
              <a:gd name="connsiteX181" fmla="*/ 7134461 w 10232859"/>
              <a:gd name="connsiteY181" fmla="*/ 714706 h 1705557"/>
              <a:gd name="connsiteX182" fmla="*/ 7197450 w 10232859"/>
              <a:gd name="connsiteY182" fmla="*/ 735608 h 1705557"/>
              <a:gd name="connsiteX183" fmla="*/ 7225084 w 10232859"/>
              <a:gd name="connsiteY183" fmla="*/ 739019 h 1705557"/>
              <a:gd name="connsiteX184" fmla="*/ 7261183 w 10232859"/>
              <a:gd name="connsiteY184" fmla="*/ 746827 h 1705557"/>
              <a:gd name="connsiteX185" fmla="*/ 7327760 w 10232859"/>
              <a:gd name="connsiteY185" fmla="*/ 757100 h 1705557"/>
              <a:gd name="connsiteX186" fmla="*/ 7412222 w 10232859"/>
              <a:gd name="connsiteY186" fmla="*/ 777001 h 1705557"/>
              <a:gd name="connsiteX187" fmla="*/ 7457904 w 10232859"/>
              <a:gd name="connsiteY187" fmla="*/ 810835 h 1705557"/>
              <a:gd name="connsiteX188" fmla="*/ 7465795 w 10232859"/>
              <a:gd name="connsiteY188" fmla="*/ 809112 h 1705557"/>
              <a:gd name="connsiteX189" fmla="*/ 7505046 w 10232859"/>
              <a:gd name="connsiteY189" fmla="*/ 823031 h 1705557"/>
              <a:gd name="connsiteX190" fmla="*/ 7623220 w 10232859"/>
              <a:gd name="connsiteY190" fmla="*/ 895034 h 1705557"/>
              <a:gd name="connsiteX191" fmla="*/ 7700458 w 10232859"/>
              <a:gd name="connsiteY191" fmla="*/ 921593 h 1705557"/>
              <a:gd name="connsiteX192" fmla="*/ 7730988 w 10232859"/>
              <a:gd name="connsiteY192" fmla="*/ 927270 h 1705557"/>
              <a:gd name="connsiteX193" fmla="*/ 7781942 w 10232859"/>
              <a:gd name="connsiteY193" fmla="*/ 937017 h 1705557"/>
              <a:gd name="connsiteX194" fmla="*/ 7827704 w 10232859"/>
              <a:gd name="connsiteY194" fmla="*/ 935072 h 1705557"/>
              <a:gd name="connsiteX195" fmla="*/ 7867270 w 10232859"/>
              <a:gd name="connsiteY195" fmla="*/ 946880 h 1705557"/>
              <a:gd name="connsiteX196" fmla="*/ 7866538 w 10232859"/>
              <a:gd name="connsiteY196" fmla="*/ 961559 h 1705557"/>
              <a:gd name="connsiteX197" fmla="*/ 7912084 w 10232859"/>
              <a:gd name="connsiteY197" fmla="*/ 970314 h 1705557"/>
              <a:gd name="connsiteX198" fmla="*/ 7982264 w 10232859"/>
              <a:gd name="connsiteY198" fmla="*/ 982287 h 1705557"/>
              <a:gd name="connsiteX199" fmla="*/ 7991272 w 10232859"/>
              <a:gd name="connsiteY199" fmla="*/ 987618 h 1705557"/>
              <a:gd name="connsiteX200" fmla="*/ 8006496 w 10232859"/>
              <a:gd name="connsiteY200" fmla="*/ 979353 h 1705557"/>
              <a:gd name="connsiteX201" fmla="*/ 8034497 w 10232859"/>
              <a:gd name="connsiteY201" fmla="*/ 978568 h 1705557"/>
              <a:gd name="connsiteX202" fmla="*/ 8150881 w 10232859"/>
              <a:gd name="connsiteY202" fmla="*/ 996925 h 1705557"/>
              <a:gd name="connsiteX203" fmla="*/ 8172106 w 10232859"/>
              <a:gd name="connsiteY203" fmla="*/ 997026 h 1705557"/>
              <a:gd name="connsiteX204" fmla="*/ 8196076 w 10232859"/>
              <a:gd name="connsiteY204" fmla="*/ 1006592 h 1705557"/>
              <a:gd name="connsiteX205" fmla="*/ 8247463 w 10232859"/>
              <a:gd name="connsiteY205" fmla="*/ 1022846 h 1705557"/>
              <a:gd name="connsiteX206" fmla="*/ 8279272 w 10232859"/>
              <a:gd name="connsiteY206" fmla="*/ 1039435 h 1705557"/>
              <a:gd name="connsiteX207" fmla="*/ 8289611 w 10232859"/>
              <a:gd name="connsiteY207" fmla="*/ 1035144 h 1705557"/>
              <a:gd name="connsiteX208" fmla="*/ 8311483 w 10232859"/>
              <a:gd name="connsiteY208" fmla="*/ 1035913 h 1705557"/>
              <a:gd name="connsiteX209" fmla="*/ 8399489 w 10232859"/>
              <a:gd name="connsiteY209" fmla="*/ 1055076 h 1705557"/>
              <a:gd name="connsiteX210" fmla="*/ 8415973 w 10232859"/>
              <a:gd name="connsiteY210" fmla="*/ 1056174 h 1705557"/>
              <a:gd name="connsiteX211" fmla="*/ 8433326 w 10232859"/>
              <a:gd name="connsiteY211" fmla="*/ 1064395 h 1705557"/>
              <a:gd name="connsiteX212" fmla="*/ 8502328 w 10232859"/>
              <a:gd name="connsiteY212" fmla="*/ 1098012 h 1705557"/>
              <a:gd name="connsiteX213" fmla="*/ 8534346 w 10232859"/>
              <a:gd name="connsiteY213" fmla="*/ 1113494 h 1705557"/>
              <a:gd name="connsiteX214" fmla="*/ 8534980 w 10232859"/>
              <a:gd name="connsiteY214" fmla="*/ 1117375 h 1705557"/>
              <a:gd name="connsiteX215" fmla="*/ 8544104 w 10232859"/>
              <a:gd name="connsiteY215" fmla="*/ 1114920 h 1705557"/>
              <a:gd name="connsiteX216" fmla="*/ 8567742 w 10232859"/>
              <a:gd name="connsiteY216" fmla="*/ 1124104 h 1705557"/>
              <a:gd name="connsiteX217" fmla="*/ 8633779 w 10232859"/>
              <a:gd name="connsiteY217" fmla="*/ 1145740 h 1705557"/>
              <a:gd name="connsiteX218" fmla="*/ 8676965 w 10232859"/>
              <a:gd name="connsiteY218" fmla="*/ 1163463 h 1705557"/>
              <a:gd name="connsiteX219" fmla="*/ 8698944 w 10232859"/>
              <a:gd name="connsiteY219" fmla="*/ 1163453 h 1705557"/>
              <a:gd name="connsiteX220" fmla="*/ 8711456 w 10232859"/>
              <a:gd name="connsiteY220" fmla="*/ 1175731 h 1705557"/>
              <a:gd name="connsiteX221" fmla="*/ 8732793 w 10232859"/>
              <a:gd name="connsiteY221" fmla="*/ 1179486 h 1705557"/>
              <a:gd name="connsiteX222" fmla="*/ 8751897 w 10232859"/>
              <a:gd name="connsiteY222" fmla="*/ 1197400 h 1705557"/>
              <a:gd name="connsiteX223" fmla="*/ 8793564 w 10232859"/>
              <a:gd name="connsiteY223" fmla="*/ 1179086 h 1705557"/>
              <a:gd name="connsiteX224" fmla="*/ 8834270 w 10232859"/>
              <a:gd name="connsiteY224" fmla="*/ 1213138 h 1705557"/>
              <a:gd name="connsiteX225" fmla="*/ 8853872 w 10232859"/>
              <a:gd name="connsiteY225" fmla="*/ 1221228 h 1705557"/>
              <a:gd name="connsiteX226" fmla="*/ 8861901 w 10232859"/>
              <a:gd name="connsiteY226" fmla="*/ 1217889 h 1705557"/>
              <a:gd name="connsiteX227" fmla="*/ 8874168 w 10232859"/>
              <a:gd name="connsiteY227" fmla="*/ 1220481 h 1705557"/>
              <a:gd name="connsiteX228" fmla="*/ 8871123 w 10232859"/>
              <a:gd name="connsiteY228" fmla="*/ 1227674 h 1705557"/>
              <a:gd name="connsiteX229" fmla="*/ 8903537 w 10232859"/>
              <a:gd name="connsiteY229" fmla="*/ 1237102 h 1705557"/>
              <a:gd name="connsiteX230" fmla="*/ 8933767 w 10232859"/>
              <a:gd name="connsiteY230" fmla="*/ 1269882 h 1705557"/>
              <a:gd name="connsiteX231" fmla="*/ 8985765 w 10232859"/>
              <a:gd name="connsiteY231" fmla="*/ 1294178 h 1705557"/>
              <a:gd name="connsiteX232" fmla="*/ 9071444 w 10232859"/>
              <a:gd name="connsiteY232" fmla="*/ 1323819 h 1705557"/>
              <a:gd name="connsiteX233" fmla="*/ 9096711 w 10232859"/>
              <a:gd name="connsiteY233" fmla="*/ 1334291 h 1705557"/>
              <a:gd name="connsiteX234" fmla="*/ 9338853 w 10232859"/>
              <a:gd name="connsiteY234" fmla="*/ 1454560 h 1705557"/>
              <a:gd name="connsiteX235" fmla="*/ 9520814 w 10232859"/>
              <a:gd name="connsiteY235" fmla="*/ 1456341 h 1705557"/>
              <a:gd name="connsiteX236" fmla="*/ 9702271 w 10232859"/>
              <a:gd name="connsiteY236" fmla="*/ 1495067 h 1705557"/>
              <a:gd name="connsiteX237" fmla="*/ 9744273 w 10232859"/>
              <a:gd name="connsiteY237" fmla="*/ 1530026 h 1705557"/>
              <a:gd name="connsiteX238" fmla="*/ 9771903 w 10232859"/>
              <a:gd name="connsiteY238" fmla="*/ 1536548 h 1705557"/>
              <a:gd name="connsiteX239" fmla="*/ 9818565 w 10232859"/>
              <a:gd name="connsiteY239" fmla="*/ 1545059 h 1705557"/>
              <a:gd name="connsiteX240" fmla="*/ 9882202 w 10232859"/>
              <a:gd name="connsiteY240" fmla="*/ 1572402 h 1705557"/>
              <a:gd name="connsiteX241" fmla="*/ 10022025 w 10232859"/>
              <a:gd name="connsiteY241" fmla="*/ 1606210 h 1705557"/>
              <a:gd name="connsiteX242" fmla="*/ 10220406 w 10232859"/>
              <a:gd name="connsiteY242" fmla="*/ 1683519 h 1705557"/>
              <a:gd name="connsiteX243" fmla="*/ 10232859 w 10232859"/>
              <a:gd name="connsiteY243" fmla="*/ 1705557 h 1705557"/>
              <a:gd name="connsiteX244" fmla="*/ 0 w 10232859"/>
              <a:gd name="connsiteY244" fmla="*/ 1705557 h 1705557"/>
              <a:gd name="connsiteX245" fmla="*/ 0 w 10232859"/>
              <a:gd name="connsiteY245" fmla="*/ 28342 h 1705557"/>
              <a:gd name="connsiteX246" fmla="*/ 8097 w 10232859"/>
              <a:gd name="connsiteY246" fmla="*/ 30869 h 1705557"/>
              <a:gd name="connsiteX247" fmla="*/ 77128 w 10232859"/>
              <a:gd name="connsiteY247" fmla="*/ 13381 h 1705557"/>
              <a:gd name="connsiteX248" fmla="*/ 188338 w 10232859"/>
              <a:gd name="connsiteY248" fmla="*/ 11593 h 1705557"/>
              <a:gd name="connsiteX249" fmla="*/ 298809 w 10232859"/>
              <a:gd name="connsiteY249" fmla="*/ 12712 h 1705557"/>
              <a:gd name="connsiteX250" fmla="*/ 338985 w 10232859"/>
              <a:gd name="connsiteY250" fmla="*/ 14520 h 1705557"/>
              <a:gd name="connsiteX251" fmla="*/ 409815 w 10232859"/>
              <a:gd name="connsiteY251" fmla="*/ 11559 h 1705557"/>
              <a:gd name="connsiteX252" fmla="*/ 424169 w 10232859"/>
              <a:gd name="connsiteY252"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909571 w 10232859"/>
              <a:gd name="connsiteY27" fmla="*/ 165085 h 1705557"/>
              <a:gd name="connsiteX28" fmla="*/ 2002612 w 10232859"/>
              <a:gd name="connsiteY28" fmla="*/ 191856 h 1705557"/>
              <a:gd name="connsiteX29" fmla="*/ 2155278 w 10232859"/>
              <a:gd name="connsiteY29" fmla="*/ 204338 h 1705557"/>
              <a:gd name="connsiteX30" fmla="*/ 2166398 w 10232859"/>
              <a:gd name="connsiteY30" fmla="*/ 213479 h 1705557"/>
              <a:gd name="connsiteX31" fmla="*/ 2180455 w 10232859"/>
              <a:gd name="connsiteY31" fmla="*/ 219408 h 1705557"/>
              <a:gd name="connsiteX32" fmla="*/ 2182638 w 10232859"/>
              <a:gd name="connsiteY32" fmla="*/ 218827 h 1705557"/>
              <a:gd name="connsiteX33" fmla="*/ 2200348 w 10232859"/>
              <a:gd name="connsiteY33" fmla="*/ 221830 h 1705557"/>
              <a:gd name="connsiteX34" fmla="*/ 2203307 w 10232859"/>
              <a:gd name="connsiteY34" fmla="*/ 225104 h 1705557"/>
              <a:gd name="connsiteX35" fmla="*/ 2215170 w 10232859"/>
              <a:gd name="connsiteY35" fmla="*/ 227986 h 1705557"/>
              <a:gd name="connsiteX36" fmla="*/ 2237765 w 10232859"/>
              <a:gd name="connsiteY36" fmla="*/ 235871 h 1705557"/>
              <a:gd name="connsiteX37" fmla="*/ 2242719 w 10232859"/>
              <a:gd name="connsiteY37" fmla="*/ 235274 h 1705557"/>
              <a:gd name="connsiteX38" fmla="*/ 2277928 w 10232859"/>
              <a:gd name="connsiteY38" fmla="*/ 243941 h 1705557"/>
              <a:gd name="connsiteX39" fmla="*/ 2278759 w 10232859"/>
              <a:gd name="connsiteY39" fmla="*/ 243077 h 1705557"/>
              <a:gd name="connsiteX40" fmla="*/ 2290187 w 10232859"/>
              <a:gd name="connsiteY40" fmla="*/ 241223 h 1705557"/>
              <a:gd name="connsiteX41" fmla="*/ 2311246 w 10232859"/>
              <a:gd name="connsiteY41" fmla="*/ 239922 h 1705557"/>
              <a:gd name="connsiteX42" fmla="*/ 2364066 w 10232859"/>
              <a:gd name="connsiteY42" fmla="*/ 224751 h 1705557"/>
              <a:gd name="connsiteX43" fmla="*/ 2400814 w 10232859"/>
              <a:gd name="connsiteY43" fmla="*/ 233679 h 1705557"/>
              <a:gd name="connsiteX44" fmla="*/ 2408414 w 10232859"/>
              <a:gd name="connsiteY44" fmla="*/ 234943 h 1705557"/>
              <a:gd name="connsiteX45" fmla="*/ 2408650 w 10232859"/>
              <a:gd name="connsiteY45" fmla="*/ 234748 h 1705557"/>
              <a:gd name="connsiteX46" fmla="*/ 2416835 w 10232859"/>
              <a:gd name="connsiteY46" fmla="*/ 235642 h 1705557"/>
              <a:gd name="connsiteX47" fmla="*/ 2422271 w 10232859"/>
              <a:gd name="connsiteY47" fmla="*/ 237247 h 1705557"/>
              <a:gd name="connsiteX48" fmla="*/ 2490341 w 10232859"/>
              <a:gd name="connsiteY48" fmla="*/ 217588 h 1705557"/>
              <a:gd name="connsiteX49" fmla="*/ 2588929 w 10232859"/>
              <a:gd name="connsiteY49" fmla="*/ 207494 h 1705557"/>
              <a:gd name="connsiteX50" fmla="*/ 2687426 w 10232859"/>
              <a:gd name="connsiteY50" fmla="*/ 200362 h 1705557"/>
              <a:gd name="connsiteX51" fmla="*/ 2723517 w 10232859"/>
              <a:gd name="connsiteY51" fmla="*/ 199166 h 1705557"/>
              <a:gd name="connsiteX52" fmla="*/ 2785956 w 10232859"/>
              <a:gd name="connsiteY52" fmla="*/ 190918 h 1705557"/>
              <a:gd name="connsiteX53" fmla="*/ 2813378 w 10232859"/>
              <a:gd name="connsiteY53" fmla="*/ 183347 h 1705557"/>
              <a:gd name="connsiteX54" fmla="*/ 2814782 w 10232859"/>
              <a:gd name="connsiteY54" fmla="*/ 183667 h 1705557"/>
              <a:gd name="connsiteX55" fmla="*/ 2816580 w 10232859"/>
              <a:gd name="connsiteY55" fmla="*/ 180880 h 1705557"/>
              <a:gd name="connsiteX56" fmla="*/ 2821623 w 10232859"/>
              <a:gd name="connsiteY56" fmla="*/ 179389 h 1705557"/>
              <a:gd name="connsiteX57" fmla="*/ 2836688 w 10232859"/>
              <a:gd name="connsiteY57" fmla="*/ 179485 h 1705557"/>
              <a:gd name="connsiteX58" fmla="*/ 2842564 w 10232859"/>
              <a:gd name="connsiteY58" fmla="*/ 180209 h 1705557"/>
              <a:gd name="connsiteX59" fmla="*/ 2850712 w 10232859"/>
              <a:gd name="connsiteY59" fmla="*/ 179804 h 1705557"/>
              <a:gd name="connsiteX60" fmla="*/ 2850846 w 10232859"/>
              <a:gd name="connsiteY60" fmla="*/ 179576 h 1705557"/>
              <a:gd name="connsiteX61" fmla="*/ 2858611 w 10232859"/>
              <a:gd name="connsiteY61" fmla="*/ 179626 h 1705557"/>
              <a:gd name="connsiteX62" fmla="*/ 2897454 w 10232859"/>
              <a:gd name="connsiteY62" fmla="*/ 182628 h 1705557"/>
              <a:gd name="connsiteX63" fmla="*/ 2940369 w 10232859"/>
              <a:gd name="connsiteY63" fmla="*/ 159458 h 1705557"/>
              <a:gd name="connsiteX64" fmla="*/ 2959670 w 10232859"/>
              <a:gd name="connsiteY64" fmla="*/ 154881 h 1705557"/>
              <a:gd name="connsiteX65" fmla="*/ 2969615 w 10232859"/>
              <a:gd name="connsiteY65" fmla="*/ 151269 h 1705557"/>
              <a:gd name="connsiteX66" fmla="*/ 2970000 w 10232859"/>
              <a:gd name="connsiteY66" fmla="*/ 150290 h 1705557"/>
              <a:gd name="connsiteX67" fmla="*/ 3007272 w 10232859"/>
              <a:gd name="connsiteY67" fmla="*/ 153280 h 1705557"/>
              <a:gd name="connsiteX68" fmla="*/ 3011677 w 10232859"/>
              <a:gd name="connsiteY68" fmla="*/ 151918 h 1705557"/>
              <a:gd name="connsiteX69" fmla="*/ 3036668 w 10232859"/>
              <a:gd name="connsiteY69" fmla="*/ 156118 h 1705557"/>
              <a:gd name="connsiteX70" fmla="*/ 3049208 w 10232859"/>
              <a:gd name="connsiteY70" fmla="*/ 157087 h 1705557"/>
              <a:gd name="connsiteX71" fmla="*/ 3053517 w 10232859"/>
              <a:gd name="connsiteY71" fmla="*/ 159836 h 1705557"/>
              <a:gd name="connsiteX72" fmla="*/ 3071637 w 10232859"/>
              <a:gd name="connsiteY72" fmla="*/ 160010 h 1705557"/>
              <a:gd name="connsiteX73" fmla="*/ 3110077 w 10232859"/>
              <a:gd name="connsiteY73" fmla="*/ 155716 h 1705557"/>
              <a:gd name="connsiteX74" fmla="*/ 3173743 w 10232859"/>
              <a:gd name="connsiteY74" fmla="*/ 166095 h 1705557"/>
              <a:gd name="connsiteX75" fmla="*/ 3254203 w 10232859"/>
              <a:gd name="connsiteY75" fmla="*/ 158270 h 1705557"/>
              <a:gd name="connsiteX76" fmla="*/ 3380350 w 10232859"/>
              <a:gd name="connsiteY76" fmla="*/ 157665 h 1705557"/>
              <a:gd name="connsiteX77" fmla="*/ 3476147 w 10232859"/>
              <a:gd name="connsiteY77" fmla="*/ 177439 h 1705557"/>
              <a:gd name="connsiteX78" fmla="*/ 3581876 w 10232859"/>
              <a:gd name="connsiteY78" fmla="*/ 156962 h 1705557"/>
              <a:gd name="connsiteX79" fmla="*/ 3704761 w 10232859"/>
              <a:gd name="connsiteY79" fmla="*/ 157006 h 1705557"/>
              <a:gd name="connsiteX80" fmla="*/ 3755040 w 10232859"/>
              <a:gd name="connsiteY80" fmla="*/ 148492 h 1705557"/>
              <a:gd name="connsiteX81" fmla="*/ 3804689 w 10232859"/>
              <a:gd name="connsiteY81" fmla="*/ 158407 h 1705557"/>
              <a:gd name="connsiteX82" fmla="*/ 3821793 w 10232859"/>
              <a:gd name="connsiteY82" fmla="*/ 151257 h 1705557"/>
              <a:gd name="connsiteX83" fmla="*/ 3824682 w 10232859"/>
              <a:gd name="connsiteY83" fmla="*/ 149833 h 1705557"/>
              <a:gd name="connsiteX84" fmla="*/ 3837536 w 10232859"/>
              <a:gd name="connsiteY84" fmla="*/ 148292 h 1705557"/>
              <a:gd name="connsiteX85" fmla="*/ 3839550 w 10232859"/>
              <a:gd name="connsiteY85" fmla="*/ 142661 h 1705557"/>
              <a:gd name="connsiteX86" fmla="*/ 3857743 w 10232859"/>
              <a:gd name="connsiteY86" fmla="*/ 136618 h 1705557"/>
              <a:gd name="connsiteX87" fmla="*/ 3881852 w 10232859"/>
              <a:gd name="connsiteY87" fmla="*/ 135231 h 1705557"/>
              <a:gd name="connsiteX88" fmla="*/ 3998088 w 10232859"/>
              <a:gd name="connsiteY88" fmla="*/ 134446 h 1705557"/>
              <a:gd name="connsiteX89" fmla="*/ 4066682 w 10232859"/>
              <a:gd name="connsiteY89" fmla="*/ 130661 h 1705557"/>
              <a:gd name="connsiteX90" fmla="*/ 4091246 w 10232859"/>
              <a:gd name="connsiteY90" fmla="*/ 124017 h 1705557"/>
              <a:gd name="connsiteX91" fmla="*/ 4126556 w 10232859"/>
              <a:gd name="connsiteY91" fmla="*/ 118239 h 1705557"/>
              <a:gd name="connsiteX92" fmla="*/ 4187717 w 10232859"/>
              <a:gd name="connsiteY92" fmla="*/ 104010 h 1705557"/>
              <a:gd name="connsiteX93" fmla="*/ 4220826 w 10232859"/>
              <a:gd name="connsiteY93" fmla="*/ 102505 h 1705557"/>
              <a:gd name="connsiteX94" fmla="*/ 4239014 w 10232859"/>
              <a:gd name="connsiteY94" fmla="*/ 97354 h 1705557"/>
              <a:gd name="connsiteX95" fmla="*/ 4246653 w 10232859"/>
              <a:gd name="connsiteY95" fmla="*/ 97874 h 1705557"/>
              <a:gd name="connsiteX96" fmla="*/ 4271841 w 10232859"/>
              <a:gd name="connsiteY96" fmla="*/ 96702 h 1705557"/>
              <a:gd name="connsiteX97" fmla="*/ 4286277 w 10232859"/>
              <a:gd name="connsiteY97" fmla="*/ 96687 h 1705557"/>
              <a:gd name="connsiteX98" fmla="*/ 4292025 w 10232859"/>
              <a:gd name="connsiteY98" fmla="*/ 96921 h 1705557"/>
              <a:gd name="connsiteX99" fmla="*/ 4304713 w 10232859"/>
              <a:gd name="connsiteY99" fmla="*/ 102187 h 1705557"/>
              <a:gd name="connsiteX100" fmla="*/ 4321285 w 10232859"/>
              <a:gd name="connsiteY100" fmla="*/ 100074 h 1705557"/>
              <a:gd name="connsiteX101" fmla="*/ 4339561 w 10232859"/>
              <a:gd name="connsiteY101" fmla="*/ 105320 h 1705557"/>
              <a:gd name="connsiteX102" fmla="*/ 4343990 w 10232859"/>
              <a:gd name="connsiteY102" fmla="*/ 101090 h 1705557"/>
              <a:gd name="connsiteX103" fmla="*/ 4358885 w 10232859"/>
              <a:gd name="connsiteY103" fmla="*/ 96778 h 1705557"/>
              <a:gd name="connsiteX104" fmla="*/ 4371648 w 10232859"/>
              <a:gd name="connsiteY104" fmla="*/ 101826 h 1705557"/>
              <a:gd name="connsiteX105" fmla="*/ 4398380 w 10232859"/>
              <a:gd name="connsiteY105" fmla="*/ 104961 h 1705557"/>
              <a:gd name="connsiteX106" fmla="*/ 4405729 w 10232859"/>
              <a:gd name="connsiteY106" fmla="*/ 104191 h 1705557"/>
              <a:gd name="connsiteX107" fmla="*/ 4431408 w 10232859"/>
              <a:gd name="connsiteY107" fmla="*/ 110825 h 1705557"/>
              <a:gd name="connsiteX108" fmla="*/ 4472183 w 10232859"/>
              <a:gd name="connsiteY108" fmla="*/ 116430 h 1705557"/>
              <a:gd name="connsiteX109" fmla="*/ 4518828 w 10232859"/>
              <a:gd name="connsiteY109" fmla="*/ 119114 h 1705557"/>
              <a:gd name="connsiteX110" fmla="*/ 4532040 w 10232859"/>
              <a:gd name="connsiteY110" fmla="*/ 124307 h 1705557"/>
              <a:gd name="connsiteX111" fmla="*/ 4617778 w 10232859"/>
              <a:gd name="connsiteY111" fmla="*/ 136993 h 1705557"/>
              <a:gd name="connsiteX112" fmla="*/ 4641872 w 10232859"/>
              <a:gd name="connsiteY112" fmla="*/ 140721 h 1705557"/>
              <a:gd name="connsiteX113" fmla="*/ 4662766 w 10232859"/>
              <a:gd name="connsiteY113" fmla="*/ 138952 h 1705557"/>
              <a:gd name="connsiteX114" fmla="*/ 4667770 w 10232859"/>
              <a:gd name="connsiteY114" fmla="*/ 134208 h 1705557"/>
              <a:gd name="connsiteX115" fmla="*/ 4681052 w 10232859"/>
              <a:gd name="connsiteY115" fmla="*/ 135461 h 1705557"/>
              <a:gd name="connsiteX116" fmla="*/ 4684624 w 10232859"/>
              <a:gd name="connsiteY116" fmla="*/ 134755 h 1705557"/>
              <a:gd name="connsiteX117" fmla="*/ 4705061 w 10232859"/>
              <a:gd name="connsiteY117" fmla="*/ 131748 h 1705557"/>
              <a:gd name="connsiteX118" fmla="*/ 4747746 w 10232859"/>
              <a:gd name="connsiteY118" fmla="*/ 151131 h 1705557"/>
              <a:gd name="connsiteX119" fmla="*/ 4801045 w 10232859"/>
              <a:gd name="connsiteY119" fmla="*/ 153753 h 1705557"/>
              <a:gd name="connsiteX120" fmla="*/ 5001600 w 10232859"/>
              <a:gd name="connsiteY120" fmla="*/ 196753 h 1705557"/>
              <a:gd name="connsiteX121" fmla="*/ 5033465 w 10232859"/>
              <a:gd name="connsiteY121" fmla="*/ 182429 h 1705557"/>
              <a:gd name="connsiteX122" fmla="*/ 5115965 w 10232859"/>
              <a:gd name="connsiteY122" fmla="*/ 192583 h 1705557"/>
              <a:gd name="connsiteX123" fmla="*/ 5237936 w 10232859"/>
              <a:gd name="connsiteY123" fmla="*/ 246022 h 1705557"/>
              <a:gd name="connsiteX124" fmla="*/ 5290566 w 10232859"/>
              <a:gd name="connsiteY124" fmla="*/ 269809 h 1705557"/>
              <a:gd name="connsiteX125" fmla="*/ 5344878 w 10232859"/>
              <a:gd name="connsiteY125" fmla="*/ 282874 h 1705557"/>
              <a:gd name="connsiteX126" fmla="*/ 5413398 w 10232859"/>
              <a:gd name="connsiteY126" fmla="*/ 282749 h 1705557"/>
              <a:gd name="connsiteX127" fmla="*/ 5415629 w 10232859"/>
              <a:gd name="connsiteY127" fmla="*/ 282282 h 1705557"/>
              <a:gd name="connsiteX128" fmla="*/ 5433078 w 10232859"/>
              <a:gd name="connsiteY128" fmla="*/ 286198 h 1705557"/>
              <a:gd name="connsiteX129" fmla="*/ 5435759 w 10232859"/>
              <a:gd name="connsiteY129" fmla="*/ 289614 h 1705557"/>
              <a:gd name="connsiteX130" fmla="*/ 5447372 w 10232859"/>
              <a:gd name="connsiteY130" fmla="*/ 293101 h 1705557"/>
              <a:gd name="connsiteX131" fmla="*/ 5469289 w 10232859"/>
              <a:gd name="connsiteY131" fmla="*/ 302134 h 1705557"/>
              <a:gd name="connsiteX132" fmla="*/ 5508752 w 10232859"/>
              <a:gd name="connsiteY132" fmla="*/ 312267 h 1705557"/>
              <a:gd name="connsiteX133" fmla="*/ 5509657 w 10232859"/>
              <a:gd name="connsiteY133" fmla="*/ 311450 h 1705557"/>
              <a:gd name="connsiteX134" fmla="*/ 5521245 w 10232859"/>
              <a:gd name="connsiteY134" fmla="*/ 310202 h 1705557"/>
              <a:gd name="connsiteX135" fmla="*/ 5542415 w 10232859"/>
              <a:gd name="connsiteY135" fmla="*/ 310009 h 1705557"/>
              <a:gd name="connsiteX136" fmla="*/ 5596538 w 10232859"/>
              <a:gd name="connsiteY136" fmla="*/ 297667 h 1705557"/>
              <a:gd name="connsiteX137" fmla="*/ 5632514 w 10232859"/>
              <a:gd name="connsiteY137" fmla="*/ 308476 h 1705557"/>
              <a:gd name="connsiteX138" fmla="*/ 5640005 w 10232859"/>
              <a:gd name="connsiteY138" fmla="*/ 310131 h 1705557"/>
              <a:gd name="connsiteX139" fmla="*/ 5640259 w 10232859"/>
              <a:gd name="connsiteY139" fmla="*/ 309949 h 1705557"/>
              <a:gd name="connsiteX140" fmla="*/ 5648365 w 10232859"/>
              <a:gd name="connsiteY140" fmla="*/ 311268 h 1705557"/>
              <a:gd name="connsiteX141" fmla="*/ 5653662 w 10232859"/>
              <a:gd name="connsiteY141" fmla="*/ 313149 h 1705557"/>
              <a:gd name="connsiteX142" fmla="*/ 5668196 w 10232859"/>
              <a:gd name="connsiteY142" fmla="*/ 316360 h 1705557"/>
              <a:gd name="connsiteX143" fmla="*/ 5673886 w 10232859"/>
              <a:gd name="connsiteY143" fmla="*/ 316040 h 1705557"/>
              <a:gd name="connsiteX144" fmla="*/ 5677139 w 10232859"/>
              <a:gd name="connsiteY144" fmla="*/ 313859 h 1705557"/>
              <a:gd name="connsiteX145" fmla="*/ 5708983 w 10232859"/>
              <a:gd name="connsiteY145" fmla="*/ 313188 h 1705557"/>
              <a:gd name="connsiteX146" fmla="*/ 5773909 w 10232859"/>
              <a:gd name="connsiteY146" fmla="*/ 318575 h 1705557"/>
              <a:gd name="connsiteX147" fmla="*/ 5809500 w 10232859"/>
              <a:gd name="connsiteY147" fmla="*/ 324964 h 1705557"/>
              <a:gd name="connsiteX148" fmla="*/ 5908729 w 10232859"/>
              <a:gd name="connsiteY148" fmla="*/ 338849 h 1705557"/>
              <a:gd name="connsiteX149" fmla="*/ 6009654 w 10232859"/>
              <a:gd name="connsiteY149" fmla="*/ 350040 h 1705557"/>
              <a:gd name="connsiteX150" fmla="*/ 6067487 w 10232859"/>
              <a:gd name="connsiteY150" fmla="*/ 340226 h 1705557"/>
              <a:gd name="connsiteX151" fmla="*/ 6073281 w 10232859"/>
              <a:gd name="connsiteY151" fmla="*/ 340830 h 1705557"/>
              <a:gd name="connsiteX152" fmla="*/ 6086225 w 10232859"/>
              <a:gd name="connsiteY152" fmla="*/ 346135 h 1705557"/>
              <a:gd name="connsiteX153" fmla="*/ 6105063 w 10232859"/>
              <a:gd name="connsiteY153" fmla="*/ 353854 h 1705557"/>
              <a:gd name="connsiteX154" fmla="*/ 6135796 w 10232859"/>
              <a:gd name="connsiteY154" fmla="*/ 369657 h 1705557"/>
              <a:gd name="connsiteX155" fmla="*/ 6195166 w 10232859"/>
              <a:gd name="connsiteY155" fmla="*/ 366704 h 1705557"/>
              <a:gd name="connsiteX156" fmla="*/ 6216259 w 10232859"/>
              <a:gd name="connsiteY156" fmla="*/ 369879 h 1705557"/>
              <a:gd name="connsiteX157" fmla="*/ 6228331 w 10232859"/>
              <a:gd name="connsiteY157" fmla="*/ 370548 h 1705557"/>
              <a:gd name="connsiteX158" fmla="*/ 6229602 w 10232859"/>
              <a:gd name="connsiteY158" fmla="*/ 369928 h 1705557"/>
              <a:gd name="connsiteX159" fmla="*/ 6258988 w 10232859"/>
              <a:gd name="connsiteY159" fmla="*/ 385174 h 1705557"/>
              <a:gd name="connsiteX160" fmla="*/ 6264106 w 10232859"/>
              <a:gd name="connsiteY160" fmla="*/ 385655 h 1705557"/>
              <a:gd name="connsiteX161" fmla="*/ 6281703 w 10232859"/>
              <a:gd name="connsiteY161" fmla="*/ 397568 h 1705557"/>
              <a:gd name="connsiteX162" fmla="*/ 6291622 w 10232859"/>
              <a:gd name="connsiteY162" fmla="*/ 402669 h 1705557"/>
              <a:gd name="connsiteX163" fmla="*/ 6292712 w 10232859"/>
              <a:gd name="connsiteY163" fmla="*/ 406285 h 1705557"/>
              <a:gd name="connsiteX164" fmla="*/ 6308227 w 10232859"/>
              <a:gd name="connsiteY164" fmla="*/ 412710 h 1705557"/>
              <a:gd name="connsiteX165" fmla="*/ 6328981 w 10232859"/>
              <a:gd name="connsiteY165" fmla="*/ 416009 h 1705557"/>
              <a:gd name="connsiteX166" fmla="*/ 6368693 w 10232859"/>
              <a:gd name="connsiteY166" fmla="*/ 424359 h 1705557"/>
              <a:gd name="connsiteX167" fmla="*/ 6414811 w 10232859"/>
              <a:gd name="connsiteY167" fmla="*/ 458714 h 1705557"/>
              <a:gd name="connsiteX168" fmla="*/ 6467879 w 10232859"/>
              <a:gd name="connsiteY168" fmla="*/ 474762 h 1705557"/>
              <a:gd name="connsiteX169" fmla="*/ 6564351 w 10232859"/>
              <a:gd name="connsiteY169" fmla="*/ 544032 h 1705557"/>
              <a:gd name="connsiteX170" fmla="*/ 6711178 w 10232859"/>
              <a:gd name="connsiteY170" fmla="*/ 580124 h 1705557"/>
              <a:gd name="connsiteX171" fmla="*/ 6764036 w 10232859"/>
              <a:gd name="connsiteY171" fmla="*/ 595457 h 1705557"/>
              <a:gd name="connsiteX172" fmla="*/ 6858983 w 10232859"/>
              <a:gd name="connsiteY172" fmla="*/ 630237 h 1705557"/>
              <a:gd name="connsiteX173" fmla="*/ 6910661 w 10232859"/>
              <a:gd name="connsiteY173" fmla="*/ 641134 h 1705557"/>
              <a:gd name="connsiteX174" fmla="*/ 6944111 w 10232859"/>
              <a:gd name="connsiteY174" fmla="*/ 666016 h 1705557"/>
              <a:gd name="connsiteX175" fmla="*/ 6965771 w 10232859"/>
              <a:gd name="connsiteY175" fmla="*/ 666445 h 1705557"/>
              <a:gd name="connsiteX176" fmla="*/ 6969639 w 10232859"/>
              <a:gd name="connsiteY176" fmla="*/ 666351 h 1705557"/>
              <a:gd name="connsiteX177" fmla="*/ 6982242 w 10232859"/>
              <a:gd name="connsiteY177" fmla="*/ 669626 h 1705557"/>
              <a:gd name="connsiteX178" fmla="*/ 6989387 w 10232859"/>
              <a:gd name="connsiteY178" fmla="*/ 665988 h 1705557"/>
              <a:gd name="connsiteX179" fmla="*/ 7010930 w 10232859"/>
              <a:gd name="connsiteY179" fmla="*/ 667648 h 1705557"/>
              <a:gd name="connsiteX180" fmla="*/ 7033125 w 10232859"/>
              <a:gd name="connsiteY180" fmla="*/ 674950 h 1705557"/>
              <a:gd name="connsiteX181" fmla="*/ 7134461 w 10232859"/>
              <a:gd name="connsiteY181" fmla="*/ 714706 h 1705557"/>
              <a:gd name="connsiteX182" fmla="*/ 7197450 w 10232859"/>
              <a:gd name="connsiteY182" fmla="*/ 735608 h 1705557"/>
              <a:gd name="connsiteX183" fmla="*/ 7225084 w 10232859"/>
              <a:gd name="connsiteY183" fmla="*/ 739019 h 1705557"/>
              <a:gd name="connsiteX184" fmla="*/ 7261183 w 10232859"/>
              <a:gd name="connsiteY184" fmla="*/ 746827 h 1705557"/>
              <a:gd name="connsiteX185" fmla="*/ 7327760 w 10232859"/>
              <a:gd name="connsiteY185" fmla="*/ 757100 h 1705557"/>
              <a:gd name="connsiteX186" fmla="*/ 7412222 w 10232859"/>
              <a:gd name="connsiteY186" fmla="*/ 777001 h 1705557"/>
              <a:gd name="connsiteX187" fmla="*/ 7457904 w 10232859"/>
              <a:gd name="connsiteY187" fmla="*/ 810835 h 1705557"/>
              <a:gd name="connsiteX188" fmla="*/ 7465795 w 10232859"/>
              <a:gd name="connsiteY188" fmla="*/ 809112 h 1705557"/>
              <a:gd name="connsiteX189" fmla="*/ 7505046 w 10232859"/>
              <a:gd name="connsiteY189" fmla="*/ 823031 h 1705557"/>
              <a:gd name="connsiteX190" fmla="*/ 7623220 w 10232859"/>
              <a:gd name="connsiteY190" fmla="*/ 895034 h 1705557"/>
              <a:gd name="connsiteX191" fmla="*/ 7700458 w 10232859"/>
              <a:gd name="connsiteY191" fmla="*/ 921593 h 1705557"/>
              <a:gd name="connsiteX192" fmla="*/ 7730988 w 10232859"/>
              <a:gd name="connsiteY192" fmla="*/ 927270 h 1705557"/>
              <a:gd name="connsiteX193" fmla="*/ 7781942 w 10232859"/>
              <a:gd name="connsiteY193" fmla="*/ 937017 h 1705557"/>
              <a:gd name="connsiteX194" fmla="*/ 7827704 w 10232859"/>
              <a:gd name="connsiteY194" fmla="*/ 935072 h 1705557"/>
              <a:gd name="connsiteX195" fmla="*/ 7867270 w 10232859"/>
              <a:gd name="connsiteY195" fmla="*/ 946880 h 1705557"/>
              <a:gd name="connsiteX196" fmla="*/ 7866538 w 10232859"/>
              <a:gd name="connsiteY196" fmla="*/ 961559 h 1705557"/>
              <a:gd name="connsiteX197" fmla="*/ 7912084 w 10232859"/>
              <a:gd name="connsiteY197" fmla="*/ 970314 h 1705557"/>
              <a:gd name="connsiteX198" fmla="*/ 7982264 w 10232859"/>
              <a:gd name="connsiteY198" fmla="*/ 982287 h 1705557"/>
              <a:gd name="connsiteX199" fmla="*/ 7991272 w 10232859"/>
              <a:gd name="connsiteY199" fmla="*/ 987618 h 1705557"/>
              <a:gd name="connsiteX200" fmla="*/ 8006496 w 10232859"/>
              <a:gd name="connsiteY200" fmla="*/ 979353 h 1705557"/>
              <a:gd name="connsiteX201" fmla="*/ 8034497 w 10232859"/>
              <a:gd name="connsiteY201" fmla="*/ 978568 h 1705557"/>
              <a:gd name="connsiteX202" fmla="*/ 8150881 w 10232859"/>
              <a:gd name="connsiteY202" fmla="*/ 996925 h 1705557"/>
              <a:gd name="connsiteX203" fmla="*/ 8172106 w 10232859"/>
              <a:gd name="connsiteY203" fmla="*/ 997026 h 1705557"/>
              <a:gd name="connsiteX204" fmla="*/ 8196076 w 10232859"/>
              <a:gd name="connsiteY204" fmla="*/ 1006592 h 1705557"/>
              <a:gd name="connsiteX205" fmla="*/ 8247463 w 10232859"/>
              <a:gd name="connsiteY205" fmla="*/ 1022846 h 1705557"/>
              <a:gd name="connsiteX206" fmla="*/ 8279272 w 10232859"/>
              <a:gd name="connsiteY206" fmla="*/ 1039435 h 1705557"/>
              <a:gd name="connsiteX207" fmla="*/ 8289611 w 10232859"/>
              <a:gd name="connsiteY207" fmla="*/ 1035144 h 1705557"/>
              <a:gd name="connsiteX208" fmla="*/ 8311483 w 10232859"/>
              <a:gd name="connsiteY208" fmla="*/ 1035913 h 1705557"/>
              <a:gd name="connsiteX209" fmla="*/ 8399489 w 10232859"/>
              <a:gd name="connsiteY209" fmla="*/ 1055076 h 1705557"/>
              <a:gd name="connsiteX210" fmla="*/ 8415973 w 10232859"/>
              <a:gd name="connsiteY210" fmla="*/ 1056174 h 1705557"/>
              <a:gd name="connsiteX211" fmla="*/ 8433326 w 10232859"/>
              <a:gd name="connsiteY211" fmla="*/ 1064395 h 1705557"/>
              <a:gd name="connsiteX212" fmla="*/ 8502328 w 10232859"/>
              <a:gd name="connsiteY212" fmla="*/ 1098012 h 1705557"/>
              <a:gd name="connsiteX213" fmla="*/ 8534346 w 10232859"/>
              <a:gd name="connsiteY213" fmla="*/ 1113494 h 1705557"/>
              <a:gd name="connsiteX214" fmla="*/ 8534980 w 10232859"/>
              <a:gd name="connsiteY214" fmla="*/ 1117375 h 1705557"/>
              <a:gd name="connsiteX215" fmla="*/ 8544104 w 10232859"/>
              <a:gd name="connsiteY215" fmla="*/ 1114920 h 1705557"/>
              <a:gd name="connsiteX216" fmla="*/ 8567742 w 10232859"/>
              <a:gd name="connsiteY216" fmla="*/ 1124104 h 1705557"/>
              <a:gd name="connsiteX217" fmla="*/ 8633779 w 10232859"/>
              <a:gd name="connsiteY217" fmla="*/ 1145740 h 1705557"/>
              <a:gd name="connsiteX218" fmla="*/ 8676965 w 10232859"/>
              <a:gd name="connsiteY218" fmla="*/ 1163463 h 1705557"/>
              <a:gd name="connsiteX219" fmla="*/ 8698944 w 10232859"/>
              <a:gd name="connsiteY219" fmla="*/ 1163453 h 1705557"/>
              <a:gd name="connsiteX220" fmla="*/ 8711456 w 10232859"/>
              <a:gd name="connsiteY220" fmla="*/ 1175731 h 1705557"/>
              <a:gd name="connsiteX221" fmla="*/ 8732793 w 10232859"/>
              <a:gd name="connsiteY221" fmla="*/ 1179486 h 1705557"/>
              <a:gd name="connsiteX222" fmla="*/ 8751897 w 10232859"/>
              <a:gd name="connsiteY222" fmla="*/ 1197400 h 1705557"/>
              <a:gd name="connsiteX223" fmla="*/ 8793564 w 10232859"/>
              <a:gd name="connsiteY223" fmla="*/ 1179086 h 1705557"/>
              <a:gd name="connsiteX224" fmla="*/ 8834270 w 10232859"/>
              <a:gd name="connsiteY224" fmla="*/ 1213138 h 1705557"/>
              <a:gd name="connsiteX225" fmla="*/ 8853872 w 10232859"/>
              <a:gd name="connsiteY225" fmla="*/ 1221228 h 1705557"/>
              <a:gd name="connsiteX226" fmla="*/ 8861901 w 10232859"/>
              <a:gd name="connsiteY226" fmla="*/ 1217889 h 1705557"/>
              <a:gd name="connsiteX227" fmla="*/ 8874168 w 10232859"/>
              <a:gd name="connsiteY227" fmla="*/ 1220481 h 1705557"/>
              <a:gd name="connsiteX228" fmla="*/ 8871123 w 10232859"/>
              <a:gd name="connsiteY228" fmla="*/ 1227674 h 1705557"/>
              <a:gd name="connsiteX229" fmla="*/ 8903537 w 10232859"/>
              <a:gd name="connsiteY229" fmla="*/ 1237102 h 1705557"/>
              <a:gd name="connsiteX230" fmla="*/ 8933767 w 10232859"/>
              <a:gd name="connsiteY230" fmla="*/ 1269882 h 1705557"/>
              <a:gd name="connsiteX231" fmla="*/ 8985765 w 10232859"/>
              <a:gd name="connsiteY231" fmla="*/ 1294178 h 1705557"/>
              <a:gd name="connsiteX232" fmla="*/ 9071444 w 10232859"/>
              <a:gd name="connsiteY232" fmla="*/ 1323819 h 1705557"/>
              <a:gd name="connsiteX233" fmla="*/ 9096711 w 10232859"/>
              <a:gd name="connsiteY233" fmla="*/ 1334291 h 1705557"/>
              <a:gd name="connsiteX234" fmla="*/ 9338853 w 10232859"/>
              <a:gd name="connsiteY234" fmla="*/ 1454560 h 1705557"/>
              <a:gd name="connsiteX235" fmla="*/ 9520814 w 10232859"/>
              <a:gd name="connsiteY235" fmla="*/ 1456341 h 1705557"/>
              <a:gd name="connsiteX236" fmla="*/ 9702271 w 10232859"/>
              <a:gd name="connsiteY236" fmla="*/ 1495067 h 1705557"/>
              <a:gd name="connsiteX237" fmla="*/ 9744273 w 10232859"/>
              <a:gd name="connsiteY237" fmla="*/ 1530026 h 1705557"/>
              <a:gd name="connsiteX238" fmla="*/ 9771903 w 10232859"/>
              <a:gd name="connsiteY238" fmla="*/ 1536548 h 1705557"/>
              <a:gd name="connsiteX239" fmla="*/ 9818565 w 10232859"/>
              <a:gd name="connsiteY239" fmla="*/ 1545059 h 1705557"/>
              <a:gd name="connsiteX240" fmla="*/ 9882202 w 10232859"/>
              <a:gd name="connsiteY240" fmla="*/ 1572402 h 1705557"/>
              <a:gd name="connsiteX241" fmla="*/ 10022025 w 10232859"/>
              <a:gd name="connsiteY241" fmla="*/ 1606210 h 1705557"/>
              <a:gd name="connsiteX242" fmla="*/ 10220406 w 10232859"/>
              <a:gd name="connsiteY242" fmla="*/ 1683519 h 1705557"/>
              <a:gd name="connsiteX243" fmla="*/ 10232859 w 10232859"/>
              <a:gd name="connsiteY243" fmla="*/ 1705557 h 1705557"/>
              <a:gd name="connsiteX244" fmla="*/ 0 w 10232859"/>
              <a:gd name="connsiteY244" fmla="*/ 1705557 h 1705557"/>
              <a:gd name="connsiteX245" fmla="*/ 0 w 10232859"/>
              <a:gd name="connsiteY245" fmla="*/ 28342 h 1705557"/>
              <a:gd name="connsiteX246" fmla="*/ 8097 w 10232859"/>
              <a:gd name="connsiteY246" fmla="*/ 30869 h 1705557"/>
              <a:gd name="connsiteX247" fmla="*/ 77128 w 10232859"/>
              <a:gd name="connsiteY247" fmla="*/ 13381 h 1705557"/>
              <a:gd name="connsiteX248" fmla="*/ 188338 w 10232859"/>
              <a:gd name="connsiteY248" fmla="*/ 11593 h 1705557"/>
              <a:gd name="connsiteX249" fmla="*/ 298809 w 10232859"/>
              <a:gd name="connsiteY249" fmla="*/ 12712 h 1705557"/>
              <a:gd name="connsiteX250" fmla="*/ 338985 w 10232859"/>
              <a:gd name="connsiteY250" fmla="*/ 14520 h 1705557"/>
              <a:gd name="connsiteX251" fmla="*/ 409815 w 10232859"/>
              <a:gd name="connsiteY251" fmla="*/ 11559 h 1705557"/>
              <a:gd name="connsiteX252" fmla="*/ 424169 w 10232859"/>
              <a:gd name="connsiteY252"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909571 w 10232859"/>
              <a:gd name="connsiteY27" fmla="*/ 165085 h 1705557"/>
              <a:gd name="connsiteX28" fmla="*/ 2002612 w 10232859"/>
              <a:gd name="connsiteY28" fmla="*/ 191856 h 1705557"/>
              <a:gd name="connsiteX29" fmla="*/ 2155278 w 10232859"/>
              <a:gd name="connsiteY29" fmla="*/ 204338 h 1705557"/>
              <a:gd name="connsiteX30" fmla="*/ 2166398 w 10232859"/>
              <a:gd name="connsiteY30" fmla="*/ 213479 h 1705557"/>
              <a:gd name="connsiteX31" fmla="*/ 2180455 w 10232859"/>
              <a:gd name="connsiteY31" fmla="*/ 219408 h 1705557"/>
              <a:gd name="connsiteX32" fmla="*/ 2182638 w 10232859"/>
              <a:gd name="connsiteY32" fmla="*/ 218827 h 1705557"/>
              <a:gd name="connsiteX33" fmla="*/ 2200348 w 10232859"/>
              <a:gd name="connsiteY33" fmla="*/ 221830 h 1705557"/>
              <a:gd name="connsiteX34" fmla="*/ 2203307 w 10232859"/>
              <a:gd name="connsiteY34" fmla="*/ 225104 h 1705557"/>
              <a:gd name="connsiteX35" fmla="*/ 2215170 w 10232859"/>
              <a:gd name="connsiteY35" fmla="*/ 227986 h 1705557"/>
              <a:gd name="connsiteX36" fmla="*/ 2237765 w 10232859"/>
              <a:gd name="connsiteY36" fmla="*/ 235871 h 1705557"/>
              <a:gd name="connsiteX37" fmla="*/ 2242719 w 10232859"/>
              <a:gd name="connsiteY37" fmla="*/ 235274 h 1705557"/>
              <a:gd name="connsiteX38" fmla="*/ 2277928 w 10232859"/>
              <a:gd name="connsiteY38" fmla="*/ 243941 h 1705557"/>
              <a:gd name="connsiteX39" fmla="*/ 2278759 w 10232859"/>
              <a:gd name="connsiteY39" fmla="*/ 243077 h 1705557"/>
              <a:gd name="connsiteX40" fmla="*/ 2290187 w 10232859"/>
              <a:gd name="connsiteY40" fmla="*/ 241223 h 1705557"/>
              <a:gd name="connsiteX41" fmla="*/ 2311246 w 10232859"/>
              <a:gd name="connsiteY41" fmla="*/ 239922 h 1705557"/>
              <a:gd name="connsiteX42" fmla="*/ 2364066 w 10232859"/>
              <a:gd name="connsiteY42" fmla="*/ 224751 h 1705557"/>
              <a:gd name="connsiteX43" fmla="*/ 2400814 w 10232859"/>
              <a:gd name="connsiteY43" fmla="*/ 233679 h 1705557"/>
              <a:gd name="connsiteX44" fmla="*/ 2408414 w 10232859"/>
              <a:gd name="connsiteY44" fmla="*/ 234943 h 1705557"/>
              <a:gd name="connsiteX45" fmla="*/ 2408650 w 10232859"/>
              <a:gd name="connsiteY45" fmla="*/ 234748 h 1705557"/>
              <a:gd name="connsiteX46" fmla="*/ 2416835 w 10232859"/>
              <a:gd name="connsiteY46" fmla="*/ 235642 h 1705557"/>
              <a:gd name="connsiteX47" fmla="*/ 2422271 w 10232859"/>
              <a:gd name="connsiteY47" fmla="*/ 237247 h 1705557"/>
              <a:gd name="connsiteX48" fmla="*/ 2490341 w 10232859"/>
              <a:gd name="connsiteY48" fmla="*/ 217588 h 1705557"/>
              <a:gd name="connsiteX49" fmla="*/ 2588929 w 10232859"/>
              <a:gd name="connsiteY49" fmla="*/ 207494 h 1705557"/>
              <a:gd name="connsiteX50" fmla="*/ 2687426 w 10232859"/>
              <a:gd name="connsiteY50" fmla="*/ 200362 h 1705557"/>
              <a:gd name="connsiteX51" fmla="*/ 2723517 w 10232859"/>
              <a:gd name="connsiteY51" fmla="*/ 199166 h 1705557"/>
              <a:gd name="connsiteX52" fmla="*/ 2785956 w 10232859"/>
              <a:gd name="connsiteY52" fmla="*/ 190918 h 1705557"/>
              <a:gd name="connsiteX53" fmla="*/ 2813378 w 10232859"/>
              <a:gd name="connsiteY53" fmla="*/ 183347 h 1705557"/>
              <a:gd name="connsiteX54" fmla="*/ 2814782 w 10232859"/>
              <a:gd name="connsiteY54" fmla="*/ 183667 h 1705557"/>
              <a:gd name="connsiteX55" fmla="*/ 2816580 w 10232859"/>
              <a:gd name="connsiteY55" fmla="*/ 180880 h 1705557"/>
              <a:gd name="connsiteX56" fmla="*/ 2821623 w 10232859"/>
              <a:gd name="connsiteY56" fmla="*/ 179389 h 1705557"/>
              <a:gd name="connsiteX57" fmla="*/ 2836688 w 10232859"/>
              <a:gd name="connsiteY57" fmla="*/ 179485 h 1705557"/>
              <a:gd name="connsiteX58" fmla="*/ 2842564 w 10232859"/>
              <a:gd name="connsiteY58" fmla="*/ 180209 h 1705557"/>
              <a:gd name="connsiteX59" fmla="*/ 2850712 w 10232859"/>
              <a:gd name="connsiteY59" fmla="*/ 179804 h 1705557"/>
              <a:gd name="connsiteX60" fmla="*/ 2850846 w 10232859"/>
              <a:gd name="connsiteY60" fmla="*/ 179576 h 1705557"/>
              <a:gd name="connsiteX61" fmla="*/ 2858611 w 10232859"/>
              <a:gd name="connsiteY61" fmla="*/ 179626 h 1705557"/>
              <a:gd name="connsiteX62" fmla="*/ 2897454 w 10232859"/>
              <a:gd name="connsiteY62" fmla="*/ 182628 h 1705557"/>
              <a:gd name="connsiteX63" fmla="*/ 2940369 w 10232859"/>
              <a:gd name="connsiteY63" fmla="*/ 159458 h 1705557"/>
              <a:gd name="connsiteX64" fmla="*/ 2959670 w 10232859"/>
              <a:gd name="connsiteY64" fmla="*/ 154881 h 1705557"/>
              <a:gd name="connsiteX65" fmla="*/ 2969615 w 10232859"/>
              <a:gd name="connsiteY65" fmla="*/ 151269 h 1705557"/>
              <a:gd name="connsiteX66" fmla="*/ 2970000 w 10232859"/>
              <a:gd name="connsiteY66" fmla="*/ 150290 h 1705557"/>
              <a:gd name="connsiteX67" fmla="*/ 3007272 w 10232859"/>
              <a:gd name="connsiteY67" fmla="*/ 153280 h 1705557"/>
              <a:gd name="connsiteX68" fmla="*/ 3011677 w 10232859"/>
              <a:gd name="connsiteY68" fmla="*/ 151918 h 1705557"/>
              <a:gd name="connsiteX69" fmla="*/ 3036668 w 10232859"/>
              <a:gd name="connsiteY69" fmla="*/ 156118 h 1705557"/>
              <a:gd name="connsiteX70" fmla="*/ 3049208 w 10232859"/>
              <a:gd name="connsiteY70" fmla="*/ 157087 h 1705557"/>
              <a:gd name="connsiteX71" fmla="*/ 3053517 w 10232859"/>
              <a:gd name="connsiteY71" fmla="*/ 159836 h 1705557"/>
              <a:gd name="connsiteX72" fmla="*/ 3071637 w 10232859"/>
              <a:gd name="connsiteY72" fmla="*/ 160010 h 1705557"/>
              <a:gd name="connsiteX73" fmla="*/ 3110077 w 10232859"/>
              <a:gd name="connsiteY73" fmla="*/ 155716 h 1705557"/>
              <a:gd name="connsiteX74" fmla="*/ 3173743 w 10232859"/>
              <a:gd name="connsiteY74" fmla="*/ 166095 h 1705557"/>
              <a:gd name="connsiteX75" fmla="*/ 3254203 w 10232859"/>
              <a:gd name="connsiteY75" fmla="*/ 158270 h 1705557"/>
              <a:gd name="connsiteX76" fmla="*/ 3380350 w 10232859"/>
              <a:gd name="connsiteY76" fmla="*/ 157665 h 1705557"/>
              <a:gd name="connsiteX77" fmla="*/ 3476147 w 10232859"/>
              <a:gd name="connsiteY77" fmla="*/ 177439 h 1705557"/>
              <a:gd name="connsiteX78" fmla="*/ 3581876 w 10232859"/>
              <a:gd name="connsiteY78" fmla="*/ 156962 h 1705557"/>
              <a:gd name="connsiteX79" fmla="*/ 3704761 w 10232859"/>
              <a:gd name="connsiteY79" fmla="*/ 157006 h 1705557"/>
              <a:gd name="connsiteX80" fmla="*/ 3755040 w 10232859"/>
              <a:gd name="connsiteY80" fmla="*/ 148492 h 1705557"/>
              <a:gd name="connsiteX81" fmla="*/ 3804689 w 10232859"/>
              <a:gd name="connsiteY81" fmla="*/ 158407 h 1705557"/>
              <a:gd name="connsiteX82" fmla="*/ 3821793 w 10232859"/>
              <a:gd name="connsiteY82" fmla="*/ 151257 h 1705557"/>
              <a:gd name="connsiteX83" fmla="*/ 3824682 w 10232859"/>
              <a:gd name="connsiteY83" fmla="*/ 149833 h 1705557"/>
              <a:gd name="connsiteX84" fmla="*/ 3837536 w 10232859"/>
              <a:gd name="connsiteY84" fmla="*/ 148292 h 1705557"/>
              <a:gd name="connsiteX85" fmla="*/ 3839550 w 10232859"/>
              <a:gd name="connsiteY85" fmla="*/ 142661 h 1705557"/>
              <a:gd name="connsiteX86" fmla="*/ 3857743 w 10232859"/>
              <a:gd name="connsiteY86" fmla="*/ 136618 h 1705557"/>
              <a:gd name="connsiteX87" fmla="*/ 3881852 w 10232859"/>
              <a:gd name="connsiteY87" fmla="*/ 135231 h 1705557"/>
              <a:gd name="connsiteX88" fmla="*/ 3998088 w 10232859"/>
              <a:gd name="connsiteY88" fmla="*/ 134446 h 1705557"/>
              <a:gd name="connsiteX89" fmla="*/ 4066682 w 10232859"/>
              <a:gd name="connsiteY89" fmla="*/ 130661 h 1705557"/>
              <a:gd name="connsiteX90" fmla="*/ 4091246 w 10232859"/>
              <a:gd name="connsiteY90" fmla="*/ 124017 h 1705557"/>
              <a:gd name="connsiteX91" fmla="*/ 4126556 w 10232859"/>
              <a:gd name="connsiteY91" fmla="*/ 118239 h 1705557"/>
              <a:gd name="connsiteX92" fmla="*/ 4187717 w 10232859"/>
              <a:gd name="connsiteY92" fmla="*/ 104010 h 1705557"/>
              <a:gd name="connsiteX93" fmla="*/ 4220826 w 10232859"/>
              <a:gd name="connsiteY93" fmla="*/ 102505 h 1705557"/>
              <a:gd name="connsiteX94" fmla="*/ 4239014 w 10232859"/>
              <a:gd name="connsiteY94" fmla="*/ 97354 h 1705557"/>
              <a:gd name="connsiteX95" fmla="*/ 4246653 w 10232859"/>
              <a:gd name="connsiteY95" fmla="*/ 97874 h 1705557"/>
              <a:gd name="connsiteX96" fmla="*/ 4271841 w 10232859"/>
              <a:gd name="connsiteY96" fmla="*/ 96702 h 1705557"/>
              <a:gd name="connsiteX97" fmla="*/ 4286277 w 10232859"/>
              <a:gd name="connsiteY97" fmla="*/ 96687 h 1705557"/>
              <a:gd name="connsiteX98" fmla="*/ 4292025 w 10232859"/>
              <a:gd name="connsiteY98" fmla="*/ 96921 h 1705557"/>
              <a:gd name="connsiteX99" fmla="*/ 4304713 w 10232859"/>
              <a:gd name="connsiteY99" fmla="*/ 102187 h 1705557"/>
              <a:gd name="connsiteX100" fmla="*/ 4321285 w 10232859"/>
              <a:gd name="connsiteY100" fmla="*/ 100074 h 1705557"/>
              <a:gd name="connsiteX101" fmla="*/ 4339561 w 10232859"/>
              <a:gd name="connsiteY101" fmla="*/ 105320 h 1705557"/>
              <a:gd name="connsiteX102" fmla="*/ 4343990 w 10232859"/>
              <a:gd name="connsiteY102" fmla="*/ 101090 h 1705557"/>
              <a:gd name="connsiteX103" fmla="*/ 4358885 w 10232859"/>
              <a:gd name="connsiteY103" fmla="*/ 96778 h 1705557"/>
              <a:gd name="connsiteX104" fmla="*/ 4371648 w 10232859"/>
              <a:gd name="connsiteY104" fmla="*/ 101826 h 1705557"/>
              <a:gd name="connsiteX105" fmla="*/ 4398380 w 10232859"/>
              <a:gd name="connsiteY105" fmla="*/ 104961 h 1705557"/>
              <a:gd name="connsiteX106" fmla="*/ 4405729 w 10232859"/>
              <a:gd name="connsiteY106" fmla="*/ 104191 h 1705557"/>
              <a:gd name="connsiteX107" fmla="*/ 4431408 w 10232859"/>
              <a:gd name="connsiteY107" fmla="*/ 110825 h 1705557"/>
              <a:gd name="connsiteX108" fmla="*/ 4472183 w 10232859"/>
              <a:gd name="connsiteY108" fmla="*/ 116430 h 1705557"/>
              <a:gd name="connsiteX109" fmla="*/ 4518828 w 10232859"/>
              <a:gd name="connsiteY109" fmla="*/ 119114 h 1705557"/>
              <a:gd name="connsiteX110" fmla="*/ 4532040 w 10232859"/>
              <a:gd name="connsiteY110" fmla="*/ 124307 h 1705557"/>
              <a:gd name="connsiteX111" fmla="*/ 4617778 w 10232859"/>
              <a:gd name="connsiteY111" fmla="*/ 136993 h 1705557"/>
              <a:gd name="connsiteX112" fmla="*/ 4641872 w 10232859"/>
              <a:gd name="connsiteY112" fmla="*/ 140721 h 1705557"/>
              <a:gd name="connsiteX113" fmla="*/ 4662766 w 10232859"/>
              <a:gd name="connsiteY113" fmla="*/ 138952 h 1705557"/>
              <a:gd name="connsiteX114" fmla="*/ 4667770 w 10232859"/>
              <a:gd name="connsiteY114" fmla="*/ 134208 h 1705557"/>
              <a:gd name="connsiteX115" fmla="*/ 4681052 w 10232859"/>
              <a:gd name="connsiteY115" fmla="*/ 135461 h 1705557"/>
              <a:gd name="connsiteX116" fmla="*/ 4684624 w 10232859"/>
              <a:gd name="connsiteY116" fmla="*/ 134755 h 1705557"/>
              <a:gd name="connsiteX117" fmla="*/ 4705061 w 10232859"/>
              <a:gd name="connsiteY117" fmla="*/ 131748 h 1705557"/>
              <a:gd name="connsiteX118" fmla="*/ 4747746 w 10232859"/>
              <a:gd name="connsiteY118" fmla="*/ 151131 h 1705557"/>
              <a:gd name="connsiteX119" fmla="*/ 4801045 w 10232859"/>
              <a:gd name="connsiteY119" fmla="*/ 153753 h 1705557"/>
              <a:gd name="connsiteX120" fmla="*/ 5001600 w 10232859"/>
              <a:gd name="connsiteY120" fmla="*/ 196753 h 1705557"/>
              <a:gd name="connsiteX121" fmla="*/ 5033465 w 10232859"/>
              <a:gd name="connsiteY121" fmla="*/ 182429 h 1705557"/>
              <a:gd name="connsiteX122" fmla="*/ 5115965 w 10232859"/>
              <a:gd name="connsiteY122" fmla="*/ 192583 h 1705557"/>
              <a:gd name="connsiteX123" fmla="*/ 5237936 w 10232859"/>
              <a:gd name="connsiteY123" fmla="*/ 246022 h 1705557"/>
              <a:gd name="connsiteX124" fmla="*/ 5290566 w 10232859"/>
              <a:gd name="connsiteY124" fmla="*/ 269809 h 1705557"/>
              <a:gd name="connsiteX125" fmla="*/ 5344878 w 10232859"/>
              <a:gd name="connsiteY125" fmla="*/ 282874 h 1705557"/>
              <a:gd name="connsiteX126" fmla="*/ 5413398 w 10232859"/>
              <a:gd name="connsiteY126" fmla="*/ 282749 h 1705557"/>
              <a:gd name="connsiteX127" fmla="*/ 5415629 w 10232859"/>
              <a:gd name="connsiteY127" fmla="*/ 282282 h 1705557"/>
              <a:gd name="connsiteX128" fmla="*/ 5433078 w 10232859"/>
              <a:gd name="connsiteY128" fmla="*/ 286198 h 1705557"/>
              <a:gd name="connsiteX129" fmla="*/ 5435759 w 10232859"/>
              <a:gd name="connsiteY129" fmla="*/ 289614 h 1705557"/>
              <a:gd name="connsiteX130" fmla="*/ 5447372 w 10232859"/>
              <a:gd name="connsiteY130" fmla="*/ 293101 h 1705557"/>
              <a:gd name="connsiteX131" fmla="*/ 5469289 w 10232859"/>
              <a:gd name="connsiteY131" fmla="*/ 302134 h 1705557"/>
              <a:gd name="connsiteX132" fmla="*/ 5508752 w 10232859"/>
              <a:gd name="connsiteY132" fmla="*/ 312267 h 1705557"/>
              <a:gd name="connsiteX133" fmla="*/ 5509657 w 10232859"/>
              <a:gd name="connsiteY133" fmla="*/ 311450 h 1705557"/>
              <a:gd name="connsiteX134" fmla="*/ 5521245 w 10232859"/>
              <a:gd name="connsiteY134" fmla="*/ 310202 h 1705557"/>
              <a:gd name="connsiteX135" fmla="*/ 5542415 w 10232859"/>
              <a:gd name="connsiteY135" fmla="*/ 310009 h 1705557"/>
              <a:gd name="connsiteX136" fmla="*/ 5596538 w 10232859"/>
              <a:gd name="connsiteY136" fmla="*/ 297667 h 1705557"/>
              <a:gd name="connsiteX137" fmla="*/ 5632514 w 10232859"/>
              <a:gd name="connsiteY137" fmla="*/ 308476 h 1705557"/>
              <a:gd name="connsiteX138" fmla="*/ 5640005 w 10232859"/>
              <a:gd name="connsiteY138" fmla="*/ 310131 h 1705557"/>
              <a:gd name="connsiteX139" fmla="*/ 5640259 w 10232859"/>
              <a:gd name="connsiteY139" fmla="*/ 309949 h 1705557"/>
              <a:gd name="connsiteX140" fmla="*/ 5648365 w 10232859"/>
              <a:gd name="connsiteY140" fmla="*/ 311268 h 1705557"/>
              <a:gd name="connsiteX141" fmla="*/ 5653662 w 10232859"/>
              <a:gd name="connsiteY141" fmla="*/ 313149 h 1705557"/>
              <a:gd name="connsiteX142" fmla="*/ 5668196 w 10232859"/>
              <a:gd name="connsiteY142" fmla="*/ 316360 h 1705557"/>
              <a:gd name="connsiteX143" fmla="*/ 5673886 w 10232859"/>
              <a:gd name="connsiteY143" fmla="*/ 316040 h 1705557"/>
              <a:gd name="connsiteX144" fmla="*/ 5677139 w 10232859"/>
              <a:gd name="connsiteY144" fmla="*/ 313859 h 1705557"/>
              <a:gd name="connsiteX145" fmla="*/ 5708983 w 10232859"/>
              <a:gd name="connsiteY145" fmla="*/ 313188 h 1705557"/>
              <a:gd name="connsiteX146" fmla="*/ 5773909 w 10232859"/>
              <a:gd name="connsiteY146" fmla="*/ 318575 h 1705557"/>
              <a:gd name="connsiteX147" fmla="*/ 5809500 w 10232859"/>
              <a:gd name="connsiteY147" fmla="*/ 324964 h 1705557"/>
              <a:gd name="connsiteX148" fmla="*/ 5908729 w 10232859"/>
              <a:gd name="connsiteY148" fmla="*/ 338849 h 1705557"/>
              <a:gd name="connsiteX149" fmla="*/ 6009654 w 10232859"/>
              <a:gd name="connsiteY149" fmla="*/ 350040 h 1705557"/>
              <a:gd name="connsiteX150" fmla="*/ 6067487 w 10232859"/>
              <a:gd name="connsiteY150" fmla="*/ 340226 h 1705557"/>
              <a:gd name="connsiteX151" fmla="*/ 6073281 w 10232859"/>
              <a:gd name="connsiteY151" fmla="*/ 340830 h 1705557"/>
              <a:gd name="connsiteX152" fmla="*/ 6086225 w 10232859"/>
              <a:gd name="connsiteY152" fmla="*/ 346135 h 1705557"/>
              <a:gd name="connsiteX153" fmla="*/ 6105063 w 10232859"/>
              <a:gd name="connsiteY153" fmla="*/ 353854 h 1705557"/>
              <a:gd name="connsiteX154" fmla="*/ 6135796 w 10232859"/>
              <a:gd name="connsiteY154" fmla="*/ 369657 h 1705557"/>
              <a:gd name="connsiteX155" fmla="*/ 6195166 w 10232859"/>
              <a:gd name="connsiteY155" fmla="*/ 366704 h 1705557"/>
              <a:gd name="connsiteX156" fmla="*/ 6216259 w 10232859"/>
              <a:gd name="connsiteY156" fmla="*/ 369879 h 1705557"/>
              <a:gd name="connsiteX157" fmla="*/ 6228331 w 10232859"/>
              <a:gd name="connsiteY157" fmla="*/ 370548 h 1705557"/>
              <a:gd name="connsiteX158" fmla="*/ 6229602 w 10232859"/>
              <a:gd name="connsiteY158" fmla="*/ 369928 h 1705557"/>
              <a:gd name="connsiteX159" fmla="*/ 6258988 w 10232859"/>
              <a:gd name="connsiteY159" fmla="*/ 385174 h 1705557"/>
              <a:gd name="connsiteX160" fmla="*/ 6264106 w 10232859"/>
              <a:gd name="connsiteY160" fmla="*/ 385655 h 1705557"/>
              <a:gd name="connsiteX161" fmla="*/ 6281703 w 10232859"/>
              <a:gd name="connsiteY161" fmla="*/ 397568 h 1705557"/>
              <a:gd name="connsiteX162" fmla="*/ 6291622 w 10232859"/>
              <a:gd name="connsiteY162" fmla="*/ 402669 h 1705557"/>
              <a:gd name="connsiteX163" fmla="*/ 6292712 w 10232859"/>
              <a:gd name="connsiteY163" fmla="*/ 406285 h 1705557"/>
              <a:gd name="connsiteX164" fmla="*/ 6308227 w 10232859"/>
              <a:gd name="connsiteY164" fmla="*/ 412710 h 1705557"/>
              <a:gd name="connsiteX165" fmla="*/ 6328981 w 10232859"/>
              <a:gd name="connsiteY165" fmla="*/ 416009 h 1705557"/>
              <a:gd name="connsiteX166" fmla="*/ 6368693 w 10232859"/>
              <a:gd name="connsiteY166" fmla="*/ 424359 h 1705557"/>
              <a:gd name="connsiteX167" fmla="*/ 6414811 w 10232859"/>
              <a:gd name="connsiteY167" fmla="*/ 458714 h 1705557"/>
              <a:gd name="connsiteX168" fmla="*/ 6467879 w 10232859"/>
              <a:gd name="connsiteY168" fmla="*/ 474762 h 1705557"/>
              <a:gd name="connsiteX169" fmla="*/ 6564351 w 10232859"/>
              <a:gd name="connsiteY169" fmla="*/ 544032 h 1705557"/>
              <a:gd name="connsiteX170" fmla="*/ 6711178 w 10232859"/>
              <a:gd name="connsiteY170" fmla="*/ 580124 h 1705557"/>
              <a:gd name="connsiteX171" fmla="*/ 6764036 w 10232859"/>
              <a:gd name="connsiteY171" fmla="*/ 595457 h 1705557"/>
              <a:gd name="connsiteX172" fmla="*/ 6858983 w 10232859"/>
              <a:gd name="connsiteY172" fmla="*/ 630237 h 1705557"/>
              <a:gd name="connsiteX173" fmla="*/ 6910661 w 10232859"/>
              <a:gd name="connsiteY173" fmla="*/ 641134 h 1705557"/>
              <a:gd name="connsiteX174" fmla="*/ 6944111 w 10232859"/>
              <a:gd name="connsiteY174" fmla="*/ 666016 h 1705557"/>
              <a:gd name="connsiteX175" fmla="*/ 6965771 w 10232859"/>
              <a:gd name="connsiteY175" fmla="*/ 666445 h 1705557"/>
              <a:gd name="connsiteX176" fmla="*/ 6969639 w 10232859"/>
              <a:gd name="connsiteY176" fmla="*/ 666351 h 1705557"/>
              <a:gd name="connsiteX177" fmla="*/ 6982242 w 10232859"/>
              <a:gd name="connsiteY177" fmla="*/ 669626 h 1705557"/>
              <a:gd name="connsiteX178" fmla="*/ 6989387 w 10232859"/>
              <a:gd name="connsiteY178" fmla="*/ 665988 h 1705557"/>
              <a:gd name="connsiteX179" fmla="*/ 7010930 w 10232859"/>
              <a:gd name="connsiteY179" fmla="*/ 667648 h 1705557"/>
              <a:gd name="connsiteX180" fmla="*/ 7033125 w 10232859"/>
              <a:gd name="connsiteY180" fmla="*/ 674950 h 1705557"/>
              <a:gd name="connsiteX181" fmla="*/ 7134461 w 10232859"/>
              <a:gd name="connsiteY181" fmla="*/ 714706 h 1705557"/>
              <a:gd name="connsiteX182" fmla="*/ 7197450 w 10232859"/>
              <a:gd name="connsiteY182" fmla="*/ 735608 h 1705557"/>
              <a:gd name="connsiteX183" fmla="*/ 7225084 w 10232859"/>
              <a:gd name="connsiteY183" fmla="*/ 739019 h 1705557"/>
              <a:gd name="connsiteX184" fmla="*/ 7261183 w 10232859"/>
              <a:gd name="connsiteY184" fmla="*/ 746827 h 1705557"/>
              <a:gd name="connsiteX185" fmla="*/ 7327760 w 10232859"/>
              <a:gd name="connsiteY185" fmla="*/ 757100 h 1705557"/>
              <a:gd name="connsiteX186" fmla="*/ 7412222 w 10232859"/>
              <a:gd name="connsiteY186" fmla="*/ 777001 h 1705557"/>
              <a:gd name="connsiteX187" fmla="*/ 7457904 w 10232859"/>
              <a:gd name="connsiteY187" fmla="*/ 810835 h 1705557"/>
              <a:gd name="connsiteX188" fmla="*/ 7465795 w 10232859"/>
              <a:gd name="connsiteY188" fmla="*/ 809112 h 1705557"/>
              <a:gd name="connsiteX189" fmla="*/ 7505046 w 10232859"/>
              <a:gd name="connsiteY189" fmla="*/ 823031 h 1705557"/>
              <a:gd name="connsiteX190" fmla="*/ 7623220 w 10232859"/>
              <a:gd name="connsiteY190" fmla="*/ 895034 h 1705557"/>
              <a:gd name="connsiteX191" fmla="*/ 7700458 w 10232859"/>
              <a:gd name="connsiteY191" fmla="*/ 921593 h 1705557"/>
              <a:gd name="connsiteX192" fmla="*/ 7730988 w 10232859"/>
              <a:gd name="connsiteY192" fmla="*/ 927270 h 1705557"/>
              <a:gd name="connsiteX193" fmla="*/ 7781942 w 10232859"/>
              <a:gd name="connsiteY193" fmla="*/ 937017 h 1705557"/>
              <a:gd name="connsiteX194" fmla="*/ 7827704 w 10232859"/>
              <a:gd name="connsiteY194" fmla="*/ 935072 h 1705557"/>
              <a:gd name="connsiteX195" fmla="*/ 7867270 w 10232859"/>
              <a:gd name="connsiteY195" fmla="*/ 946880 h 1705557"/>
              <a:gd name="connsiteX196" fmla="*/ 7866538 w 10232859"/>
              <a:gd name="connsiteY196" fmla="*/ 961559 h 1705557"/>
              <a:gd name="connsiteX197" fmla="*/ 7912084 w 10232859"/>
              <a:gd name="connsiteY197" fmla="*/ 970314 h 1705557"/>
              <a:gd name="connsiteX198" fmla="*/ 7982264 w 10232859"/>
              <a:gd name="connsiteY198" fmla="*/ 982287 h 1705557"/>
              <a:gd name="connsiteX199" fmla="*/ 7991272 w 10232859"/>
              <a:gd name="connsiteY199" fmla="*/ 987618 h 1705557"/>
              <a:gd name="connsiteX200" fmla="*/ 8006496 w 10232859"/>
              <a:gd name="connsiteY200" fmla="*/ 979353 h 1705557"/>
              <a:gd name="connsiteX201" fmla="*/ 8034497 w 10232859"/>
              <a:gd name="connsiteY201" fmla="*/ 978568 h 1705557"/>
              <a:gd name="connsiteX202" fmla="*/ 8150881 w 10232859"/>
              <a:gd name="connsiteY202" fmla="*/ 996925 h 1705557"/>
              <a:gd name="connsiteX203" fmla="*/ 8172106 w 10232859"/>
              <a:gd name="connsiteY203" fmla="*/ 997026 h 1705557"/>
              <a:gd name="connsiteX204" fmla="*/ 8196076 w 10232859"/>
              <a:gd name="connsiteY204" fmla="*/ 1006592 h 1705557"/>
              <a:gd name="connsiteX205" fmla="*/ 8247463 w 10232859"/>
              <a:gd name="connsiteY205" fmla="*/ 1022846 h 1705557"/>
              <a:gd name="connsiteX206" fmla="*/ 8279272 w 10232859"/>
              <a:gd name="connsiteY206" fmla="*/ 1039435 h 1705557"/>
              <a:gd name="connsiteX207" fmla="*/ 8289611 w 10232859"/>
              <a:gd name="connsiteY207" fmla="*/ 1035144 h 1705557"/>
              <a:gd name="connsiteX208" fmla="*/ 8311483 w 10232859"/>
              <a:gd name="connsiteY208" fmla="*/ 1035913 h 1705557"/>
              <a:gd name="connsiteX209" fmla="*/ 8399489 w 10232859"/>
              <a:gd name="connsiteY209" fmla="*/ 1055076 h 1705557"/>
              <a:gd name="connsiteX210" fmla="*/ 8415973 w 10232859"/>
              <a:gd name="connsiteY210" fmla="*/ 1056174 h 1705557"/>
              <a:gd name="connsiteX211" fmla="*/ 8433326 w 10232859"/>
              <a:gd name="connsiteY211" fmla="*/ 1064395 h 1705557"/>
              <a:gd name="connsiteX212" fmla="*/ 8502328 w 10232859"/>
              <a:gd name="connsiteY212" fmla="*/ 1098012 h 1705557"/>
              <a:gd name="connsiteX213" fmla="*/ 8534346 w 10232859"/>
              <a:gd name="connsiteY213" fmla="*/ 1113494 h 1705557"/>
              <a:gd name="connsiteX214" fmla="*/ 8534980 w 10232859"/>
              <a:gd name="connsiteY214" fmla="*/ 1117375 h 1705557"/>
              <a:gd name="connsiteX215" fmla="*/ 8544104 w 10232859"/>
              <a:gd name="connsiteY215" fmla="*/ 1114920 h 1705557"/>
              <a:gd name="connsiteX216" fmla="*/ 8567742 w 10232859"/>
              <a:gd name="connsiteY216" fmla="*/ 1124104 h 1705557"/>
              <a:gd name="connsiteX217" fmla="*/ 8633779 w 10232859"/>
              <a:gd name="connsiteY217" fmla="*/ 1145740 h 1705557"/>
              <a:gd name="connsiteX218" fmla="*/ 8676965 w 10232859"/>
              <a:gd name="connsiteY218" fmla="*/ 1163463 h 1705557"/>
              <a:gd name="connsiteX219" fmla="*/ 8698944 w 10232859"/>
              <a:gd name="connsiteY219" fmla="*/ 1163453 h 1705557"/>
              <a:gd name="connsiteX220" fmla="*/ 8711456 w 10232859"/>
              <a:gd name="connsiteY220" fmla="*/ 1175731 h 1705557"/>
              <a:gd name="connsiteX221" fmla="*/ 8732793 w 10232859"/>
              <a:gd name="connsiteY221" fmla="*/ 1179486 h 1705557"/>
              <a:gd name="connsiteX222" fmla="*/ 8751897 w 10232859"/>
              <a:gd name="connsiteY222" fmla="*/ 1197400 h 1705557"/>
              <a:gd name="connsiteX223" fmla="*/ 8793564 w 10232859"/>
              <a:gd name="connsiteY223" fmla="*/ 1179086 h 1705557"/>
              <a:gd name="connsiteX224" fmla="*/ 8834270 w 10232859"/>
              <a:gd name="connsiteY224" fmla="*/ 1213138 h 1705557"/>
              <a:gd name="connsiteX225" fmla="*/ 8853872 w 10232859"/>
              <a:gd name="connsiteY225" fmla="*/ 1221228 h 1705557"/>
              <a:gd name="connsiteX226" fmla="*/ 8861901 w 10232859"/>
              <a:gd name="connsiteY226" fmla="*/ 1217889 h 1705557"/>
              <a:gd name="connsiteX227" fmla="*/ 8874168 w 10232859"/>
              <a:gd name="connsiteY227" fmla="*/ 1220481 h 1705557"/>
              <a:gd name="connsiteX228" fmla="*/ 8871123 w 10232859"/>
              <a:gd name="connsiteY228" fmla="*/ 1227674 h 1705557"/>
              <a:gd name="connsiteX229" fmla="*/ 8903537 w 10232859"/>
              <a:gd name="connsiteY229" fmla="*/ 1237102 h 1705557"/>
              <a:gd name="connsiteX230" fmla="*/ 8933767 w 10232859"/>
              <a:gd name="connsiteY230" fmla="*/ 1269882 h 1705557"/>
              <a:gd name="connsiteX231" fmla="*/ 8985765 w 10232859"/>
              <a:gd name="connsiteY231" fmla="*/ 1294178 h 1705557"/>
              <a:gd name="connsiteX232" fmla="*/ 9071444 w 10232859"/>
              <a:gd name="connsiteY232" fmla="*/ 1323819 h 1705557"/>
              <a:gd name="connsiteX233" fmla="*/ 9096711 w 10232859"/>
              <a:gd name="connsiteY233" fmla="*/ 1334291 h 1705557"/>
              <a:gd name="connsiteX234" fmla="*/ 9338853 w 10232859"/>
              <a:gd name="connsiteY234" fmla="*/ 1454560 h 1705557"/>
              <a:gd name="connsiteX235" fmla="*/ 9520814 w 10232859"/>
              <a:gd name="connsiteY235" fmla="*/ 1456341 h 1705557"/>
              <a:gd name="connsiteX236" fmla="*/ 9702271 w 10232859"/>
              <a:gd name="connsiteY236" fmla="*/ 1495067 h 1705557"/>
              <a:gd name="connsiteX237" fmla="*/ 9744273 w 10232859"/>
              <a:gd name="connsiteY237" fmla="*/ 1530026 h 1705557"/>
              <a:gd name="connsiteX238" fmla="*/ 9771903 w 10232859"/>
              <a:gd name="connsiteY238" fmla="*/ 1536548 h 1705557"/>
              <a:gd name="connsiteX239" fmla="*/ 9818565 w 10232859"/>
              <a:gd name="connsiteY239" fmla="*/ 1545059 h 1705557"/>
              <a:gd name="connsiteX240" fmla="*/ 9882202 w 10232859"/>
              <a:gd name="connsiteY240" fmla="*/ 1572402 h 1705557"/>
              <a:gd name="connsiteX241" fmla="*/ 10022025 w 10232859"/>
              <a:gd name="connsiteY241" fmla="*/ 1606210 h 1705557"/>
              <a:gd name="connsiteX242" fmla="*/ 10220406 w 10232859"/>
              <a:gd name="connsiteY242" fmla="*/ 1683519 h 1705557"/>
              <a:gd name="connsiteX243" fmla="*/ 10232859 w 10232859"/>
              <a:gd name="connsiteY243" fmla="*/ 1705557 h 1705557"/>
              <a:gd name="connsiteX244" fmla="*/ 0 w 10232859"/>
              <a:gd name="connsiteY244" fmla="*/ 1705557 h 1705557"/>
              <a:gd name="connsiteX245" fmla="*/ 0 w 10232859"/>
              <a:gd name="connsiteY245" fmla="*/ 28342 h 1705557"/>
              <a:gd name="connsiteX246" fmla="*/ 8097 w 10232859"/>
              <a:gd name="connsiteY246" fmla="*/ 30869 h 1705557"/>
              <a:gd name="connsiteX247" fmla="*/ 77128 w 10232859"/>
              <a:gd name="connsiteY247" fmla="*/ 13381 h 1705557"/>
              <a:gd name="connsiteX248" fmla="*/ 188338 w 10232859"/>
              <a:gd name="connsiteY248" fmla="*/ 11593 h 1705557"/>
              <a:gd name="connsiteX249" fmla="*/ 298809 w 10232859"/>
              <a:gd name="connsiteY249" fmla="*/ 12712 h 1705557"/>
              <a:gd name="connsiteX250" fmla="*/ 338985 w 10232859"/>
              <a:gd name="connsiteY250" fmla="*/ 14520 h 1705557"/>
              <a:gd name="connsiteX251" fmla="*/ 409815 w 10232859"/>
              <a:gd name="connsiteY251" fmla="*/ 11559 h 1705557"/>
              <a:gd name="connsiteX252" fmla="*/ 424169 w 10232859"/>
              <a:gd name="connsiteY252" fmla="*/ 880 h 1705557"/>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11246 w 10232859"/>
              <a:gd name="connsiteY41" fmla="*/ 233408 h 1699043"/>
              <a:gd name="connsiteX42" fmla="*/ 2364066 w 10232859"/>
              <a:gd name="connsiteY42" fmla="*/ 218237 h 1699043"/>
              <a:gd name="connsiteX43" fmla="*/ 2400814 w 10232859"/>
              <a:gd name="connsiteY43" fmla="*/ 227165 h 1699043"/>
              <a:gd name="connsiteX44" fmla="*/ 2408414 w 10232859"/>
              <a:gd name="connsiteY44" fmla="*/ 228429 h 1699043"/>
              <a:gd name="connsiteX45" fmla="*/ 2408650 w 10232859"/>
              <a:gd name="connsiteY45" fmla="*/ 228234 h 1699043"/>
              <a:gd name="connsiteX46" fmla="*/ 2416835 w 10232859"/>
              <a:gd name="connsiteY46" fmla="*/ 229128 h 1699043"/>
              <a:gd name="connsiteX47" fmla="*/ 2422271 w 10232859"/>
              <a:gd name="connsiteY47" fmla="*/ 230733 h 1699043"/>
              <a:gd name="connsiteX48" fmla="*/ 2490341 w 10232859"/>
              <a:gd name="connsiteY48" fmla="*/ 211074 h 1699043"/>
              <a:gd name="connsiteX49" fmla="*/ 2588929 w 10232859"/>
              <a:gd name="connsiteY49" fmla="*/ 200980 h 1699043"/>
              <a:gd name="connsiteX50" fmla="*/ 2687426 w 10232859"/>
              <a:gd name="connsiteY50" fmla="*/ 193848 h 1699043"/>
              <a:gd name="connsiteX51" fmla="*/ 2723517 w 10232859"/>
              <a:gd name="connsiteY51" fmla="*/ 192652 h 1699043"/>
              <a:gd name="connsiteX52" fmla="*/ 2785956 w 10232859"/>
              <a:gd name="connsiteY52" fmla="*/ 184404 h 1699043"/>
              <a:gd name="connsiteX53" fmla="*/ 2813378 w 10232859"/>
              <a:gd name="connsiteY53" fmla="*/ 176833 h 1699043"/>
              <a:gd name="connsiteX54" fmla="*/ 2814782 w 10232859"/>
              <a:gd name="connsiteY54" fmla="*/ 177153 h 1699043"/>
              <a:gd name="connsiteX55" fmla="*/ 2816580 w 10232859"/>
              <a:gd name="connsiteY55" fmla="*/ 174366 h 1699043"/>
              <a:gd name="connsiteX56" fmla="*/ 2821623 w 10232859"/>
              <a:gd name="connsiteY56" fmla="*/ 172875 h 1699043"/>
              <a:gd name="connsiteX57" fmla="*/ 2836688 w 10232859"/>
              <a:gd name="connsiteY57" fmla="*/ 172971 h 1699043"/>
              <a:gd name="connsiteX58" fmla="*/ 2842564 w 10232859"/>
              <a:gd name="connsiteY58" fmla="*/ 173695 h 1699043"/>
              <a:gd name="connsiteX59" fmla="*/ 2850712 w 10232859"/>
              <a:gd name="connsiteY59" fmla="*/ 173290 h 1699043"/>
              <a:gd name="connsiteX60" fmla="*/ 2850846 w 10232859"/>
              <a:gd name="connsiteY60" fmla="*/ 173062 h 1699043"/>
              <a:gd name="connsiteX61" fmla="*/ 2858611 w 10232859"/>
              <a:gd name="connsiteY61" fmla="*/ 173112 h 1699043"/>
              <a:gd name="connsiteX62" fmla="*/ 2897454 w 10232859"/>
              <a:gd name="connsiteY62" fmla="*/ 176114 h 1699043"/>
              <a:gd name="connsiteX63" fmla="*/ 2940369 w 10232859"/>
              <a:gd name="connsiteY63" fmla="*/ 152944 h 1699043"/>
              <a:gd name="connsiteX64" fmla="*/ 2959670 w 10232859"/>
              <a:gd name="connsiteY64" fmla="*/ 148367 h 1699043"/>
              <a:gd name="connsiteX65" fmla="*/ 2969615 w 10232859"/>
              <a:gd name="connsiteY65" fmla="*/ 144755 h 1699043"/>
              <a:gd name="connsiteX66" fmla="*/ 2970000 w 10232859"/>
              <a:gd name="connsiteY66" fmla="*/ 143776 h 1699043"/>
              <a:gd name="connsiteX67" fmla="*/ 3007272 w 10232859"/>
              <a:gd name="connsiteY67" fmla="*/ 146766 h 1699043"/>
              <a:gd name="connsiteX68" fmla="*/ 3011677 w 10232859"/>
              <a:gd name="connsiteY68" fmla="*/ 145404 h 1699043"/>
              <a:gd name="connsiteX69" fmla="*/ 3036668 w 10232859"/>
              <a:gd name="connsiteY69" fmla="*/ 149604 h 1699043"/>
              <a:gd name="connsiteX70" fmla="*/ 3049208 w 10232859"/>
              <a:gd name="connsiteY70" fmla="*/ 150573 h 1699043"/>
              <a:gd name="connsiteX71" fmla="*/ 3053517 w 10232859"/>
              <a:gd name="connsiteY71" fmla="*/ 153322 h 1699043"/>
              <a:gd name="connsiteX72" fmla="*/ 3071637 w 10232859"/>
              <a:gd name="connsiteY72" fmla="*/ 153496 h 1699043"/>
              <a:gd name="connsiteX73" fmla="*/ 3110077 w 10232859"/>
              <a:gd name="connsiteY73" fmla="*/ 149202 h 1699043"/>
              <a:gd name="connsiteX74" fmla="*/ 3173743 w 10232859"/>
              <a:gd name="connsiteY74" fmla="*/ 159581 h 1699043"/>
              <a:gd name="connsiteX75" fmla="*/ 3254203 w 10232859"/>
              <a:gd name="connsiteY75" fmla="*/ 151756 h 1699043"/>
              <a:gd name="connsiteX76" fmla="*/ 3380350 w 10232859"/>
              <a:gd name="connsiteY76" fmla="*/ 151151 h 1699043"/>
              <a:gd name="connsiteX77" fmla="*/ 3476147 w 10232859"/>
              <a:gd name="connsiteY77" fmla="*/ 170925 h 1699043"/>
              <a:gd name="connsiteX78" fmla="*/ 3581876 w 10232859"/>
              <a:gd name="connsiteY78" fmla="*/ 150448 h 1699043"/>
              <a:gd name="connsiteX79" fmla="*/ 3704761 w 10232859"/>
              <a:gd name="connsiteY79" fmla="*/ 150492 h 1699043"/>
              <a:gd name="connsiteX80" fmla="*/ 3755040 w 10232859"/>
              <a:gd name="connsiteY80" fmla="*/ 141978 h 1699043"/>
              <a:gd name="connsiteX81" fmla="*/ 3804689 w 10232859"/>
              <a:gd name="connsiteY81" fmla="*/ 151893 h 1699043"/>
              <a:gd name="connsiteX82" fmla="*/ 3821793 w 10232859"/>
              <a:gd name="connsiteY82" fmla="*/ 144743 h 1699043"/>
              <a:gd name="connsiteX83" fmla="*/ 3824682 w 10232859"/>
              <a:gd name="connsiteY83" fmla="*/ 143319 h 1699043"/>
              <a:gd name="connsiteX84" fmla="*/ 3837536 w 10232859"/>
              <a:gd name="connsiteY84" fmla="*/ 141778 h 1699043"/>
              <a:gd name="connsiteX85" fmla="*/ 3839550 w 10232859"/>
              <a:gd name="connsiteY85" fmla="*/ 136147 h 1699043"/>
              <a:gd name="connsiteX86" fmla="*/ 3857743 w 10232859"/>
              <a:gd name="connsiteY86" fmla="*/ 130104 h 1699043"/>
              <a:gd name="connsiteX87" fmla="*/ 3881852 w 10232859"/>
              <a:gd name="connsiteY87" fmla="*/ 128717 h 1699043"/>
              <a:gd name="connsiteX88" fmla="*/ 3998088 w 10232859"/>
              <a:gd name="connsiteY88" fmla="*/ 127932 h 1699043"/>
              <a:gd name="connsiteX89" fmla="*/ 4066682 w 10232859"/>
              <a:gd name="connsiteY89" fmla="*/ 124147 h 1699043"/>
              <a:gd name="connsiteX90" fmla="*/ 4091246 w 10232859"/>
              <a:gd name="connsiteY90" fmla="*/ 117503 h 1699043"/>
              <a:gd name="connsiteX91" fmla="*/ 4126556 w 10232859"/>
              <a:gd name="connsiteY91" fmla="*/ 111725 h 1699043"/>
              <a:gd name="connsiteX92" fmla="*/ 4187717 w 10232859"/>
              <a:gd name="connsiteY92" fmla="*/ 97496 h 1699043"/>
              <a:gd name="connsiteX93" fmla="*/ 4220826 w 10232859"/>
              <a:gd name="connsiteY93" fmla="*/ 95991 h 1699043"/>
              <a:gd name="connsiteX94" fmla="*/ 4239014 w 10232859"/>
              <a:gd name="connsiteY94" fmla="*/ 90840 h 1699043"/>
              <a:gd name="connsiteX95" fmla="*/ 4246653 w 10232859"/>
              <a:gd name="connsiteY95" fmla="*/ 91360 h 1699043"/>
              <a:gd name="connsiteX96" fmla="*/ 4271841 w 10232859"/>
              <a:gd name="connsiteY96" fmla="*/ 90188 h 1699043"/>
              <a:gd name="connsiteX97" fmla="*/ 4286277 w 10232859"/>
              <a:gd name="connsiteY97" fmla="*/ 90173 h 1699043"/>
              <a:gd name="connsiteX98" fmla="*/ 4292025 w 10232859"/>
              <a:gd name="connsiteY98" fmla="*/ 90407 h 1699043"/>
              <a:gd name="connsiteX99" fmla="*/ 4304713 w 10232859"/>
              <a:gd name="connsiteY99" fmla="*/ 95673 h 1699043"/>
              <a:gd name="connsiteX100" fmla="*/ 4321285 w 10232859"/>
              <a:gd name="connsiteY100" fmla="*/ 93560 h 1699043"/>
              <a:gd name="connsiteX101" fmla="*/ 4339561 w 10232859"/>
              <a:gd name="connsiteY101" fmla="*/ 98806 h 1699043"/>
              <a:gd name="connsiteX102" fmla="*/ 4343990 w 10232859"/>
              <a:gd name="connsiteY102" fmla="*/ 94576 h 1699043"/>
              <a:gd name="connsiteX103" fmla="*/ 4358885 w 10232859"/>
              <a:gd name="connsiteY103" fmla="*/ 90264 h 1699043"/>
              <a:gd name="connsiteX104" fmla="*/ 4371648 w 10232859"/>
              <a:gd name="connsiteY104" fmla="*/ 95312 h 1699043"/>
              <a:gd name="connsiteX105" fmla="*/ 4398380 w 10232859"/>
              <a:gd name="connsiteY105" fmla="*/ 98447 h 1699043"/>
              <a:gd name="connsiteX106" fmla="*/ 4405729 w 10232859"/>
              <a:gd name="connsiteY106" fmla="*/ 97677 h 1699043"/>
              <a:gd name="connsiteX107" fmla="*/ 4431408 w 10232859"/>
              <a:gd name="connsiteY107" fmla="*/ 104311 h 1699043"/>
              <a:gd name="connsiteX108" fmla="*/ 4472183 w 10232859"/>
              <a:gd name="connsiteY108" fmla="*/ 109916 h 1699043"/>
              <a:gd name="connsiteX109" fmla="*/ 4518828 w 10232859"/>
              <a:gd name="connsiteY109" fmla="*/ 112600 h 1699043"/>
              <a:gd name="connsiteX110" fmla="*/ 4532040 w 10232859"/>
              <a:gd name="connsiteY110" fmla="*/ 117793 h 1699043"/>
              <a:gd name="connsiteX111" fmla="*/ 4617778 w 10232859"/>
              <a:gd name="connsiteY111" fmla="*/ 130479 h 1699043"/>
              <a:gd name="connsiteX112" fmla="*/ 4641872 w 10232859"/>
              <a:gd name="connsiteY112" fmla="*/ 134207 h 1699043"/>
              <a:gd name="connsiteX113" fmla="*/ 4662766 w 10232859"/>
              <a:gd name="connsiteY113" fmla="*/ 132438 h 1699043"/>
              <a:gd name="connsiteX114" fmla="*/ 4667770 w 10232859"/>
              <a:gd name="connsiteY114" fmla="*/ 127694 h 1699043"/>
              <a:gd name="connsiteX115" fmla="*/ 4681052 w 10232859"/>
              <a:gd name="connsiteY115" fmla="*/ 128947 h 1699043"/>
              <a:gd name="connsiteX116" fmla="*/ 4684624 w 10232859"/>
              <a:gd name="connsiteY116" fmla="*/ 128241 h 1699043"/>
              <a:gd name="connsiteX117" fmla="*/ 4705061 w 10232859"/>
              <a:gd name="connsiteY117" fmla="*/ 125234 h 1699043"/>
              <a:gd name="connsiteX118" fmla="*/ 4747746 w 10232859"/>
              <a:gd name="connsiteY118" fmla="*/ 144617 h 1699043"/>
              <a:gd name="connsiteX119" fmla="*/ 4801045 w 10232859"/>
              <a:gd name="connsiteY119" fmla="*/ 147239 h 1699043"/>
              <a:gd name="connsiteX120" fmla="*/ 5001600 w 10232859"/>
              <a:gd name="connsiteY120" fmla="*/ 190239 h 1699043"/>
              <a:gd name="connsiteX121" fmla="*/ 5033465 w 10232859"/>
              <a:gd name="connsiteY121" fmla="*/ 175915 h 1699043"/>
              <a:gd name="connsiteX122" fmla="*/ 5115965 w 10232859"/>
              <a:gd name="connsiteY122" fmla="*/ 186069 h 1699043"/>
              <a:gd name="connsiteX123" fmla="*/ 5237936 w 10232859"/>
              <a:gd name="connsiteY123" fmla="*/ 239508 h 1699043"/>
              <a:gd name="connsiteX124" fmla="*/ 5290566 w 10232859"/>
              <a:gd name="connsiteY124" fmla="*/ 263295 h 1699043"/>
              <a:gd name="connsiteX125" fmla="*/ 5344878 w 10232859"/>
              <a:gd name="connsiteY125" fmla="*/ 276360 h 1699043"/>
              <a:gd name="connsiteX126" fmla="*/ 5413398 w 10232859"/>
              <a:gd name="connsiteY126" fmla="*/ 276235 h 1699043"/>
              <a:gd name="connsiteX127" fmla="*/ 5415629 w 10232859"/>
              <a:gd name="connsiteY127" fmla="*/ 275768 h 1699043"/>
              <a:gd name="connsiteX128" fmla="*/ 5433078 w 10232859"/>
              <a:gd name="connsiteY128" fmla="*/ 279684 h 1699043"/>
              <a:gd name="connsiteX129" fmla="*/ 5435759 w 10232859"/>
              <a:gd name="connsiteY129" fmla="*/ 283100 h 1699043"/>
              <a:gd name="connsiteX130" fmla="*/ 5447372 w 10232859"/>
              <a:gd name="connsiteY130" fmla="*/ 286587 h 1699043"/>
              <a:gd name="connsiteX131" fmla="*/ 5469289 w 10232859"/>
              <a:gd name="connsiteY131" fmla="*/ 295620 h 1699043"/>
              <a:gd name="connsiteX132" fmla="*/ 5508752 w 10232859"/>
              <a:gd name="connsiteY132" fmla="*/ 305753 h 1699043"/>
              <a:gd name="connsiteX133" fmla="*/ 5509657 w 10232859"/>
              <a:gd name="connsiteY133" fmla="*/ 304936 h 1699043"/>
              <a:gd name="connsiteX134" fmla="*/ 5521245 w 10232859"/>
              <a:gd name="connsiteY134" fmla="*/ 303688 h 1699043"/>
              <a:gd name="connsiteX135" fmla="*/ 5542415 w 10232859"/>
              <a:gd name="connsiteY135" fmla="*/ 303495 h 1699043"/>
              <a:gd name="connsiteX136" fmla="*/ 5596538 w 10232859"/>
              <a:gd name="connsiteY136" fmla="*/ 291153 h 1699043"/>
              <a:gd name="connsiteX137" fmla="*/ 5632514 w 10232859"/>
              <a:gd name="connsiteY137" fmla="*/ 301962 h 1699043"/>
              <a:gd name="connsiteX138" fmla="*/ 5640005 w 10232859"/>
              <a:gd name="connsiteY138" fmla="*/ 303617 h 1699043"/>
              <a:gd name="connsiteX139" fmla="*/ 5640259 w 10232859"/>
              <a:gd name="connsiteY139" fmla="*/ 303435 h 1699043"/>
              <a:gd name="connsiteX140" fmla="*/ 5648365 w 10232859"/>
              <a:gd name="connsiteY140" fmla="*/ 304754 h 1699043"/>
              <a:gd name="connsiteX141" fmla="*/ 5653662 w 10232859"/>
              <a:gd name="connsiteY141" fmla="*/ 306635 h 1699043"/>
              <a:gd name="connsiteX142" fmla="*/ 5668196 w 10232859"/>
              <a:gd name="connsiteY142" fmla="*/ 309846 h 1699043"/>
              <a:gd name="connsiteX143" fmla="*/ 5673886 w 10232859"/>
              <a:gd name="connsiteY143" fmla="*/ 309526 h 1699043"/>
              <a:gd name="connsiteX144" fmla="*/ 5677139 w 10232859"/>
              <a:gd name="connsiteY144" fmla="*/ 307345 h 1699043"/>
              <a:gd name="connsiteX145" fmla="*/ 5708983 w 10232859"/>
              <a:gd name="connsiteY145" fmla="*/ 306674 h 1699043"/>
              <a:gd name="connsiteX146" fmla="*/ 5773909 w 10232859"/>
              <a:gd name="connsiteY146" fmla="*/ 312061 h 1699043"/>
              <a:gd name="connsiteX147" fmla="*/ 5809500 w 10232859"/>
              <a:gd name="connsiteY147" fmla="*/ 318450 h 1699043"/>
              <a:gd name="connsiteX148" fmla="*/ 5908729 w 10232859"/>
              <a:gd name="connsiteY148" fmla="*/ 332335 h 1699043"/>
              <a:gd name="connsiteX149" fmla="*/ 6009654 w 10232859"/>
              <a:gd name="connsiteY149" fmla="*/ 343526 h 1699043"/>
              <a:gd name="connsiteX150" fmla="*/ 6067487 w 10232859"/>
              <a:gd name="connsiteY150" fmla="*/ 333712 h 1699043"/>
              <a:gd name="connsiteX151" fmla="*/ 6073281 w 10232859"/>
              <a:gd name="connsiteY151" fmla="*/ 334316 h 1699043"/>
              <a:gd name="connsiteX152" fmla="*/ 6086225 w 10232859"/>
              <a:gd name="connsiteY152" fmla="*/ 339621 h 1699043"/>
              <a:gd name="connsiteX153" fmla="*/ 6105063 w 10232859"/>
              <a:gd name="connsiteY153" fmla="*/ 347340 h 1699043"/>
              <a:gd name="connsiteX154" fmla="*/ 6135796 w 10232859"/>
              <a:gd name="connsiteY154" fmla="*/ 363143 h 1699043"/>
              <a:gd name="connsiteX155" fmla="*/ 6195166 w 10232859"/>
              <a:gd name="connsiteY155" fmla="*/ 360190 h 1699043"/>
              <a:gd name="connsiteX156" fmla="*/ 6216259 w 10232859"/>
              <a:gd name="connsiteY156" fmla="*/ 363365 h 1699043"/>
              <a:gd name="connsiteX157" fmla="*/ 6228331 w 10232859"/>
              <a:gd name="connsiteY157" fmla="*/ 364034 h 1699043"/>
              <a:gd name="connsiteX158" fmla="*/ 6229602 w 10232859"/>
              <a:gd name="connsiteY158" fmla="*/ 363414 h 1699043"/>
              <a:gd name="connsiteX159" fmla="*/ 6258988 w 10232859"/>
              <a:gd name="connsiteY159" fmla="*/ 378660 h 1699043"/>
              <a:gd name="connsiteX160" fmla="*/ 6264106 w 10232859"/>
              <a:gd name="connsiteY160" fmla="*/ 379141 h 1699043"/>
              <a:gd name="connsiteX161" fmla="*/ 6281703 w 10232859"/>
              <a:gd name="connsiteY161" fmla="*/ 391054 h 1699043"/>
              <a:gd name="connsiteX162" fmla="*/ 6291622 w 10232859"/>
              <a:gd name="connsiteY162" fmla="*/ 396155 h 1699043"/>
              <a:gd name="connsiteX163" fmla="*/ 6292712 w 10232859"/>
              <a:gd name="connsiteY163" fmla="*/ 399771 h 1699043"/>
              <a:gd name="connsiteX164" fmla="*/ 6308227 w 10232859"/>
              <a:gd name="connsiteY164" fmla="*/ 406196 h 1699043"/>
              <a:gd name="connsiteX165" fmla="*/ 6328981 w 10232859"/>
              <a:gd name="connsiteY165" fmla="*/ 409495 h 1699043"/>
              <a:gd name="connsiteX166" fmla="*/ 6368693 w 10232859"/>
              <a:gd name="connsiteY166" fmla="*/ 417845 h 1699043"/>
              <a:gd name="connsiteX167" fmla="*/ 6414811 w 10232859"/>
              <a:gd name="connsiteY167" fmla="*/ 452200 h 1699043"/>
              <a:gd name="connsiteX168" fmla="*/ 6467879 w 10232859"/>
              <a:gd name="connsiteY168" fmla="*/ 468248 h 1699043"/>
              <a:gd name="connsiteX169" fmla="*/ 6564351 w 10232859"/>
              <a:gd name="connsiteY169" fmla="*/ 537518 h 1699043"/>
              <a:gd name="connsiteX170" fmla="*/ 6711178 w 10232859"/>
              <a:gd name="connsiteY170" fmla="*/ 573610 h 1699043"/>
              <a:gd name="connsiteX171" fmla="*/ 6764036 w 10232859"/>
              <a:gd name="connsiteY171" fmla="*/ 588943 h 1699043"/>
              <a:gd name="connsiteX172" fmla="*/ 6858983 w 10232859"/>
              <a:gd name="connsiteY172" fmla="*/ 623723 h 1699043"/>
              <a:gd name="connsiteX173" fmla="*/ 6910661 w 10232859"/>
              <a:gd name="connsiteY173" fmla="*/ 634620 h 1699043"/>
              <a:gd name="connsiteX174" fmla="*/ 6944111 w 10232859"/>
              <a:gd name="connsiteY174" fmla="*/ 659502 h 1699043"/>
              <a:gd name="connsiteX175" fmla="*/ 6965771 w 10232859"/>
              <a:gd name="connsiteY175" fmla="*/ 659931 h 1699043"/>
              <a:gd name="connsiteX176" fmla="*/ 6969639 w 10232859"/>
              <a:gd name="connsiteY176" fmla="*/ 659837 h 1699043"/>
              <a:gd name="connsiteX177" fmla="*/ 6982242 w 10232859"/>
              <a:gd name="connsiteY177" fmla="*/ 663112 h 1699043"/>
              <a:gd name="connsiteX178" fmla="*/ 6989387 w 10232859"/>
              <a:gd name="connsiteY178" fmla="*/ 659474 h 1699043"/>
              <a:gd name="connsiteX179" fmla="*/ 7010930 w 10232859"/>
              <a:gd name="connsiteY179" fmla="*/ 661134 h 1699043"/>
              <a:gd name="connsiteX180" fmla="*/ 7033125 w 10232859"/>
              <a:gd name="connsiteY180" fmla="*/ 668436 h 1699043"/>
              <a:gd name="connsiteX181" fmla="*/ 7134461 w 10232859"/>
              <a:gd name="connsiteY181" fmla="*/ 708192 h 1699043"/>
              <a:gd name="connsiteX182" fmla="*/ 7197450 w 10232859"/>
              <a:gd name="connsiteY182" fmla="*/ 729094 h 1699043"/>
              <a:gd name="connsiteX183" fmla="*/ 7225084 w 10232859"/>
              <a:gd name="connsiteY183" fmla="*/ 732505 h 1699043"/>
              <a:gd name="connsiteX184" fmla="*/ 7261183 w 10232859"/>
              <a:gd name="connsiteY184" fmla="*/ 740313 h 1699043"/>
              <a:gd name="connsiteX185" fmla="*/ 7327760 w 10232859"/>
              <a:gd name="connsiteY185" fmla="*/ 750586 h 1699043"/>
              <a:gd name="connsiteX186" fmla="*/ 7412222 w 10232859"/>
              <a:gd name="connsiteY186" fmla="*/ 770487 h 1699043"/>
              <a:gd name="connsiteX187" fmla="*/ 7457904 w 10232859"/>
              <a:gd name="connsiteY187" fmla="*/ 804321 h 1699043"/>
              <a:gd name="connsiteX188" fmla="*/ 7465795 w 10232859"/>
              <a:gd name="connsiteY188" fmla="*/ 802598 h 1699043"/>
              <a:gd name="connsiteX189" fmla="*/ 7505046 w 10232859"/>
              <a:gd name="connsiteY189" fmla="*/ 816517 h 1699043"/>
              <a:gd name="connsiteX190" fmla="*/ 7623220 w 10232859"/>
              <a:gd name="connsiteY190" fmla="*/ 888520 h 1699043"/>
              <a:gd name="connsiteX191" fmla="*/ 7700458 w 10232859"/>
              <a:gd name="connsiteY191" fmla="*/ 915079 h 1699043"/>
              <a:gd name="connsiteX192" fmla="*/ 7730988 w 10232859"/>
              <a:gd name="connsiteY192" fmla="*/ 920756 h 1699043"/>
              <a:gd name="connsiteX193" fmla="*/ 7781942 w 10232859"/>
              <a:gd name="connsiteY193" fmla="*/ 930503 h 1699043"/>
              <a:gd name="connsiteX194" fmla="*/ 7827704 w 10232859"/>
              <a:gd name="connsiteY194" fmla="*/ 928558 h 1699043"/>
              <a:gd name="connsiteX195" fmla="*/ 7867270 w 10232859"/>
              <a:gd name="connsiteY195" fmla="*/ 940366 h 1699043"/>
              <a:gd name="connsiteX196" fmla="*/ 7866538 w 10232859"/>
              <a:gd name="connsiteY196" fmla="*/ 955045 h 1699043"/>
              <a:gd name="connsiteX197" fmla="*/ 7912084 w 10232859"/>
              <a:gd name="connsiteY197" fmla="*/ 963800 h 1699043"/>
              <a:gd name="connsiteX198" fmla="*/ 7982264 w 10232859"/>
              <a:gd name="connsiteY198" fmla="*/ 975773 h 1699043"/>
              <a:gd name="connsiteX199" fmla="*/ 7991272 w 10232859"/>
              <a:gd name="connsiteY199" fmla="*/ 981104 h 1699043"/>
              <a:gd name="connsiteX200" fmla="*/ 8006496 w 10232859"/>
              <a:gd name="connsiteY200" fmla="*/ 972839 h 1699043"/>
              <a:gd name="connsiteX201" fmla="*/ 8034497 w 10232859"/>
              <a:gd name="connsiteY201" fmla="*/ 972054 h 1699043"/>
              <a:gd name="connsiteX202" fmla="*/ 8150881 w 10232859"/>
              <a:gd name="connsiteY202" fmla="*/ 990411 h 1699043"/>
              <a:gd name="connsiteX203" fmla="*/ 8172106 w 10232859"/>
              <a:gd name="connsiteY203" fmla="*/ 990512 h 1699043"/>
              <a:gd name="connsiteX204" fmla="*/ 8196076 w 10232859"/>
              <a:gd name="connsiteY204" fmla="*/ 1000078 h 1699043"/>
              <a:gd name="connsiteX205" fmla="*/ 8247463 w 10232859"/>
              <a:gd name="connsiteY205" fmla="*/ 1016332 h 1699043"/>
              <a:gd name="connsiteX206" fmla="*/ 8279272 w 10232859"/>
              <a:gd name="connsiteY206" fmla="*/ 1032921 h 1699043"/>
              <a:gd name="connsiteX207" fmla="*/ 8289611 w 10232859"/>
              <a:gd name="connsiteY207" fmla="*/ 1028630 h 1699043"/>
              <a:gd name="connsiteX208" fmla="*/ 8311483 w 10232859"/>
              <a:gd name="connsiteY208" fmla="*/ 1029399 h 1699043"/>
              <a:gd name="connsiteX209" fmla="*/ 8399489 w 10232859"/>
              <a:gd name="connsiteY209" fmla="*/ 1048562 h 1699043"/>
              <a:gd name="connsiteX210" fmla="*/ 8415973 w 10232859"/>
              <a:gd name="connsiteY210" fmla="*/ 1049660 h 1699043"/>
              <a:gd name="connsiteX211" fmla="*/ 8433326 w 10232859"/>
              <a:gd name="connsiteY211" fmla="*/ 1057881 h 1699043"/>
              <a:gd name="connsiteX212" fmla="*/ 8502328 w 10232859"/>
              <a:gd name="connsiteY212" fmla="*/ 1091498 h 1699043"/>
              <a:gd name="connsiteX213" fmla="*/ 8534346 w 10232859"/>
              <a:gd name="connsiteY213" fmla="*/ 1106980 h 1699043"/>
              <a:gd name="connsiteX214" fmla="*/ 8534980 w 10232859"/>
              <a:gd name="connsiteY214" fmla="*/ 1110861 h 1699043"/>
              <a:gd name="connsiteX215" fmla="*/ 8544104 w 10232859"/>
              <a:gd name="connsiteY215" fmla="*/ 1108406 h 1699043"/>
              <a:gd name="connsiteX216" fmla="*/ 8567742 w 10232859"/>
              <a:gd name="connsiteY216" fmla="*/ 1117590 h 1699043"/>
              <a:gd name="connsiteX217" fmla="*/ 8633779 w 10232859"/>
              <a:gd name="connsiteY217" fmla="*/ 1139226 h 1699043"/>
              <a:gd name="connsiteX218" fmla="*/ 8676965 w 10232859"/>
              <a:gd name="connsiteY218" fmla="*/ 1156949 h 1699043"/>
              <a:gd name="connsiteX219" fmla="*/ 8698944 w 10232859"/>
              <a:gd name="connsiteY219" fmla="*/ 1156939 h 1699043"/>
              <a:gd name="connsiteX220" fmla="*/ 8711456 w 10232859"/>
              <a:gd name="connsiteY220" fmla="*/ 1169217 h 1699043"/>
              <a:gd name="connsiteX221" fmla="*/ 8732793 w 10232859"/>
              <a:gd name="connsiteY221" fmla="*/ 1172972 h 1699043"/>
              <a:gd name="connsiteX222" fmla="*/ 8751897 w 10232859"/>
              <a:gd name="connsiteY222" fmla="*/ 1190886 h 1699043"/>
              <a:gd name="connsiteX223" fmla="*/ 8793564 w 10232859"/>
              <a:gd name="connsiteY223" fmla="*/ 1172572 h 1699043"/>
              <a:gd name="connsiteX224" fmla="*/ 8834270 w 10232859"/>
              <a:gd name="connsiteY224" fmla="*/ 1206624 h 1699043"/>
              <a:gd name="connsiteX225" fmla="*/ 8853872 w 10232859"/>
              <a:gd name="connsiteY225" fmla="*/ 1214714 h 1699043"/>
              <a:gd name="connsiteX226" fmla="*/ 8861901 w 10232859"/>
              <a:gd name="connsiteY226" fmla="*/ 1211375 h 1699043"/>
              <a:gd name="connsiteX227" fmla="*/ 8874168 w 10232859"/>
              <a:gd name="connsiteY227" fmla="*/ 1213967 h 1699043"/>
              <a:gd name="connsiteX228" fmla="*/ 8871123 w 10232859"/>
              <a:gd name="connsiteY228" fmla="*/ 1221160 h 1699043"/>
              <a:gd name="connsiteX229" fmla="*/ 8903537 w 10232859"/>
              <a:gd name="connsiteY229" fmla="*/ 1230588 h 1699043"/>
              <a:gd name="connsiteX230" fmla="*/ 8933767 w 10232859"/>
              <a:gd name="connsiteY230" fmla="*/ 1263368 h 1699043"/>
              <a:gd name="connsiteX231" fmla="*/ 8985765 w 10232859"/>
              <a:gd name="connsiteY231" fmla="*/ 1287664 h 1699043"/>
              <a:gd name="connsiteX232" fmla="*/ 9071444 w 10232859"/>
              <a:gd name="connsiteY232" fmla="*/ 1317305 h 1699043"/>
              <a:gd name="connsiteX233" fmla="*/ 9096711 w 10232859"/>
              <a:gd name="connsiteY233" fmla="*/ 1327777 h 1699043"/>
              <a:gd name="connsiteX234" fmla="*/ 9338853 w 10232859"/>
              <a:gd name="connsiteY234" fmla="*/ 1448046 h 1699043"/>
              <a:gd name="connsiteX235" fmla="*/ 9520814 w 10232859"/>
              <a:gd name="connsiteY235" fmla="*/ 1449827 h 1699043"/>
              <a:gd name="connsiteX236" fmla="*/ 9702271 w 10232859"/>
              <a:gd name="connsiteY236" fmla="*/ 1488553 h 1699043"/>
              <a:gd name="connsiteX237" fmla="*/ 9744273 w 10232859"/>
              <a:gd name="connsiteY237" fmla="*/ 1523512 h 1699043"/>
              <a:gd name="connsiteX238" fmla="*/ 9771903 w 10232859"/>
              <a:gd name="connsiteY238" fmla="*/ 1530034 h 1699043"/>
              <a:gd name="connsiteX239" fmla="*/ 9818565 w 10232859"/>
              <a:gd name="connsiteY239" fmla="*/ 1538545 h 1699043"/>
              <a:gd name="connsiteX240" fmla="*/ 9882202 w 10232859"/>
              <a:gd name="connsiteY240" fmla="*/ 1565888 h 1699043"/>
              <a:gd name="connsiteX241" fmla="*/ 10022025 w 10232859"/>
              <a:gd name="connsiteY241" fmla="*/ 1599696 h 1699043"/>
              <a:gd name="connsiteX242" fmla="*/ 10220406 w 10232859"/>
              <a:gd name="connsiteY242" fmla="*/ 1677005 h 1699043"/>
              <a:gd name="connsiteX243" fmla="*/ 10232859 w 10232859"/>
              <a:gd name="connsiteY243" fmla="*/ 1699043 h 1699043"/>
              <a:gd name="connsiteX244" fmla="*/ 0 w 10232859"/>
              <a:gd name="connsiteY244" fmla="*/ 1699043 h 1699043"/>
              <a:gd name="connsiteX245" fmla="*/ 0 w 10232859"/>
              <a:gd name="connsiteY245" fmla="*/ 21828 h 1699043"/>
              <a:gd name="connsiteX246" fmla="*/ 8097 w 10232859"/>
              <a:gd name="connsiteY246" fmla="*/ 24355 h 1699043"/>
              <a:gd name="connsiteX247" fmla="*/ 77128 w 10232859"/>
              <a:gd name="connsiteY247" fmla="*/ 6867 h 1699043"/>
              <a:gd name="connsiteX248" fmla="*/ 188338 w 10232859"/>
              <a:gd name="connsiteY248" fmla="*/ 5079 h 1699043"/>
              <a:gd name="connsiteX249" fmla="*/ 298809 w 10232859"/>
              <a:gd name="connsiteY249" fmla="*/ 6198 h 1699043"/>
              <a:gd name="connsiteX250" fmla="*/ 338985 w 10232859"/>
              <a:gd name="connsiteY250" fmla="*/ 8006 h 1699043"/>
              <a:gd name="connsiteX251" fmla="*/ 409815 w 10232859"/>
              <a:gd name="connsiteY251"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11246 w 10232859"/>
              <a:gd name="connsiteY41" fmla="*/ 233408 h 1699043"/>
              <a:gd name="connsiteX42" fmla="*/ 2364066 w 10232859"/>
              <a:gd name="connsiteY42" fmla="*/ 218237 h 1699043"/>
              <a:gd name="connsiteX43" fmla="*/ 2400814 w 10232859"/>
              <a:gd name="connsiteY43" fmla="*/ 227165 h 1699043"/>
              <a:gd name="connsiteX44" fmla="*/ 2408414 w 10232859"/>
              <a:gd name="connsiteY44" fmla="*/ 228429 h 1699043"/>
              <a:gd name="connsiteX45" fmla="*/ 2408650 w 10232859"/>
              <a:gd name="connsiteY45" fmla="*/ 228234 h 1699043"/>
              <a:gd name="connsiteX46" fmla="*/ 2416835 w 10232859"/>
              <a:gd name="connsiteY46" fmla="*/ 229128 h 1699043"/>
              <a:gd name="connsiteX47" fmla="*/ 2422271 w 10232859"/>
              <a:gd name="connsiteY47" fmla="*/ 230733 h 1699043"/>
              <a:gd name="connsiteX48" fmla="*/ 2490341 w 10232859"/>
              <a:gd name="connsiteY48" fmla="*/ 211074 h 1699043"/>
              <a:gd name="connsiteX49" fmla="*/ 2588929 w 10232859"/>
              <a:gd name="connsiteY49" fmla="*/ 200980 h 1699043"/>
              <a:gd name="connsiteX50" fmla="*/ 2687426 w 10232859"/>
              <a:gd name="connsiteY50" fmla="*/ 193848 h 1699043"/>
              <a:gd name="connsiteX51" fmla="*/ 2723517 w 10232859"/>
              <a:gd name="connsiteY51" fmla="*/ 192652 h 1699043"/>
              <a:gd name="connsiteX52" fmla="*/ 2785956 w 10232859"/>
              <a:gd name="connsiteY52" fmla="*/ 184404 h 1699043"/>
              <a:gd name="connsiteX53" fmla="*/ 2813378 w 10232859"/>
              <a:gd name="connsiteY53" fmla="*/ 176833 h 1699043"/>
              <a:gd name="connsiteX54" fmla="*/ 2814782 w 10232859"/>
              <a:gd name="connsiteY54" fmla="*/ 177153 h 1699043"/>
              <a:gd name="connsiteX55" fmla="*/ 2816580 w 10232859"/>
              <a:gd name="connsiteY55" fmla="*/ 174366 h 1699043"/>
              <a:gd name="connsiteX56" fmla="*/ 2821623 w 10232859"/>
              <a:gd name="connsiteY56" fmla="*/ 172875 h 1699043"/>
              <a:gd name="connsiteX57" fmla="*/ 2836688 w 10232859"/>
              <a:gd name="connsiteY57" fmla="*/ 172971 h 1699043"/>
              <a:gd name="connsiteX58" fmla="*/ 2842564 w 10232859"/>
              <a:gd name="connsiteY58" fmla="*/ 173695 h 1699043"/>
              <a:gd name="connsiteX59" fmla="*/ 2850712 w 10232859"/>
              <a:gd name="connsiteY59" fmla="*/ 173290 h 1699043"/>
              <a:gd name="connsiteX60" fmla="*/ 2850846 w 10232859"/>
              <a:gd name="connsiteY60" fmla="*/ 173062 h 1699043"/>
              <a:gd name="connsiteX61" fmla="*/ 2858611 w 10232859"/>
              <a:gd name="connsiteY61" fmla="*/ 173112 h 1699043"/>
              <a:gd name="connsiteX62" fmla="*/ 2897454 w 10232859"/>
              <a:gd name="connsiteY62" fmla="*/ 176114 h 1699043"/>
              <a:gd name="connsiteX63" fmla="*/ 2940369 w 10232859"/>
              <a:gd name="connsiteY63" fmla="*/ 152944 h 1699043"/>
              <a:gd name="connsiteX64" fmla="*/ 2959670 w 10232859"/>
              <a:gd name="connsiteY64" fmla="*/ 148367 h 1699043"/>
              <a:gd name="connsiteX65" fmla="*/ 2969615 w 10232859"/>
              <a:gd name="connsiteY65" fmla="*/ 144755 h 1699043"/>
              <a:gd name="connsiteX66" fmla="*/ 2970000 w 10232859"/>
              <a:gd name="connsiteY66" fmla="*/ 143776 h 1699043"/>
              <a:gd name="connsiteX67" fmla="*/ 3007272 w 10232859"/>
              <a:gd name="connsiteY67" fmla="*/ 146766 h 1699043"/>
              <a:gd name="connsiteX68" fmla="*/ 3011677 w 10232859"/>
              <a:gd name="connsiteY68" fmla="*/ 145404 h 1699043"/>
              <a:gd name="connsiteX69" fmla="*/ 3036668 w 10232859"/>
              <a:gd name="connsiteY69" fmla="*/ 149604 h 1699043"/>
              <a:gd name="connsiteX70" fmla="*/ 3049208 w 10232859"/>
              <a:gd name="connsiteY70" fmla="*/ 150573 h 1699043"/>
              <a:gd name="connsiteX71" fmla="*/ 3053517 w 10232859"/>
              <a:gd name="connsiteY71" fmla="*/ 153322 h 1699043"/>
              <a:gd name="connsiteX72" fmla="*/ 3071637 w 10232859"/>
              <a:gd name="connsiteY72" fmla="*/ 153496 h 1699043"/>
              <a:gd name="connsiteX73" fmla="*/ 3110077 w 10232859"/>
              <a:gd name="connsiteY73" fmla="*/ 149202 h 1699043"/>
              <a:gd name="connsiteX74" fmla="*/ 3173743 w 10232859"/>
              <a:gd name="connsiteY74" fmla="*/ 159581 h 1699043"/>
              <a:gd name="connsiteX75" fmla="*/ 3254203 w 10232859"/>
              <a:gd name="connsiteY75" fmla="*/ 151756 h 1699043"/>
              <a:gd name="connsiteX76" fmla="*/ 3380350 w 10232859"/>
              <a:gd name="connsiteY76" fmla="*/ 151151 h 1699043"/>
              <a:gd name="connsiteX77" fmla="*/ 3476147 w 10232859"/>
              <a:gd name="connsiteY77" fmla="*/ 170925 h 1699043"/>
              <a:gd name="connsiteX78" fmla="*/ 3581876 w 10232859"/>
              <a:gd name="connsiteY78" fmla="*/ 150448 h 1699043"/>
              <a:gd name="connsiteX79" fmla="*/ 3704761 w 10232859"/>
              <a:gd name="connsiteY79" fmla="*/ 150492 h 1699043"/>
              <a:gd name="connsiteX80" fmla="*/ 3755040 w 10232859"/>
              <a:gd name="connsiteY80" fmla="*/ 141978 h 1699043"/>
              <a:gd name="connsiteX81" fmla="*/ 3804689 w 10232859"/>
              <a:gd name="connsiteY81" fmla="*/ 151893 h 1699043"/>
              <a:gd name="connsiteX82" fmla="*/ 3821793 w 10232859"/>
              <a:gd name="connsiteY82" fmla="*/ 144743 h 1699043"/>
              <a:gd name="connsiteX83" fmla="*/ 3824682 w 10232859"/>
              <a:gd name="connsiteY83" fmla="*/ 143319 h 1699043"/>
              <a:gd name="connsiteX84" fmla="*/ 3837536 w 10232859"/>
              <a:gd name="connsiteY84" fmla="*/ 141778 h 1699043"/>
              <a:gd name="connsiteX85" fmla="*/ 3839550 w 10232859"/>
              <a:gd name="connsiteY85" fmla="*/ 136147 h 1699043"/>
              <a:gd name="connsiteX86" fmla="*/ 3857743 w 10232859"/>
              <a:gd name="connsiteY86" fmla="*/ 130104 h 1699043"/>
              <a:gd name="connsiteX87" fmla="*/ 3881852 w 10232859"/>
              <a:gd name="connsiteY87" fmla="*/ 128717 h 1699043"/>
              <a:gd name="connsiteX88" fmla="*/ 3998088 w 10232859"/>
              <a:gd name="connsiteY88" fmla="*/ 127932 h 1699043"/>
              <a:gd name="connsiteX89" fmla="*/ 4066682 w 10232859"/>
              <a:gd name="connsiteY89" fmla="*/ 124147 h 1699043"/>
              <a:gd name="connsiteX90" fmla="*/ 4091246 w 10232859"/>
              <a:gd name="connsiteY90" fmla="*/ 117503 h 1699043"/>
              <a:gd name="connsiteX91" fmla="*/ 4126556 w 10232859"/>
              <a:gd name="connsiteY91" fmla="*/ 111725 h 1699043"/>
              <a:gd name="connsiteX92" fmla="*/ 4187717 w 10232859"/>
              <a:gd name="connsiteY92" fmla="*/ 97496 h 1699043"/>
              <a:gd name="connsiteX93" fmla="*/ 4220826 w 10232859"/>
              <a:gd name="connsiteY93" fmla="*/ 95991 h 1699043"/>
              <a:gd name="connsiteX94" fmla="*/ 4239014 w 10232859"/>
              <a:gd name="connsiteY94" fmla="*/ 90840 h 1699043"/>
              <a:gd name="connsiteX95" fmla="*/ 4246653 w 10232859"/>
              <a:gd name="connsiteY95" fmla="*/ 91360 h 1699043"/>
              <a:gd name="connsiteX96" fmla="*/ 4271841 w 10232859"/>
              <a:gd name="connsiteY96" fmla="*/ 90188 h 1699043"/>
              <a:gd name="connsiteX97" fmla="*/ 4286277 w 10232859"/>
              <a:gd name="connsiteY97" fmla="*/ 90173 h 1699043"/>
              <a:gd name="connsiteX98" fmla="*/ 4292025 w 10232859"/>
              <a:gd name="connsiteY98" fmla="*/ 90407 h 1699043"/>
              <a:gd name="connsiteX99" fmla="*/ 4304713 w 10232859"/>
              <a:gd name="connsiteY99" fmla="*/ 95673 h 1699043"/>
              <a:gd name="connsiteX100" fmla="*/ 4321285 w 10232859"/>
              <a:gd name="connsiteY100" fmla="*/ 93560 h 1699043"/>
              <a:gd name="connsiteX101" fmla="*/ 4339561 w 10232859"/>
              <a:gd name="connsiteY101" fmla="*/ 98806 h 1699043"/>
              <a:gd name="connsiteX102" fmla="*/ 4343990 w 10232859"/>
              <a:gd name="connsiteY102" fmla="*/ 94576 h 1699043"/>
              <a:gd name="connsiteX103" fmla="*/ 4358885 w 10232859"/>
              <a:gd name="connsiteY103" fmla="*/ 90264 h 1699043"/>
              <a:gd name="connsiteX104" fmla="*/ 4371648 w 10232859"/>
              <a:gd name="connsiteY104" fmla="*/ 95312 h 1699043"/>
              <a:gd name="connsiteX105" fmla="*/ 4398380 w 10232859"/>
              <a:gd name="connsiteY105" fmla="*/ 98447 h 1699043"/>
              <a:gd name="connsiteX106" fmla="*/ 4405729 w 10232859"/>
              <a:gd name="connsiteY106" fmla="*/ 97677 h 1699043"/>
              <a:gd name="connsiteX107" fmla="*/ 4431408 w 10232859"/>
              <a:gd name="connsiteY107" fmla="*/ 104311 h 1699043"/>
              <a:gd name="connsiteX108" fmla="*/ 4472183 w 10232859"/>
              <a:gd name="connsiteY108" fmla="*/ 109916 h 1699043"/>
              <a:gd name="connsiteX109" fmla="*/ 4518828 w 10232859"/>
              <a:gd name="connsiteY109" fmla="*/ 112600 h 1699043"/>
              <a:gd name="connsiteX110" fmla="*/ 4532040 w 10232859"/>
              <a:gd name="connsiteY110" fmla="*/ 117793 h 1699043"/>
              <a:gd name="connsiteX111" fmla="*/ 4617778 w 10232859"/>
              <a:gd name="connsiteY111" fmla="*/ 130479 h 1699043"/>
              <a:gd name="connsiteX112" fmla="*/ 4641872 w 10232859"/>
              <a:gd name="connsiteY112" fmla="*/ 134207 h 1699043"/>
              <a:gd name="connsiteX113" fmla="*/ 4662766 w 10232859"/>
              <a:gd name="connsiteY113" fmla="*/ 132438 h 1699043"/>
              <a:gd name="connsiteX114" fmla="*/ 4667770 w 10232859"/>
              <a:gd name="connsiteY114" fmla="*/ 127694 h 1699043"/>
              <a:gd name="connsiteX115" fmla="*/ 4681052 w 10232859"/>
              <a:gd name="connsiteY115" fmla="*/ 128947 h 1699043"/>
              <a:gd name="connsiteX116" fmla="*/ 4684624 w 10232859"/>
              <a:gd name="connsiteY116" fmla="*/ 128241 h 1699043"/>
              <a:gd name="connsiteX117" fmla="*/ 4705061 w 10232859"/>
              <a:gd name="connsiteY117" fmla="*/ 125234 h 1699043"/>
              <a:gd name="connsiteX118" fmla="*/ 4747746 w 10232859"/>
              <a:gd name="connsiteY118" fmla="*/ 144617 h 1699043"/>
              <a:gd name="connsiteX119" fmla="*/ 4801045 w 10232859"/>
              <a:gd name="connsiteY119" fmla="*/ 147239 h 1699043"/>
              <a:gd name="connsiteX120" fmla="*/ 5001600 w 10232859"/>
              <a:gd name="connsiteY120" fmla="*/ 190239 h 1699043"/>
              <a:gd name="connsiteX121" fmla="*/ 5033465 w 10232859"/>
              <a:gd name="connsiteY121" fmla="*/ 175915 h 1699043"/>
              <a:gd name="connsiteX122" fmla="*/ 5115965 w 10232859"/>
              <a:gd name="connsiteY122" fmla="*/ 186069 h 1699043"/>
              <a:gd name="connsiteX123" fmla="*/ 5237936 w 10232859"/>
              <a:gd name="connsiteY123" fmla="*/ 239508 h 1699043"/>
              <a:gd name="connsiteX124" fmla="*/ 5290566 w 10232859"/>
              <a:gd name="connsiteY124" fmla="*/ 263295 h 1699043"/>
              <a:gd name="connsiteX125" fmla="*/ 5344878 w 10232859"/>
              <a:gd name="connsiteY125" fmla="*/ 276360 h 1699043"/>
              <a:gd name="connsiteX126" fmla="*/ 5413398 w 10232859"/>
              <a:gd name="connsiteY126" fmla="*/ 276235 h 1699043"/>
              <a:gd name="connsiteX127" fmla="*/ 5415629 w 10232859"/>
              <a:gd name="connsiteY127" fmla="*/ 275768 h 1699043"/>
              <a:gd name="connsiteX128" fmla="*/ 5433078 w 10232859"/>
              <a:gd name="connsiteY128" fmla="*/ 279684 h 1699043"/>
              <a:gd name="connsiteX129" fmla="*/ 5435759 w 10232859"/>
              <a:gd name="connsiteY129" fmla="*/ 283100 h 1699043"/>
              <a:gd name="connsiteX130" fmla="*/ 5447372 w 10232859"/>
              <a:gd name="connsiteY130" fmla="*/ 286587 h 1699043"/>
              <a:gd name="connsiteX131" fmla="*/ 5469289 w 10232859"/>
              <a:gd name="connsiteY131" fmla="*/ 295620 h 1699043"/>
              <a:gd name="connsiteX132" fmla="*/ 5508752 w 10232859"/>
              <a:gd name="connsiteY132" fmla="*/ 305753 h 1699043"/>
              <a:gd name="connsiteX133" fmla="*/ 5509657 w 10232859"/>
              <a:gd name="connsiteY133" fmla="*/ 304936 h 1699043"/>
              <a:gd name="connsiteX134" fmla="*/ 5521245 w 10232859"/>
              <a:gd name="connsiteY134" fmla="*/ 303688 h 1699043"/>
              <a:gd name="connsiteX135" fmla="*/ 5542415 w 10232859"/>
              <a:gd name="connsiteY135" fmla="*/ 303495 h 1699043"/>
              <a:gd name="connsiteX136" fmla="*/ 5596538 w 10232859"/>
              <a:gd name="connsiteY136" fmla="*/ 291153 h 1699043"/>
              <a:gd name="connsiteX137" fmla="*/ 5632514 w 10232859"/>
              <a:gd name="connsiteY137" fmla="*/ 301962 h 1699043"/>
              <a:gd name="connsiteX138" fmla="*/ 5640005 w 10232859"/>
              <a:gd name="connsiteY138" fmla="*/ 303617 h 1699043"/>
              <a:gd name="connsiteX139" fmla="*/ 5640259 w 10232859"/>
              <a:gd name="connsiteY139" fmla="*/ 303435 h 1699043"/>
              <a:gd name="connsiteX140" fmla="*/ 5648365 w 10232859"/>
              <a:gd name="connsiteY140" fmla="*/ 304754 h 1699043"/>
              <a:gd name="connsiteX141" fmla="*/ 5653662 w 10232859"/>
              <a:gd name="connsiteY141" fmla="*/ 306635 h 1699043"/>
              <a:gd name="connsiteX142" fmla="*/ 5668196 w 10232859"/>
              <a:gd name="connsiteY142" fmla="*/ 309846 h 1699043"/>
              <a:gd name="connsiteX143" fmla="*/ 5673886 w 10232859"/>
              <a:gd name="connsiteY143" fmla="*/ 309526 h 1699043"/>
              <a:gd name="connsiteX144" fmla="*/ 5677139 w 10232859"/>
              <a:gd name="connsiteY144" fmla="*/ 307345 h 1699043"/>
              <a:gd name="connsiteX145" fmla="*/ 5708983 w 10232859"/>
              <a:gd name="connsiteY145" fmla="*/ 306674 h 1699043"/>
              <a:gd name="connsiteX146" fmla="*/ 5773909 w 10232859"/>
              <a:gd name="connsiteY146" fmla="*/ 312061 h 1699043"/>
              <a:gd name="connsiteX147" fmla="*/ 5809500 w 10232859"/>
              <a:gd name="connsiteY147" fmla="*/ 318450 h 1699043"/>
              <a:gd name="connsiteX148" fmla="*/ 5908729 w 10232859"/>
              <a:gd name="connsiteY148" fmla="*/ 332335 h 1699043"/>
              <a:gd name="connsiteX149" fmla="*/ 6009654 w 10232859"/>
              <a:gd name="connsiteY149" fmla="*/ 343526 h 1699043"/>
              <a:gd name="connsiteX150" fmla="*/ 6067487 w 10232859"/>
              <a:gd name="connsiteY150" fmla="*/ 333712 h 1699043"/>
              <a:gd name="connsiteX151" fmla="*/ 6073281 w 10232859"/>
              <a:gd name="connsiteY151" fmla="*/ 334316 h 1699043"/>
              <a:gd name="connsiteX152" fmla="*/ 6086225 w 10232859"/>
              <a:gd name="connsiteY152" fmla="*/ 339621 h 1699043"/>
              <a:gd name="connsiteX153" fmla="*/ 6105063 w 10232859"/>
              <a:gd name="connsiteY153" fmla="*/ 347340 h 1699043"/>
              <a:gd name="connsiteX154" fmla="*/ 6135796 w 10232859"/>
              <a:gd name="connsiteY154" fmla="*/ 363143 h 1699043"/>
              <a:gd name="connsiteX155" fmla="*/ 6195166 w 10232859"/>
              <a:gd name="connsiteY155" fmla="*/ 360190 h 1699043"/>
              <a:gd name="connsiteX156" fmla="*/ 6216259 w 10232859"/>
              <a:gd name="connsiteY156" fmla="*/ 363365 h 1699043"/>
              <a:gd name="connsiteX157" fmla="*/ 6228331 w 10232859"/>
              <a:gd name="connsiteY157" fmla="*/ 364034 h 1699043"/>
              <a:gd name="connsiteX158" fmla="*/ 6229602 w 10232859"/>
              <a:gd name="connsiteY158" fmla="*/ 363414 h 1699043"/>
              <a:gd name="connsiteX159" fmla="*/ 6258988 w 10232859"/>
              <a:gd name="connsiteY159" fmla="*/ 378660 h 1699043"/>
              <a:gd name="connsiteX160" fmla="*/ 6264106 w 10232859"/>
              <a:gd name="connsiteY160" fmla="*/ 379141 h 1699043"/>
              <a:gd name="connsiteX161" fmla="*/ 6281703 w 10232859"/>
              <a:gd name="connsiteY161" fmla="*/ 391054 h 1699043"/>
              <a:gd name="connsiteX162" fmla="*/ 6291622 w 10232859"/>
              <a:gd name="connsiteY162" fmla="*/ 396155 h 1699043"/>
              <a:gd name="connsiteX163" fmla="*/ 6292712 w 10232859"/>
              <a:gd name="connsiteY163" fmla="*/ 399771 h 1699043"/>
              <a:gd name="connsiteX164" fmla="*/ 6308227 w 10232859"/>
              <a:gd name="connsiteY164" fmla="*/ 406196 h 1699043"/>
              <a:gd name="connsiteX165" fmla="*/ 6328981 w 10232859"/>
              <a:gd name="connsiteY165" fmla="*/ 409495 h 1699043"/>
              <a:gd name="connsiteX166" fmla="*/ 6368693 w 10232859"/>
              <a:gd name="connsiteY166" fmla="*/ 417845 h 1699043"/>
              <a:gd name="connsiteX167" fmla="*/ 6414811 w 10232859"/>
              <a:gd name="connsiteY167" fmla="*/ 452200 h 1699043"/>
              <a:gd name="connsiteX168" fmla="*/ 6467879 w 10232859"/>
              <a:gd name="connsiteY168" fmla="*/ 468248 h 1699043"/>
              <a:gd name="connsiteX169" fmla="*/ 6564351 w 10232859"/>
              <a:gd name="connsiteY169" fmla="*/ 537518 h 1699043"/>
              <a:gd name="connsiteX170" fmla="*/ 6711178 w 10232859"/>
              <a:gd name="connsiteY170" fmla="*/ 573610 h 1699043"/>
              <a:gd name="connsiteX171" fmla="*/ 6764036 w 10232859"/>
              <a:gd name="connsiteY171" fmla="*/ 588943 h 1699043"/>
              <a:gd name="connsiteX172" fmla="*/ 6858983 w 10232859"/>
              <a:gd name="connsiteY172" fmla="*/ 623723 h 1699043"/>
              <a:gd name="connsiteX173" fmla="*/ 6910661 w 10232859"/>
              <a:gd name="connsiteY173" fmla="*/ 634620 h 1699043"/>
              <a:gd name="connsiteX174" fmla="*/ 6944111 w 10232859"/>
              <a:gd name="connsiteY174" fmla="*/ 659502 h 1699043"/>
              <a:gd name="connsiteX175" fmla="*/ 6965771 w 10232859"/>
              <a:gd name="connsiteY175" fmla="*/ 659931 h 1699043"/>
              <a:gd name="connsiteX176" fmla="*/ 6969639 w 10232859"/>
              <a:gd name="connsiteY176" fmla="*/ 659837 h 1699043"/>
              <a:gd name="connsiteX177" fmla="*/ 6982242 w 10232859"/>
              <a:gd name="connsiteY177" fmla="*/ 663112 h 1699043"/>
              <a:gd name="connsiteX178" fmla="*/ 6989387 w 10232859"/>
              <a:gd name="connsiteY178" fmla="*/ 659474 h 1699043"/>
              <a:gd name="connsiteX179" fmla="*/ 7010930 w 10232859"/>
              <a:gd name="connsiteY179" fmla="*/ 661134 h 1699043"/>
              <a:gd name="connsiteX180" fmla="*/ 7033125 w 10232859"/>
              <a:gd name="connsiteY180" fmla="*/ 668436 h 1699043"/>
              <a:gd name="connsiteX181" fmla="*/ 7134461 w 10232859"/>
              <a:gd name="connsiteY181" fmla="*/ 708192 h 1699043"/>
              <a:gd name="connsiteX182" fmla="*/ 7197450 w 10232859"/>
              <a:gd name="connsiteY182" fmla="*/ 729094 h 1699043"/>
              <a:gd name="connsiteX183" fmla="*/ 7225084 w 10232859"/>
              <a:gd name="connsiteY183" fmla="*/ 732505 h 1699043"/>
              <a:gd name="connsiteX184" fmla="*/ 7261183 w 10232859"/>
              <a:gd name="connsiteY184" fmla="*/ 740313 h 1699043"/>
              <a:gd name="connsiteX185" fmla="*/ 7327760 w 10232859"/>
              <a:gd name="connsiteY185" fmla="*/ 750586 h 1699043"/>
              <a:gd name="connsiteX186" fmla="*/ 7412222 w 10232859"/>
              <a:gd name="connsiteY186" fmla="*/ 770487 h 1699043"/>
              <a:gd name="connsiteX187" fmla="*/ 7457904 w 10232859"/>
              <a:gd name="connsiteY187" fmla="*/ 804321 h 1699043"/>
              <a:gd name="connsiteX188" fmla="*/ 7465795 w 10232859"/>
              <a:gd name="connsiteY188" fmla="*/ 802598 h 1699043"/>
              <a:gd name="connsiteX189" fmla="*/ 7505046 w 10232859"/>
              <a:gd name="connsiteY189" fmla="*/ 816517 h 1699043"/>
              <a:gd name="connsiteX190" fmla="*/ 7623220 w 10232859"/>
              <a:gd name="connsiteY190" fmla="*/ 888520 h 1699043"/>
              <a:gd name="connsiteX191" fmla="*/ 7700458 w 10232859"/>
              <a:gd name="connsiteY191" fmla="*/ 915079 h 1699043"/>
              <a:gd name="connsiteX192" fmla="*/ 7730988 w 10232859"/>
              <a:gd name="connsiteY192" fmla="*/ 920756 h 1699043"/>
              <a:gd name="connsiteX193" fmla="*/ 7781942 w 10232859"/>
              <a:gd name="connsiteY193" fmla="*/ 930503 h 1699043"/>
              <a:gd name="connsiteX194" fmla="*/ 7827704 w 10232859"/>
              <a:gd name="connsiteY194" fmla="*/ 928558 h 1699043"/>
              <a:gd name="connsiteX195" fmla="*/ 7867270 w 10232859"/>
              <a:gd name="connsiteY195" fmla="*/ 940366 h 1699043"/>
              <a:gd name="connsiteX196" fmla="*/ 7866538 w 10232859"/>
              <a:gd name="connsiteY196" fmla="*/ 955045 h 1699043"/>
              <a:gd name="connsiteX197" fmla="*/ 7912084 w 10232859"/>
              <a:gd name="connsiteY197" fmla="*/ 963800 h 1699043"/>
              <a:gd name="connsiteX198" fmla="*/ 7982264 w 10232859"/>
              <a:gd name="connsiteY198" fmla="*/ 975773 h 1699043"/>
              <a:gd name="connsiteX199" fmla="*/ 7991272 w 10232859"/>
              <a:gd name="connsiteY199" fmla="*/ 981104 h 1699043"/>
              <a:gd name="connsiteX200" fmla="*/ 8006496 w 10232859"/>
              <a:gd name="connsiteY200" fmla="*/ 972839 h 1699043"/>
              <a:gd name="connsiteX201" fmla="*/ 8034497 w 10232859"/>
              <a:gd name="connsiteY201" fmla="*/ 972054 h 1699043"/>
              <a:gd name="connsiteX202" fmla="*/ 8150881 w 10232859"/>
              <a:gd name="connsiteY202" fmla="*/ 990411 h 1699043"/>
              <a:gd name="connsiteX203" fmla="*/ 8172106 w 10232859"/>
              <a:gd name="connsiteY203" fmla="*/ 990512 h 1699043"/>
              <a:gd name="connsiteX204" fmla="*/ 8196076 w 10232859"/>
              <a:gd name="connsiteY204" fmla="*/ 1000078 h 1699043"/>
              <a:gd name="connsiteX205" fmla="*/ 8247463 w 10232859"/>
              <a:gd name="connsiteY205" fmla="*/ 1016332 h 1699043"/>
              <a:gd name="connsiteX206" fmla="*/ 8279272 w 10232859"/>
              <a:gd name="connsiteY206" fmla="*/ 1032921 h 1699043"/>
              <a:gd name="connsiteX207" fmla="*/ 8289611 w 10232859"/>
              <a:gd name="connsiteY207" fmla="*/ 1028630 h 1699043"/>
              <a:gd name="connsiteX208" fmla="*/ 8311483 w 10232859"/>
              <a:gd name="connsiteY208" fmla="*/ 1029399 h 1699043"/>
              <a:gd name="connsiteX209" fmla="*/ 8399489 w 10232859"/>
              <a:gd name="connsiteY209" fmla="*/ 1048562 h 1699043"/>
              <a:gd name="connsiteX210" fmla="*/ 8415973 w 10232859"/>
              <a:gd name="connsiteY210" fmla="*/ 1049660 h 1699043"/>
              <a:gd name="connsiteX211" fmla="*/ 8433326 w 10232859"/>
              <a:gd name="connsiteY211" fmla="*/ 1057881 h 1699043"/>
              <a:gd name="connsiteX212" fmla="*/ 8502328 w 10232859"/>
              <a:gd name="connsiteY212" fmla="*/ 1091498 h 1699043"/>
              <a:gd name="connsiteX213" fmla="*/ 8534346 w 10232859"/>
              <a:gd name="connsiteY213" fmla="*/ 1106980 h 1699043"/>
              <a:gd name="connsiteX214" fmla="*/ 8534980 w 10232859"/>
              <a:gd name="connsiteY214" fmla="*/ 1110861 h 1699043"/>
              <a:gd name="connsiteX215" fmla="*/ 8544104 w 10232859"/>
              <a:gd name="connsiteY215" fmla="*/ 1108406 h 1699043"/>
              <a:gd name="connsiteX216" fmla="*/ 8567742 w 10232859"/>
              <a:gd name="connsiteY216" fmla="*/ 1117590 h 1699043"/>
              <a:gd name="connsiteX217" fmla="*/ 8633779 w 10232859"/>
              <a:gd name="connsiteY217" fmla="*/ 1139226 h 1699043"/>
              <a:gd name="connsiteX218" fmla="*/ 8676965 w 10232859"/>
              <a:gd name="connsiteY218" fmla="*/ 1156949 h 1699043"/>
              <a:gd name="connsiteX219" fmla="*/ 8698944 w 10232859"/>
              <a:gd name="connsiteY219" fmla="*/ 1156939 h 1699043"/>
              <a:gd name="connsiteX220" fmla="*/ 8711456 w 10232859"/>
              <a:gd name="connsiteY220" fmla="*/ 1169217 h 1699043"/>
              <a:gd name="connsiteX221" fmla="*/ 8732793 w 10232859"/>
              <a:gd name="connsiteY221" fmla="*/ 1172972 h 1699043"/>
              <a:gd name="connsiteX222" fmla="*/ 8751897 w 10232859"/>
              <a:gd name="connsiteY222" fmla="*/ 1190886 h 1699043"/>
              <a:gd name="connsiteX223" fmla="*/ 8793564 w 10232859"/>
              <a:gd name="connsiteY223" fmla="*/ 1172572 h 1699043"/>
              <a:gd name="connsiteX224" fmla="*/ 8834270 w 10232859"/>
              <a:gd name="connsiteY224" fmla="*/ 1206624 h 1699043"/>
              <a:gd name="connsiteX225" fmla="*/ 8853872 w 10232859"/>
              <a:gd name="connsiteY225" fmla="*/ 1214714 h 1699043"/>
              <a:gd name="connsiteX226" fmla="*/ 8861901 w 10232859"/>
              <a:gd name="connsiteY226" fmla="*/ 1211375 h 1699043"/>
              <a:gd name="connsiteX227" fmla="*/ 8874168 w 10232859"/>
              <a:gd name="connsiteY227" fmla="*/ 1213967 h 1699043"/>
              <a:gd name="connsiteX228" fmla="*/ 8871123 w 10232859"/>
              <a:gd name="connsiteY228" fmla="*/ 1221160 h 1699043"/>
              <a:gd name="connsiteX229" fmla="*/ 8903537 w 10232859"/>
              <a:gd name="connsiteY229" fmla="*/ 1230588 h 1699043"/>
              <a:gd name="connsiteX230" fmla="*/ 8933767 w 10232859"/>
              <a:gd name="connsiteY230" fmla="*/ 1263368 h 1699043"/>
              <a:gd name="connsiteX231" fmla="*/ 8985765 w 10232859"/>
              <a:gd name="connsiteY231" fmla="*/ 1287664 h 1699043"/>
              <a:gd name="connsiteX232" fmla="*/ 9071444 w 10232859"/>
              <a:gd name="connsiteY232" fmla="*/ 1317305 h 1699043"/>
              <a:gd name="connsiteX233" fmla="*/ 9096711 w 10232859"/>
              <a:gd name="connsiteY233" fmla="*/ 1327777 h 1699043"/>
              <a:gd name="connsiteX234" fmla="*/ 9338853 w 10232859"/>
              <a:gd name="connsiteY234" fmla="*/ 1448046 h 1699043"/>
              <a:gd name="connsiteX235" fmla="*/ 9520814 w 10232859"/>
              <a:gd name="connsiteY235" fmla="*/ 1449827 h 1699043"/>
              <a:gd name="connsiteX236" fmla="*/ 9702271 w 10232859"/>
              <a:gd name="connsiteY236" fmla="*/ 1488553 h 1699043"/>
              <a:gd name="connsiteX237" fmla="*/ 9744273 w 10232859"/>
              <a:gd name="connsiteY237" fmla="*/ 1523512 h 1699043"/>
              <a:gd name="connsiteX238" fmla="*/ 9771903 w 10232859"/>
              <a:gd name="connsiteY238" fmla="*/ 1530034 h 1699043"/>
              <a:gd name="connsiteX239" fmla="*/ 9818565 w 10232859"/>
              <a:gd name="connsiteY239" fmla="*/ 1538545 h 1699043"/>
              <a:gd name="connsiteX240" fmla="*/ 9882202 w 10232859"/>
              <a:gd name="connsiteY240" fmla="*/ 1565888 h 1699043"/>
              <a:gd name="connsiteX241" fmla="*/ 10022025 w 10232859"/>
              <a:gd name="connsiteY241" fmla="*/ 1599696 h 1699043"/>
              <a:gd name="connsiteX242" fmla="*/ 10220406 w 10232859"/>
              <a:gd name="connsiteY242" fmla="*/ 1677005 h 1699043"/>
              <a:gd name="connsiteX243" fmla="*/ 10232859 w 10232859"/>
              <a:gd name="connsiteY243" fmla="*/ 1699043 h 1699043"/>
              <a:gd name="connsiteX244" fmla="*/ 0 w 10232859"/>
              <a:gd name="connsiteY244" fmla="*/ 1699043 h 1699043"/>
              <a:gd name="connsiteX245" fmla="*/ 0 w 10232859"/>
              <a:gd name="connsiteY245" fmla="*/ 21828 h 1699043"/>
              <a:gd name="connsiteX246" fmla="*/ 8097 w 10232859"/>
              <a:gd name="connsiteY246" fmla="*/ 24355 h 1699043"/>
              <a:gd name="connsiteX247" fmla="*/ 77128 w 10232859"/>
              <a:gd name="connsiteY247" fmla="*/ 6867 h 1699043"/>
              <a:gd name="connsiteX248" fmla="*/ 188338 w 10232859"/>
              <a:gd name="connsiteY248" fmla="*/ 5079 h 1699043"/>
              <a:gd name="connsiteX249" fmla="*/ 298809 w 10232859"/>
              <a:gd name="connsiteY249" fmla="*/ 6198 h 1699043"/>
              <a:gd name="connsiteX250" fmla="*/ 338985 w 10232859"/>
              <a:gd name="connsiteY250" fmla="*/ 8006 h 1699043"/>
              <a:gd name="connsiteX251" fmla="*/ 409815 w 10232859"/>
              <a:gd name="connsiteY251"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01045 w 10232859"/>
              <a:gd name="connsiteY118" fmla="*/ 147239 h 1699043"/>
              <a:gd name="connsiteX119" fmla="*/ 5001600 w 10232859"/>
              <a:gd name="connsiteY119" fmla="*/ 190239 h 1699043"/>
              <a:gd name="connsiteX120" fmla="*/ 5033465 w 10232859"/>
              <a:gd name="connsiteY120" fmla="*/ 175915 h 1699043"/>
              <a:gd name="connsiteX121" fmla="*/ 5115965 w 10232859"/>
              <a:gd name="connsiteY121" fmla="*/ 186069 h 1699043"/>
              <a:gd name="connsiteX122" fmla="*/ 5237936 w 10232859"/>
              <a:gd name="connsiteY122" fmla="*/ 239508 h 1699043"/>
              <a:gd name="connsiteX123" fmla="*/ 5290566 w 10232859"/>
              <a:gd name="connsiteY123" fmla="*/ 263295 h 1699043"/>
              <a:gd name="connsiteX124" fmla="*/ 5344878 w 10232859"/>
              <a:gd name="connsiteY124" fmla="*/ 276360 h 1699043"/>
              <a:gd name="connsiteX125" fmla="*/ 5413398 w 10232859"/>
              <a:gd name="connsiteY125" fmla="*/ 276235 h 1699043"/>
              <a:gd name="connsiteX126" fmla="*/ 5415629 w 10232859"/>
              <a:gd name="connsiteY126" fmla="*/ 275768 h 1699043"/>
              <a:gd name="connsiteX127" fmla="*/ 5433078 w 10232859"/>
              <a:gd name="connsiteY127" fmla="*/ 279684 h 1699043"/>
              <a:gd name="connsiteX128" fmla="*/ 5435759 w 10232859"/>
              <a:gd name="connsiteY128" fmla="*/ 283100 h 1699043"/>
              <a:gd name="connsiteX129" fmla="*/ 5447372 w 10232859"/>
              <a:gd name="connsiteY129" fmla="*/ 286587 h 1699043"/>
              <a:gd name="connsiteX130" fmla="*/ 5469289 w 10232859"/>
              <a:gd name="connsiteY130" fmla="*/ 295620 h 1699043"/>
              <a:gd name="connsiteX131" fmla="*/ 5508752 w 10232859"/>
              <a:gd name="connsiteY131" fmla="*/ 305753 h 1699043"/>
              <a:gd name="connsiteX132" fmla="*/ 5509657 w 10232859"/>
              <a:gd name="connsiteY132" fmla="*/ 304936 h 1699043"/>
              <a:gd name="connsiteX133" fmla="*/ 5521245 w 10232859"/>
              <a:gd name="connsiteY133" fmla="*/ 303688 h 1699043"/>
              <a:gd name="connsiteX134" fmla="*/ 5542415 w 10232859"/>
              <a:gd name="connsiteY134" fmla="*/ 303495 h 1699043"/>
              <a:gd name="connsiteX135" fmla="*/ 5596538 w 10232859"/>
              <a:gd name="connsiteY135" fmla="*/ 291153 h 1699043"/>
              <a:gd name="connsiteX136" fmla="*/ 5632514 w 10232859"/>
              <a:gd name="connsiteY136" fmla="*/ 301962 h 1699043"/>
              <a:gd name="connsiteX137" fmla="*/ 5640005 w 10232859"/>
              <a:gd name="connsiteY137" fmla="*/ 303617 h 1699043"/>
              <a:gd name="connsiteX138" fmla="*/ 5640259 w 10232859"/>
              <a:gd name="connsiteY138" fmla="*/ 303435 h 1699043"/>
              <a:gd name="connsiteX139" fmla="*/ 5648365 w 10232859"/>
              <a:gd name="connsiteY139" fmla="*/ 304754 h 1699043"/>
              <a:gd name="connsiteX140" fmla="*/ 5653662 w 10232859"/>
              <a:gd name="connsiteY140" fmla="*/ 306635 h 1699043"/>
              <a:gd name="connsiteX141" fmla="*/ 5668196 w 10232859"/>
              <a:gd name="connsiteY141" fmla="*/ 309846 h 1699043"/>
              <a:gd name="connsiteX142" fmla="*/ 5673886 w 10232859"/>
              <a:gd name="connsiteY142" fmla="*/ 309526 h 1699043"/>
              <a:gd name="connsiteX143" fmla="*/ 5677139 w 10232859"/>
              <a:gd name="connsiteY143" fmla="*/ 307345 h 1699043"/>
              <a:gd name="connsiteX144" fmla="*/ 5708983 w 10232859"/>
              <a:gd name="connsiteY144" fmla="*/ 306674 h 1699043"/>
              <a:gd name="connsiteX145" fmla="*/ 5773909 w 10232859"/>
              <a:gd name="connsiteY145" fmla="*/ 312061 h 1699043"/>
              <a:gd name="connsiteX146" fmla="*/ 5809500 w 10232859"/>
              <a:gd name="connsiteY146" fmla="*/ 318450 h 1699043"/>
              <a:gd name="connsiteX147" fmla="*/ 5908729 w 10232859"/>
              <a:gd name="connsiteY147" fmla="*/ 332335 h 1699043"/>
              <a:gd name="connsiteX148" fmla="*/ 6009654 w 10232859"/>
              <a:gd name="connsiteY148" fmla="*/ 343526 h 1699043"/>
              <a:gd name="connsiteX149" fmla="*/ 6067487 w 10232859"/>
              <a:gd name="connsiteY149" fmla="*/ 333712 h 1699043"/>
              <a:gd name="connsiteX150" fmla="*/ 6073281 w 10232859"/>
              <a:gd name="connsiteY150" fmla="*/ 334316 h 1699043"/>
              <a:gd name="connsiteX151" fmla="*/ 6086225 w 10232859"/>
              <a:gd name="connsiteY151" fmla="*/ 339621 h 1699043"/>
              <a:gd name="connsiteX152" fmla="*/ 6105063 w 10232859"/>
              <a:gd name="connsiteY152" fmla="*/ 347340 h 1699043"/>
              <a:gd name="connsiteX153" fmla="*/ 6135796 w 10232859"/>
              <a:gd name="connsiteY153" fmla="*/ 363143 h 1699043"/>
              <a:gd name="connsiteX154" fmla="*/ 6195166 w 10232859"/>
              <a:gd name="connsiteY154" fmla="*/ 360190 h 1699043"/>
              <a:gd name="connsiteX155" fmla="*/ 6216259 w 10232859"/>
              <a:gd name="connsiteY155" fmla="*/ 363365 h 1699043"/>
              <a:gd name="connsiteX156" fmla="*/ 6228331 w 10232859"/>
              <a:gd name="connsiteY156" fmla="*/ 364034 h 1699043"/>
              <a:gd name="connsiteX157" fmla="*/ 6229602 w 10232859"/>
              <a:gd name="connsiteY157" fmla="*/ 363414 h 1699043"/>
              <a:gd name="connsiteX158" fmla="*/ 6258988 w 10232859"/>
              <a:gd name="connsiteY158" fmla="*/ 378660 h 1699043"/>
              <a:gd name="connsiteX159" fmla="*/ 6264106 w 10232859"/>
              <a:gd name="connsiteY159" fmla="*/ 379141 h 1699043"/>
              <a:gd name="connsiteX160" fmla="*/ 6281703 w 10232859"/>
              <a:gd name="connsiteY160" fmla="*/ 391054 h 1699043"/>
              <a:gd name="connsiteX161" fmla="*/ 6291622 w 10232859"/>
              <a:gd name="connsiteY161" fmla="*/ 396155 h 1699043"/>
              <a:gd name="connsiteX162" fmla="*/ 6292712 w 10232859"/>
              <a:gd name="connsiteY162" fmla="*/ 399771 h 1699043"/>
              <a:gd name="connsiteX163" fmla="*/ 6308227 w 10232859"/>
              <a:gd name="connsiteY163" fmla="*/ 406196 h 1699043"/>
              <a:gd name="connsiteX164" fmla="*/ 6328981 w 10232859"/>
              <a:gd name="connsiteY164" fmla="*/ 409495 h 1699043"/>
              <a:gd name="connsiteX165" fmla="*/ 6368693 w 10232859"/>
              <a:gd name="connsiteY165" fmla="*/ 417845 h 1699043"/>
              <a:gd name="connsiteX166" fmla="*/ 6414811 w 10232859"/>
              <a:gd name="connsiteY166" fmla="*/ 452200 h 1699043"/>
              <a:gd name="connsiteX167" fmla="*/ 6467879 w 10232859"/>
              <a:gd name="connsiteY167" fmla="*/ 468248 h 1699043"/>
              <a:gd name="connsiteX168" fmla="*/ 6564351 w 10232859"/>
              <a:gd name="connsiteY168" fmla="*/ 537518 h 1699043"/>
              <a:gd name="connsiteX169" fmla="*/ 6711178 w 10232859"/>
              <a:gd name="connsiteY169" fmla="*/ 573610 h 1699043"/>
              <a:gd name="connsiteX170" fmla="*/ 6764036 w 10232859"/>
              <a:gd name="connsiteY170" fmla="*/ 588943 h 1699043"/>
              <a:gd name="connsiteX171" fmla="*/ 6858983 w 10232859"/>
              <a:gd name="connsiteY171" fmla="*/ 623723 h 1699043"/>
              <a:gd name="connsiteX172" fmla="*/ 6910661 w 10232859"/>
              <a:gd name="connsiteY172" fmla="*/ 634620 h 1699043"/>
              <a:gd name="connsiteX173" fmla="*/ 6944111 w 10232859"/>
              <a:gd name="connsiteY173" fmla="*/ 659502 h 1699043"/>
              <a:gd name="connsiteX174" fmla="*/ 6965771 w 10232859"/>
              <a:gd name="connsiteY174" fmla="*/ 659931 h 1699043"/>
              <a:gd name="connsiteX175" fmla="*/ 6969639 w 10232859"/>
              <a:gd name="connsiteY175" fmla="*/ 659837 h 1699043"/>
              <a:gd name="connsiteX176" fmla="*/ 6982242 w 10232859"/>
              <a:gd name="connsiteY176" fmla="*/ 663112 h 1699043"/>
              <a:gd name="connsiteX177" fmla="*/ 6989387 w 10232859"/>
              <a:gd name="connsiteY177" fmla="*/ 659474 h 1699043"/>
              <a:gd name="connsiteX178" fmla="*/ 7010930 w 10232859"/>
              <a:gd name="connsiteY178" fmla="*/ 661134 h 1699043"/>
              <a:gd name="connsiteX179" fmla="*/ 7033125 w 10232859"/>
              <a:gd name="connsiteY179" fmla="*/ 668436 h 1699043"/>
              <a:gd name="connsiteX180" fmla="*/ 7134461 w 10232859"/>
              <a:gd name="connsiteY180" fmla="*/ 708192 h 1699043"/>
              <a:gd name="connsiteX181" fmla="*/ 7197450 w 10232859"/>
              <a:gd name="connsiteY181" fmla="*/ 729094 h 1699043"/>
              <a:gd name="connsiteX182" fmla="*/ 7225084 w 10232859"/>
              <a:gd name="connsiteY182" fmla="*/ 732505 h 1699043"/>
              <a:gd name="connsiteX183" fmla="*/ 7261183 w 10232859"/>
              <a:gd name="connsiteY183" fmla="*/ 740313 h 1699043"/>
              <a:gd name="connsiteX184" fmla="*/ 7327760 w 10232859"/>
              <a:gd name="connsiteY184" fmla="*/ 750586 h 1699043"/>
              <a:gd name="connsiteX185" fmla="*/ 7412222 w 10232859"/>
              <a:gd name="connsiteY185" fmla="*/ 770487 h 1699043"/>
              <a:gd name="connsiteX186" fmla="*/ 7457904 w 10232859"/>
              <a:gd name="connsiteY186" fmla="*/ 804321 h 1699043"/>
              <a:gd name="connsiteX187" fmla="*/ 7465795 w 10232859"/>
              <a:gd name="connsiteY187" fmla="*/ 802598 h 1699043"/>
              <a:gd name="connsiteX188" fmla="*/ 7505046 w 10232859"/>
              <a:gd name="connsiteY188" fmla="*/ 816517 h 1699043"/>
              <a:gd name="connsiteX189" fmla="*/ 7623220 w 10232859"/>
              <a:gd name="connsiteY189" fmla="*/ 888520 h 1699043"/>
              <a:gd name="connsiteX190" fmla="*/ 7700458 w 10232859"/>
              <a:gd name="connsiteY190" fmla="*/ 915079 h 1699043"/>
              <a:gd name="connsiteX191" fmla="*/ 7730988 w 10232859"/>
              <a:gd name="connsiteY191" fmla="*/ 920756 h 1699043"/>
              <a:gd name="connsiteX192" fmla="*/ 7781942 w 10232859"/>
              <a:gd name="connsiteY192" fmla="*/ 930503 h 1699043"/>
              <a:gd name="connsiteX193" fmla="*/ 7827704 w 10232859"/>
              <a:gd name="connsiteY193" fmla="*/ 928558 h 1699043"/>
              <a:gd name="connsiteX194" fmla="*/ 7867270 w 10232859"/>
              <a:gd name="connsiteY194" fmla="*/ 940366 h 1699043"/>
              <a:gd name="connsiteX195" fmla="*/ 7866538 w 10232859"/>
              <a:gd name="connsiteY195" fmla="*/ 955045 h 1699043"/>
              <a:gd name="connsiteX196" fmla="*/ 7912084 w 10232859"/>
              <a:gd name="connsiteY196" fmla="*/ 963800 h 1699043"/>
              <a:gd name="connsiteX197" fmla="*/ 7982264 w 10232859"/>
              <a:gd name="connsiteY197" fmla="*/ 975773 h 1699043"/>
              <a:gd name="connsiteX198" fmla="*/ 7991272 w 10232859"/>
              <a:gd name="connsiteY198" fmla="*/ 981104 h 1699043"/>
              <a:gd name="connsiteX199" fmla="*/ 8006496 w 10232859"/>
              <a:gd name="connsiteY199" fmla="*/ 972839 h 1699043"/>
              <a:gd name="connsiteX200" fmla="*/ 8034497 w 10232859"/>
              <a:gd name="connsiteY200" fmla="*/ 972054 h 1699043"/>
              <a:gd name="connsiteX201" fmla="*/ 8150881 w 10232859"/>
              <a:gd name="connsiteY201" fmla="*/ 990411 h 1699043"/>
              <a:gd name="connsiteX202" fmla="*/ 8172106 w 10232859"/>
              <a:gd name="connsiteY202" fmla="*/ 990512 h 1699043"/>
              <a:gd name="connsiteX203" fmla="*/ 8196076 w 10232859"/>
              <a:gd name="connsiteY203" fmla="*/ 1000078 h 1699043"/>
              <a:gd name="connsiteX204" fmla="*/ 8247463 w 10232859"/>
              <a:gd name="connsiteY204" fmla="*/ 1016332 h 1699043"/>
              <a:gd name="connsiteX205" fmla="*/ 8279272 w 10232859"/>
              <a:gd name="connsiteY205" fmla="*/ 1032921 h 1699043"/>
              <a:gd name="connsiteX206" fmla="*/ 8289611 w 10232859"/>
              <a:gd name="connsiteY206" fmla="*/ 1028630 h 1699043"/>
              <a:gd name="connsiteX207" fmla="*/ 8311483 w 10232859"/>
              <a:gd name="connsiteY207" fmla="*/ 1029399 h 1699043"/>
              <a:gd name="connsiteX208" fmla="*/ 8399489 w 10232859"/>
              <a:gd name="connsiteY208" fmla="*/ 1048562 h 1699043"/>
              <a:gd name="connsiteX209" fmla="*/ 8415973 w 10232859"/>
              <a:gd name="connsiteY209" fmla="*/ 1049660 h 1699043"/>
              <a:gd name="connsiteX210" fmla="*/ 8433326 w 10232859"/>
              <a:gd name="connsiteY210" fmla="*/ 1057881 h 1699043"/>
              <a:gd name="connsiteX211" fmla="*/ 8502328 w 10232859"/>
              <a:gd name="connsiteY211" fmla="*/ 1091498 h 1699043"/>
              <a:gd name="connsiteX212" fmla="*/ 8534346 w 10232859"/>
              <a:gd name="connsiteY212" fmla="*/ 1106980 h 1699043"/>
              <a:gd name="connsiteX213" fmla="*/ 8534980 w 10232859"/>
              <a:gd name="connsiteY213" fmla="*/ 1110861 h 1699043"/>
              <a:gd name="connsiteX214" fmla="*/ 8544104 w 10232859"/>
              <a:gd name="connsiteY214" fmla="*/ 1108406 h 1699043"/>
              <a:gd name="connsiteX215" fmla="*/ 8567742 w 10232859"/>
              <a:gd name="connsiteY215" fmla="*/ 1117590 h 1699043"/>
              <a:gd name="connsiteX216" fmla="*/ 8633779 w 10232859"/>
              <a:gd name="connsiteY216" fmla="*/ 1139226 h 1699043"/>
              <a:gd name="connsiteX217" fmla="*/ 8676965 w 10232859"/>
              <a:gd name="connsiteY217" fmla="*/ 1156949 h 1699043"/>
              <a:gd name="connsiteX218" fmla="*/ 8698944 w 10232859"/>
              <a:gd name="connsiteY218" fmla="*/ 1156939 h 1699043"/>
              <a:gd name="connsiteX219" fmla="*/ 8711456 w 10232859"/>
              <a:gd name="connsiteY219" fmla="*/ 1169217 h 1699043"/>
              <a:gd name="connsiteX220" fmla="*/ 8732793 w 10232859"/>
              <a:gd name="connsiteY220" fmla="*/ 1172972 h 1699043"/>
              <a:gd name="connsiteX221" fmla="*/ 8751897 w 10232859"/>
              <a:gd name="connsiteY221" fmla="*/ 1190886 h 1699043"/>
              <a:gd name="connsiteX222" fmla="*/ 8793564 w 10232859"/>
              <a:gd name="connsiteY222" fmla="*/ 1172572 h 1699043"/>
              <a:gd name="connsiteX223" fmla="*/ 8834270 w 10232859"/>
              <a:gd name="connsiteY223" fmla="*/ 1206624 h 1699043"/>
              <a:gd name="connsiteX224" fmla="*/ 8853872 w 10232859"/>
              <a:gd name="connsiteY224" fmla="*/ 1214714 h 1699043"/>
              <a:gd name="connsiteX225" fmla="*/ 8861901 w 10232859"/>
              <a:gd name="connsiteY225" fmla="*/ 1211375 h 1699043"/>
              <a:gd name="connsiteX226" fmla="*/ 8874168 w 10232859"/>
              <a:gd name="connsiteY226" fmla="*/ 1213967 h 1699043"/>
              <a:gd name="connsiteX227" fmla="*/ 8871123 w 10232859"/>
              <a:gd name="connsiteY227" fmla="*/ 1221160 h 1699043"/>
              <a:gd name="connsiteX228" fmla="*/ 8903537 w 10232859"/>
              <a:gd name="connsiteY228" fmla="*/ 1230588 h 1699043"/>
              <a:gd name="connsiteX229" fmla="*/ 8933767 w 10232859"/>
              <a:gd name="connsiteY229" fmla="*/ 1263368 h 1699043"/>
              <a:gd name="connsiteX230" fmla="*/ 8985765 w 10232859"/>
              <a:gd name="connsiteY230" fmla="*/ 1287664 h 1699043"/>
              <a:gd name="connsiteX231" fmla="*/ 9071444 w 10232859"/>
              <a:gd name="connsiteY231" fmla="*/ 1317305 h 1699043"/>
              <a:gd name="connsiteX232" fmla="*/ 9096711 w 10232859"/>
              <a:gd name="connsiteY232" fmla="*/ 1327777 h 1699043"/>
              <a:gd name="connsiteX233" fmla="*/ 9338853 w 10232859"/>
              <a:gd name="connsiteY233" fmla="*/ 1448046 h 1699043"/>
              <a:gd name="connsiteX234" fmla="*/ 9520814 w 10232859"/>
              <a:gd name="connsiteY234" fmla="*/ 1449827 h 1699043"/>
              <a:gd name="connsiteX235" fmla="*/ 9702271 w 10232859"/>
              <a:gd name="connsiteY235" fmla="*/ 1488553 h 1699043"/>
              <a:gd name="connsiteX236" fmla="*/ 9744273 w 10232859"/>
              <a:gd name="connsiteY236" fmla="*/ 1523512 h 1699043"/>
              <a:gd name="connsiteX237" fmla="*/ 9771903 w 10232859"/>
              <a:gd name="connsiteY237" fmla="*/ 1530034 h 1699043"/>
              <a:gd name="connsiteX238" fmla="*/ 9818565 w 10232859"/>
              <a:gd name="connsiteY238" fmla="*/ 1538545 h 1699043"/>
              <a:gd name="connsiteX239" fmla="*/ 9882202 w 10232859"/>
              <a:gd name="connsiteY239" fmla="*/ 1565888 h 1699043"/>
              <a:gd name="connsiteX240" fmla="*/ 10022025 w 10232859"/>
              <a:gd name="connsiteY240" fmla="*/ 1599696 h 1699043"/>
              <a:gd name="connsiteX241" fmla="*/ 10220406 w 10232859"/>
              <a:gd name="connsiteY241" fmla="*/ 1677005 h 1699043"/>
              <a:gd name="connsiteX242" fmla="*/ 10232859 w 10232859"/>
              <a:gd name="connsiteY242" fmla="*/ 1699043 h 1699043"/>
              <a:gd name="connsiteX243" fmla="*/ 0 w 10232859"/>
              <a:gd name="connsiteY243" fmla="*/ 1699043 h 1699043"/>
              <a:gd name="connsiteX244" fmla="*/ 0 w 10232859"/>
              <a:gd name="connsiteY244" fmla="*/ 21828 h 1699043"/>
              <a:gd name="connsiteX245" fmla="*/ 8097 w 10232859"/>
              <a:gd name="connsiteY245" fmla="*/ 24355 h 1699043"/>
              <a:gd name="connsiteX246" fmla="*/ 77128 w 10232859"/>
              <a:gd name="connsiteY246" fmla="*/ 6867 h 1699043"/>
              <a:gd name="connsiteX247" fmla="*/ 188338 w 10232859"/>
              <a:gd name="connsiteY247" fmla="*/ 5079 h 1699043"/>
              <a:gd name="connsiteX248" fmla="*/ 298809 w 10232859"/>
              <a:gd name="connsiteY248" fmla="*/ 6198 h 1699043"/>
              <a:gd name="connsiteX249" fmla="*/ 338985 w 10232859"/>
              <a:gd name="connsiteY249" fmla="*/ 8006 h 1699043"/>
              <a:gd name="connsiteX250" fmla="*/ 409815 w 10232859"/>
              <a:gd name="connsiteY250"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01045 w 10232859"/>
              <a:gd name="connsiteY118" fmla="*/ 147239 h 1699043"/>
              <a:gd name="connsiteX119" fmla="*/ 5001600 w 10232859"/>
              <a:gd name="connsiteY119" fmla="*/ 190239 h 1699043"/>
              <a:gd name="connsiteX120" fmla="*/ 5115965 w 10232859"/>
              <a:gd name="connsiteY120" fmla="*/ 186069 h 1699043"/>
              <a:gd name="connsiteX121" fmla="*/ 5237936 w 10232859"/>
              <a:gd name="connsiteY121" fmla="*/ 239508 h 1699043"/>
              <a:gd name="connsiteX122" fmla="*/ 5290566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42415 w 10232859"/>
              <a:gd name="connsiteY133" fmla="*/ 303495 h 1699043"/>
              <a:gd name="connsiteX134" fmla="*/ 5596538 w 10232859"/>
              <a:gd name="connsiteY134" fmla="*/ 291153 h 1699043"/>
              <a:gd name="connsiteX135" fmla="*/ 5632514 w 10232859"/>
              <a:gd name="connsiteY135" fmla="*/ 301962 h 1699043"/>
              <a:gd name="connsiteX136" fmla="*/ 5640005 w 10232859"/>
              <a:gd name="connsiteY136" fmla="*/ 303617 h 1699043"/>
              <a:gd name="connsiteX137" fmla="*/ 5640259 w 10232859"/>
              <a:gd name="connsiteY137" fmla="*/ 303435 h 1699043"/>
              <a:gd name="connsiteX138" fmla="*/ 5648365 w 10232859"/>
              <a:gd name="connsiteY138" fmla="*/ 304754 h 1699043"/>
              <a:gd name="connsiteX139" fmla="*/ 5653662 w 10232859"/>
              <a:gd name="connsiteY139" fmla="*/ 306635 h 1699043"/>
              <a:gd name="connsiteX140" fmla="*/ 5668196 w 10232859"/>
              <a:gd name="connsiteY140" fmla="*/ 309846 h 1699043"/>
              <a:gd name="connsiteX141" fmla="*/ 5673886 w 10232859"/>
              <a:gd name="connsiteY141" fmla="*/ 309526 h 1699043"/>
              <a:gd name="connsiteX142" fmla="*/ 5677139 w 10232859"/>
              <a:gd name="connsiteY142" fmla="*/ 307345 h 1699043"/>
              <a:gd name="connsiteX143" fmla="*/ 5708983 w 10232859"/>
              <a:gd name="connsiteY143" fmla="*/ 306674 h 1699043"/>
              <a:gd name="connsiteX144" fmla="*/ 5773909 w 10232859"/>
              <a:gd name="connsiteY144" fmla="*/ 312061 h 1699043"/>
              <a:gd name="connsiteX145" fmla="*/ 5809500 w 10232859"/>
              <a:gd name="connsiteY145" fmla="*/ 318450 h 1699043"/>
              <a:gd name="connsiteX146" fmla="*/ 5908729 w 10232859"/>
              <a:gd name="connsiteY146" fmla="*/ 332335 h 1699043"/>
              <a:gd name="connsiteX147" fmla="*/ 6009654 w 10232859"/>
              <a:gd name="connsiteY147" fmla="*/ 343526 h 1699043"/>
              <a:gd name="connsiteX148" fmla="*/ 6067487 w 10232859"/>
              <a:gd name="connsiteY148" fmla="*/ 333712 h 1699043"/>
              <a:gd name="connsiteX149" fmla="*/ 6073281 w 10232859"/>
              <a:gd name="connsiteY149" fmla="*/ 334316 h 1699043"/>
              <a:gd name="connsiteX150" fmla="*/ 6086225 w 10232859"/>
              <a:gd name="connsiteY150" fmla="*/ 339621 h 1699043"/>
              <a:gd name="connsiteX151" fmla="*/ 6105063 w 10232859"/>
              <a:gd name="connsiteY151" fmla="*/ 347340 h 1699043"/>
              <a:gd name="connsiteX152" fmla="*/ 6135796 w 10232859"/>
              <a:gd name="connsiteY152" fmla="*/ 363143 h 1699043"/>
              <a:gd name="connsiteX153" fmla="*/ 6195166 w 10232859"/>
              <a:gd name="connsiteY153" fmla="*/ 360190 h 1699043"/>
              <a:gd name="connsiteX154" fmla="*/ 6216259 w 10232859"/>
              <a:gd name="connsiteY154" fmla="*/ 363365 h 1699043"/>
              <a:gd name="connsiteX155" fmla="*/ 6228331 w 10232859"/>
              <a:gd name="connsiteY155" fmla="*/ 364034 h 1699043"/>
              <a:gd name="connsiteX156" fmla="*/ 6229602 w 10232859"/>
              <a:gd name="connsiteY156" fmla="*/ 363414 h 1699043"/>
              <a:gd name="connsiteX157" fmla="*/ 6258988 w 10232859"/>
              <a:gd name="connsiteY157" fmla="*/ 378660 h 1699043"/>
              <a:gd name="connsiteX158" fmla="*/ 6264106 w 10232859"/>
              <a:gd name="connsiteY158" fmla="*/ 379141 h 1699043"/>
              <a:gd name="connsiteX159" fmla="*/ 6281703 w 10232859"/>
              <a:gd name="connsiteY159" fmla="*/ 391054 h 1699043"/>
              <a:gd name="connsiteX160" fmla="*/ 6291622 w 10232859"/>
              <a:gd name="connsiteY160" fmla="*/ 396155 h 1699043"/>
              <a:gd name="connsiteX161" fmla="*/ 6292712 w 10232859"/>
              <a:gd name="connsiteY161" fmla="*/ 399771 h 1699043"/>
              <a:gd name="connsiteX162" fmla="*/ 6308227 w 10232859"/>
              <a:gd name="connsiteY162" fmla="*/ 406196 h 1699043"/>
              <a:gd name="connsiteX163" fmla="*/ 6328981 w 10232859"/>
              <a:gd name="connsiteY163" fmla="*/ 409495 h 1699043"/>
              <a:gd name="connsiteX164" fmla="*/ 6368693 w 10232859"/>
              <a:gd name="connsiteY164" fmla="*/ 417845 h 1699043"/>
              <a:gd name="connsiteX165" fmla="*/ 6414811 w 10232859"/>
              <a:gd name="connsiteY165" fmla="*/ 452200 h 1699043"/>
              <a:gd name="connsiteX166" fmla="*/ 6467879 w 10232859"/>
              <a:gd name="connsiteY166" fmla="*/ 468248 h 1699043"/>
              <a:gd name="connsiteX167" fmla="*/ 6564351 w 10232859"/>
              <a:gd name="connsiteY167" fmla="*/ 537518 h 1699043"/>
              <a:gd name="connsiteX168" fmla="*/ 6711178 w 10232859"/>
              <a:gd name="connsiteY168" fmla="*/ 573610 h 1699043"/>
              <a:gd name="connsiteX169" fmla="*/ 6764036 w 10232859"/>
              <a:gd name="connsiteY169" fmla="*/ 588943 h 1699043"/>
              <a:gd name="connsiteX170" fmla="*/ 6858983 w 10232859"/>
              <a:gd name="connsiteY170" fmla="*/ 623723 h 1699043"/>
              <a:gd name="connsiteX171" fmla="*/ 6910661 w 10232859"/>
              <a:gd name="connsiteY171" fmla="*/ 634620 h 1699043"/>
              <a:gd name="connsiteX172" fmla="*/ 6944111 w 10232859"/>
              <a:gd name="connsiteY172" fmla="*/ 659502 h 1699043"/>
              <a:gd name="connsiteX173" fmla="*/ 6965771 w 10232859"/>
              <a:gd name="connsiteY173" fmla="*/ 659931 h 1699043"/>
              <a:gd name="connsiteX174" fmla="*/ 6969639 w 10232859"/>
              <a:gd name="connsiteY174" fmla="*/ 659837 h 1699043"/>
              <a:gd name="connsiteX175" fmla="*/ 6982242 w 10232859"/>
              <a:gd name="connsiteY175" fmla="*/ 663112 h 1699043"/>
              <a:gd name="connsiteX176" fmla="*/ 6989387 w 10232859"/>
              <a:gd name="connsiteY176" fmla="*/ 659474 h 1699043"/>
              <a:gd name="connsiteX177" fmla="*/ 7010930 w 10232859"/>
              <a:gd name="connsiteY177" fmla="*/ 661134 h 1699043"/>
              <a:gd name="connsiteX178" fmla="*/ 7033125 w 10232859"/>
              <a:gd name="connsiteY178" fmla="*/ 668436 h 1699043"/>
              <a:gd name="connsiteX179" fmla="*/ 7134461 w 10232859"/>
              <a:gd name="connsiteY179" fmla="*/ 708192 h 1699043"/>
              <a:gd name="connsiteX180" fmla="*/ 7197450 w 10232859"/>
              <a:gd name="connsiteY180" fmla="*/ 729094 h 1699043"/>
              <a:gd name="connsiteX181" fmla="*/ 7225084 w 10232859"/>
              <a:gd name="connsiteY181" fmla="*/ 732505 h 1699043"/>
              <a:gd name="connsiteX182" fmla="*/ 7261183 w 10232859"/>
              <a:gd name="connsiteY182" fmla="*/ 740313 h 1699043"/>
              <a:gd name="connsiteX183" fmla="*/ 7327760 w 10232859"/>
              <a:gd name="connsiteY183" fmla="*/ 750586 h 1699043"/>
              <a:gd name="connsiteX184" fmla="*/ 7412222 w 10232859"/>
              <a:gd name="connsiteY184" fmla="*/ 770487 h 1699043"/>
              <a:gd name="connsiteX185" fmla="*/ 7457904 w 10232859"/>
              <a:gd name="connsiteY185" fmla="*/ 804321 h 1699043"/>
              <a:gd name="connsiteX186" fmla="*/ 7465795 w 10232859"/>
              <a:gd name="connsiteY186" fmla="*/ 802598 h 1699043"/>
              <a:gd name="connsiteX187" fmla="*/ 7505046 w 10232859"/>
              <a:gd name="connsiteY187" fmla="*/ 816517 h 1699043"/>
              <a:gd name="connsiteX188" fmla="*/ 7623220 w 10232859"/>
              <a:gd name="connsiteY188" fmla="*/ 888520 h 1699043"/>
              <a:gd name="connsiteX189" fmla="*/ 7700458 w 10232859"/>
              <a:gd name="connsiteY189" fmla="*/ 915079 h 1699043"/>
              <a:gd name="connsiteX190" fmla="*/ 7730988 w 10232859"/>
              <a:gd name="connsiteY190" fmla="*/ 920756 h 1699043"/>
              <a:gd name="connsiteX191" fmla="*/ 7781942 w 10232859"/>
              <a:gd name="connsiteY191" fmla="*/ 930503 h 1699043"/>
              <a:gd name="connsiteX192" fmla="*/ 7827704 w 10232859"/>
              <a:gd name="connsiteY192" fmla="*/ 928558 h 1699043"/>
              <a:gd name="connsiteX193" fmla="*/ 7867270 w 10232859"/>
              <a:gd name="connsiteY193" fmla="*/ 940366 h 1699043"/>
              <a:gd name="connsiteX194" fmla="*/ 7866538 w 10232859"/>
              <a:gd name="connsiteY194" fmla="*/ 955045 h 1699043"/>
              <a:gd name="connsiteX195" fmla="*/ 7912084 w 10232859"/>
              <a:gd name="connsiteY195" fmla="*/ 963800 h 1699043"/>
              <a:gd name="connsiteX196" fmla="*/ 7982264 w 10232859"/>
              <a:gd name="connsiteY196" fmla="*/ 975773 h 1699043"/>
              <a:gd name="connsiteX197" fmla="*/ 7991272 w 10232859"/>
              <a:gd name="connsiteY197" fmla="*/ 981104 h 1699043"/>
              <a:gd name="connsiteX198" fmla="*/ 8006496 w 10232859"/>
              <a:gd name="connsiteY198" fmla="*/ 972839 h 1699043"/>
              <a:gd name="connsiteX199" fmla="*/ 8034497 w 10232859"/>
              <a:gd name="connsiteY199" fmla="*/ 972054 h 1699043"/>
              <a:gd name="connsiteX200" fmla="*/ 8150881 w 10232859"/>
              <a:gd name="connsiteY200" fmla="*/ 990411 h 1699043"/>
              <a:gd name="connsiteX201" fmla="*/ 8172106 w 10232859"/>
              <a:gd name="connsiteY201" fmla="*/ 990512 h 1699043"/>
              <a:gd name="connsiteX202" fmla="*/ 8196076 w 10232859"/>
              <a:gd name="connsiteY202" fmla="*/ 1000078 h 1699043"/>
              <a:gd name="connsiteX203" fmla="*/ 8247463 w 10232859"/>
              <a:gd name="connsiteY203" fmla="*/ 1016332 h 1699043"/>
              <a:gd name="connsiteX204" fmla="*/ 8279272 w 10232859"/>
              <a:gd name="connsiteY204" fmla="*/ 1032921 h 1699043"/>
              <a:gd name="connsiteX205" fmla="*/ 8289611 w 10232859"/>
              <a:gd name="connsiteY205" fmla="*/ 1028630 h 1699043"/>
              <a:gd name="connsiteX206" fmla="*/ 8311483 w 10232859"/>
              <a:gd name="connsiteY206" fmla="*/ 1029399 h 1699043"/>
              <a:gd name="connsiteX207" fmla="*/ 8399489 w 10232859"/>
              <a:gd name="connsiteY207" fmla="*/ 1048562 h 1699043"/>
              <a:gd name="connsiteX208" fmla="*/ 8415973 w 10232859"/>
              <a:gd name="connsiteY208" fmla="*/ 1049660 h 1699043"/>
              <a:gd name="connsiteX209" fmla="*/ 8433326 w 10232859"/>
              <a:gd name="connsiteY209" fmla="*/ 1057881 h 1699043"/>
              <a:gd name="connsiteX210" fmla="*/ 8502328 w 10232859"/>
              <a:gd name="connsiteY210" fmla="*/ 1091498 h 1699043"/>
              <a:gd name="connsiteX211" fmla="*/ 8534346 w 10232859"/>
              <a:gd name="connsiteY211" fmla="*/ 1106980 h 1699043"/>
              <a:gd name="connsiteX212" fmla="*/ 8534980 w 10232859"/>
              <a:gd name="connsiteY212" fmla="*/ 1110861 h 1699043"/>
              <a:gd name="connsiteX213" fmla="*/ 8544104 w 10232859"/>
              <a:gd name="connsiteY213" fmla="*/ 1108406 h 1699043"/>
              <a:gd name="connsiteX214" fmla="*/ 8567742 w 10232859"/>
              <a:gd name="connsiteY214" fmla="*/ 1117590 h 1699043"/>
              <a:gd name="connsiteX215" fmla="*/ 8633779 w 10232859"/>
              <a:gd name="connsiteY215" fmla="*/ 1139226 h 1699043"/>
              <a:gd name="connsiteX216" fmla="*/ 8676965 w 10232859"/>
              <a:gd name="connsiteY216" fmla="*/ 1156949 h 1699043"/>
              <a:gd name="connsiteX217" fmla="*/ 8698944 w 10232859"/>
              <a:gd name="connsiteY217" fmla="*/ 1156939 h 1699043"/>
              <a:gd name="connsiteX218" fmla="*/ 8711456 w 10232859"/>
              <a:gd name="connsiteY218" fmla="*/ 1169217 h 1699043"/>
              <a:gd name="connsiteX219" fmla="*/ 8732793 w 10232859"/>
              <a:gd name="connsiteY219" fmla="*/ 1172972 h 1699043"/>
              <a:gd name="connsiteX220" fmla="*/ 8751897 w 10232859"/>
              <a:gd name="connsiteY220" fmla="*/ 1190886 h 1699043"/>
              <a:gd name="connsiteX221" fmla="*/ 8793564 w 10232859"/>
              <a:gd name="connsiteY221" fmla="*/ 1172572 h 1699043"/>
              <a:gd name="connsiteX222" fmla="*/ 8834270 w 10232859"/>
              <a:gd name="connsiteY222" fmla="*/ 1206624 h 1699043"/>
              <a:gd name="connsiteX223" fmla="*/ 8853872 w 10232859"/>
              <a:gd name="connsiteY223" fmla="*/ 1214714 h 1699043"/>
              <a:gd name="connsiteX224" fmla="*/ 8861901 w 10232859"/>
              <a:gd name="connsiteY224" fmla="*/ 1211375 h 1699043"/>
              <a:gd name="connsiteX225" fmla="*/ 8874168 w 10232859"/>
              <a:gd name="connsiteY225" fmla="*/ 1213967 h 1699043"/>
              <a:gd name="connsiteX226" fmla="*/ 8871123 w 10232859"/>
              <a:gd name="connsiteY226" fmla="*/ 1221160 h 1699043"/>
              <a:gd name="connsiteX227" fmla="*/ 8903537 w 10232859"/>
              <a:gd name="connsiteY227" fmla="*/ 1230588 h 1699043"/>
              <a:gd name="connsiteX228" fmla="*/ 8933767 w 10232859"/>
              <a:gd name="connsiteY228" fmla="*/ 1263368 h 1699043"/>
              <a:gd name="connsiteX229" fmla="*/ 8985765 w 10232859"/>
              <a:gd name="connsiteY229" fmla="*/ 1287664 h 1699043"/>
              <a:gd name="connsiteX230" fmla="*/ 9071444 w 10232859"/>
              <a:gd name="connsiteY230" fmla="*/ 1317305 h 1699043"/>
              <a:gd name="connsiteX231" fmla="*/ 9096711 w 10232859"/>
              <a:gd name="connsiteY231" fmla="*/ 1327777 h 1699043"/>
              <a:gd name="connsiteX232" fmla="*/ 9338853 w 10232859"/>
              <a:gd name="connsiteY232" fmla="*/ 1448046 h 1699043"/>
              <a:gd name="connsiteX233" fmla="*/ 9520814 w 10232859"/>
              <a:gd name="connsiteY233" fmla="*/ 1449827 h 1699043"/>
              <a:gd name="connsiteX234" fmla="*/ 9702271 w 10232859"/>
              <a:gd name="connsiteY234" fmla="*/ 1488553 h 1699043"/>
              <a:gd name="connsiteX235" fmla="*/ 9744273 w 10232859"/>
              <a:gd name="connsiteY235" fmla="*/ 1523512 h 1699043"/>
              <a:gd name="connsiteX236" fmla="*/ 9771903 w 10232859"/>
              <a:gd name="connsiteY236" fmla="*/ 1530034 h 1699043"/>
              <a:gd name="connsiteX237" fmla="*/ 9818565 w 10232859"/>
              <a:gd name="connsiteY237" fmla="*/ 1538545 h 1699043"/>
              <a:gd name="connsiteX238" fmla="*/ 9882202 w 10232859"/>
              <a:gd name="connsiteY238" fmla="*/ 1565888 h 1699043"/>
              <a:gd name="connsiteX239" fmla="*/ 10022025 w 10232859"/>
              <a:gd name="connsiteY239" fmla="*/ 1599696 h 1699043"/>
              <a:gd name="connsiteX240" fmla="*/ 10220406 w 10232859"/>
              <a:gd name="connsiteY240" fmla="*/ 1677005 h 1699043"/>
              <a:gd name="connsiteX241" fmla="*/ 10232859 w 10232859"/>
              <a:gd name="connsiteY241" fmla="*/ 1699043 h 1699043"/>
              <a:gd name="connsiteX242" fmla="*/ 0 w 10232859"/>
              <a:gd name="connsiteY242" fmla="*/ 1699043 h 1699043"/>
              <a:gd name="connsiteX243" fmla="*/ 0 w 10232859"/>
              <a:gd name="connsiteY243" fmla="*/ 21828 h 1699043"/>
              <a:gd name="connsiteX244" fmla="*/ 8097 w 10232859"/>
              <a:gd name="connsiteY244" fmla="*/ 24355 h 1699043"/>
              <a:gd name="connsiteX245" fmla="*/ 77128 w 10232859"/>
              <a:gd name="connsiteY245" fmla="*/ 6867 h 1699043"/>
              <a:gd name="connsiteX246" fmla="*/ 188338 w 10232859"/>
              <a:gd name="connsiteY246" fmla="*/ 5079 h 1699043"/>
              <a:gd name="connsiteX247" fmla="*/ 298809 w 10232859"/>
              <a:gd name="connsiteY247" fmla="*/ 6198 h 1699043"/>
              <a:gd name="connsiteX248" fmla="*/ 338985 w 10232859"/>
              <a:gd name="connsiteY248" fmla="*/ 8006 h 1699043"/>
              <a:gd name="connsiteX249" fmla="*/ 409815 w 10232859"/>
              <a:gd name="connsiteY249"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237936 w 10232859"/>
              <a:gd name="connsiteY121" fmla="*/ 239508 h 1699043"/>
              <a:gd name="connsiteX122" fmla="*/ 5290566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42415 w 10232859"/>
              <a:gd name="connsiteY133" fmla="*/ 303495 h 1699043"/>
              <a:gd name="connsiteX134" fmla="*/ 5596538 w 10232859"/>
              <a:gd name="connsiteY134" fmla="*/ 291153 h 1699043"/>
              <a:gd name="connsiteX135" fmla="*/ 5632514 w 10232859"/>
              <a:gd name="connsiteY135" fmla="*/ 301962 h 1699043"/>
              <a:gd name="connsiteX136" fmla="*/ 5640005 w 10232859"/>
              <a:gd name="connsiteY136" fmla="*/ 303617 h 1699043"/>
              <a:gd name="connsiteX137" fmla="*/ 5640259 w 10232859"/>
              <a:gd name="connsiteY137" fmla="*/ 303435 h 1699043"/>
              <a:gd name="connsiteX138" fmla="*/ 5648365 w 10232859"/>
              <a:gd name="connsiteY138" fmla="*/ 304754 h 1699043"/>
              <a:gd name="connsiteX139" fmla="*/ 5653662 w 10232859"/>
              <a:gd name="connsiteY139" fmla="*/ 306635 h 1699043"/>
              <a:gd name="connsiteX140" fmla="*/ 5668196 w 10232859"/>
              <a:gd name="connsiteY140" fmla="*/ 309846 h 1699043"/>
              <a:gd name="connsiteX141" fmla="*/ 5673886 w 10232859"/>
              <a:gd name="connsiteY141" fmla="*/ 309526 h 1699043"/>
              <a:gd name="connsiteX142" fmla="*/ 5677139 w 10232859"/>
              <a:gd name="connsiteY142" fmla="*/ 307345 h 1699043"/>
              <a:gd name="connsiteX143" fmla="*/ 5708983 w 10232859"/>
              <a:gd name="connsiteY143" fmla="*/ 306674 h 1699043"/>
              <a:gd name="connsiteX144" fmla="*/ 5773909 w 10232859"/>
              <a:gd name="connsiteY144" fmla="*/ 312061 h 1699043"/>
              <a:gd name="connsiteX145" fmla="*/ 5809500 w 10232859"/>
              <a:gd name="connsiteY145" fmla="*/ 318450 h 1699043"/>
              <a:gd name="connsiteX146" fmla="*/ 5908729 w 10232859"/>
              <a:gd name="connsiteY146" fmla="*/ 332335 h 1699043"/>
              <a:gd name="connsiteX147" fmla="*/ 6009654 w 10232859"/>
              <a:gd name="connsiteY147" fmla="*/ 343526 h 1699043"/>
              <a:gd name="connsiteX148" fmla="*/ 6067487 w 10232859"/>
              <a:gd name="connsiteY148" fmla="*/ 333712 h 1699043"/>
              <a:gd name="connsiteX149" fmla="*/ 6073281 w 10232859"/>
              <a:gd name="connsiteY149" fmla="*/ 334316 h 1699043"/>
              <a:gd name="connsiteX150" fmla="*/ 6086225 w 10232859"/>
              <a:gd name="connsiteY150" fmla="*/ 339621 h 1699043"/>
              <a:gd name="connsiteX151" fmla="*/ 6105063 w 10232859"/>
              <a:gd name="connsiteY151" fmla="*/ 347340 h 1699043"/>
              <a:gd name="connsiteX152" fmla="*/ 6135796 w 10232859"/>
              <a:gd name="connsiteY152" fmla="*/ 363143 h 1699043"/>
              <a:gd name="connsiteX153" fmla="*/ 6195166 w 10232859"/>
              <a:gd name="connsiteY153" fmla="*/ 360190 h 1699043"/>
              <a:gd name="connsiteX154" fmla="*/ 6216259 w 10232859"/>
              <a:gd name="connsiteY154" fmla="*/ 363365 h 1699043"/>
              <a:gd name="connsiteX155" fmla="*/ 6228331 w 10232859"/>
              <a:gd name="connsiteY155" fmla="*/ 364034 h 1699043"/>
              <a:gd name="connsiteX156" fmla="*/ 6229602 w 10232859"/>
              <a:gd name="connsiteY156" fmla="*/ 363414 h 1699043"/>
              <a:gd name="connsiteX157" fmla="*/ 6258988 w 10232859"/>
              <a:gd name="connsiteY157" fmla="*/ 378660 h 1699043"/>
              <a:gd name="connsiteX158" fmla="*/ 6264106 w 10232859"/>
              <a:gd name="connsiteY158" fmla="*/ 379141 h 1699043"/>
              <a:gd name="connsiteX159" fmla="*/ 6281703 w 10232859"/>
              <a:gd name="connsiteY159" fmla="*/ 391054 h 1699043"/>
              <a:gd name="connsiteX160" fmla="*/ 6291622 w 10232859"/>
              <a:gd name="connsiteY160" fmla="*/ 396155 h 1699043"/>
              <a:gd name="connsiteX161" fmla="*/ 6292712 w 10232859"/>
              <a:gd name="connsiteY161" fmla="*/ 399771 h 1699043"/>
              <a:gd name="connsiteX162" fmla="*/ 6308227 w 10232859"/>
              <a:gd name="connsiteY162" fmla="*/ 406196 h 1699043"/>
              <a:gd name="connsiteX163" fmla="*/ 6328981 w 10232859"/>
              <a:gd name="connsiteY163" fmla="*/ 409495 h 1699043"/>
              <a:gd name="connsiteX164" fmla="*/ 6368693 w 10232859"/>
              <a:gd name="connsiteY164" fmla="*/ 417845 h 1699043"/>
              <a:gd name="connsiteX165" fmla="*/ 6414811 w 10232859"/>
              <a:gd name="connsiteY165" fmla="*/ 452200 h 1699043"/>
              <a:gd name="connsiteX166" fmla="*/ 6467879 w 10232859"/>
              <a:gd name="connsiteY166" fmla="*/ 468248 h 1699043"/>
              <a:gd name="connsiteX167" fmla="*/ 6564351 w 10232859"/>
              <a:gd name="connsiteY167" fmla="*/ 537518 h 1699043"/>
              <a:gd name="connsiteX168" fmla="*/ 6711178 w 10232859"/>
              <a:gd name="connsiteY168" fmla="*/ 573610 h 1699043"/>
              <a:gd name="connsiteX169" fmla="*/ 6764036 w 10232859"/>
              <a:gd name="connsiteY169" fmla="*/ 588943 h 1699043"/>
              <a:gd name="connsiteX170" fmla="*/ 6858983 w 10232859"/>
              <a:gd name="connsiteY170" fmla="*/ 623723 h 1699043"/>
              <a:gd name="connsiteX171" fmla="*/ 6910661 w 10232859"/>
              <a:gd name="connsiteY171" fmla="*/ 634620 h 1699043"/>
              <a:gd name="connsiteX172" fmla="*/ 6944111 w 10232859"/>
              <a:gd name="connsiteY172" fmla="*/ 659502 h 1699043"/>
              <a:gd name="connsiteX173" fmla="*/ 6965771 w 10232859"/>
              <a:gd name="connsiteY173" fmla="*/ 659931 h 1699043"/>
              <a:gd name="connsiteX174" fmla="*/ 6969639 w 10232859"/>
              <a:gd name="connsiteY174" fmla="*/ 659837 h 1699043"/>
              <a:gd name="connsiteX175" fmla="*/ 6982242 w 10232859"/>
              <a:gd name="connsiteY175" fmla="*/ 663112 h 1699043"/>
              <a:gd name="connsiteX176" fmla="*/ 6989387 w 10232859"/>
              <a:gd name="connsiteY176" fmla="*/ 659474 h 1699043"/>
              <a:gd name="connsiteX177" fmla="*/ 7010930 w 10232859"/>
              <a:gd name="connsiteY177" fmla="*/ 661134 h 1699043"/>
              <a:gd name="connsiteX178" fmla="*/ 7033125 w 10232859"/>
              <a:gd name="connsiteY178" fmla="*/ 668436 h 1699043"/>
              <a:gd name="connsiteX179" fmla="*/ 7134461 w 10232859"/>
              <a:gd name="connsiteY179" fmla="*/ 708192 h 1699043"/>
              <a:gd name="connsiteX180" fmla="*/ 7197450 w 10232859"/>
              <a:gd name="connsiteY180" fmla="*/ 729094 h 1699043"/>
              <a:gd name="connsiteX181" fmla="*/ 7225084 w 10232859"/>
              <a:gd name="connsiteY181" fmla="*/ 732505 h 1699043"/>
              <a:gd name="connsiteX182" fmla="*/ 7261183 w 10232859"/>
              <a:gd name="connsiteY182" fmla="*/ 740313 h 1699043"/>
              <a:gd name="connsiteX183" fmla="*/ 7327760 w 10232859"/>
              <a:gd name="connsiteY183" fmla="*/ 750586 h 1699043"/>
              <a:gd name="connsiteX184" fmla="*/ 7412222 w 10232859"/>
              <a:gd name="connsiteY184" fmla="*/ 770487 h 1699043"/>
              <a:gd name="connsiteX185" fmla="*/ 7457904 w 10232859"/>
              <a:gd name="connsiteY185" fmla="*/ 804321 h 1699043"/>
              <a:gd name="connsiteX186" fmla="*/ 7465795 w 10232859"/>
              <a:gd name="connsiteY186" fmla="*/ 802598 h 1699043"/>
              <a:gd name="connsiteX187" fmla="*/ 7505046 w 10232859"/>
              <a:gd name="connsiteY187" fmla="*/ 816517 h 1699043"/>
              <a:gd name="connsiteX188" fmla="*/ 7623220 w 10232859"/>
              <a:gd name="connsiteY188" fmla="*/ 888520 h 1699043"/>
              <a:gd name="connsiteX189" fmla="*/ 7700458 w 10232859"/>
              <a:gd name="connsiteY189" fmla="*/ 915079 h 1699043"/>
              <a:gd name="connsiteX190" fmla="*/ 7730988 w 10232859"/>
              <a:gd name="connsiteY190" fmla="*/ 920756 h 1699043"/>
              <a:gd name="connsiteX191" fmla="*/ 7781942 w 10232859"/>
              <a:gd name="connsiteY191" fmla="*/ 930503 h 1699043"/>
              <a:gd name="connsiteX192" fmla="*/ 7827704 w 10232859"/>
              <a:gd name="connsiteY192" fmla="*/ 928558 h 1699043"/>
              <a:gd name="connsiteX193" fmla="*/ 7867270 w 10232859"/>
              <a:gd name="connsiteY193" fmla="*/ 940366 h 1699043"/>
              <a:gd name="connsiteX194" fmla="*/ 7866538 w 10232859"/>
              <a:gd name="connsiteY194" fmla="*/ 955045 h 1699043"/>
              <a:gd name="connsiteX195" fmla="*/ 7912084 w 10232859"/>
              <a:gd name="connsiteY195" fmla="*/ 963800 h 1699043"/>
              <a:gd name="connsiteX196" fmla="*/ 7982264 w 10232859"/>
              <a:gd name="connsiteY196" fmla="*/ 975773 h 1699043"/>
              <a:gd name="connsiteX197" fmla="*/ 7991272 w 10232859"/>
              <a:gd name="connsiteY197" fmla="*/ 981104 h 1699043"/>
              <a:gd name="connsiteX198" fmla="*/ 8006496 w 10232859"/>
              <a:gd name="connsiteY198" fmla="*/ 972839 h 1699043"/>
              <a:gd name="connsiteX199" fmla="*/ 8034497 w 10232859"/>
              <a:gd name="connsiteY199" fmla="*/ 972054 h 1699043"/>
              <a:gd name="connsiteX200" fmla="*/ 8150881 w 10232859"/>
              <a:gd name="connsiteY200" fmla="*/ 990411 h 1699043"/>
              <a:gd name="connsiteX201" fmla="*/ 8172106 w 10232859"/>
              <a:gd name="connsiteY201" fmla="*/ 990512 h 1699043"/>
              <a:gd name="connsiteX202" fmla="*/ 8196076 w 10232859"/>
              <a:gd name="connsiteY202" fmla="*/ 1000078 h 1699043"/>
              <a:gd name="connsiteX203" fmla="*/ 8247463 w 10232859"/>
              <a:gd name="connsiteY203" fmla="*/ 1016332 h 1699043"/>
              <a:gd name="connsiteX204" fmla="*/ 8279272 w 10232859"/>
              <a:gd name="connsiteY204" fmla="*/ 1032921 h 1699043"/>
              <a:gd name="connsiteX205" fmla="*/ 8289611 w 10232859"/>
              <a:gd name="connsiteY205" fmla="*/ 1028630 h 1699043"/>
              <a:gd name="connsiteX206" fmla="*/ 8311483 w 10232859"/>
              <a:gd name="connsiteY206" fmla="*/ 1029399 h 1699043"/>
              <a:gd name="connsiteX207" fmla="*/ 8399489 w 10232859"/>
              <a:gd name="connsiteY207" fmla="*/ 1048562 h 1699043"/>
              <a:gd name="connsiteX208" fmla="*/ 8415973 w 10232859"/>
              <a:gd name="connsiteY208" fmla="*/ 1049660 h 1699043"/>
              <a:gd name="connsiteX209" fmla="*/ 8433326 w 10232859"/>
              <a:gd name="connsiteY209" fmla="*/ 1057881 h 1699043"/>
              <a:gd name="connsiteX210" fmla="*/ 8502328 w 10232859"/>
              <a:gd name="connsiteY210" fmla="*/ 1091498 h 1699043"/>
              <a:gd name="connsiteX211" fmla="*/ 8534346 w 10232859"/>
              <a:gd name="connsiteY211" fmla="*/ 1106980 h 1699043"/>
              <a:gd name="connsiteX212" fmla="*/ 8534980 w 10232859"/>
              <a:gd name="connsiteY212" fmla="*/ 1110861 h 1699043"/>
              <a:gd name="connsiteX213" fmla="*/ 8544104 w 10232859"/>
              <a:gd name="connsiteY213" fmla="*/ 1108406 h 1699043"/>
              <a:gd name="connsiteX214" fmla="*/ 8567742 w 10232859"/>
              <a:gd name="connsiteY214" fmla="*/ 1117590 h 1699043"/>
              <a:gd name="connsiteX215" fmla="*/ 8633779 w 10232859"/>
              <a:gd name="connsiteY215" fmla="*/ 1139226 h 1699043"/>
              <a:gd name="connsiteX216" fmla="*/ 8676965 w 10232859"/>
              <a:gd name="connsiteY216" fmla="*/ 1156949 h 1699043"/>
              <a:gd name="connsiteX217" fmla="*/ 8698944 w 10232859"/>
              <a:gd name="connsiteY217" fmla="*/ 1156939 h 1699043"/>
              <a:gd name="connsiteX218" fmla="*/ 8711456 w 10232859"/>
              <a:gd name="connsiteY218" fmla="*/ 1169217 h 1699043"/>
              <a:gd name="connsiteX219" fmla="*/ 8732793 w 10232859"/>
              <a:gd name="connsiteY219" fmla="*/ 1172972 h 1699043"/>
              <a:gd name="connsiteX220" fmla="*/ 8751897 w 10232859"/>
              <a:gd name="connsiteY220" fmla="*/ 1190886 h 1699043"/>
              <a:gd name="connsiteX221" fmla="*/ 8793564 w 10232859"/>
              <a:gd name="connsiteY221" fmla="*/ 1172572 h 1699043"/>
              <a:gd name="connsiteX222" fmla="*/ 8834270 w 10232859"/>
              <a:gd name="connsiteY222" fmla="*/ 1206624 h 1699043"/>
              <a:gd name="connsiteX223" fmla="*/ 8853872 w 10232859"/>
              <a:gd name="connsiteY223" fmla="*/ 1214714 h 1699043"/>
              <a:gd name="connsiteX224" fmla="*/ 8861901 w 10232859"/>
              <a:gd name="connsiteY224" fmla="*/ 1211375 h 1699043"/>
              <a:gd name="connsiteX225" fmla="*/ 8874168 w 10232859"/>
              <a:gd name="connsiteY225" fmla="*/ 1213967 h 1699043"/>
              <a:gd name="connsiteX226" fmla="*/ 8871123 w 10232859"/>
              <a:gd name="connsiteY226" fmla="*/ 1221160 h 1699043"/>
              <a:gd name="connsiteX227" fmla="*/ 8903537 w 10232859"/>
              <a:gd name="connsiteY227" fmla="*/ 1230588 h 1699043"/>
              <a:gd name="connsiteX228" fmla="*/ 8933767 w 10232859"/>
              <a:gd name="connsiteY228" fmla="*/ 1263368 h 1699043"/>
              <a:gd name="connsiteX229" fmla="*/ 8985765 w 10232859"/>
              <a:gd name="connsiteY229" fmla="*/ 1287664 h 1699043"/>
              <a:gd name="connsiteX230" fmla="*/ 9071444 w 10232859"/>
              <a:gd name="connsiteY230" fmla="*/ 1317305 h 1699043"/>
              <a:gd name="connsiteX231" fmla="*/ 9096711 w 10232859"/>
              <a:gd name="connsiteY231" fmla="*/ 1327777 h 1699043"/>
              <a:gd name="connsiteX232" fmla="*/ 9338853 w 10232859"/>
              <a:gd name="connsiteY232" fmla="*/ 1448046 h 1699043"/>
              <a:gd name="connsiteX233" fmla="*/ 9520814 w 10232859"/>
              <a:gd name="connsiteY233" fmla="*/ 1449827 h 1699043"/>
              <a:gd name="connsiteX234" fmla="*/ 9702271 w 10232859"/>
              <a:gd name="connsiteY234" fmla="*/ 1488553 h 1699043"/>
              <a:gd name="connsiteX235" fmla="*/ 9744273 w 10232859"/>
              <a:gd name="connsiteY235" fmla="*/ 1523512 h 1699043"/>
              <a:gd name="connsiteX236" fmla="*/ 9771903 w 10232859"/>
              <a:gd name="connsiteY236" fmla="*/ 1530034 h 1699043"/>
              <a:gd name="connsiteX237" fmla="*/ 9818565 w 10232859"/>
              <a:gd name="connsiteY237" fmla="*/ 1538545 h 1699043"/>
              <a:gd name="connsiteX238" fmla="*/ 9882202 w 10232859"/>
              <a:gd name="connsiteY238" fmla="*/ 1565888 h 1699043"/>
              <a:gd name="connsiteX239" fmla="*/ 10022025 w 10232859"/>
              <a:gd name="connsiteY239" fmla="*/ 1599696 h 1699043"/>
              <a:gd name="connsiteX240" fmla="*/ 10220406 w 10232859"/>
              <a:gd name="connsiteY240" fmla="*/ 1677005 h 1699043"/>
              <a:gd name="connsiteX241" fmla="*/ 10232859 w 10232859"/>
              <a:gd name="connsiteY241" fmla="*/ 1699043 h 1699043"/>
              <a:gd name="connsiteX242" fmla="*/ 0 w 10232859"/>
              <a:gd name="connsiteY242" fmla="*/ 1699043 h 1699043"/>
              <a:gd name="connsiteX243" fmla="*/ 0 w 10232859"/>
              <a:gd name="connsiteY243" fmla="*/ 21828 h 1699043"/>
              <a:gd name="connsiteX244" fmla="*/ 8097 w 10232859"/>
              <a:gd name="connsiteY244" fmla="*/ 24355 h 1699043"/>
              <a:gd name="connsiteX245" fmla="*/ 77128 w 10232859"/>
              <a:gd name="connsiteY245" fmla="*/ 6867 h 1699043"/>
              <a:gd name="connsiteX246" fmla="*/ 188338 w 10232859"/>
              <a:gd name="connsiteY246" fmla="*/ 5079 h 1699043"/>
              <a:gd name="connsiteX247" fmla="*/ 298809 w 10232859"/>
              <a:gd name="connsiteY247" fmla="*/ 6198 h 1699043"/>
              <a:gd name="connsiteX248" fmla="*/ 338985 w 10232859"/>
              <a:gd name="connsiteY248" fmla="*/ 8006 h 1699043"/>
              <a:gd name="connsiteX249" fmla="*/ 409815 w 10232859"/>
              <a:gd name="connsiteY249"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237936 w 10232859"/>
              <a:gd name="connsiteY121" fmla="*/ 239508 h 1699043"/>
              <a:gd name="connsiteX122" fmla="*/ 5290566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42415 w 10232859"/>
              <a:gd name="connsiteY133" fmla="*/ 303495 h 1699043"/>
              <a:gd name="connsiteX134" fmla="*/ 5596538 w 10232859"/>
              <a:gd name="connsiteY134" fmla="*/ 291153 h 1699043"/>
              <a:gd name="connsiteX135" fmla="*/ 5632514 w 10232859"/>
              <a:gd name="connsiteY135" fmla="*/ 301962 h 1699043"/>
              <a:gd name="connsiteX136" fmla="*/ 5640005 w 10232859"/>
              <a:gd name="connsiteY136" fmla="*/ 303617 h 1699043"/>
              <a:gd name="connsiteX137" fmla="*/ 5640259 w 10232859"/>
              <a:gd name="connsiteY137" fmla="*/ 303435 h 1699043"/>
              <a:gd name="connsiteX138" fmla="*/ 5648365 w 10232859"/>
              <a:gd name="connsiteY138" fmla="*/ 304754 h 1699043"/>
              <a:gd name="connsiteX139" fmla="*/ 5653662 w 10232859"/>
              <a:gd name="connsiteY139" fmla="*/ 306635 h 1699043"/>
              <a:gd name="connsiteX140" fmla="*/ 5668196 w 10232859"/>
              <a:gd name="connsiteY140" fmla="*/ 309846 h 1699043"/>
              <a:gd name="connsiteX141" fmla="*/ 5673886 w 10232859"/>
              <a:gd name="connsiteY141" fmla="*/ 309526 h 1699043"/>
              <a:gd name="connsiteX142" fmla="*/ 5677139 w 10232859"/>
              <a:gd name="connsiteY142" fmla="*/ 307345 h 1699043"/>
              <a:gd name="connsiteX143" fmla="*/ 5708983 w 10232859"/>
              <a:gd name="connsiteY143" fmla="*/ 306674 h 1699043"/>
              <a:gd name="connsiteX144" fmla="*/ 5773909 w 10232859"/>
              <a:gd name="connsiteY144" fmla="*/ 312061 h 1699043"/>
              <a:gd name="connsiteX145" fmla="*/ 5809500 w 10232859"/>
              <a:gd name="connsiteY145" fmla="*/ 318450 h 1699043"/>
              <a:gd name="connsiteX146" fmla="*/ 5908729 w 10232859"/>
              <a:gd name="connsiteY146" fmla="*/ 332335 h 1699043"/>
              <a:gd name="connsiteX147" fmla="*/ 6009654 w 10232859"/>
              <a:gd name="connsiteY147" fmla="*/ 343526 h 1699043"/>
              <a:gd name="connsiteX148" fmla="*/ 6067487 w 10232859"/>
              <a:gd name="connsiteY148" fmla="*/ 333712 h 1699043"/>
              <a:gd name="connsiteX149" fmla="*/ 6073281 w 10232859"/>
              <a:gd name="connsiteY149" fmla="*/ 334316 h 1699043"/>
              <a:gd name="connsiteX150" fmla="*/ 6086225 w 10232859"/>
              <a:gd name="connsiteY150" fmla="*/ 339621 h 1699043"/>
              <a:gd name="connsiteX151" fmla="*/ 6105063 w 10232859"/>
              <a:gd name="connsiteY151" fmla="*/ 347340 h 1699043"/>
              <a:gd name="connsiteX152" fmla="*/ 6135796 w 10232859"/>
              <a:gd name="connsiteY152" fmla="*/ 363143 h 1699043"/>
              <a:gd name="connsiteX153" fmla="*/ 6195166 w 10232859"/>
              <a:gd name="connsiteY153" fmla="*/ 360190 h 1699043"/>
              <a:gd name="connsiteX154" fmla="*/ 6216259 w 10232859"/>
              <a:gd name="connsiteY154" fmla="*/ 363365 h 1699043"/>
              <a:gd name="connsiteX155" fmla="*/ 6228331 w 10232859"/>
              <a:gd name="connsiteY155" fmla="*/ 364034 h 1699043"/>
              <a:gd name="connsiteX156" fmla="*/ 6229602 w 10232859"/>
              <a:gd name="connsiteY156" fmla="*/ 363414 h 1699043"/>
              <a:gd name="connsiteX157" fmla="*/ 6258988 w 10232859"/>
              <a:gd name="connsiteY157" fmla="*/ 378660 h 1699043"/>
              <a:gd name="connsiteX158" fmla="*/ 6264106 w 10232859"/>
              <a:gd name="connsiteY158" fmla="*/ 379141 h 1699043"/>
              <a:gd name="connsiteX159" fmla="*/ 6281703 w 10232859"/>
              <a:gd name="connsiteY159" fmla="*/ 391054 h 1699043"/>
              <a:gd name="connsiteX160" fmla="*/ 6291622 w 10232859"/>
              <a:gd name="connsiteY160" fmla="*/ 396155 h 1699043"/>
              <a:gd name="connsiteX161" fmla="*/ 6292712 w 10232859"/>
              <a:gd name="connsiteY161" fmla="*/ 399771 h 1699043"/>
              <a:gd name="connsiteX162" fmla="*/ 6308227 w 10232859"/>
              <a:gd name="connsiteY162" fmla="*/ 406196 h 1699043"/>
              <a:gd name="connsiteX163" fmla="*/ 6328981 w 10232859"/>
              <a:gd name="connsiteY163" fmla="*/ 409495 h 1699043"/>
              <a:gd name="connsiteX164" fmla="*/ 6368693 w 10232859"/>
              <a:gd name="connsiteY164" fmla="*/ 417845 h 1699043"/>
              <a:gd name="connsiteX165" fmla="*/ 6414811 w 10232859"/>
              <a:gd name="connsiteY165" fmla="*/ 452200 h 1699043"/>
              <a:gd name="connsiteX166" fmla="*/ 6467879 w 10232859"/>
              <a:gd name="connsiteY166" fmla="*/ 468248 h 1699043"/>
              <a:gd name="connsiteX167" fmla="*/ 6564351 w 10232859"/>
              <a:gd name="connsiteY167" fmla="*/ 537518 h 1699043"/>
              <a:gd name="connsiteX168" fmla="*/ 6711178 w 10232859"/>
              <a:gd name="connsiteY168" fmla="*/ 573610 h 1699043"/>
              <a:gd name="connsiteX169" fmla="*/ 6764036 w 10232859"/>
              <a:gd name="connsiteY169" fmla="*/ 588943 h 1699043"/>
              <a:gd name="connsiteX170" fmla="*/ 6858983 w 10232859"/>
              <a:gd name="connsiteY170" fmla="*/ 623723 h 1699043"/>
              <a:gd name="connsiteX171" fmla="*/ 6910661 w 10232859"/>
              <a:gd name="connsiteY171" fmla="*/ 634620 h 1699043"/>
              <a:gd name="connsiteX172" fmla="*/ 6944111 w 10232859"/>
              <a:gd name="connsiteY172" fmla="*/ 659502 h 1699043"/>
              <a:gd name="connsiteX173" fmla="*/ 6965771 w 10232859"/>
              <a:gd name="connsiteY173" fmla="*/ 659931 h 1699043"/>
              <a:gd name="connsiteX174" fmla="*/ 6969639 w 10232859"/>
              <a:gd name="connsiteY174" fmla="*/ 659837 h 1699043"/>
              <a:gd name="connsiteX175" fmla="*/ 6982242 w 10232859"/>
              <a:gd name="connsiteY175" fmla="*/ 663112 h 1699043"/>
              <a:gd name="connsiteX176" fmla="*/ 6989387 w 10232859"/>
              <a:gd name="connsiteY176" fmla="*/ 659474 h 1699043"/>
              <a:gd name="connsiteX177" fmla="*/ 7010930 w 10232859"/>
              <a:gd name="connsiteY177" fmla="*/ 661134 h 1699043"/>
              <a:gd name="connsiteX178" fmla="*/ 7033125 w 10232859"/>
              <a:gd name="connsiteY178" fmla="*/ 668436 h 1699043"/>
              <a:gd name="connsiteX179" fmla="*/ 7134461 w 10232859"/>
              <a:gd name="connsiteY179" fmla="*/ 708192 h 1699043"/>
              <a:gd name="connsiteX180" fmla="*/ 7197450 w 10232859"/>
              <a:gd name="connsiteY180" fmla="*/ 729094 h 1699043"/>
              <a:gd name="connsiteX181" fmla="*/ 7225084 w 10232859"/>
              <a:gd name="connsiteY181" fmla="*/ 732505 h 1699043"/>
              <a:gd name="connsiteX182" fmla="*/ 7261183 w 10232859"/>
              <a:gd name="connsiteY182" fmla="*/ 740313 h 1699043"/>
              <a:gd name="connsiteX183" fmla="*/ 7327760 w 10232859"/>
              <a:gd name="connsiteY183" fmla="*/ 750586 h 1699043"/>
              <a:gd name="connsiteX184" fmla="*/ 7412222 w 10232859"/>
              <a:gd name="connsiteY184" fmla="*/ 770487 h 1699043"/>
              <a:gd name="connsiteX185" fmla="*/ 7457904 w 10232859"/>
              <a:gd name="connsiteY185" fmla="*/ 804321 h 1699043"/>
              <a:gd name="connsiteX186" fmla="*/ 7465795 w 10232859"/>
              <a:gd name="connsiteY186" fmla="*/ 802598 h 1699043"/>
              <a:gd name="connsiteX187" fmla="*/ 7505046 w 10232859"/>
              <a:gd name="connsiteY187" fmla="*/ 816517 h 1699043"/>
              <a:gd name="connsiteX188" fmla="*/ 7623220 w 10232859"/>
              <a:gd name="connsiteY188" fmla="*/ 888520 h 1699043"/>
              <a:gd name="connsiteX189" fmla="*/ 7700458 w 10232859"/>
              <a:gd name="connsiteY189" fmla="*/ 915079 h 1699043"/>
              <a:gd name="connsiteX190" fmla="*/ 7730988 w 10232859"/>
              <a:gd name="connsiteY190" fmla="*/ 920756 h 1699043"/>
              <a:gd name="connsiteX191" fmla="*/ 7781942 w 10232859"/>
              <a:gd name="connsiteY191" fmla="*/ 930503 h 1699043"/>
              <a:gd name="connsiteX192" fmla="*/ 7827704 w 10232859"/>
              <a:gd name="connsiteY192" fmla="*/ 928558 h 1699043"/>
              <a:gd name="connsiteX193" fmla="*/ 7867270 w 10232859"/>
              <a:gd name="connsiteY193" fmla="*/ 940366 h 1699043"/>
              <a:gd name="connsiteX194" fmla="*/ 7866538 w 10232859"/>
              <a:gd name="connsiteY194" fmla="*/ 955045 h 1699043"/>
              <a:gd name="connsiteX195" fmla="*/ 7912084 w 10232859"/>
              <a:gd name="connsiteY195" fmla="*/ 963800 h 1699043"/>
              <a:gd name="connsiteX196" fmla="*/ 7982264 w 10232859"/>
              <a:gd name="connsiteY196" fmla="*/ 975773 h 1699043"/>
              <a:gd name="connsiteX197" fmla="*/ 7991272 w 10232859"/>
              <a:gd name="connsiteY197" fmla="*/ 981104 h 1699043"/>
              <a:gd name="connsiteX198" fmla="*/ 8006496 w 10232859"/>
              <a:gd name="connsiteY198" fmla="*/ 972839 h 1699043"/>
              <a:gd name="connsiteX199" fmla="*/ 8034497 w 10232859"/>
              <a:gd name="connsiteY199" fmla="*/ 972054 h 1699043"/>
              <a:gd name="connsiteX200" fmla="*/ 8150881 w 10232859"/>
              <a:gd name="connsiteY200" fmla="*/ 990411 h 1699043"/>
              <a:gd name="connsiteX201" fmla="*/ 8172106 w 10232859"/>
              <a:gd name="connsiteY201" fmla="*/ 990512 h 1699043"/>
              <a:gd name="connsiteX202" fmla="*/ 8196076 w 10232859"/>
              <a:gd name="connsiteY202" fmla="*/ 1000078 h 1699043"/>
              <a:gd name="connsiteX203" fmla="*/ 8247463 w 10232859"/>
              <a:gd name="connsiteY203" fmla="*/ 1016332 h 1699043"/>
              <a:gd name="connsiteX204" fmla="*/ 8279272 w 10232859"/>
              <a:gd name="connsiteY204" fmla="*/ 1032921 h 1699043"/>
              <a:gd name="connsiteX205" fmla="*/ 8289611 w 10232859"/>
              <a:gd name="connsiteY205" fmla="*/ 1028630 h 1699043"/>
              <a:gd name="connsiteX206" fmla="*/ 8311483 w 10232859"/>
              <a:gd name="connsiteY206" fmla="*/ 1029399 h 1699043"/>
              <a:gd name="connsiteX207" fmla="*/ 8399489 w 10232859"/>
              <a:gd name="connsiteY207" fmla="*/ 1048562 h 1699043"/>
              <a:gd name="connsiteX208" fmla="*/ 8415973 w 10232859"/>
              <a:gd name="connsiteY208" fmla="*/ 1049660 h 1699043"/>
              <a:gd name="connsiteX209" fmla="*/ 8433326 w 10232859"/>
              <a:gd name="connsiteY209" fmla="*/ 1057881 h 1699043"/>
              <a:gd name="connsiteX210" fmla="*/ 8502328 w 10232859"/>
              <a:gd name="connsiteY210" fmla="*/ 1091498 h 1699043"/>
              <a:gd name="connsiteX211" fmla="*/ 8534346 w 10232859"/>
              <a:gd name="connsiteY211" fmla="*/ 1106980 h 1699043"/>
              <a:gd name="connsiteX212" fmla="*/ 8534980 w 10232859"/>
              <a:gd name="connsiteY212" fmla="*/ 1110861 h 1699043"/>
              <a:gd name="connsiteX213" fmla="*/ 8544104 w 10232859"/>
              <a:gd name="connsiteY213" fmla="*/ 1108406 h 1699043"/>
              <a:gd name="connsiteX214" fmla="*/ 8567742 w 10232859"/>
              <a:gd name="connsiteY214" fmla="*/ 1117590 h 1699043"/>
              <a:gd name="connsiteX215" fmla="*/ 8633779 w 10232859"/>
              <a:gd name="connsiteY215" fmla="*/ 1139226 h 1699043"/>
              <a:gd name="connsiteX216" fmla="*/ 8676965 w 10232859"/>
              <a:gd name="connsiteY216" fmla="*/ 1156949 h 1699043"/>
              <a:gd name="connsiteX217" fmla="*/ 8698944 w 10232859"/>
              <a:gd name="connsiteY217" fmla="*/ 1156939 h 1699043"/>
              <a:gd name="connsiteX218" fmla="*/ 8711456 w 10232859"/>
              <a:gd name="connsiteY218" fmla="*/ 1169217 h 1699043"/>
              <a:gd name="connsiteX219" fmla="*/ 8732793 w 10232859"/>
              <a:gd name="connsiteY219" fmla="*/ 1172972 h 1699043"/>
              <a:gd name="connsiteX220" fmla="*/ 8751897 w 10232859"/>
              <a:gd name="connsiteY220" fmla="*/ 1190886 h 1699043"/>
              <a:gd name="connsiteX221" fmla="*/ 8793564 w 10232859"/>
              <a:gd name="connsiteY221" fmla="*/ 1172572 h 1699043"/>
              <a:gd name="connsiteX222" fmla="*/ 8834270 w 10232859"/>
              <a:gd name="connsiteY222" fmla="*/ 1206624 h 1699043"/>
              <a:gd name="connsiteX223" fmla="*/ 8853872 w 10232859"/>
              <a:gd name="connsiteY223" fmla="*/ 1214714 h 1699043"/>
              <a:gd name="connsiteX224" fmla="*/ 8861901 w 10232859"/>
              <a:gd name="connsiteY224" fmla="*/ 1211375 h 1699043"/>
              <a:gd name="connsiteX225" fmla="*/ 8874168 w 10232859"/>
              <a:gd name="connsiteY225" fmla="*/ 1213967 h 1699043"/>
              <a:gd name="connsiteX226" fmla="*/ 8871123 w 10232859"/>
              <a:gd name="connsiteY226" fmla="*/ 1221160 h 1699043"/>
              <a:gd name="connsiteX227" fmla="*/ 8903537 w 10232859"/>
              <a:gd name="connsiteY227" fmla="*/ 1230588 h 1699043"/>
              <a:gd name="connsiteX228" fmla="*/ 8933767 w 10232859"/>
              <a:gd name="connsiteY228" fmla="*/ 1263368 h 1699043"/>
              <a:gd name="connsiteX229" fmla="*/ 8985765 w 10232859"/>
              <a:gd name="connsiteY229" fmla="*/ 1287664 h 1699043"/>
              <a:gd name="connsiteX230" fmla="*/ 9071444 w 10232859"/>
              <a:gd name="connsiteY230" fmla="*/ 1317305 h 1699043"/>
              <a:gd name="connsiteX231" fmla="*/ 9096711 w 10232859"/>
              <a:gd name="connsiteY231" fmla="*/ 1327777 h 1699043"/>
              <a:gd name="connsiteX232" fmla="*/ 9338853 w 10232859"/>
              <a:gd name="connsiteY232" fmla="*/ 1448046 h 1699043"/>
              <a:gd name="connsiteX233" fmla="*/ 9520814 w 10232859"/>
              <a:gd name="connsiteY233" fmla="*/ 1449827 h 1699043"/>
              <a:gd name="connsiteX234" fmla="*/ 9702271 w 10232859"/>
              <a:gd name="connsiteY234" fmla="*/ 1488553 h 1699043"/>
              <a:gd name="connsiteX235" fmla="*/ 9744273 w 10232859"/>
              <a:gd name="connsiteY235" fmla="*/ 1523512 h 1699043"/>
              <a:gd name="connsiteX236" fmla="*/ 9771903 w 10232859"/>
              <a:gd name="connsiteY236" fmla="*/ 1530034 h 1699043"/>
              <a:gd name="connsiteX237" fmla="*/ 9818565 w 10232859"/>
              <a:gd name="connsiteY237" fmla="*/ 1538545 h 1699043"/>
              <a:gd name="connsiteX238" fmla="*/ 9882202 w 10232859"/>
              <a:gd name="connsiteY238" fmla="*/ 1565888 h 1699043"/>
              <a:gd name="connsiteX239" fmla="*/ 10022025 w 10232859"/>
              <a:gd name="connsiteY239" fmla="*/ 1599696 h 1699043"/>
              <a:gd name="connsiteX240" fmla="*/ 10220406 w 10232859"/>
              <a:gd name="connsiteY240" fmla="*/ 1677005 h 1699043"/>
              <a:gd name="connsiteX241" fmla="*/ 10232859 w 10232859"/>
              <a:gd name="connsiteY241" fmla="*/ 1699043 h 1699043"/>
              <a:gd name="connsiteX242" fmla="*/ 0 w 10232859"/>
              <a:gd name="connsiteY242" fmla="*/ 1699043 h 1699043"/>
              <a:gd name="connsiteX243" fmla="*/ 0 w 10232859"/>
              <a:gd name="connsiteY243" fmla="*/ 21828 h 1699043"/>
              <a:gd name="connsiteX244" fmla="*/ 8097 w 10232859"/>
              <a:gd name="connsiteY244" fmla="*/ 24355 h 1699043"/>
              <a:gd name="connsiteX245" fmla="*/ 77128 w 10232859"/>
              <a:gd name="connsiteY245" fmla="*/ 6867 h 1699043"/>
              <a:gd name="connsiteX246" fmla="*/ 188338 w 10232859"/>
              <a:gd name="connsiteY246" fmla="*/ 5079 h 1699043"/>
              <a:gd name="connsiteX247" fmla="*/ 298809 w 10232859"/>
              <a:gd name="connsiteY247" fmla="*/ 6198 h 1699043"/>
              <a:gd name="connsiteX248" fmla="*/ 338985 w 10232859"/>
              <a:gd name="connsiteY248" fmla="*/ 8006 h 1699043"/>
              <a:gd name="connsiteX249" fmla="*/ 409815 w 10232859"/>
              <a:gd name="connsiteY249"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90566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42415 w 10232859"/>
              <a:gd name="connsiteY133" fmla="*/ 303495 h 1699043"/>
              <a:gd name="connsiteX134" fmla="*/ 5596538 w 10232859"/>
              <a:gd name="connsiteY134" fmla="*/ 291153 h 1699043"/>
              <a:gd name="connsiteX135" fmla="*/ 5632514 w 10232859"/>
              <a:gd name="connsiteY135" fmla="*/ 301962 h 1699043"/>
              <a:gd name="connsiteX136" fmla="*/ 5640005 w 10232859"/>
              <a:gd name="connsiteY136" fmla="*/ 303617 h 1699043"/>
              <a:gd name="connsiteX137" fmla="*/ 5640259 w 10232859"/>
              <a:gd name="connsiteY137" fmla="*/ 303435 h 1699043"/>
              <a:gd name="connsiteX138" fmla="*/ 5648365 w 10232859"/>
              <a:gd name="connsiteY138" fmla="*/ 304754 h 1699043"/>
              <a:gd name="connsiteX139" fmla="*/ 5653662 w 10232859"/>
              <a:gd name="connsiteY139" fmla="*/ 306635 h 1699043"/>
              <a:gd name="connsiteX140" fmla="*/ 5668196 w 10232859"/>
              <a:gd name="connsiteY140" fmla="*/ 309846 h 1699043"/>
              <a:gd name="connsiteX141" fmla="*/ 5673886 w 10232859"/>
              <a:gd name="connsiteY141" fmla="*/ 309526 h 1699043"/>
              <a:gd name="connsiteX142" fmla="*/ 5677139 w 10232859"/>
              <a:gd name="connsiteY142" fmla="*/ 307345 h 1699043"/>
              <a:gd name="connsiteX143" fmla="*/ 5708983 w 10232859"/>
              <a:gd name="connsiteY143" fmla="*/ 306674 h 1699043"/>
              <a:gd name="connsiteX144" fmla="*/ 5773909 w 10232859"/>
              <a:gd name="connsiteY144" fmla="*/ 312061 h 1699043"/>
              <a:gd name="connsiteX145" fmla="*/ 5809500 w 10232859"/>
              <a:gd name="connsiteY145" fmla="*/ 318450 h 1699043"/>
              <a:gd name="connsiteX146" fmla="*/ 5908729 w 10232859"/>
              <a:gd name="connsiteY146" fmla="*/ 332335 h 1699043"/>
              <a:gd name="connsiteX147" fmla="*/ 6009654 w 10232859"/>
              <a:gd name="connsiteY147" fmla="*/ 343526 h 1699043"/>
              <a:gd name="connsiteX148" fmla="*/ 6067487 w 10232859"/>
              <a:gd name="connsiteY148" fmla="*/ 333712 h 1699043"/>
              <a:gd name="connsiteX149" fmla="*/ 6073281 w 10232859"/>
              <a:gd name="connsiteY149" fmla="*/ 334316 h 1699043"/>
              <a:gd name="connsiteX150" fmla="*/ 6086225 w 10232859"/>
              <a:gd name="connsiteY150" fmla="*/ 339621 h 1699043"/>
              <a:gd name="connsiteX151" fmla="*/ 6105063 w 10232859"/>
              <a:gd name="connsiteY151" fmla="*/ 347340 h 1699043"/>
              <a:gd name="connsiteX152" fmla="*/ 6135796 w 10232859"/>
              <a:gd name="connsiteY152" fmla="*/ 363143 h 1699043"/>
              <a:gd name="connsiteX153" fmla="*/ 6195166 w 10232859"/>
              <a:gd name="connsiteY153" fmla="*/ 360190 h 1699043"/>
              <a:gd name="connsiteX154" fmla="*/ 6216259 w 10232859"/>
              <a:gd name="connsiteY154" fmla="*/ 363365 h 1699043"/>
              <a:gd name="connsiteX155" fmla="*/ 6228331 w 10232859"/>
              <a:gd name="connsiteY155" fmla="*/ 364034 h 1699043"/>
              <a:gd name="connsiteX156" fmla="*/ 6229602 w 10232859"/>
              <a:gd name="connsiteY156" fmla="*/ 363414 h 1699043"/>
              <a:gd name="connsiteX157" fmla="*/ 6258988 w 10232859"/>
              <a:gd name="connsiteY157" fmla="*/ 378660 h 1699043"/>
              <a:gd name="connsiteX158" fmla="*/ 6264106 w 10232859"/>
              <a:gd name="connsiteY158" fmla="*/ 379141 h 1699043"/>
              <a:gd name="connsiteX159" fmla="*/ 6281703 w 10232859"/>
              <a:gd name="connsiteY159" fmla="*/ 391054 h 1699043"/>
              <a:gd name="connsiteX160" fmla="*/ 6291622 w 10232859"/>
              <a:gd name="connsiteY160" fmla="*/ 396155 h 1699043"/>
              <a:gd name="connsiteX161" fmla="*/ 6292712 w 10232859"/>
              <a:gd name="connsiteY161" fmla="*/ 399771 h 1699043"/>
              <a:gd name="connsiteX162" fmla="*/ 6308227 w 10232859"/>
              <a:gd name="connsiteY162" fmla="*/ 406196 h 1699043"/>
              <a:gd name="connsiteX163" fmla="*/ 6328981 w 10232859"/>
              <a:gd name="connsiteY163" fmla="*/ 409495 h 1699043"/>
              <a:gd name="connsiteX164" fmla="*/ 6368693 w 10232859"/>
              <a:gd name="connsiteY164" fmla="*/ 417845 h 1699043"/>
              <a:gd name="connsiteX165" fmla="*/ 6414811 w 10232859"/>
              <a:gd name="connsiteY165" fmla="*/ 452200 h 1699043"/>
              <a:gd name="connsiteX166" fmla="*/ 6467879 w 10232859"/>
              <a:gd name="connsiteY166" fmla="*/ 468248 h 1699043"/>
              <a:gd name="connsiteX167" fmla="*/ 6564351 w 10232859"/>
              <a:gd name="connsiteY167" fmla="*/ 537518 h 1699043"/>
              <a:gd name="connsiteX168" fmla="*/ 6711178 w 10232859"/>
              <a:gd name="connsiteY168" fmla="*/ 573610 h 1699043"/>
              <a:gd name="connsiteX169" fmla="*/ 6764036 w 10232859"/>
              <a:gd name="connsiteY169" fmla="*/ 588943 h 1699043"/>
              <a:gd name="connsiteX170" fmla="*/ 6858983 w 10232859"/>
              <a:gd name="connsiteY170" fmla="*/ 623723 h 1699043"/>
              <a:gd name="connsiteX171" fmla="*/ 6910661 w 10232859"/>
              <a:gd name="connsiteY171" fmla="*/ 634620 h 1699043"/>
              <a:gd name="connsiteX172" fmla="*/ 6944111 w 10232859"/>
              <a:gd name="connsiteY172" fmla="*/ 659502 h 1699043"/>
              <a:gd name="connsiteX173" fmla="*/ 6965771 w 10232859"/>
              <a:gd name="connsiteY173" fmla="*/ 659931 h 1699043"/>
              <a:gd name="connsiteX174" fmla="*/ 6969639 w 10232859"/>
              <a:gd name="connsiteY174" fmla="*/ 659837 h 1699043"/>
              <a:gd name="connsiteX175" fmla="*/ 6982242 w 10232859"/>
              <a:gd name="connsiteY175" fmla="*/ 663112 h 1699043"/>
              <a:gd name="connsiteX176" fmla="*/ 6989387 w 10232859"/>
              <a:gd name="connsiteY176" fmla="*/ 659474 h 1699043"/>
              <a:gd name="connsiteX177" fmla="*/ 7010930 w 10232859"/>
              <a:gd name="connsiteY177" fmla="*/ 661134 h 1699043"/>
              <a:gd name="connsiteX178" fmla="*/ 7033125 w 10232859"/>
              <a:gd name="connsiteY178" fmla="*/ 668436 h 1699043"/>
              <a:gd name="connsiteX179" fmla="*/ 7134461 w 10232859"/>
              <a:gd name="connsiteY179" fmla="*/ 708192 h 1699043"/>
              <a:gd name="connsiteX180" fmla="*/ 7197450 w 10232859"/>
              <a:gd name="connsiteY180" fmla="*/ 729094 h 1699043"/>
              <a:gd name="connsiteX181" fmla="*/ 7225084 w 10232859"/>
              <a:gd name="connsiteY181" fmla="*/ 732505 h 1699043"/>
              <a:gd name="connsiteX182" fmla="*/ 7261183 w 10232859"/>
              <a:gd name="connsiteY182" fmla="*/ 740313 h 1699043"/>
              <a:gd name="connsiteX183" fmla="*/ 7327760 w 10232859"/>
              <a:gd name="connsiteY183" fmla="*/ 750586 h 1699043"/>
              <a:gd name="connsiteX184" fmla="*/ 7412222 w 10232859"/>
              <a:gd name="connsiteY184" fmla="*/ 770487 h 1699043"/>
              <a:gd name="connsiteX185" fmla="*/ 7457904 w 10232859"/>
              <a:gd name="connsiteY185" fmla="*/ 804321 h 1699043"/>
              <a:gd name="connsiteX186" fmla="*/ 7465795 w 10232859"/>
              <a:gd name="connsiteY186" fmla="*/ 802598 h 1699043"/>
              <a:gd name="connsiteX187" fmla="*/ 7505046 w 10232859"/>
              <a:gd name="connsiteY187" fmla="*/ 816517 h 1699043"/>
              <a:gd name="connsiteX188" fmla="*/ 7623220 w 10232859"/>
              <a:gd name="connsiteY188" fmla="*/ 888520 h 1699043"/>
              <a:gd name="connsiteX189" fmla="*/ 7700458 w 10232859"/>
              <a:gd name="connsiteY189" fmla="*/ 915079 h 1699043"/>
              <a:gd name="connsiteX190" fmla="*/ 7730988 w 10232859"/>
              <a:gd name="connsiteY190" fmla="*/ 920756 h 1699043"/>
              <a:gd name="connsiteX191" fmla="*/ 7781942 w 10232859"/>
              <a:gd name="connsiteY191" fmla="*/ 930503 h 1699043"/>
              <a:gd name="connsiteX192" fmla="*/ 7827704 w 10232859"/>
              <a:gd name="connsiteY192" fmla="*/ 928558 h 1699043"/>
              <a:gd name="connsiteX193" fmla="*/ 7867270 w 10232859"/>
              <a:gd name="connsiteY193" fmla="*/ 940366 h 1699043"/>
              <a:gd name="connsiteX194" fmla="*/ 7866538 w 10232859"/>
              <a:gd name="connsiteY194" fmla="*/ 955045 h 1699043"/>
              <a:gd name="connsiteX195" fmla="*/ 7912084 w 10232859"/>
              <a:gd name="connsiteY195" fmla="*/ 963800 h 1699043"/>
              <a:gd name="connsiteX196" fmla="*/ 7982264 w 10232859"/>
              <a:gd name="connsiteY196" fmla="*/ 975773 h 1699043"/>
              <a:gd name="connsiteX197" fmla="*/ 7991272 w 10232859"/>
              <a:gd name="connsiteY197" fmla="*/ 981104 h 1699043"/>
              <a:gd name="connsiteX198" fmla="*/ 8006496 w 10232859"/>
              <a:gd name="connsiteY198" fmla="*/ 972839 h 1699043"/>
              <a:gd name="connsiteX199" fmla="*/ 8034497 w 10232859"/>
              <a:gd name="connsiteY199" fmla="*/ 972054 h 1699043"/>
              <a:gd name="connsiteX200" fmla="*/ 8150881 w 10232859"/>
              <a:gd name="connsiteY200" fmla="*/ 990411 h 1699043"/>
              <a:gd name="connsiteX201" fmla="*/ 8172106 w 10232859"/>
              <a:gd name="connsiteY201" fmla="*/ 990512 h 1699043"/>
              <a:gd name="connsiteX202" fmla="*/ 8196076 w 10232859"/>
              <a:gd name="connsiteY202" fmla="*/ 1000078 h 1699043"/>
              <a:gd name="connsiteX203" fmla="*/ 8247463 w 10232859"/>
              <a:gd name="connsiteY203" fmla="*/ 1016332 h 1699043"/>
              <a:gd name="connsiteX204" fmla="*/ 8279272 w 10232859"/>
              <a:gd name="connsiteY204" fmla="*/ 1032921 h 1699043"/>
              <a:gd name="connsiteX205" fmla="*/ 8289611 w 10232859"/>
              <a:gd name="connsiteY205" fmla="*/ 1028630 h 1699043"/>
              <a:gd name="connsiteX206" fmla="*/ 8311483 w 10232859"/>
              <a:gd name="connsiteY206" fmla="*/ 1029399 h 1699043"/>
              <a:gd name="connsiteX207" fmla="*/ 8399489 w 10232859"/>
              <a:gd name="connsiteY207" fmla="*/ 1048562 h 1699043"/>
              <a:gd name="connsiteX208" fmla="*/ 8415973 w 10232859"/>
              <a:gd name="connsiteY208" fmla="*/ 1049660 h 1699043"/>
              <a:gd name="connsiteX209" fmla="*/ 8433326 w 10232859"/>
              <a:gd name="connsiteY209" fmla="*/ 1057881 h 1699043"/>
              <a:gd name="connsiteX210" fmla="*/ 8502328 w 10232859"/>
              <a:gd name="connsiteY210" fmla="*/ 1091498 h 1699043"/>
              <a:gd name="connsiteX211" fmla="*/ 8534346 w 10232859"/>
              <a:gd name="connsiteY211" fmla="*/ 1106980 h 1699043"/>
              <a:gd name="connsiteX212" fmla="*/ 8534980 w 10232859"/>
              <a:gd name="connsiteY212" fmla="*/ 1110861 h 1699043"/>
              <a:gd name="connsiteX213" fmla="*/ 8544104 w 10232859"/>
              <a:gd name="connsiteY213" fmla="*/ 1108406 h 1699043"/>
              <a:gd name="connsiteX214" fmla="*/ 8567742 w 10232859"/>
              <a:gd name="connsiteY214" fmla="*/ 1117590 h 1699043"/>
              <a:gd name="connsiteX215" fmla="*/ 8633779 w 10232859"/>
              <a:gd name="connsiteY215" fmla="*/ 1139226 h 1699043"/>
              <a:gd name="connsiteX216" fmla="*/ 8676965 w 10232859"/>
              <a:gd name="connsiteY216" fmla="*/ 1156949 h 1699043"/>
              <a:gd name="connsiteX217" fmla="*/ 8698944 w 10232859"/>
              <a:gd name="connsiteY217" fmla="*/ 1156939 h 1699043"/>
              <a:gd name="connsiteX218" fmla="*/ 8711456 w 10232859"/>
              <a:gd name="connsiteY218" fmla="*/ 1169217 h 1699043"/>
              <a:gd name="connsiteX219" fmla="*/ 8732793 w 10232859"/>
              <a:gd name="connsiteY219" fmla="*/ 1172972 h 1699043"/>
              <a:gd name="connsiteX220" fmla="*/ 8751897 w 10232859"/>
              <a:gd name="connsiteY220" fmla="*/ 1190886 h 1699043"/>
              <a:gd name="connsiteX221" fmla="*/ 8793564 w 10232859"/>
              <a:gd name="connsiteY221" fmla="*/ 1172572 h 1699043"/>
              <a:gd name="connsiteX222" fmla="*/ 8834270 w 10232859"/>
              <a:gd name="connsiteY222" fmla="*/ 1206624 h 1699043"/>
              <a:gd name="connsiteX223" fmla="*/ 8853872 w 10232859"/>
              <a:gd name="connsiteY223" fmla="*/ 1214714 h 1699043"/>
              <a:gd name="connsiteX224" fmla="*/ 8861901 w 10232859"/>
              <a:gd name="connsiteY224" fmla="*/ 1211375 h 1699043"/>
              <a:gd name="connsiteX225" fmla="*/ 8874168 w 10232859"/>
              <a:gd name="connsiteY225" fmla="*/ 1213967 h 1699043"/>
              <a:gd name="connsiteX226" fmla="*/ 8871123 w 10232859"/>
              <a:gd name="connsiteY226" fmla="*/ 1221160 h 1699043"/>
              <a:gd name="connsiteX227" fmla="*/ 8903537 w 10232859"/>
              <a:gd name="connsiteY227" fmla="*/ 1230588 h 1699043"/>
              <a:gd name="connsiteX228" fmla="*/ 8933767 w 10232859"/>
              <a:gd name="connsiteY228" fmla="*/ 1263368 h 1699043"/>
              <a:gd name="connsiteX229" fmla="*/ 8985765 w 10232859"/>
              <a:gd name="connsiteY229" fmla="*/ 1287664 h 1699043"/>
              <a:gd name="connsiteX230" fmla="*/ 9071444 w 10232859"/>
              <a:gd name="connsiteY230" fmla="*/ 1317305 h 1699043"/>
              <a:gd name="connsiteX231" fmla="*/ 9096711 w 10232859"/>
              <a:gd name="connsiteY231" fmla="*/ 1327777 h 1699043"/>
              <a:gd name="connsiteX232" fmla="*/ 9338853 w 10232859"/>
              <a:gd name="connsiteY232" fmla="*/ 1448046 h 1699043"/>
              <a:gd name="connsiteX233" fmla="*/ 9520814 w 10232859"/>
              <a:gd name="connsiteY233" fmla="*/ 1449827 h 1699043"/>
              <a:gd name="connsiteX234" fmla="*/ 9702271 w 10232859"/>
              <a:gd name="connsiteY234" fmla="*/ 1488553 h 1699043"/>
              <a:gd name="connsiteX235" fmla="*/ 9744273 w 10232859"/>
              <a:gd name="connsiteY235" fmla="*/ 1523512 h 1699043"/>
              <a:gd name="connsiteX236" fmla="*/ 9771903 w 10232859"/>
              <a:gd name="connsiteY236" fmla="*/ 1530034 h 1699043"/>
              <a:gd name="connsiteX237" fmla="*/ 9818565 w 10232859"/>
              <a:gd name="connsiteY237" fmla="*/ 1538545 h 1699043"/>
              <a:gd name="connsiteX238" fmla="*/ 9882202 w 10232859"/>
              <a:gd name="connsiteY238" fmla="*/ 1565888 h 1699043"/>
              <a:gd name="connsiteX239" fmla="*/ 10022025 w 10232859"/>
              <a:gd name="connsiteY239" fmla="*/ 1599696 h 1699043"/>
              <a:gd name="connsiteX240" fmla="*/ 10220406 w 10232859"/>
              <a:gd name="connsiteY240" fmla="*/ 1677005 h 1699043"/>
              <a:gd name="connsiteX241" fmla="*/ 10232859 w 10232859"/>
              <a:gd name="connsiteY241" fmla="*/ 1699043 h 1699043"/>
              <a:gd name="connsiteX242" fmla="*/ 0 w 10232859"/>
              <a:gd name="connsiteY242" fmla="*/ 1699043 h 1699043"/>
              <a:gd name="connsiteX243" fmla="*/ 0 w 10232859"/>
              <a:gd name="connsiteY243" fmla="*/ 21828 h 1699043"/>
              <a:gd name="connsiteX244" fmla="*/ 8097 w 10232859"/>
              <a:gd name="connsiteY244" fmla="*/ 24355 h 1699043"/>
              <a:gd name="connsiteX245" fmla="*/ 77128 w 10232859"/>
              <a:gd name="connsiteY245" fmla="*/ 6867 h 1699043"/>
              <a:gd name="connsiteX246" fmla="*/ 188338 w 10232859"/>
              <a:gd name="connsiteY246" fmla="*/ 5079 h 1699043"/>
              <a:gd name="connsiteX247" fmla="*/ 298809 w 10232859"/>
              <a:gd name="connsiteY247" fmla="*/ 6198 h 1699043"/>
              <a:gd name="connsiteX248" fmla="*/ 338985 w 10232859"/>
              <a:gd name="connsiteY248" fmla="*/ 8006 h 1699043"/>
              <a:gd name="connsiteX249" fmla="*/ 409815 w 10232859"/>
              <a:gd name="connsiteY249"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42415 w 10232859"/>
              <a:gd name="connsiteY133" fmla="*/ 303495 h 1699043"/>
              <a:gd name="connsiteX134" fmla="*/ 5596538 w 10232859"/>
              <a:gd name="connsiteY134" fmla="*/ 291153 h 1699043"/>
              <a:gd name="connsiteX135" fmla="*/ 5632514 w 10232859"/>
              <a:gd name="connsiteY135" fmla="*/ 301962 h 1699043"/>
              <a:gd name="connsiteX136" fmla="*/ 5640005 w 10232859"/>
              <a:gd name="connsiteY136" fmla="*/ 303617 h 1699043"/>
              <a:gd name="connsiteX137" fmla="*/ 5640259 w 10232859"/>
              <a:gd name="connsiteY137" fmla="*/ 303435 h 1699043"/>
              <a:gd name="connsiteX138" fmla="*/ 5648365 w 10232859"/>
              <a:gd name="connsiteY138" fmla="*/ 304754 h 1699043"/>
              <a:gd name="connsiteX139" fmla="*/ 5653662 w 10232859"/>
              <a:gd name="connsiteY139" fmla="*/ 306635 h 1699043"/>
              <a:gd name="connsiteX140" fmla="*/ 5668196 w 10232859"/>
              <a:gd name="connsiteY140" fmla="*/ 309846 h 1699043"/>
              <a:gd name="connsiteX141" fmla="*/ 5673886 w 10232859"/>
              <a:gd name="connsiteY141" fmla="*/ 309526 h 1699043"/>
              <a:gd name="connsiteX142" fmla="*/ 5677139 w 10232859"/>
              <a:gd name="connsiteY142" fmla="*/ 307345 h 1699043"/>
              <a:gd name="connsiteX143" fmla="*/ 5708983 w 10232859"/>
              <a:gd name="connsiteY143" fmla="*/ 306674 h 1699043"/>
              <a:gd name="connsiteX144" fmla="*/ 5773909 w 10232859"/>
              <a:gd name="connsiteY144" fmla="*/ 312061 h 1699043"/>
              <a:gd name="connsiteX145" fmla="*/ 5809500 w 10232859"/>
              <a:gd name="connsiteY145" fmla="*/ 318450 h 1699043"/>
              <a:gd name="connsiteX146" fmla="*/ 5908729 w 10232859"/>
              <a:gd name="connsiteY146" fmla="*/ 332335 h 1699043"/>
              <a:gd name="connsiteX147" fmla="*/ 6009654 w 10232859"/>
              <a:gd name="connsiteY147" fmla="*/ 343526 h 1699043"/>
              <a:gd name="connsiteX148" fmla="*/ 6067487 w 10232859"/>
              <a:gd name="connsiteY148" fmla="*/ 333712 h 1699043"/>
              <a:gd name="connsiteX149" fmla="*/ 6073281 w 10232859"/>
              <a:gd name="connsiteY149" fmla="*/ 334316 h 1699043"/>
              <a:gd name="connsiteX150" fmla="*/ 6086225 w 10232859"/>
              <a:gd name="connsiteY150" fmla="*/ 339621 h 1699043"/>
              <a:gd name="connsiteX151" fmla="*/ 6105063 w 10232859"/>
              <a:gd name="connsiteY151" fmla="*/ 347340 h 1699043"/>
              <a:gd name="connsiteX152" fmla="*/ 6135796 w 10232859"/>
              <a:gd name="connsiteY152" fmla="*/ 363143 h 1699043"/>
              <a:gd name="connsiteX153" fmla="*/ 6195166 w 10232859"/>
              <a:gd name="connsiteY153" fmla="*/ 360190 h 1699043"/>
              <a:gd name="connsiteX154" fmla="*/ 6216259 w 10232859"/>
              <a:gd name="connsiteY154" fmla="*/ 363365 h 1699043"/>
              <a:gd name="connsiteX155" fmla="*/ 6228331 w 10232859"/>
              <a:gd name="connsiteY155" fmla="*/ 364034 h 1699043"/>
              <a:gd name="connsiteX156" fmla="*/ 6229602 w 10232859"/>
              <a:gd name="connsiteY156" fmla="*/ 363414 h 1699043"/>
              <a:gd name="connsiteX157" fmla="*/ 6258988 w 10232859"/>
              <a:gd name="connsiteY157" fmla="*/ 378660 h 1699043"/>
              <a:gd name="connsiteX158" fmla="*/ 6264106 w 10232859"/>
              <a:gd name="connsiteY158" fmla="*/ 379141 h 1699043"/>
              <a:gd name="connsiteX159" fmla="*/ 6281703 w 10232859"/>
              <a:gd name="connsiteY159" fmla="*/ 391054 h 1699043"/>
              <a:gd name="connsiteX160" fmla="*/ 6291622 w 10232859"/>
              <a:gd name="connsiteY160" fmla="*/ 396155 h 1699043"/>
              <a:gd name="connsiteX161" fmla="*/ 6292712 w 10232859"/>
              <a:gd name="connsiteY161" fmla="*/ 399771 h 1699043"/>
              <a:gd name="connsiteX162" fmla="*/ 6308227 w 10232859"/>
              <a:gd name="connsiteY162" fmla="*/ 406196 h 1699043"/>
              <a:gd name="connsiteX163" fmla="*/ 6328981 w 10232859"/>
              <a:gd name="connsiteY163" fmla="*/ 409495 h 1699043"/>
              <a:gd name="connsiteX164" fmla="*/ 6368693 w 10232859"/>
              <a:gd name="connsiteY164" fmla="*/ 417845 h 1699043"/>
              <a:gd name="connsiteX165" fmla="*/ 6414811 w 10232859"/>
              <a:gd name="connsiteY165" fmla="*/ 452200 h 1699043"/>
              <a:gd name="connsiteX166" fmla="*/ 6467879 w 10232859"/>
              <a:gd name="connsiteY166" fmla="*/ 468248 h 1699043"/>
              <a:gd name="connsiteX167" fmla="*/ 6564351 w 10232859"/>
              <a:gd name="connsiteY167" fmla="*/ 537518 h 1699043"/>
              <a:gd name="connsiteX168" fmla="*/ 6711178 w 10232859"/>
              <a:gd name="connsiteY168" fmla="*/ 573610 h 1699043"/>
              <a:gd name="connsiteX169" fmla="*/ 6764036 w 10232859"/>
              <a:gd name="connsiteY169" fmla="*/ 588943 h 1699043"/>
              <a:gd name="connsiteX170" fmla="*/ 6858983 w 10232859"/>
              <a:gd name="connsiteY170" fmla="*/ 623723 h 1699043"/>
              <a:gd name="connsiteX171" fmla="*/ 6910661 w 10232859"/>
              <a:gd name="connsiteY171" fmla="*/ 634620 h 1699043"/>
              <a:gd name="connsiteX172" fmla="*/ 6944111 w 10232859"/>
              <a:gd name="connsiteY172" fmla="*/ 659502 h 1699043"/>
              <a:gd name="connsiteX173" fmla="*/ 6965771 w 10232859"/>
              <a:gd name="connsiteY173" fmla="*/ 659931 h 1699043"/>
              <a:gd name="connsiteX174" fmla="*/ 6969639 w 10232859"/>
              <a:gd name="connsiteY174" fmla="*/ 659837 h 1699043"/>
              <a:gd name="connsiteX175" fmla="*/ 6982242 w 10232859"/>
              <a:gd name="connsiteY175" fmla="*/ 663112 h 1699043"/>
              <a:gd name="connsiteX176" fmla="*/ 6989387 w 10232859"/>
              <a:gd name="connsiteY176" fmla="*/ 659474 h 1699043"/>
              <a:gd name="connsiteX177" fmla="*/ 7010930 w 10232859"/>
              <a:gd name="connsiteY177" fmla="*/ 661134 h 1699043"/>
              <a:gd name="connsiteX178" fmla="*/ 7033125 w 10232859"/>
              <a:gd name="connsiteY178" fmla="*/ 668436 h 1699043"/>
              <a:gd name="connsiteX179" fmla="*/ 7134461 w 10232859"/>
              <a:gd name="connsiteY179" fmla="*/ 708192 h 1699043"/>
              <a:gd name="connsiteX180" fmla="*/ 7197450 w 10232859"/>
              <a:gd name="connsiteY180" fmla="*/ 729094 h 1699043"/>
              <a:gd name="connsiteX181" fmla="*/ 7225084 w 10232859"/>
              <a:gd name="connsiteY181" fmla="*/ 732505 h 1699043"/>
              <a:gd name="connsiteX182" fmla="*/ 7261183 w 10232859"/>
              <a:gd name="connsiteY182" fmla="*/ 740313 h 1699043"/>
              <a:gd name="connsiteX183" fmla="*/ 7327760 w 10232859"/>
              <a:gd name="connsiteY183" fmla="*/ 750586 h 1699043"/>
              <a:gd name="connsiteX184" fmla="*/ 7412222 w 10232859"/>
              <a:gd name="connsiteY184" fmla="*/ 770487 h 1699043"/>
              <a:gd name="connsiteX185" fmla="*/ 7457904 w 10232859"/>
              <a:gd name="connsiteY185" fmla="*/ 804321 h 1699043"/>
              <a:gd name="connsiteX186" fmla="*/ 7465795 w 10232859"/>
              <a:gd name="connsiteY186" fmla="*/ 802598 h 1699043"/>
              <a:gd name="connsiteX187" fmla="*/ 7505046 w 10232859"/>
              <a:gd name="connsiteY187" fmla="*/ 816517 h 1699043"/>
              <a:gd name="connsiteX188" fmla="*/ 7623220 w 10232859"/>
              <a:gd name="connsiteY188" fmla="*/ 888520 h 1699043"/>
              <a:gd name="connsiteX189" fmla="*/ 7700458 w 10232859"/>
              <a:gd name="connsiteY189" fmla="*/ 915079 h 1699043"/>
              <a:gd name="connsiteX190" fmla="*/ 7730988 w 10232859"/>
              <a:gd name="connsiteY190" fmla="*/ 920756 h 1699043"/>
              <a:gd name="connsiteX191" fmla="*/ 7781942 w 10232859"/>
              <a:gd name="connsiteY191" fmla="*/ 930503 h 1699043"/>
              <a:gd name="connsiteX192" fmla="*/ 7827704 w 10232859"/>
              <a:gd name="connsiteY192" fmla="*/ 928558 h 1699043"/>
              <a:gd name="connsiteX193" fmla="*/ 7867270 w 10232859"/>
              <a:gd name="connsiteY193" fmla="*/ 940366 h 1699043"/>
              <a:gd name="connsiteX194" fmla="*/ 7866538 w 10232859"/>
              <a:gd name="connsiteY194" fmla="*/ 955045 h 1699043"/>
              <a:gd name="connsiteX195" fmla="*/ 7912084 w 10232859"/>
              <a:gd name="connsiteY195" fmla="*/ 963800 h 1699043"/>
              <a:gd name="connsiteX196" fmla="*/ 7982264 w 10232859"/>
              <a:gd name="connsiteY196" fmla="*/ 975773 h 1699043"/>
              <a:gd name="connsiteX197" fmla="*/ 7991272 w 10232859"/>
              <a:gd name="connsiteY197" fmla="*/ 981104 h 1699043"/>
              <a:gd name="connsiteX198" fmla="*/ 8006496 w 10232859"/>
              <a:gd name="connsiteY198" fmla="*/ 972839 h 1699043"/>
              <a:gd name="connsiteX199" fmla="*/ 8034497 w 10232859"/>
              <a:gd name="connsiteY199" fmla="*/ 972054 h 1699043"/>
              <a:gd name="connsiteX200" fmla="*/ 8150881 w 10232859"/>
              <a:gd name="connsiteY200" fmla="*/ 990411 h 1699043"/>
              <a:gd name="connsiteX201" fmla="*/ 8172106 w 10232859"/>
              <a:gd name="connsiteY201" fmla="*/ 990512 h 1699043"/>
              <a:gd name="connsiteX202" fmla="*/ 8196076 w 10232859"/>
              <a:gd name="connsiteY202" fmla="*/ 1000078 h 1699043"/>
              <a:gd name="connsiteX203" fmla="*/ 8247463 w 10232859"/>
              <a:gd name="connsiteY203" fmla="*/ 1016332 h 1699043"/>
              <a:gd name="connsiteX204" fmla="*/ 8279272 w 10232859"/>
              <a:gd name="connsiteY204" fmla="*/ 1032921 h 1699043"/>
              <a:gd name="connsiteX205" fmla="*/ 8289611 w 10232859"/>
              <a:gd name="connsiteY205" fmla="*/ 1028630 h 1699043"/>
              <a:gd name="connsiteX206" fmla="*/ 8311483 w 10232859"/>
              <a:gd name="connsiteY206" fmla="*/ 1029399 h 1699043"/>
              <a:gd name="connsiteX207" fmla="*/ 8399489 w 10232859"/>
              <a:gd name="connsiteY207" fmla="*/ 1048562 h 1699043"/>
              <a:gd name="connsiteX208" fmla="*/ 8415973 w 10232859"/>
              <a:gd name="connsiteY208" fmla="*/ 1049660 h 1699043"/>
              <a:gd name="connsiteX209" fmla="*/ 8433326 w 10232859"/>
              <a:gd name="connsiteY209" fmla="*/ 1057881 h 1699043"/>
              <a:gd name="connsiteX210" fmla="*/ 8502328 w 10232859"/>
              <a:gd name="connsiteY210" fmla="*/ 1091498 h 1699043"/>
              <a:gd name="connsiteX211" fmla="*/ 8534346 w 10232859"/>
              <a:gd name="connsiteY211" fmla="*/ 1106980 h 1699043"/>
              <a:gd name="connsiteX212" fmla="*/ 8534980 w 10232859"/>
              <a:gd name="connsiteY212" fmla="*/ 1110861 h 1699043"/>
              <a:gd name="connsiteX213" fmla="*/ 8544104 w 10232859"/>
              <a:gd name="connsiteY213" fmla="*/ 1108406 h 1699043"/>
              <a:gd name="connsiteX214" fmla="*/ 8567742 w 10232859"/>
              <a:gd name="connsiteY214" fmla="*/ 1117590 h 1699043"/>
              <a:gd name="connsiteX215" fmla="*/ 8633779 w 10232859"/>
              <a:gd name="connsiteY215" fmla="*/ 1139226 h 1699043"/>
              <a:gd name="connsiteX216" fmla="*/ 8676965 w 10232859"/>
              <a:gd name="connsiteY216" fmla="*/ 1156949 h 1699043"/>
              <a:gd name="connsiteX217" fmla="*/ 8698944 w 10232859"/>
              <a:gd name="connsiteY217" fmla="*/ 1156939 h 1699043"/>
              <a:gd name="connsiteX218" fmla="*/ 8711456 w 10232859"/>
              <a:gd name="connsiteY218" fmla="*/ 1169217 h 1699043"/>
              <a:gd name="connsiteX219" fmla="*/ 8732793 w 10232859"/>
              <a:gd name="connsiteY219" fmla="*/ 1172972 h 1699043"/>
              <a:gd name="connsiteX220" fmla="*/ 8751897 w 10232859"/>
              <a:gd name="connsiteY220" fmla="*/ 1190886 h 1699043"/>
              <a:gd name="connsiteX221" fmla="*/ 8793564 w 10232859"/>
              <a:gd name="connsiteY221" fmla="*/ 1172572 h 1699043"/>
              <a:gd name="connsiteX222" fmla="*/ 8834270 w 10232859"/>
              <a:gd name="connsiteY222" fmla="*/ 1206624 h 1699043"/>
              <a:gd name="connsiteX223" fmla="*/ 8853872 w 10232859"/>
              <a:gd name="connsiteY223" fmla="*/ 1214714 h 1699043"/>
              <a:gd name="connsiteX224" fmla="*/ 8861901 w 10232859"/>
              <a:gd name="connsiteY224" fmla="*/ 1211375 h 1699043"/>
              <a:gd name="connsiteX225" fmla="*/ 8874168 w 10232859"/>
              <a:gd name="connsiteY225" fmla="*/ 1213967 h 1699043"/>
              <a:gd name="connsiteX226" fmla="*/ 8871123 w 10232859"/>
              <a:gd name="connsiteY226" fmla="*/ 1221160 h 1699043"/>
              <a:gd name="connsiteX227" fmla="*/ 8903537 w 10232859"/>
              <a:gd name="connsiteY227" fmla="*/ 1230588 h 1699043"/>
              <a:gd name="connsiteX228" fmla="*/ 8933767 w 10232859"/>
              <a:gd name="connsiteY228" fmla="*/ 1263368 h 1699043"/>
              <a:gd name="connsiteX229" fmla="*/ 8985765 w 10232859"/>
              <a:gd name="connsiteY229" fmla="*/ 1287664 h 1699043"/>
              <a:gd name="connsiteX230" fmla="*/ 9071444 w 10232859"/>
              <a:gd name="connsiteY230" fmla="*/ 1317305 h 1699043"/>
              <a:gd name="connsiteX231" fmla="*/ 9096711 w 10232859"/>
              <a:gd name="connsiteY231" fmla="*/ 1327777 h 1699043"/>
              <a:gd name="connsiteX232" fmla="*/ 9338853 w 10232859"/>
              <a:gd name="connsiteY232" fmla="*/ 1448046 h 1699043"/>
              <a:gd name="connsiteX233" fmla="*/ 9520814 w 10232859"/>
              <a:gd name="connsiteY233" fmla="*/ 1449827 h 1699043"/>
              <a:gd name="connsiteX234" fmla="*/ 9702271 w 10232859"/>
              <a:gd name="connsiteY234" fmla="*/ 1488553 h 1699043"/>
              <a:gd name="connsiteX235" fmla="*/ 9744273 w 10232859"/>
              <a:gd name="connsiteY235" fmla="*/ 1523512 h 1699043"/>
              <a:gd name="connsiteX236" fmla="*/ 9771903 w 10232859"/>
              <a:gd name="connsiteY236" fmla="*/ 1530034 h 1699043"/>
              <a:gd name="connsiteX237" fmla="*/ 9818565 w 10232859"/>
              <a:gd name="connsiteY237" fmla="*/ 1538545 h 1699043"/>
              <a:gd name="connsiteX238" fmla="*/ 9882202 w 10232859"/>
              <a:gd name="connsiteY238" fmla="*/ 1565888 h 1699043"/>
              <a:gd name="connsiteX239" fmla="*/ 10022025 w 10232859"/>
              <a:gd name="connsiteY239" fmla="*/ 1599696 h 1699043"/>
              <a:gd name="connsiteX240" fmla="*/ 10220406 w 10232859"/>
              <a:gd name="connsiteY240" fmla="*/ 1677005 h 1699043"/>
              <a:gd name="connsiteX241" fmla="*/ 10232859 w 10232859"/>
              <a:gd name="connsiteY241" fmla="*/ 1699043 h 1699043"/>
              <a:gd name="connsiteX242" fmla="*/ 0 w 10232859"/>
              <a:gd name="connsiteY242" fmla="*/ 1699043 h 1699043"/>
              <a:gd name="connsiteX243" fmla="*/ 0 w 10232859"/>
              <a:gd name="connsiteY243" fmla="*/ 21828 h 1699043"/>
              <a:gd name="connsiteX244" fmla="*/ 8097 w 10232859"/>
              <a:gd name="connsiteY244" fmla="*/ 24355 h 1699043"/>
              <a:gd name="connsiteX245" fmla="*/ 77128 w 10232859"/>
              <a:gd name="connsiteY245" fmla="*/ 6867 h 1699043"/>
              <a:gd name="connsiteX246" fmla="*/ 188338 w 10232859"/>
              <a:gd name="connsiteY246" fmla="*/ 5079 h 1699043"/>
              <a:gd name="connsiteX247" fmla="*/ 298809 w 10232859"/>
              <a:gd name="connsiteY247" fmla="*/ 6198 h 1699043"/>
              <a:gd name="connsiteX248" fmla="*/ 338985 w 10232859"/>
              <a:gd name="connsiteY248" fmla="*/ 8006 h 1699043"/>
              <a:gd name="connsiteX249" fmla="*/ 409815 w 10232859"/>
              <a:gd name="connsiteY249"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6009654 w 10232859"/>
              <a:gd name="connsiteY146" fmla="*/ 343526 h 1699043"/>
              <a:gd name="connsiteX147" fmla="*/ 6067487 w 10232859"/>
              <a:gd name="connsiteY147" fmla="*/ 333712 h 1699043"/>
              <a:gd name="connsiteX148" fmla="*/ 6073281 w 10232859"/>
              <a:gd name="connsiteY148" fmla="*/ 334316 h 1699043"/>
              <a:gd name="connsiteX149" fmla="*/ 6086225 w 10232859"/>
              <a:gd name="connsiteY149" fmla="*/ 339621 h 1699043"/>
              <a:gd name="connsiteX150" fmla="*/ 6105063 w 10232859"/>
              <a:gd name="connsiteY150" fmla="*/ 347340 h 1699043"/>
              <a:gd name="connsiteX151" fmla="*/ 6135796 w 10232859"/>
              <a:gd name="connsiteY151" fmla="*/ 363143 h 1699043"/>
              <a:gd name="connsiteX152" fmla="*/ 6195166 w 10232859"/>
              <a:gd name="connsiteY152" fmla="*/ 360190 h 1699043"/>
              <a:gd name="connsiteX153" fmla="*/ 6216259 w 10232859"/>
              <a:gd name="connsiteY153" fmla="*/ 363365 h 1699043"/>
              <a:gd name="connsiteX154" fmla="*/ 6228331 w 10232859"/>
              <a:gd name="connsiteY154" fmla="*/ 364034 h 1699043"/>
              <a:gd name="connsiteX155" fmla="*/ 6229602 w 10232859"/>
              <a:gd name="connsiteY155" fmla="*/ 363414 h 1699043"/>
              <a:gd name="connsiteX156" fmla="*/ 6258988 w 10232859"/>
              <a:gd name="connsiteY156" fmla="*/ 378660 h 1699043"/>
              <a:gd name="connsiteX157" fmla="*/ 6264106 w 10232859"/>
              <a:gd name="connsiteY157" fmla="*/ 379141 h 1699043"/>
              <a:gd name="connsiteX158" fmla="*/ 6281703 w 10232859"/>
              <a:gd name="connsiteY158" fmla="*/ 391054 h 1699043"/>
              <a:gd name="connsiteX159" fmla="*/ 6291622 w 10232859"/>
              <a:gd name="connsiteY159" fmla="*/ 396155 h 1699043"/>
              <a:gd name="connsiteX160" fmla="*/ 6292712 w 10232859"/>
              <a:gd name="connsiteY160" fmla="*/ 399771 h 1699043"/>
              <a:gd name="connsiteX161" fmla="*/ 6308227 w 10232859"/>
              <a:gd name="connsiteY161" fmla="*/ 406196 h 1699043"/>
              <a:gd name="connsiteX162" fmla="*/ 6328981 w 10232859"/>
              <a:gd name="connsiteY162" fmla="*/ 409495 h 1699043"/>
              <a:gd name="connsiteX163" fmla="*/ 6368693 w 10232859"/>
              <a:gd name="connsiteY163" fmla="*/ 417845 h 1699043"/>
              <a:gd name="connsiteX164" fmla="*/ 6414811 w 10232859"/>
              <a:gd name="connsiteY164" fmla="*/ 452200 h 1699043"/>
              <a:gd name="connsiteX165" fmla="*/ 6467879 w 10232859"/>
              <a:gd name="connsiteY165" fmla="*/ 468248 h 1699043"/>
              <a:gd name="connsiteX166" fmla="*/ 6564351 w 10232859"/>
              <a:gd name="connsiteY166" fmla="*/ 537518 h 1699043"/>
              <a:gd name="connsiteX167" fmla="*/ 6711178 w 10232859"/>
              <a:gd name="connsiteY167" fmla="*/ 573610 h 1699043"/>
              <a:gd name="connsiteX168" fmla="*/ 6764036 w 10232859"/>
              <a:gd name="connsiteY168" fmla="*/ 588943 h 1699043"/>
              <a:gd name="connsiteX169" fmla="*/ 6858983 w 10232859"/>
              <a:gd name="connsiteY169" fmla="*/ 623723 h 1699043"/>
              <a:gd name="connsiteX170" fmla="*/ 6910661 w 10232859"/>
              <a:gd name="connsiteY170" fmla="*/ 634620 h 1699043"/>
              <a:gd name="connsiteX171" fmla="*/ 6944111 w 10232859"/>
              <a:gd name="connsiteY171" fmla="*/ 659502 h 1699043"/>
              <a:gd name="connsiteX172" fmla="*/ 6965771 w 10232859"/>
              <a:gd name="connsiteY172" fmla="*/ 659931 h 1699043"/>
              <a:gd name="connsiteX173" fmla="*/ 6969639 w 10232859"/>
              <a:gd name="connsiteY173" fmla="*/ 659837 h 1699043"/>
              <a:gd name="connsiteX174" fmla="*/ 6982242 w 10232859"/>
              <a:gd name="connsiteY174" fmla="*/ 663112 h 1699043"/>
              <a:gd name="connsiteX175" fmla="*/ 6989387 w 10232859"/>
              <a:gd name="connsiteY175" fmla="*/ 659474 h 1699043"/>
              <a:gd name="connsiteX176" fmla="*/ 7010930 w 10232859"/>
              <a:gd name="connsiteY176" fmla="*/ 661134 h 1699043"/>
              <a:gd name="connsiteX177" fmla="*/ 7033125 w 10232859"/>
              <a:gd name="connsiteY177" fmla="*/ 668436 h 1699043"/>
              <a:gd name="connsiteX178" fmla="*/ 7134461 w 10232859"/>
              <a:gd name="connsiteY178" fmla="*/ 708192 h 1699043"/>
              <a:gd name="connsiteX179" fmla="*/ 7197450 w 10232859"/>
              <a:gd name="connsiteY179" fmla="*/ 729094 h 1699043"/>
              <a:gd name="connsiteX180" fmla="*/ 7225084 w 10232859"/>
              <a:gd name="connsiteY180" fmla="*/ 732505 h 1699043"/>
              <a:gd name="connsiteX181" fmla="*/ 7261183 w 10232859"/>
              <a:gd name="connsiteY181" fmla="*/ 740313 h 1699043"/>
              <a:gd name="connsiteX182" fmla="*/ 7327760 w 10232859"/>
              <a:gd name="connsiteY182" fmla="*/ 750586 h 1699043"/>
              <a:gd name="connsiteX183" fmla="*/ 7412222 w 10232859"/>
              <a:gd name="connsiteY183" fmla="*/ 770487 h 1699043"/>
              <a:gd name="connsiteX184" fmla="*/ 7457904 w 10232859"/>
              <a:gd name="connsiteY184" fmla="*/ 804321 h 1699043"/>
              <a:gd name="connsiteX185" fmla="*/ 7465795 w 10232859"/>
              <a:gd name="connsiteY185" fmla="*/ 802598 h 1699043"/>
              <a:gd name="connsiteX186" fmla="*/ 7505046 w 10232859"/>
              <a:gd name="connsiteY186" fmla="*/ 816517 h 1699043"/>
              <a:gd name="connsiteX187" fmla="*/ 7623220 w 10232859"/>
              <a:gd name="connsiteY187" fmla="*/ 888520 h 1699043"/>
              <a:gd name="connsiteX188" fmla="*/ 7700458 w 10232859"/>
              <a:gd name="connsiteY188" fmla="*/ 915079 h 1699043"/>
              <a:gd name="connsiteX189" fmla="*/ 7730988 w 10232859"/>
              <a:gd name="connsiteY189" fmla="*/ 920756 h 1699043"/>
              <a:gd name="connsiteX190" fmla="*/ 7781942 w 10232859"/>
              <a:gd name="connsiteY190" fmla="*/ 930503 h 1699043"/>
              <a:gd name="connsiteX191" fmla="*/ 7827704 w 10232859"/>
              <a:gd name="connsiteY191" fmla="*/ 928558 h 1699043"/>
              <a:gd name="connsiteX192" fmla="*/ 7867270 w 10232859"/>
              <a:gd name="connsiteY192" fmla="*/ 940366 h 1699043"/>
              <a:gd name="connsiteX193" fmla="*/ 7866538 w 10232859"/>
              <a:gd name="connsiteY193" fmla="*/ 955045 h 1699043"/>
              <a:gd name="connsiteX194" fmla="*/ 7912084 w 10232859"/>
              <a:gd name="connsiteY194" fmla="*/ 963800 h 1699043"/>
              <a:gd name="connsiteX195" fmla="*/ 7982264 w 10232859"/>
              <a:gd name="connsiteY195" fmla="*/ 975773 h 1699043"/>
              <a:gd name="connsiteX196" fmla="*/ 7991272 w 10232859"/>
              <a:gd name="connsiteY196" fmla="*/ 981104 h 1699043"/>
              <a:gd name="connsiteX197" fmla="*/ 8006496 w 10232859"/>
              <a:gd name="connsiteY197" fmla="*/ 972839 h 1699043"/>
              <a:gd name="connsiteX198" fmla="*/ 8034497 w 10232859"/>
              <a:gd name="connsiteY198" fmla="*/ 972054 h 1699043"/>
              <a:gd name="connsiteX199" fmla="*/ 8150881 w 10232859"/>
              <a:gd name="connsiteY199" fmla="*/ 990411 h 1699043"/>
              <a:gd name="connsiteX200" fmla="*/ 8172106 w 10232859"/>
              <a:gd name="connsiteY200" fmla="*/ 990512 h 1699043"/>
              <a:gd name="connsiteX201" fmla="*/ 8196076 w 10232859"/>
              <a:gd name="connsiteY201" fmla="*/ 1000078 h 1699043"/>
              <a:gd name="connsiteX202" fmla="*/ 8247463 w 10232859"/>
              <a:gd name="connsiteY202" fmla="*/ 1016332 h 1699043"/>
              <a:gd name="connsiteX203" fmla="*/ 8279272 w 10232859"/>
              <a:gd name="connsiteY203" fmla="*/ 1032921 h 1699043"/>
              <a:gd name="connsiteX204" fmla="*/ 8289611 w 10232859"/>
              <a:gd name="connsiteY204" fmla="*/ 1028630 h 1699043"/>
              <a:gd name="connsiteX205" fmla="*/ 8311483 w 10232859"/>
              <a:gd name="connsiteY205" fmla="*/ 1029399 h 1699043"/>
              <a:gd name="connsiteX206" fmla="*/ 8399489 w 10232859"/>
              <a:gd name="connsiteY206" fmla="*/ 1048562 h 1699043"/>
              <a:gd name="connsiteX207" fmla="*/ 8415973 w 10232859"/>
              <a:gd name="connsiteY207" fmla="*/ 1049660 h 1699043"/>
              <a:gd name="connsiteX208" fmla="*/ 8433326 w 10232859"/>
              <a:gd name="connsiteY208" fmla="*/ 1057881 h 1699043"/>
              <a:gd name="connsiteX209" fmla="*/ 8502328 w 10232859"/>
              <a:gd name="connsiteY209" fmla="*/ 1091498 h 1699043"/>
              <a:gd name="connsiteX210" fmla="*/ 8534346 w 10232859"/>
              <a:gd name="connsiteY210" fmla="*/ 1106980 h 1699043"/>
              <a:gd name="connsiteX211" fmla="*/ 8534980 w 10232859"/>
              <a:gd name="connsiteY211" fmla="*/ 1110861 h 1699043"/>
              <a:gd name="connsiteX212" fmla="*/ 8544104 w 10232859"/>
              <a:gd name="connsiteY212" fmla="*/ 1108406 h 1699043"/>
              <a:gd name="connsiteX213" fmla="*/ 8567742 w 10232859"/>
              <a:gd name="connsiteY213" fmla="*/ 1117590 h 1699043"/>
              <a:gd name="connsiteX214" fmla="*/ 8633779 w 10232859"/>
              <a:gd name="connsiteY214" fmla="*/ 1139226 h 1699043"/>
              <a:gd name="connsiteX215" fmla="*/ 8676965 w 10232859"/>
              <a:gd name="connsiteY215" fmla="*/ 1156949 h 1699043"/>
              <a:gd name="connsiteX216" fmla="*/ 8698944 w 10232859"/>
              <a:gd name="connsiteY216" fmla="*/ 1156939 h 1699043"/>
              <a:gd name="connsiteX217" fmla="*/ 8711456 w 10232859"/>
              <a:gd name="connsiteY217" fmla="*/ 1169217 h 1699043"/>
              <a:gd name="connsiteX218" fmla="*/ 8732793 w 10232859"/>
              <a:gd name="connsiteY218" fmla="*/ 1172972 h 1699043"/>
              <a:gd name="connsiteX219" fmla="*/ 8751897 w 10232859"/>
              <a:gd name="connsiteY219" fmla="*/ 1190886 h 1699043"/>
              <a:gd name="connsiteX220" fmla="*/ 8793564 w 10232859"/>
              <a:gd name="connsiteY220" fmla="*/ 1172572 h 1699043"/>
              <a:gd name="connsiteX221" fmla="*/ 8834270 w 10232859"/>
              <a:gd name="connsiteY221" fmla="*/ 1206624 h 1699043"/>
              <a:gd name="connsiteX222" fmla="*/ 8853872 w 10232859"/>
              <a:gd name="connsiteY222" fmla="*/ 1214714 h 1699043"/>
              <a:gd name="connsiteX223" fmla="*/ 8861901 w 10232859"/>
              <a:gd name="connsiteY223" fmla="*/ 1211375 h 1699043"/>
              <a:gd name="connsiteX224" fmla="*/ 8874168 w 10232859"/>
              <a:gd name="connsiteY224" fmla="*/ 1213967 h 1699043"/>
              <a:gd name="connsiteX225" fmla="*/ 8871123 w 10232859"/>
              <a:gd name="connsiteY225" fmla="*/ 1221160 h 1699043"/>
              <a:gd name="connsiteX226" fmla="*/ 8903537 w 10232859"/>
              <a:gd name="connsiteY226" fmla="*/ 1230588 h 1699043"/>
              <a:gd name="connsiteX227" fmla="*/ 8933767 w 10232859"/>
              <a:gd name="connsiteY227" fmla="*/ 1263368 h 1699043"/>
              <a:gd name="connsiteX228" fmla="*/ 8985765 w 10232859"/>
              <a:gd name="connsiteY228" fmla="*/ 1287664 h 1699043"/>
              <a:gd name="connsiteX229" fmla="*/ 9071444 w 10232859"/>
              <a:gd name="connsiteY229" fmla="*/ 1317305 h 1699043"/>
              <a:gd name="connsiteX230" fmla="*/ 9096711 w 10232859"/>
              <a:gd name="connsiteY230" fmla="*/ 1327777 h 1699043"/>
              <a:gd name="connsiteX231" fmla="*/ 9338853 w 10232859"/>
              <a:gd name="connsiteY231" fmla="*/ 1448046 h 1699043"/>
              <a:gd name="connsiteX232" fmla="*/ 9520814 w 10232859"/>
              <a:gd name="connsiteY232" fmla="*/ 1449827 h 1699043"/>
              <a:gd name="connsiteX233" fmla="*/ 9702271 w 10232859"/>
              <a:gd name="connsiteY233" fmla="*/ 1488553 h 1699043"/>
              <a:gd name="connsiteX234" fmla="*/ 9744273 w 10232859"/>
              <a:gd name="connsiteY234" fmla="*/ 1523512 h 1699043"/>
              <a:gd name="connsiteX235" fmla="*/ 9771903 w 10232859"/>
              <a:gd name="connsiteY235" fmla="*/ 1530034 h 1699043"/>
              <a:gd name="connsiteX236" fmla="*/ 9818565 w 10232859"/>
              <a:gd name="connsiteY236" fmla="*/ 1538545 h 1699043"/>
              <a:gd name="connsiteX237" fmla="*/ 9882202 w 10232859"/>
              <a:gd name="connsiteY237" fmla="*/ 1565888 h 1699043"/>
              <a:gd name="connsiteX238" fmla="*/ 10022025 w 10232859"/>
              <a:gd name="connsiteY238" fmla="*/ 1599696 h 1699043"/>
              <a:gd name="connsiteX239" fmla="*/ 10220406 w 10232859"/>
              <a:gd name="connsiteY239" fmla="*/ 1677005 h 1699043"/>
              <a:gd name="connsiteX240" fmla="*/ 10232859 w 10232859"/>
              <a:gd name="connsiteY240" fmla="*/ 1699043 h 1699043"/>
              <a:gd name="connsiteX241" fmla="*/ 0 w 10232859"/>
              <a:gd name="connsiteY241" fmla="*/ 1699043 h 1699043"/>
              <a:gd name="connsiteX242" fmla="*/ 0 w 10232859"/>
              <a:gd name="connsiteY242" fmla="*/ 21828 h 1699043"/>
              <a:gd name="connsiteX243" fmla="*/ 8097 w 10232859"/>
              <a:gd name="connsiteY243" fmla="*/ 24355 h 1699043"/>
              <a:gd name="connsiteX244" fmla="*/ 77128 w 10232859"/>
              <a:gd name="connsiteY244" fmla="*/ 6867 h 1699043"/>
              <a:gd name="connsiteX245" fmla="*/ 188338 w 10232859"/>
              <a:gd name="connsiteY245" fmla="*/ 5079 h 1699043"/>
              <a:gd name="connsiteX246" fmla="*/ 298809 w 10232859"/>
              <a:gd name="connsiteY246" fmla="*/ 6198 h 1699043"/>
              <a:gd name="connsiteX247" fmla="*/ 338985 w 10232859"/>
              <a:gd name="connsiteY247" fmla="*/ 8006 h 1699043"/>
              <a:gd name="connsiteX248" fmla="*/ 409815 w 10232859"/>
              <a:gd name="connsiteY248"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6009654 w 10232859"/>
              <a:gd name="connsiteY146" fmla="*/ 343526 h 1699043"/>
              <a:gd name="connsiteX147" fmla="*/ 6067487 w 10232859"/>
              <a:gd name="connsiteY147" fmla="*/ 333712 h 1699043"/>
              <a:gd name="connsiteX148" fmla="*/ 6073281 w 10232859"/>
              <a:gd name="connsiteY148" fmla="*/ 334316 h 1699043"/>
              <a:gd name="connsiteX149" fmla="*/ 6086225 w 10232859"/>
              <a:gd name="connsiteY149" fmla="*/ 339621 h 1699043"/>
              <a:gd name="connsiteX150" fmla="*/ 6105063 w 10232859"/>
              <a:gd name="connsiteY150" fmla="*/ 347340 h 1699043"/>
              <a:gd name="connsiteX151" fmla="*/ 6195166 w 10232859"/>
              <a:gd name="connsiteY151" fmla="*/ 360190 h 1699043"/>
              <a:gd name="connsiteX152" fmla="*/ 6216259 w 10232859"/>
              <a:gd name="connsiteY152" fmla="*/ 363365 h 1699043"/>
              <a:gd name="connsiteX153" fmla="*/ 6228331 w 10232859"/>
              <a:gd name="connsiteY153" fmla="*/ 364034 h 1699043"/>
              <a:gd name="connsiteX154" fmla="*/ 6229602 w 10232859"/>
              <a:gd name="connsiteY154" fmla="*/ 363414 h 1699043"/>
              <a:gd name="connsiteX155" fmla="*/ 6258988 w 10232859"/>
              <a:gd name="connsiteY155" fmla="*/ 378660 h 1699043"/>
              <a:gd name="connsiteX156" fmla="*/ 6264106 w 10232859"/>
              <a:gd name="connsiteY156" fmla="*/ 379141 h 1699043"/>
              <a:gd name="connsiteX157" fmla="*/ 6281703 w 10232859"/>
              <a:gd name="connsiteY157" fmla="*/ 391054 h 1699043"/>
              <a:gd name="connsiteX158" fmla="*/ 6291622 w 10232859"/>
              <a:gd name="connsiteY158" fmla="*/ 396155 h 1699043"/>
              <a:gd name="connsiteX159" fmla="*/ 6292712 w 10232859"/>
              <a:gd name="connsiteY159" fmla="*/ 399771 h 1699043"/>
              <a:gd name="connsiteX160" fmla="*/ 6308227 w 10232859"/>
              <a:gd name="connsiteY160" fmla="*/ 406196 h 1699043"/>
              <a:gd name="connsiteX161" fmla="*/ 6328981 w 10232859"/>
              <a:gd name="connsiteY161" fmla="*/ 409495 h 1699043"/>
              <a:gd name="connsiteX162" fmla="*/ 6368693 w 10232859"/>
              <a:gd name="connsiteY162" fmla="*/ 417845 h 1699043"/>
              <a:gd name="connsiteX163" fmla="*/ 6414811 w 10232859"/>
              <a:gd name="connsiteY163" fmla="*/ 452200 h 1699043"/>
              <a:gd name="connsiteX164" fmla="*/ 6467879 w 10232859"/>
              <a:gd name="connsiteY164" fmla="*/ 468248 h 1699043"/>
              <a:gd name="connsiteX165" fmla="*/ 6564351 w 10232859"/>
              <a:gd name="connsiteY165" fmla="*/ 537518 h 1699043"/>
              <a:gd name="connsiteX166" fmla="*/ 6711178 w 10232859"/>
              <a:gd name="connsiteY166" fmla="*/ 573610 h 1699043"/>
              <a:gd name="connsiteX167" fmla="*/ 6764036 w 10232859"/>
              <a:gd name="connsiteY167" fmla="*/ 588943 h 1699043"/>
              <a:gd name="connsiteX168" fmla="*/ 6858983 w 10232859"/>
              <a:gd name="connsiteY168" fmla="*/ 623723 h 1699043"/>
              <a:gd name="connsiteX169" fmla="*/ 6910661 w 10232859"/>
              <a:gd name="connsiteY169" fmla="*/ 634620 h 1699043"/>
              <a:gd name="connsiteX170" fmla="*/ 6944111 w 10232859"/>
              <a:gd name="connsiteY170" fmla="*/ 659502 h 1699043"/>
              <a:gd name="connsiteX171" fmla="*/ 6965771 w 10232859"/>
              <a:gd name="connsiteY171" fmla="*/ 659931 h 1699043"/>
              <a:gd name="connsiteX172" fmla="*/ 6969639 w 10232859"/>
              <a:gd name="connsiteY172" fmla="*/ 659837 h 1699043"/>
              <a:gd name="connsiteX173" fmla="*/ 6982242 w 10232859"/>
              <a:gd name="connsiteY173" fmla="*/ 663112 h 1699043"/>
              <a:gd name="connsiteX174" fmla="*/ 6989387 w 10232859"/>
              <a:gd name="connsiteY174" fmla="*/ 659474 h 1699043"/>
              <a:gd name="connsiteX175" fmla="*/ 7010930 w 10232859"/>
              <a:gd name="connsiteY175" fmla="*/ 661134 h 1699043"/>
              <a:gd name="connsiteX176" fmla="*/ 7033125 w 10232859"/>
              <a:gd name="connsiteY176" fmla="*/ 668436 h 1699043"/>
              <a:gd name="connsiteX177" fmla="*/ 7134461 w 10232859"/>
              <a:gd name="connsiteY177" fmla="*/ 708192 h 1699043"/>
              <a:gd name="connsiteX178" fmla="*/ 7197450 w 10232859"/>
              <a:gd name="connsiteY178" fmla="*/ 729094 h 1699043"/>
              <a:gd name="connsiteX179" fmla="*/ 7225084 w 10232859"/>
              <a:gd name="connsiteY179" fmla="*/ 732505 h 1699043"/>
              <a:gd name="connsiteX180" fmla="*/ 7261183 w 10232859"/>
              <a:gd name="connsiteY180" fmla="*/ 740313 h 1699043"/>
              <a:gd name="connsiteX181" fmla="*/ 7327760 w 10232859"/>
              <a:gd name="connsiteY181" fmla="*/ 750586 h 1699043"/>
              <a:gd name="connsiteX182" fmla="*/ 7412222 w 10232859"/>
              <a:gd name="connsiteY182" fmla="*/ 770487 h 1699043"/>
              <a:gd name="connsiteX183" fmla="*/ 7457904 w 10232859"/>
              <a:gd name="connsiteY183" fmla="*/ 804321 h 1699043"/>
              <a:gd name="connsiteX184" fmla="*/ 7465795 w 10232859"/>
              <a:gd name="connsiteY184" fmla="*/ 802598 h 1699043"/>
              <a:gd name="connsiteX185" fmla="*/ 7505046 w 10232859"/>
              <a:gd name="connsiteY185" fmla="*/ 816517 h 1699043"/>
              <a:gd name="connsiteX186" fmla="*/ 7623220 w 10232859"/>
              <a:gd name="connsiteY186" fmla="*/ 888520 h 1699043"/>
              <a:gd name="connsiteX187" fmla="*/ 7700458 w 10232859"/>
              <a:gd name="connsiteY187" fmla="*/ 915079 h 1699043"/>
              <a:gd name="connsiteX188" fmla="*/ 7730988 w 10232859"/>
              <a:gd name="connsiteY188" fmla="*/ 920756 h 1699043"/>
              <a:gd name="connsiteX189" fmla="*/ 7781942 w 10232859"/>
              <a:gd name="connsiteY189" fmla="*/ 930503 h 1699043"/>
              <a:gd name="connsiteX190" fmla="*/ 7827704 w 10232859"/>
              <a:gd name="connsiteY190" fmla="*/ 928558 h 1699043"/>
              <a:gd name="connsiteX191" fmla="*/ 7867270 w 10232859"/>
              <a:gd name="connsiteY191" fmla="*/ 940366 h 1699043"/>
              <a:gd name="connsiteX192" fmla="*/ 7866538 w 10232859"/>
              <a:gd name="connsiteY192" fmla="*/ 955045 h 1699043"/>
              <a:gd name="connsiteX193" fmla="*/ 7912084 w 10232859"/>
              <a:gd name="connsiteY193" fmla="*/ 963800 h 1699043"/>
              <a:gd name="connsiteX194" fmla="*/ 7982264 w 10232859"/>
              <a:gd name="connsiteY194" fmla="*/ 975773 h 1699043"/>
              <a:gd name="connsiteX195" fmla="*/ 7991272 w 10232859"/>
              <a:gd name="connsiteY195" fmla="*/ 981104 h 1699043"/>
              <a:gd name="connsiteX196" fmla="*/ 8006496 w 10232859"/>
              <a:gd name="connsiteY196" fmla="*/ 972839 h 1699043"/>
              <a:gd name="connsiteX197" fmla="*/ 8034497 w 10232859"/>
              <a:gd name="connsiteY197" fmla="*/ 972054 h 1699043"/>
              <a:gd name="connsiteX198" fmla="*/ 8150881 w 10232859"/>
              <a:gd name="connsiteY198" fmla="*/ 990411 h 1699043"/>
              <a:gd name="connsiteX199" fmla="*/ 8172106 w 10232859"/>
              <a:gd name="connsiteY199" fmla="*/ 990512 h 1699043"/>
              <a:gd name="connsiteX200" fmla="*/ 8196076 w 10232859"/>
              <a:gd name="connsiteY200" fmla="*/ 1000078 h 1699043"/>
              <a:gd name="connsiteX201" fmla="*/ 8247463 w 10232859"/>
              <a:gd name="connsiteY201" fmla="*/ 1016332 h 1699043"/>
              <a:gd name="connsiteX202" fmla="*/ 8279272 w 10232859"/>
              <a:gd name="connsiteY202" fmla="*/ 1032921 h 1699043"/>
              <a:gd name="connsiteX203" fmla="*/ 8289611 w 10232859"/>
              <a:gd name="connsiteY203" fmla="*/ 1028630 h 1699043"/>
              <a:gd name="connsiteX204" fmla="*/ 8311483 w 10232859"/>
              <a:gd name="connsiteY204" fmla="*/ 1029399 h 1699043"/>
              <a:gd name="connsiteX205" fmla="*/ 8399489 w 10232859"/>
              <a:gd name="connsiteY205" fmla="*/ 1048562 h 1699043"/>
              <a:gd name="connsiteX206" fmla="*/ 8415973 w 10232859"/>
              <a:gd name="connsiteY206" fmla="*/ 1049660 h 1699043"/>
              <a:gd name="connsiteX207" fmla="*/ 8433326 w 10232859"/>
              <a:gd name="connsiteY207" fmla="*/ 1057881 h 1699043"/>
              <a:gd name="connsiteX208" fmla="*/ 8502328 w 10232859"/>
              <a:gd name="connsiteY208" fmla="*/ 1091498 h 1699043"/>
              <a:gd name="connsiteX209" fmla="*/ 8534346 w 10232859"/>
              <a:gd name="connsiteY209" fmla="*/ 1106980 h 1699043"/>
              <a:gd name="connsiteX210" fmla="*/ 8534980 w 10232859"/>
              <a:gd name="connsiteY210" fmla="*/ 1110861 h 1699043"/>
              <a:gd name="connsiteX211" fmla="*/ 8544104 w 10232859"/>
              <a:gd name="connsiteY211" fmla="*/ 1108406 h 1699043"/>
              <a:gd name="connsiteX212" fmla="*/ 8567742 w 10232859"/>
              <a:gd name="connsiteY212" fmla="*/ 1117590 h 1699043"/>
              <a:gd name="connsiteX213" fmla="*/ 8633779 w 10232859"/>
              <a:gd name="connsiteY213" fmla="*/ 1139226 h 1699043"/>
              <a:gd name="connsiteX214" fmla="*/ 8676965 w 10232859"/>
              <a:gd name="connsiteY214" fmla="*/ 1156949 h 1699043"/>
              <a:gd name="connsiteX215" fmla="*/ 8698944 w 10232859"/>
              <a:gd name="connsiteY215" fmla="*/ 1156939 h 1699043"/>
              <a:gd name="connsiteX216" fmla="*/ 8711456 w 10232859"/>
              <a:gd name="connsiteY216" fmla="*/ 1169217 h 1699043"/>
              <a:gd name="connsiteX217" fmla="*/ 8732793 w 10232859"/>
              <a:gd name="connsiteY217" fmla="*/ 1172972 h 1699043"/>
              <a:gd name="connsiteX218" fmla="*/ 8751897 w 10232859"/>
              <a:gd name="connsiteY218" fmla="*/ 1190886 h 1699043"/>
              <a:gd name="connsiteX219" fmla="*/ 8793564 w 10232859"/>
              <a:gd name="connsiteY219" fmla="*/ 1172572 h 1699043"/>
              <a:gd name="connsiteX220" fmla="*/ 8834270 w 10232859"/>
              <a:gd name="connsiteY220" fmla="*/ 1206624 h 1699043"/>
              <a:gd name="connsiteX221" fmla="*/ 8853872 w 10232859"/>
              <a:gd name="connsiteY221" fmla="*/ 1214714 h 1699043"/>
              <a:gd name="connsiteX222" fmla="*/ 8861901 w 10232859"/>
              <a:gd name="connsiteY222" fmla="*/ 1211375 h 1699043"/>
              <a:gd name="connsiteX223" fmla="*/ 8874168 w 10232859"/>
              <a:gd name="connsiteY223" fmla="*/ 1213967 h 1699043"/>
              <a:gd name="connsiteX224" fmla="*/ 8871123 w 10232859"/>
              <a:gd name="connsiteY224" fmla="*/ 1221160 h 1699043"/>
              <a:gd name="connsiteX225" fmla="*/ 8903537 w 10232859"/>
              <a:gd name="connsiteY225" fmla="*/ 1230588 h 1699043"/>
              <a:gd name="connsiteX226" fmla="*/ 8933767 w 10232859"/>
              <a:gd name="connsiteY226" fmla="*/ 1263368 h 1699043"/>
              <a:gd name="connsiteX227" fmla="*/ 8985765 w 10232859"/>
              <a:gd name="connsiteY227" fmla="*/ 1287664 h 1699043"/>
              <a:gd name="connsiteX228" fmla="*/ 9071444 w 10232859"/>
              <a:gd name="connsiteY228" fmla="*/ 1317305 h 1699043"/>
              <a:gd name="connsiteX229" fmla="*/ 9096711 w 10232859"/>
              <a:gd name="connsiteY229" fmla="*/ 1327777 h 1699043"/>
              <a:gd name="connsiteX230" fmla="*/ 9338853 w 10232859"/>
              <a:gd name="connsiteY230" fmla="*/ 1448046 h 1699043"/>
              <a:gd name="connsiteX231" fmla="*/ 9520814 w 10232859"/>
              <a:gd name="connsiteY231" fmla="*/ 1449827 h 1699043"/>
              <a:gd name="connsiteX232" fmla="*/ 9702271 w 10232859"/>
              <a:gd name="connsiteY232" fmla="*/ 1488553 h 1699043"/>
              <a:gd name="connsiteX233" fmla="*/ 9744273 w 10232859"/>
              <a:gd name="connsiteY233" fmla="*/ 1523512 h 1699043"/>
              <a:gd name="connsiteX234" fmla="*/ 9771903 w 10232859"/>
              <a:gd name="connsiteY234" fmla="*/ 1530034 h 1699043"/>
              <a:gd name="connsiteX235" fmla="*/ 9818565 w 10232859"/>
              <a:gd name="connsiteY235" fmla="*/ 1538545 h 1699043"/>
              <a:gd name="connsiteX236" fmla="*/ 9882202 w 10232859"/>
              <a:gd name="connsiteY236" fmla="*/ 1565888 h 1699043"/>
              <a:gd name="connsiteX237" fmla="*/ 10022025 w 10232859"/>
              <a:gd name="connsiteY237" fmla="*/ 1599696 h 1699043"/>
              <a:gd name="connsiteX238" fmla="*/ 10220406 w 10232859"/>
              <a:gd name="connsiteY238" fmla="*/ 1677005 h 1699043"/>
              <a:gd name="connsiteX239" fmla="*/ 10232859 w 10232859"/>
              <a:gd name="connsiteY239" fmla="*/ 1699043 h 1699043"/>
              <a:gd name="connsiteX240" fmla="*/ 0 w 10232859"/>
              <a:gd name="connsiteY240" fmla="*/ 1699043 h 1699043"/>
              <a:gd name="connsiteX241" fmla="*/ 0 w 10232859"/>
              <a:gd name="connsiteY241" fmla="*/ 21828 h 1699043"/>
              <a:gd name="connsiteX242" fmla="*/ 8097 w 10232859"/>
              <a:gd name="connsiteY242" fmla="*/ 24355 h 1699043"/>
              <a:gd name="connsiteX243" fmla="*/ 77128 w 10232859"/>
              <a:gd name="connsiteY243" fmla="*/ 6867 h 1699043"/>
              <a:gd name="connsiteX244" fmla="*/ 188338 w 10232859"/>
              <a:gd name="connsiteY244" fmla="*/ 5079 h 1699043"/>
              <a:gd name="connsiteX245" fmla="*/ 298809 w 10232859"/>
              <a:gd name="connsiteY245" fmla="*/ 6198 h 1699043"/>
              <a:gd name="connsiteX246" fmla="*/ 338985 w 10232859"/>
              <a:gd name="connsiteY246" fmla="*/ 8006 h 1699043"/>
              <a:gd name="connsiteX247" fmla="*/ 409815 w 10232859"/>
              <a:gd name="connsiteY247"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6067487 w 10232859"/>
              <a:gd name="connsiteY146" fmla="*/ 333712 h 1699043"/>
              <a:gd name="connsiteX147" fmla="*/ 6073281 w 10232859"/>
              <a:gd name="connsiteY147" fmla="*/ 334316 h 1699043"/>
              <a:gd name="connsiteX148" fmla="*/ 6086225 w 10232859"/>
              <a:gd name="connsiteY148" fmla="*/ 339621 h 1699043"/>
              <a:gd name="connsiteX149" fmla="*/ 6105063 w 10232859"/>
              <a:gd name="connsiteY149" fmla="*/ 347340 h 1699043"/>
              <a:gd name="connsiteX150" fmla="*/ 6195166 w 10232859"/>
              <a:gd name="connsiteY150" fmla="*/ 360190 h 1699043"/>
              <a:gd name="connsiteX151" fmla="*/ 6216259 w 10232859"/>
              <a:gd name="connsiteY151" fmla="*/ 363365 h 1699043"/>
              <a:gd name="connsiteX152" fmla="*/ 6228331 w 10232859"/>
              <a:gd name="connsiteY152" fmla="*/ 364034 h 1699043"/>
              <a:gd name="connsiteX153" fmla="*/ 6229602 w 10232859"/>
              <a:gd name="connsiteY153" fmla="*/ 363414 h 1699043"/>
              <a:gd name="connsiteX154" fmla="*/ 6258988 w 10232859"/>
              <a:gd name="connsiteY154" fmla="*/ 378660 h 1699043"/>
              <a:gd name="connsiteX155" fmla="*/ 6264106 w 10232859"/>
              <a:gd name="connsiteY155" fmla="*/ 379141 h 1699043"/>
              <a:gd name="connsiteX156" fmla="*/ 6281703 w 10232859"/>
              <a:gd name="connsiteY156" fmla="*/ 391054 h 1699043"/>
              <a:gd name="connsiteX157" fmla="*/ 6291622 w 10232859"/>
              <a:gd name="connsiteY157" fmla="*/ 396155 h 1699043"/>
              <a:gd name="connsiteX158" fmla="*/ 6292712 w 10232859"/>
              <a:gd name="connsiteY158" fmla="*/ 399771 h 1699043"/>
              <a:gd name="connsiteX159" fmla="*/ 6308227 w 10232859"/>
              <a:gd name="connsiteY159" fmla="*/ 406196 h 1699043"/>
              <a:gd name="connsiteX160" fmla="*/ 6328981 w 10232859"/>
              <a:gd name="connsiteY160" fmla="*/ 409495 h 1699043"/>
              <a:gd name="connsiteX161" fmla="*/ 6368693 w 10232859"/>
              <a:gd name="connsiteY161" fmla="*/ 417845 h 1699043"/>
              <a:gd name="connsiteX162" fmla="*/ 6414811 w 10232859"/>
              <a:gd name="connsiteY162" fmla="*/ 452200 h 1699043"/>
              <a:gd name="connsiteX163" fmla="*/ 6467879 w 10232859"/>
              <a:gd name="connsiteY163" fmla="*/ 468248 h 1699043"/>
              <a:gd name="connsiteX164" fmla="*/ 6564351 w 10232859"/>
              <a:gd name="connsiteY164" fmla="*/ 537518 h 1699043"/>
              <a:gd name="connsiteX165" fmla="*/ 6711178 w 10232859"/>
              <a:gd name="connsiteY165" fmla="*/ 573610 h 1699043"/>
              <a:gd name="connsiteX166" fmla="*/ 6764036 w 10232859"/>
              <a:gd name="connsiteY166" fmla="*/ 588943 h 1699043"/>
              <a:gd name="connsiteX167" fmla="*/ 6858983 w 10232859"/>
              <a:gd name="connsiteY167" fmla="*/ 623723 h 1699043"/>
              <a:gd name="connsiteX168" fmla="*/ 6910661 w 10232859"/>
              <a:gd name="connsiteY168" fmla="*/ 634620 h 1699043"/>
              <a:gd name="connsiteX169" fmla="*/ 6944111 w 10232859"/>
              <a:gd name="connsiteY169" fmla="*/ 659502 h 1699043"/>
              <a:gd name="connsiteX170" fmla="*/ 6965771 w 10232859"/>
              <a:gd name="connsiteY170" fmla="*/ 659931 h 1699043"/>
              <a:gd name="connsiteX171" fmla="*/ 6969639 w 10232859"/>
              <a:gd name="connsiteY171" fmla="*/ 659837 h 1699043"/>
              <a:gd name="connsiteX172" fmla="*/ 6982242 w 10232859"/>
              <a:gd name="connsiteY172" fmla="*/ 663112 h 1699043"/>
              <a:gd name="connsiteX173" fmla="*/ 6989387 w 10232859"/>
              <a:gd name="connsiteY173" fmla="*/ 659474 h 1699043"/>
              <a:gd name="connsiteX174" fmla="*/ 7010930 w 10232859"/>
              <a:gd name="connsiteY174" fmla="*/ 661134 h 1699043"/>
              <a:gd name="connsiteX175" fmla="*/ 7033125 w 10232859"/>
              <a:gd name="connsiteY175" fmla="*/ 668436 h 1699043"/>
              <a:gd name="connsiteX176" fmla="*/ 7134461 w 10232859"/>
              <a:gd name="connsiteY176" fmla="*/ 708192 h 1699043"/>
              <a:gd name="connsiteX177" fmla="*/ 7197450 w 10232859"/>
              <a:gd name="connsiteY177" fmla="*/ 729094 h 1699043"/>
              <a:gd name="connsiteX178" fmla="*/ 7225084 w 10232859"/>
              <a:gd name="connsiteY178" fmla="*/ 732505 h 1699043"/>
              <a:gd name="connsiteX179" fmla="*/ 7261183 w 10232859"/>
              <a:gd name="connsiteY179" fmla="*/ 740313 h 1699043"/>
              <a:gd name="connsiteX180" fmla="*/ 7327760 w 10232859"/>
              <a:gd name="connsiteY180" fmla="*/ 750586 h 1699043"/>
              <a:gd name="connsiteX181" fmla="*/ 7412222 w 10232859"/>
              <a:gd name="connsiteY181" fmla="*/ 770487 h 1699043"/>
              <a:gd name="connsiteX182" fmla="*/ 7457904 w 10232859"/>
              <a:gd name="connsiteY182" fmla="*/ 804321 h 1699043"/>
              <a:gd name="connsiteX183" fmla="*/ 7465795 w 10232859"/>
              <a:gd name="connsiteY183" fmla="*/ 802598 h 1699043"/>
              <a:gd name="connsiteX184" fmla="*/ 7505046 w 10232859"/>
              <a:gd name="connsiteY184" fmla="*/ 816517 h 1699043"/>
              <a:gd name="connsiteX185" fmla="*/ 7623220 w 10232859"/>
              <a:gd name="connsiteY185" fmla="*/ 888520 h 1699043"/>
              <a:gd name="connsiteX186" fmla="*/ 7700458 w 10232859"/>
              <a:gd name="connsiteY186" fmla="*/ 915079 h 1699043"/>
              <a:gd name="connsiteX187" fmla="*/ 7730988 w 10232859"/>
              <a:gd name="connsiteY187" fmla="*/ 920756 h 1699043"/>
              <a:gd name="connsiteX188" fmla="*/ 7781942 w 10232859"/>
              <a:gd name="connsiteY188" fmla="*/ 930503 h 1699043"/>
              <a:gd name="connsiteX189" fmla="*/ 7827704 w 10232859"/>
              <a:gd name="connsiteY189" fmla="*/ 928558 h 1699043"/>
              <a:gd name="connsiteX190" fmla="*/ 7867270 w 10232859"/>
              <a:gd name="connsiteY190" fmla="*/ 940366 h 1699043"/>
              <a:gd name="connsiteX191" fmla="*/ 7866538 w 10232859"/>
              <a:gd name="connsiteY191" fmla="*/ 955045 h 1699043"/>
              <a:gd name="connsiteX192" fmla="*/ 7912084 w 10232859"/>
              <a:gd name="connsiteY192" fmla="*/ 963800 h 1699043"/>
              <a:gd name="connsiteX193" fmla="*/ 7982264 w 10232859"/>
              <a:gd name="connsiteY193" fmla="*/ 975773 h 1699043"/>
              <a:gd name="connsiteX194" fmla="*/ 7991272 w 10232859"/>
              <a:gd name="connsiteY194" fmla="*/ 981104 h 1699043"/>
              <a:gd name="connsiteX195" fmla="*/ 8006496 w 10232859"/>
              <a:gd name="connsiteY195" fmla="*/ 972839 h 1699043"/>
              <a:gd name="connsiteX196" fmla="*/ 8034497 w 10232859"/>
              <a:gd name="connsiteY196" fmla="*/ 972054 h 1699043"/>
              <a:gd name="connsiteX197" fmla="*/ 8150881 w 10232859"/>
              <a:gd name="connsiteY197" fmla="*/ 990411 h 1699043"/>
              <a:gd name="connsiteX198" fmla="*/ 8172106 w 10232859"/>
              <a:gd name="connsiteY198" fmla="*/ 990512 h 1699043"/>
              <a:gd name="connsiteX199" fmla="*/ 8196076 w 10232859"/>
              <a:gd name="connsiteY199" fmla="*/ 1000078 h 1699043"/>
              <a:gd name="connsiteX200" fmla="*/ 8247463 w 10232859"/>
              <a:gd name="connsiteY200" fmla="*/ 1016332 h 1699043"/>
              <a:gd name="connsiteX201" fmla="*/ 8279272 w 10232859"/>
              <a:gd name="connsiteY201" fmla="*/ 1032921 h 1699043"/>
              <a:gd name="connsiteX202" fmla="*/ 8289611 w 10232859"/>
              <a:gd name="connsiteY202" fmla="*/ 1028630 h 1699043"/>
              <a:gd name="connsiteX203" fmla="*/ 8311483 w 10232859"/>
              <a:gd name="connsiteY203" fmla="*/ 1029399 h 1699043"/>
              <a:gd name="connsiteX204" fmla="*/ 8399489 w 10232859"/>
              <a:gd name="connsiteY204" fmla="*/ 1048562 h 1699043"/>
              <a:gd name="connsiteX205" fmla="*/ 8415973 w 10232859"/>
              <a:gd name="connsiteY205" fmla="*/ 1049660 h 1699043"/>
              <a:gd name="connsiteX206" fmla="*/ 8433326 w 10232859"/>
              <a:gd name="connsiteY206" fmla="*/ 1057881 h 1699043"/>
              <a:gd name="connsiteX207" fmla="*/ 8502328 w 10232859"/>
              <a:gd name="connsiteY207" fmla="*/ 1091498 h 1699043"/>
              <a:gd name="connsiteX208" fmla="*/ 8534346 w 10232859"/>
              <a:gd name="connsiteY208" fmla="*/ 1106980 h 1699043"/>
              <a:gd name="connsiteX209" fmla="*/ 8534980 w 10232859"/>
              <a:gd name="connsiteY209" fmla="*/ 1110861 h 1699043"/>
              <a:gd name="connsiteX210" fmla="*/ 8544104 w 10232859"/>
              <a:gd name="connsiteY210" fmla="*/ 1108406 h 1699043"/>
              <a:gd name="connsiteX211" fmla="*/ 8567742 w 10232859"/>
              <a:gd name="connsiteY211" fmla="*/ 1117590 h 1699043"/>
              <a:gd name="connsiteX212" fmla="*/ 8633779 w 10232859"/>
              <a:gd name="connsiteY212" fmla="*/ 1139226 h 1699043"/>
              <a:gd name="connsiteX213" fmla="*/ 8676965 w 10232859"/>
              <a:gd name="connsiteY213" fmla="*/ 1156949 h 1699043"/>
              <a:gd name="connsiteX214" fmla="*/ 8698944 w 10232859"/>
              <a:gd name="connsiteY214" fmla="*/ 1156939 h 1699043"/>
              <a:gd name="connsiteX215" fmla="*/ 8711456 w 10232859"/>
              <a:gd name="connsiteY215" fmla="*/ 1169217 h 1699043"/>
              <a:gd name="connsiteX216" fmla="*/ 8732793 w 10232859"/>
              <a:gd name="connsiteY216" fmla="*/ 1172972 h 1699043"/>
              <a:gd name="connsiteX217" fmla="*/ 8751897 w 10232859"/>
              <a:gd name="connsiteY217" fmla="*/ 1190886 h 1699043"/>
              <a:gd name="connsiteX218" fmla="*/ 8793564 w 10232859"/>
              <a:gd name="connsiteY218" fmla="*/ 1172572 h 1699043"/>
              <a:gd name="connsiteX219" fmla="*/ 8834270 w 10232859"/>
              <a:gd name="connsiteY219" fmla="*/ 1206624 h 1699043"/>
              <a:gd name="connsiteX220" fmla="*/ 8853872 w 10232859"/>
              <a:gd name="connsiteY220" fmla="*/ 1214714 h 1699043"/>
              <a:gd name="connsiteX221" fmla="*/ 8861901 w 10232859"/>
              <a:gd name="connsiteY221" fmla="*/ 1211375 h 1699043"/>
              <a:gd name="connsiteX222" fmla="*/ 8874168 w 10232859"/>
              <a:gd name="connsiteY222" fmla="*/ 1213967 h 1699043"/>
              <a:gd name="connsiteX223" fmla="*/ 8871123 w 10232859"/>
              <a:gd name="connsiteY223" fmla="*/ 1221160 h 1699043"/>
              <a:gd name="connsiteX224" fmla="*/ 8903537 w 10232859"/>
              <a:gd name="connsiteY224" fmla="*/ 1230588 h 1699043"/>
              <a:gd name="connsiteX225" fmla="*/ 8933767 w 10232859"/>
              <a:gd name="connsiteY225" fmla="*/ 1263368 h 1699043"/>
              <a:gd name="connsiteX226" fmla="*/ 8985765 w 10232859"/>
              <a:gd name="connsiteY226" fmla="*/ 1287664 h 1699043"/>
              <a:gd name="connsiteX227" fmla="*/ 9071444 w 10232859"/>
              <a:gd name="connsiteY227" fmla="*/ 1317305 h 1699043"/>
              <a:gd name="connsiteX228" fmla="*/ 9096711 w 10232859"/>
              <a:gd name="connsiteY228" fmla="*/ 1327777 h 1699043"/>
              <a:gd name="connsiteX229" fmla="*/ 9338853 w 10232859"/>
              <a:gd name="connsiteY229" fmla="*/ 1448046 h 1699043"/>
              <a:gd name="connsiteX230" fmla="*/ 9520814 w 10232859"/>
              <a:gd name="connsiteY230" fmla="*/ 1449827 h 1699043"/>
              <a:gd name="connsiteX231" fmla="*/ 9702271 w 10232859"/>
              <a:gd name="connsiteY231" fmla="*/ 1488553 h 1699043"/>
              <a:gd name="connsiteX232" fmla="*/ 9744273 w 10232859"/>
              <a:gd name="connsiteY232" fmla="*/ 1523512 h 1699043"/>
              <a:gd name="connsiteX233" fmla="*/ 9771903 w 10232859"/>
              <a:gd name="connsiteY233" fmla="*/ 1530034 h 1699043"/>
              <a:gd name="connsiteX234" fmla="*/ 9818565 w 10232859"/>
              <a:gd name="connsiteY234" fmla="*/ 1538545 h 1699043"/>
              <a:gd name="connsiteX235" fmla="*/ 9882202 w 10232859"/>
              <a:gd name="connsiteY235" fmla="*/ 1565888 h 1699043"/>
              <a:gd name="connsiteX236" fmla="*/ 10022025 w 10232859"/>
              <a:gd name="connsiteY236" fmla="*/ 1599696 h 1699043"/>
              <a:gd name="connsiteX237" fmla="*/ 10220406 w 10232859"/>
              <a:gd name="connsiteY237" fmla="*/ 1677005 h 1699043"/>
              <a:gd name="connsiteX238" fmla="*/ 10232859 w 10232859"/>
              <a:gd name="connsiteY238" fmla="*/ 1699043 h 1699043"/>
              <a:gd name="connsiteX239" fmla="*/ 0 w 10232859"/>
              <a:gd name="connsiteY239" fmla="*/ 1699043 h 1699043"/>
              <a:gd name="connsiteX240" fmla="*/ 0 w 10232859"/>
              <a:gd name="connsiteY240" fmla="*/ 21828 h 1699043"/>
              <a:gd name="connsiteX241" fmla="*/ 8097 w 10232859"/>
              <a:gd name="connsiteY241" fmla="*/ 24355 h 1699043"/>
              <a:gd name="connsiteX242" fmla="*/ 77128 w 10232859"/>
              <a:gd name="connsiteY242" fmla="*/ 6867 h 1699043"/>
              <a:gd name="connsiteX243" fmla="*/ 188338 w 10232859"/>
              <a:gd name="connsiteY243" fmla="*/ 5079 h 1699043"/>
              <a:gd name="connsiteX244" fmla="*/ 298809 w 10232859"/>
              <a:gd name="connsiteY244" fmla="*/ 6198 h 1699043"/>
              <a:gd name="connsiteX245" fmla="*/ 338985 w 10232859"/>
              <a:gd name="connsiteY245" fmla="*/ 8006 h 1699043"/>
              <a:gd name="connsiteX246" fmla="*/ 409815 w 10232859"/>
              <a:gd name="connsiteY246"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6067487 w 10232859"/>
              <a:gd name="connsiteY146" fmla="*/ 333712 h 1699043"/>
              <a:gd name="connsiteX147" fmla="*/ 5992653 w 10232859"/>
              <a:gd name="connsiteY147" fmla="*/ 428990 h 1699043"/>
              <a:gd name="connsiteX148" fmla="*/ 6086225 w 10232859"/>
              <a:gd name="connsiteY148" fmla="*/ 339621 h 1699043"/>
              <a:gd name="connsiteX149" fmla="*/ 6105063 w 10232859"/>
              <a:gd name="connsiteY149" fmla="*/ 347340 h 1699043"/>
              <a:gd name="connsiteX150" fmla="*/ 6195166 w 10232859"/>
              <a:gd name="connsiteY150" fmla="*/ 360190 h 1699043"/>
              <a:gd name="connsiteX151" fmla="*/ 6216259 w 10232859"/>
              <a:gd name="connsiteY151" fmla="*/ 363365 h 1699043"/>
              <a:gd name="connsiteX152" fmla="*/ 6228331 w 10232859"/>
              <a:gd name="connsiteY152" fmla="*/ 364034 h 1699043"/>
              <a:gd name="connsiteX153" fmla="*/ 6229602 w 10232859"/>
              <a:gd name="connsiteY153" fmla="*/ 363414 h 1699043"/>
              <a:gd name="connsiteX154" fmla="*/ 6258988 w 10232859"/>
              <a:gd name="connsiteY154" fmla="*/ 378660 h 1699043"/>
              <a:gd name="connsiteX155" fmla="*/ 6264106 w 10232859"/>
              <a:gd name="connsiteY155" fmla="*/ 379141 h 1699043"/>
              <a:gd name="connsiteX156" fmla="*/ 6281703 w 10232859"/>
              <a:gd name="connsiteY156" fmla="*/ 391054 h 1699043"/>
              <a:gd name="connsiteX157" fmla="*/ 6291622 w 10232859"/>
              <a:gd name="connsiteY157" fmla="*/ 396155 h 1699043"/>
              <a:gd name="connsiteX158" fmla="*/ 6292712 w 10232859"/>
              <a:gd name="connsiteY158" fmla="*/ 399771 h 1699043"/>
              <a:gd name="connsiteX159" fmla="*/ 6308227 w 10232859"/>
              <a:gd name="connsiteY159" fmla="*/ 406196 h 1699043"/>
              <a:gd name="connsiteX160" fmla="*/ 6328981 w 10232859"/>
              <a:gd name="connsiteY160" fmla="*/ 409495 h 1699043"/>
              <a:gd name="connsiteX161" fmla="*/ 6368693 w 10232859"/>
              <a:gd name="connsiteY161" fmla="*/ 417845 h 1699043"/>
              <a:gd name="connsiteX162" fmla="*/ 6414811 w 10232859"/>
              <a:gd name="connsiteY162" fmla="*/ 452200 h 1699043"/>
              <a:gd name="connsiteX163" fmla="*/ 6467879 w 10232859"/>
              <a:gd name="connsiteY163" fmla="*/ 468248 h 1699043"/>
              <a:gd name="connsiteX164" fmla="*/ 6564351 w 10232859"/>
              <a:gd name="connsiteY164" fmla="*/ 537518 h 1699043"/>
              <a:gd name="connsiteX165" fmla="*/ 6711178 w 10232859"/>
              <a:gd name="connsiteY165" fmla="*/ 573610 h 1699043"/>
              <a:gd name="connsiteX166" fmla="*/ 6764036 w 10232859"/>
              <a:gd name="connsiteY166" fmla="*/ 588943 h 1699043"/>
              <a:gd name="connsiteX167" fmla="*/ 6858983 w 10232859"/>
              <a:gd name="connsiteY167" fmla="*/ 623723 h 1699043"/>
              <a:gd name="connsiteX168" fmla="*/ 6910661 w 10232859"/>
              <a:gd name="connsiteY168" fmla="*/ 634620 h 1699043"/>
              <a:gd name="connsiteX169" fmla="*/ 6944111 w 10232859"/>
              <a:gd name="connsiteY169" fmla="*/ 659502 h 1699043"/>
              <a:gd name="connsiteX170" fmla="*/ 6965771 w 10232859"/>
              <a:gd name="connsiteY170" fmla="*/ 659931 h 1699043"/>
              <a:gd name="connsiteX171" fmla="*/ 6969639 w 10232859"/>
              <a:gd name="connsiteY171" fmla="*/ 659837 h 1699043"/>
              <a:gd name="connsiteX172" fmla="*/ 6982242 w 10232859"/>
              <a:gd name="connsiteY172" fmla="*/ 663112 h 1699043"/>
              <a:gd name="connsiteX173" fmla="*/ 6989387 w 10232859"/>
              <a:gd name="connsiteY173" fmla="*/ 659474 h 1699043"/>
              <a:gd name="connsiteX174" fmla="*/ 7010930 w 10232859"/>
              <a:gd name="connsiteY174" fmla="*/ 661134 h 1699043"/>
              <a:gd name="connsiteX175" fmla="*/ 7033125 w 10232859"/>
              <a:gd name="connsiteY175" fmla="*/ 668436 h 1699043"/>
              <a:gd name="connsiteX176" fmla="*/ 7134461 w 10232859"/>
              <a:gd name="connsiteY176" fmla="*/ 708192 h 1699043"/>
              <a:gd name="connsiteX177" fmla="*/ 7197450 w 10232859"/>
              <a:gd name="connsiteY177" fmla="*/ 729094 h 1699043"/>
              <a:gd name="connsiteX178" fmla="*/ 7225084 w 10232859"/>
              <a:gd name="connsiteY178" fmla="*/ 732505 h 1699043"/>
              <a:gd name="connsiteX179" fmla="*/ 7261183 w 10232859"/>
              <a:gd name="connsiteY179" fmla="*/ 740313 h 1699043"/>
              <a:gd name="connsiteX180" fmla="*/ 7327760 w 10232859"/>
              <a:gd name="connsiteY180" fmla="*/ 750586 h 1699043"/>
              <a:gd name="connsiteX181" fmla="*/ 7412222 w 10232859"/>
              <a:gd name="connsiteY181" fmla="*/ 770487 h 1699043"/>
              <a:gd name="connsiteX182" fmla="*/ 7457904 w 10232859"/>
              <a:gd name="connsiteY182" fmla="*/ 804321 h 1699043"/>
              <a:gd name="connsiteX183" fmla="*/ 7465795 w 10232859"/>
              <a:gd name="connsiteY183" fmla="*/ 802598 h 1699043"/>
              <a:gd name="connsiteX184" fmla="*/ 7505046 w 10232859"/>
              <a:gd name="connsiteY184" fmla="*/ 816517 h 1699043"/>
              <a:gd name="connsiteX185" fmla="*/ 7623220 w 10232859"/>
              <a:gd name="connsiteY185" fmla="*/ 888520 h 1699043"/>
              <a:gd name="connsiteX186" fmla="*/ 7700458 w 10232859"/>
              <a:gd name="connsiteY186" fmla="*/ 915079 h 1699043"/>
              <a:gd name="connsiteX187" fmla="*/ 7730988 w 10232859"/>
              <a:gd name="connsiteY187" fmla="*/ 920756 h 1699043"/>
              <a:gd name="connsiteX188" fmla="*/ 7781942 w 10232859"/>
              <a:gd name="connsiteY188" fmla="*/ 930503 h 1699043"/>
              <a:gd name="connsiteX189" fmla="*/ 7827704 w 10232859"/>
              <a:gd name="connsiteY189" fmla="*/ 928558 h 1699043"/>
              <a:gd name="connsiteX190" fmla="*/ 7867270 w 10232859"/>
              <a:gd name="connsiteY190" fmla="*/ 940366 h 1699043"/>
              <a:gd name="connsiteX191" fmla="*/ 7866538 w 10232859"/>
              <a:gd name="connsiteY191" fmla="*/ 955045 h 1699043"/>
              <a:gd name="connsiteX192" fmla="*/ 7912084 w 10232859"/>
              <a:gd name="connsiteY192" fmla="*/ 963800 h 1699043"/>
              <a:gd name="connsiteX193" fmla="*/ 7982264 w 10232859"/>
              <a:gd name="connsiteY193" fmla="*/ 975773 h 1699043"/>
              <a:gd name="connsiteX194" fmla="*/ 7991272 w 10232859"/>
              <a:gd name="connsiteY194" fmla="*/ 981104 h 1699043"/>
              <a:gd name="connsiteX195" fmla="*/ 8006496 w 10232859"/>
              <a:gd name="connsiteY195" fmla="*/ 972839 h 1699043"/>
              <a:gd name="connsiteX196" fmla="*/ 8034497 w 10232859"/>
              <a:gd name="connsiteY196" fmla="*/ 972054 h 1699043"/>
              <a:gd name="connsiteX197" fmla="*/ 8150881 w 10232859"/>
              <a:gd name="connsiteY197" fmla="*/ 990411 h 1699043"/>
              <a:gd name="connsiteX198" fmla="*/ 8172106 w 10232859"/>
              <a:gd name="connsiteY198" fmla="*/ 990512 h 1699043"/>
              <a:gd name="connsiteX199" fmla="*/ 8196076 w 10232859"/>
              <a:gd name="connsiteY199" fmla="*/ 1000078 h 1699043"/>
              <a:gd name="connsiteX200" fmla="*/ 8247463 w 10232859"/>
              <a:gd name="connsiteY200" fmla="*/ 1016332 h 1699043"/>
              <a:gd name="connsiteX201" fmla="*/ 8279272 w 10232859"/>
              <a:gd name="connsiteY201" fmla="*/ 1032921 h 1699043"/>
              <a:gd name="connsiteX202" fmla="*/ 8289611 w 10232859"/>
              <a:gd name="connsiteY202" fmla="*/ 1028630 h 1699043"/>
              <a:gd name="connsiteX203" fmla="*/ 8311483 w 10232859"/>
              <a:gd name="connsiteY203" fmla="*/ 1029399 h 1699043"/>
              <a:gd name="connsiteX204" fmla="*/ 8399489 w 10232859"/>
              <a:gd name="connsiteY204" fmla="*/ 1048562 h 1699043"/>
              <a:gd name="connsiteX205" fmla="*/ 8415973 w 10232859"/>
              <a:gd name="connsiteY205" fmla="*/ 1049660 h 1699043"/>
              <a:gd name="connsiteX206" fmla="*/ 8433326 w 10232859"/>
              <a:gd name="connsiteY206" fmla="*/ 1057881 h 1699043"/>
              <a:gd name="connsiteX207" fmla="*/ 8502328 w 10232859"/>
              <a:gd name="connsiteY207" fmla="*/ 1091498 h 1699043"/>
              <a:gd name="connsiteX208" fmla="*/ 8534346 w 10232859"/>
              <a:gd name="connsiteY208" fmla="*/ 1106980 h 1699043"/>
              <a:gd name="connsiteX209" fmla="*/ 8534980 w 10232859"/>
              <a:gd name="connsiteY209" fmla="*/ 1110861 h 1699043"/>
              <a:gd name="connsiteX210" fmla="*/ 8544104 w 10232859"/>
              <a:gd name="connsiteY210" fmla="*/ 1108406 h 1699043"/>
              <a:gd name="connsiteX211" fmla="*/ 8567742 w 10232859"/>
              <a:gd name="connsiteY211" fmla="*/ 1117590 h 1699043"/>
              <a:gd name="connsiteX212" fmla="*/ 8633779 w 10232859"/>
              <a:gd name="connsiteY212" fmla="*/ 1139226 h 1699043"/>
              <a:gd name="connsiteX213" fmla="*/ 8676965 w 10232859"/>
              <a:gd name="connsiteY213" fmla="*/ 1156949 h 1699043"/>
              <a:gd name="connsiteX214" fmla="*/ 8698944 w 10232859"/>
              <a:gd name="connsiteY214" fmla="*/ 1156939 h 1699043"/>
              <a:gd name="connsiteX215" fmla="*/ 8711456 w 10232859"/>
              <a:gd name="connsiteY215" fmla="*/ 1169217 h 1699043"/>
              <a:gd name="connsiteX216" fmla="*/ 8732793 w 10232859"/>
              <a:gd name="connsiteY216" fmla="*/ 1172972 h 1699043"/>
              <a:gd name="connsiteX217" fmla="*/ 8751897 w 10232859"/>
              <a:gd name="connsiteY217" fmla="*/ 1190886 h 1699043"/>
              <a:gd name="connsiteX218" fmla="*/ 8793564 w 10232859"/>
              <a:gd name="connsiteY218" fmla="*/ 1172572 h 1699043"/>
              <a:gd name="connsiteX219" fmla="*/ 8834270 w 10232859"/>
              <a:gd name="connsiteY219" fmla="*/ 1206624 h 1699043"/>
              <a:gd name="connsiteX220" fmla="*/ 8853872 w 10232859"/>
              <a:gd name="connsiteY220" fmla="*/ 1214714 h 1699043"/>
              <a:gd name="connsiteX221" fmla="*/ 8861901 w 10232859"/>
              <a:gd name="connsiteY221" fmla="*/ 1211375 h 1699043"/>
              <a:gd name="connsiteX222" fmla="*/ 8874168 w 10232859"/>
              <a:gd name="connsiteY222" fmla="*/ 1213967 h 1699043"/>
              <a:gd name="connsiteX223" fmla="*/ 8871123 w 10232859"/>
              <a:gd name="connsiteY223" fmla="*/ 1221160 h 1699043"/>
              <a:gd name="connsiteX224" fmla="*/ 8903537 w 10232859"/>
              <a:gd name="connsiteY224" fmla="*/ 1230588 h 1699043"/>
              <a:gd name="connsiteX225" fmla="*/ 8933767 w 10232859"/>
              <a:gd name="connsiteY225" fmla="*/ 1263368 h 1699043"/>
              <a:gd name="connsiteX226" fmla="*/ 8985765 w 10232859"/>
              <a:gd name="connsiteY226" fmla="*/ 1287664 h 1699043"/>
              <a:gd name="connsiteX227" fmla="*/ 9071444 w 10232859"/>
              <a:gd name="connsiteY227" fmla="*/ 1317305 h 1699043"/>
              <a:gd name="connsiteX228" fmla="*/ 9096711 w 10232859"/>
              <a:gd name="connsiteY228" fmla="*/ 1327777 h 1699043"/>
              <a:gd name="connsiteX229" fmla="*/ 9338853 w 10232859"/>
              <a:gd name="connsiteY229" fmla="*/ 1448046 h 1699043"/>
              <a:gd name="connsiteX230" fmla="*/ 9520814 w 10232859"/>
              <a:gd name="connsiteY230" fmla="*/ 1449827 h 1699043"/>
              <a:gd name="connsiteX231" fmla="*/ 9702271 w 10232859"/>
              <a:gd name="connsiteY231" fmla="*/ 1488553 h 1699043"/>
              <a:gd name="connsiteX232" fmla="*/ 9744273 w 10232859"/>
              <a:gd name="connsiteY232" fmla="*/ 1523512 h 1699043"/>
              <a:gd name="connsiteX233" fmla="*/ 9771903 w 10232859"/>
              <a:gd name="connsiteY233" fmla="*/ 1530034 h 1699043"/>
              <a:gd name="connsiteX234" fmla="*/ 9818565 w 10232859"/>
              <a:gd name="connsiteY234" fmla="*/ 1538545 h 1699043"/>
              <a:gd name="connsiteX235" fmla="*/ 9882202 w 10232859"/>
              <a:gd name="connsiteY235" fmla="*/ 1565888 h 1699043"/>
              <a:gd name="connsiteX236" fmla="*/ 10022025 w 10232859"/>
              <a:gd name="connsiteY236" fmla="*/ 1599696 h 1699043"/>
              <a:gd name="connsiteX237" fmla="*/ 10220406 w 10232859"/>
              <a:gd name="connsiteY237" fmla="*/ 1677005 h 1699043"/>
              <a:gd name="connsiteX238" fmla="*/ 10232859 w 10232859"/>
              <a:gd name="connsiteY238" fmla="*/ 1699043 h 1699043"/>
              <a:gd name="connsiteX239" fmla="*/ 0 w 10232859"/>
              <a:gd name="connsiteY239" fmla="*/ 1699043 h 1699043"/>
              <a:gd name="connsiteX240" fmla="*/ 0 w 10232859"/>
              <a:gd name="connsiteY240" fmla="*/ 21828 h 1699043"/>
              <a:gd name="connsiteX241" fmla="*/ 8097 w 10232859"/>
              <a:gd name="connsiteY241" fmla="*/ 24355 h 1699043"/>
              <a:gd name="connsiteX242" fmla="*/ 77128 w 10232859"/>
              <a:gd name="connsiteY242" fmla="*/ 6867 h 1699043"/>
              <a:gd name="connsiteX243" fmla="*/ 188338 w 10232859"/>
              <a:gd name="connsiteY243" fmla="*/ 5079 h 1699043"/>
              <a:gd name="connsiteX244" fmla="*/ 298809 w 10232859"/>
              <a:gd name="connsiteY244" fmla="*/ 6198 h 1699043"/>
              <a:gd name="connsiteX245" fmla="*/ 338985 w 10232859"/>
              <a:gd name="connsiteY245" fmla="*/ 8006 h 1699043"/>
              <a:gd name="connsiteX246" fmla="*/ 409815 w 10232859"/>
              <a:gd name="connsiteY246"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5990524 w 10232859"/>
              <a:gd name="connsiteY146" fmla="*/ 350618 h 1699043"/>
              <a:gd name="connsiteX147" fmla="*/ 5992653 w 10232859"/>
              <a:gd name="connsiteY147" fmla="*/ 428990 h 1699043"/>
              <a:gd name="connsiteX148" fmla="*/ 6086225 w 10232859"/>
              <a:gd name="connsiteY148" fmla="*/ 339621 h 1699043"/>
              <a:gd name="connsiteX149" fmla="*/ 6105063 w 10232859"/>
              <a:gd name="connsiteY149" fmla="*/ 347340 h 1699043"/>
              <a:gd name="connsiteX150" fmla="*/ 6195166 w 10232859"/>
              <a:gd name="connsiteY150" fmla="*/ 360190 h 1699043"/>
              <a:gd name="connsiteX151" fmla="*/ 6216259 w 10232859"/>
              <a:gd name="connsiteY151" fmla="*/ 363365 h 1699043"/>
              <a:gd name="connsiteX152" fmla="*/ 6228331 w 10232859"/>
              <a:gd name="connsiteY152" fmla="*/ 364034 h 1699043"/>
              <a:gd name="connsiteX153" fmla="*/ 6229602 w 10232859"/>
              <a:gd name="connsiteY153" fmla="*/ 363414 h 1699043"/>
              <a:gd name="connsiteX154" fmla="*/ 6258988 w 10232859"/>
              <a:gd name="connsiteY154" fmla="*/ 378660 h 1699043"/>
              <a:gd name="connsiteX155" fmla="*/ 6264106 w 10232859"/>
              <a:gd name="connsiteY155" fmla="*/ 379141 h 1699043"/>
              <a:gd name="connsiteX156" fmla="*/ 6281703 w 10232859"/>
              <a:gd name="connsiteY156" fmla="*/ 391054 h 1699043"/>
              <a:gd name="connsiteX157" fmla="*/ 6291622 w 10232859"/>
              <a:gd name="connsiteY157" fmla="*/ 396155 h 1699043"/>
              <a:gd name="connsiteX158" fmla="*/ 6292712 w 10232859"/>
              <a:gd name="connsiteY158" fmla="*/ 399771 h 1699043"/>
              <a:gd name="connsiteX159" fmla="*/ 6308227 w 10232859"/>
              <a:gd name="connsiteY159" fmla="*/ 406196 h 1699043"/>
              <a:gd name="connsiteX160" fmla="*/ 6328981 w 10232859"/>
              <a:gd name="connsiteY160" fmla="*/ 409495 h 1699043"/>
              <a:gd name="connsiteX161" fmla="*/ 6368693 w 10232859"/>
              <a:gd name="connsiteY161" fmla="*/ 417845 h 1699043"/>
              <a:gd name="connsiteX162" fmla="*/ 6414811 w 10232859"/>
              <a:gd name="connsiteY162" fmla="*/ 452200 h 1699043"/>
              <a:gd name="connsiteX163" fmla="*/ 6467879 w 10232859"/>
              <a:gd name="connsiteY163" fmla="*/ 468248 h 1699043"/>
              <a:gd name="connsiteX164" fmla="*/ 6564351 w 10232859"/>
              <a:gd name="connsiteY164" fmla="*/ 537518 h 1699043"/>
              <a:gd name="connsiteX165" fmla="*/ 6711178 w 10232859"/>
              <a:gd name="connsiteY165" fmla="*/ 573610 h 1699043"/>
              <a:gd name="connsiteX166" fmla="*/ 6764036 w 10232859"/>
              <a:gd name="connsiteY166" fmla="*/ 588943 h 1699043"/>
              <a:gd name="connsiteX167" fmla="*/ 6858983 w 10232859"/>
              <a:gd name="connsiteY167" fmla="*/ 623723 h 1699043"/>
              <a:gd name="connsiteX168" fmla="*/ 6910661 w 10232859"/>
              <a:gd name="connsiteY168" fmla="*/ 634620 h 1699043"/>
              <a:gd name="connsiteX169" fmla="*/ 6944111 w 10232859"/>
              <a:gd name="connsiteY169" fmla="*/ 659502 h 1699043"/>
              <a:gd name="connsiteX170" fmla="*/ 6965771 w 10232859"/>
              <a:gd name="connsiteY170" fmla="*/ 659931 h 1699043"/>
              <a:gd name="connsiteX171" fmla="*/ 6969639 w 10232859"/>
              <a:gd name="connsiteY171" fmla="*/ 659837 h 1699043"/>
              <a:gd name="connsiteX172" fmla="*/ 6982242 w 10232859"/>
              <a:gd name="connsiteY172" fmla="*/ 663112 h 1699043"/>
              <a:gd name="connsiteX173" fmla="*/ 6989387 w 10232859"/>
              <a:gd name="connsiteY173" fmla="*/ 659474 h 1699043"/>
              <a:gd name="connsiteX174" fmla="*/ 7010930 w 10232859"/>
              <a:gd name="connsiteY174" fmla="*/ 661134 h 1699043"/>
              <a:gd name="connsiteX175" fmla="*/ 7033125 w 10232859"/>
              <a:gd name="connsiteY175" fmla="*/ 668436 h 1699043"/>
              <a:gd name="connsiteX176" fmla="*/ 7134461 w 10232859"/>
              <a:gd name="connsiteY176" fmla="*/ 708192 h 1699043"/>
              <a:gd name="connsiteX177" fmla="*/ 7197450 w 10232859"/>
              <a:gd name="connsiteY177" fmla="*/ 729094 h 1699043"/>
              <a:gd name="connsiteX178" fmla="*/ 7225084 w 10232859"/>
              <a:gd name="connsiteY178" fmla="*/ 732505 h 1699043"/>
              <a:gd name="connsiteX179" fmla="*/ 7261183 w 10232859"/>
              <a:gd name="connsiteY179" fmla="*/ 740313 h 1699043"/>
              <a:gd name="connsiteX180" fmla="*/ 7327760 w 10232859"/>
              <a:gd name="connsiteY180" fmla="*/ 750586 h 1699043"/>
              <a:gd name="connsiteX181" fmla="*/ 7412222 w 10232859"/>
              <a:gd name="connsiteY181" fmla="*/ 770487 h 1699043"/>
              <a:gd name="connsiteX182" fmla="*/ 7457904 w 10232859"/>
              <a:gd name="connsiteY182" fmla="*/ 804321 h 1699043"/>
              <a:gd name="connsiteX183" fmla="*/ 7465795 w 10232859"/>
              <a:gd name="connsiteY183" fmla="*/ 802598 h 1699043"/>
              <a:gd name="connsiteX184" fmla="*/ 7505046 w 10232859"/>
              <a:gd name="connsiteY184" fmla="*/ 816517 h 1699043"/>
              <a:gd name="connsiteX185" fmla="*/ 7623220 w 10232859"/>
              <a:gd name="connsiteY185" fmla="*/ 888520 h 1699043"/>
              <a:gd name="connsiteX186" fmla="*/ 7700458 w 10232859"/>
              <a:gd name="connsiteY186" fmla="*/ 915079 h 1699043"/>
              <a:gd name="connsiteX187" fmla="*/ 7730988 w 10232859"/>
              <a:gd name="connsiteY187" fmla="*/ 920756 h 1699043"/>
              <a:gd name="connsiteX188" fmla="*/ 7781942 w 10232859"/>
              <a:gd name="connsiteY188" fmla="*/ 930503 h 1699043"/>
              <a:gd name="connsiteX189" fmla="*/ 7827704 w 10232859"/>
              <a:gd name="connsiteY189" fmla="*/ 928558 h 1699043"/>
              <a:gd name="connsiteX190" fmla="*/ 7867270 w 10232859"/>
              <a:gd name="connsiteY190" fmla="*/ 940366 h 1699043"/>
              <a:gd name="connsiteX191" fmla="*/ 7866538 w 10232859"/>
              <a:gd name="connsiteY191" fmla="*/ 955045 h 1699043"/>
              <a:gd name="connsiteX192" fmla="*/ 7912084 w 10232859"/>
              <a:gd name="connsiteY192" fmla="*/ 963800 h 1699043"/>
              <a:gd name="connsiteX193" fmla="*/ 7982264 w 10232859"/>
              <a:gd name="connsiteY193" fmla="*/ 975773 h 1699043"/>
              <a:gd name="connsiteX194" fmla="*/ 7991272 w 10232859"/>
              <a:gd name="connsiteY194" fmla="*/ 981104 h 1699043"/>
              <a:gd name="connsiteX195" fmla="*/ 8006496 w 10232859"/>
              <a:gd name="connsiteY195" fmla="*/ 972839 h 1699043"/>
              <a:gd name="connsiteX196" fmla="*/ 8034497 w 10232859"/>
              <a:gd name="connsiteY196" fmla="*/ 972054 h 1699043"/>
              <a:gd name="connsiteX197" fmla="*/ 8150881 w 10232859"/>
              <a:gd name="connsiteY197" fmla="*/ 990411 h 1699043"/>
              <a:gd name="connsiteX198" fmla="*/ 8172106 w 10232859"/>
              <a:gd name="connsiteY198" fmla="*/ 990512 h 1699043"/>
              <a:gd name="connsiteX199" fmla="*/ 8196076 w 10232859"/>
              <a:gd name="connsiteY199" fmla="*/ 1000078 h 1699043"/>
              <a:gd name="connsiteX200" fmla="*/ 8247463 w 10232859"/>
              <a:gd name="connsiteY200" fmla="*/ 1016332 h 1699043"/>
              <a:gd name="connsiteX201" fmla="*/ 8279272 w 10232859"/>
              <a:gd name="connsiteY201" fmla="*/ 1032921 h 1699043"/>
              <a:gd name="connsiteX202" fmla="*/ 8289611 w 10232859"/>
              <a:gd name="connsiteY202" fmla="*/ 1028630 h 1699043"/>
              <a:gd name="connsiteX203" fmla="*/ 8311483 w 10232859"/>
              <a:gd name="connsiteY203" fmla="*/ 1029399 h 1699043"/>
              <a:gd name="connsiteX204" fmla="*/ 8399489 w 10232859"/>
              <a:gd name="connsiteY204" fmla="*/ 1048562 h 1699043"/>
              <a:gd name="connsiteX205" fmla="*/ 8415973 w 10232859"/>
              <a:gd name="connsiteY205" fmla="*/ 1049660 h 1699043"/>
              <a:gd name="connsiteX206" fmla="*/ 8433326 w 10232859"/>
              <a:gd name="connsiteY206" fmla="*/ 1057881 h 1699043"/>
              <a:gd name="connsiteX207" fmla="*/ 8502328 w 10232859"/>
              <a:gd name="connsiteY207" fmla="*/ 1091498 h 1699043"/>
              <a:gd name="connsiteX208" fmla="*/ 8534346 w 10232859"/>
              <a:gd name="connsiteY208" fmla="*/ 1106980 h 1699043"/>
              <a:gd name="connsiteX209" fmla="*/ 8534980 w 10232859"/>
              <a:gd name="connsiteY209" fmla="*/ 1110861 h 1699043"/>
              <a:gd name="connsiteX210" fmla="*/ 8544104 w 10232859"/>
              <a:gd name="connsiteY210" fmla="*/ 1108406 h 1699043"/>
              <a:gd name="connsiteX211" fmla="*/ 8567742 w 10232859"/>
              <a:gd name="connsiteY211" fmla="*/ 1117590 h 1699043"/>
              <a:gd name="connsiteX212" fmla="*/ 8633779 w 10232859"/>
              <a:gd name="connsiteY212" fmla="*/ 1139226 h 1699043"/>
              <a:gd name="connsiteX213" fmla="*/ 8676965 w 10232859"/>
              <a:gd name="connsiteY213" fmla="*/ 1156949 h 1699043"/>
              <a:gd name="connsiteX214" fmla="*/ 8698944 w 10232859"/>
              <a:gd name="connsiteY214" fmla="*/ 1156939 h 1699043"/>
              <a:gd name="connsiteX215" fmla="*/ 8711456 w 10232859"/>
              <a:gd name="connsiteY215" fmla="*/ 1169217 h 1699043"/>
              <a:gd name="connsiteX216" fmla="*/ 8732793 w 10232859"/>
              <a:gd name="connsiteY216" fmla="*/ 1172972 h 1699043"/>
              <a:gd name="connsiteX217" fmla="*/ 8751897 w 10232859"/>
              <a:gd name="connsiteY217" fmla="*/ 1190886 h 1699043"/>
              <a:gd name="connsiteX218" fmla="*/ 8793564 w 10232859"/>
              <a:gd name="connsiteY218" fmla="*/ 1172572 h 1699043"/>
              <a:gd name="connsiteX219" fmla="*/ 8834270 w 10232859"/>
              <a:gd name="connsiteY219" fmla="*/ 1206624 h 1699043"/>
              <a:gd name="connsiteX220" fmla="*/ 8853872 w 10232859"/>
              <a:gd name="connsiteY220" fmla="*/ 1214714 h 1699043"/>
              <a:gd name="connsiteX221" fmla="*/ 8861901 w 10232859"/>
              <a:gd name="connsiteY221" fmla="*/ 1211375 h 1699043"/>
              <a:gd name="connsiteX222" fmla="*/ 8874168 w 10232859"/>
              <a:gd name="connsiteY222" fmla="*/ 1213967 h 1699043"/>
              <a:gd name="connsiteX223" fmla="*/ 8871123 w 10232859"/>
              <a:gd name="connsiteY223" fmla="*/ 1221160 h 1699043"/>
              <a:gd name="connsiteX224" fmla="*/ 8903537 w 10232859"/>
              <a:gd name="connsiteY224" fmla="*/ 1230588 h 1699043"/>
              <a:gd name="connsiteX225" fmla="*/ 8933767 w 10232859"/>
              <a:gd name="connsiteY225" fmla="*/ 1263368 h 1699043"/>
              <a:gd name="connsiteX226" fmla="*/ 8985765 w 10232859"/>
              <a:gd name="connsiteY226" fmla="*/ 1287664 h 1699043"/>
              <a:gd name="connsiteX227" fmla="*/ 9071444 w 10232859"/>
              <a:gd name="connsiteY227" fmla="*/ 1317305 h 1699043"/>
              <a:gd name="connsiteX228" fmla="*/ 9096711 w 10232859"/>
              <a:gd name="connsiteY228" fmla="*/ 1327777 h 1699043"/>
              <a:gd name="connsiteX229" fmla="*/ 9338853 w 10232859"/>
              <a:gd name="connsiteY229" fmla="*/ 1448046 h 1699043"/>
              <a:gd name="connsiteX230" fmla="*/ 9520814 w 10232859"/>
              <a:gd name="connsiteY230" fmla="*/ 1449827 h 1699043"/>
              <a:gd name="connsiteX231" fmla="*/ 9702271 w 10232859"/>
              <a:gd name="connsiteY231" fmla="*/ 1488553 h 1699043"/>
              <a:gd name="connsiteX232" fmla="*/ 9744273 w 10232859"/>
              <a:gd name="connsiteY232" fmla="*/ 1523512 h 1699043"/>
              <a:gd name="connsiteX233" fmla="*/ 9771903 w 10232859"/>
              <a:gd name="connsiteY233" fmla="*/ 1530034 h 1699043"/>
              <a:gd name="connsiteX234" fmla="*/ 9818565 w 10232859"/>
              <a:gd name="connsiteY234" fmla="*/ 1538545 h 1699043"/>
              <a:gd name="connsiteX235" fmla="*/ 9882202 w 10232859"/>
              <a:gd name="connsiteY235" fmla="*/ 1565888 h 1699043"/>
              <a:gd name="connsiteX236" fmla="*/ 10022025 w 10232859"/>
              <a:gd name="connsiteY236" fmla="*/ 1599696 h 1699043"/>
              <a:gd name="connsiteX237" fmla="*/ 10220406 w 10232859"/>
              <a:gd name="connsiteY237" fmla="*/ 1677005 h 1699043"/>
              <a:gd name="connsiteX238" fmla="*/ 10232859 w 10232859"/>
              <a:gd name="connsiteY238" fmla="*/ 1699043 h 1699043"/>
              <a:gd name="connsiteX239" fmla="*/ 0 w 10232859"/>
              <a:gd name="connsiteY239" fmla="*/ 1699043 h 1699043"/>
              <a:gd name="connsiteX240" fmla="*/ 0 w 10232859"/>
              <a:gd name="connsiteY240" fmla="*/ 21828 h 1699043"/>
              <a:gd name="connsiteX241" fmla="*/ 8097 w 10232859"/>
              <a:gd name="connsiteY241" fmla="*/ 24355 h 1699043"/>
              <a:gd name="connsiteX242" fmla="*/ 77128 w 10232859"/>
              <a:gd name="connsiteY242" fmla="*/ 6867 h 1699043"/>
              <a:gd name="connsiteX243" fmla="*/ 188338 w 10232859"/>
              <a:gd name="connsiteY243" fmla="*/ 5079 h 1699043"/>
              <a:gd name="connsiteX244" fmla="*/ 298809 w 10232859"/>
              <a:gd name="connsiteY244" fmla="*/ 6198 h 1699043"/>
              <a:gd name="connsiteX245" fmla="*/ 338985 w 10232859"/>
              <a:gd name="connsiteY245" fmla="*/ 8006 h 1699043"/>
              <a:gd name="connsiteX246" fmla="*/ 409815 w 10232859"/>
              <a:gd name="connsiteY246"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5990524 w 10232859"/>
              <a:gd name="connsiteY146" fmla="*/ 350618 h 1699043"/>
              <a:gd name="connsiteX147" fmla="*/ 6029302 w 10232859"/>
              <a:gd name="connsiteY147" fmla="*/ 361365 h 1699043"/>
              <a:gd name="connsiteX148" fmla="*/ 6086225 w 10232859"/>
              <a:gd name="connsiteY148" fmla="*/ 339621 h 1699043"/>
              <a:gd name="connsiteX149" fmla="*/ 6105063 w 10232859"/>
              <a:gd name="connsiteY149" fmla="*/ 347340 h 1699043"/>
              <a:gd name="connsiteX150" fmla="*/ 6195166 w 10232859"/>
              <a:gd name="connsiteY150" fmla="*/ 360190 h 1699043"/>
              <a:gd name="connsiteX151" fmla="*/ 6216259 w 10232859"/>
              <a:gd name="connsiteY151" fmla="*/ 363365 h 1699043"/>
              <a:gd name="connsiteX152" fmla="*/ 6228331 w 10232859"/>
              <a:gd name="connsiteY152" fmla="*/ 364034 h 1699043"/>
              <a:gd name="connsiteX153" fmla="*/ 6229602 w 10232859"/>
              <a:gd name="connsiteY153" fmla="*/ 363414 h 1699043"/>
              <a:gd name="connsiteX154" fmla="*/ 6258988 w 10232859"/>
              <a:gd name="connsiteY154" fmla="*/ 378660 h 1699043"/>
              <a:gd name="connsiteX155" fmla="*/ 6264106 w 10232859"/>
              <a:gd name="connsiteY155" fmla="*/ 379141 h 1699043"/>
              <a:gd name="connsiteX156" fmla="*/ 6281703 w 10232859"/>
              <a:gd name="connsiteY156" fmla="*/ 391054 h 1699043"/>
              <a:gd name="connsiteX157" fmla="*/ 6291622 w 10232859"/>
              <a:gd name="connsiteY157" fmla="*/ 396155 h 1699043"/>
              <a:gd name="connsiteX158" fmla="*/ 6292712 w 10232859"/>
              <a:gd name="connsiteY158" fmla="*/ 399771 h 1699043"/>
              <a:gd name="connsiteX159" fmla="*/ 6308227 w 10232859"/>
              <a:gd name="connsiteY159" fmla="*/ 406196 h 1699043"/>
              <a:gd name="connsiteX160" fmla="*/ 6328981 w 10232859"/>
              <a:gd name="connsiteY160" fmla="*/ 409495 h 1699043"/>
              <a:gd name="connsiteX161" fmla="*/ 6368693 w 10232859"/>
              <a:gd name="connsiteY161" fmla="*/ 417845 h 1699043"/>
              <a:gd name="connsiteX162" fmla="*/ 6414811 w 10232859"/>
              <a:gd name="connsiteY162" fmla="*/ 452200 h 1699043"/>
              <a:gd name="connsiteX163" fmla="*/ 6467879 w 10232859"/>
              <a:gd name="connsiteY163" fmla="*/ 468248 h 1699043"/>
              <a:gd name="connsiteX164" fmla="*/ 6564351 w 10232859"/>
              <a:gd name="connsiteY164" fmla="*/ 537518 h 1699043"/>
              <a:gd name="connsiteX165" fmla="*/ 6711178 w 10232859"/>
              <a:gd name="connsiteY165" fmla="*/ 573610 h 1699043"/>
              <a:gd name="connsiteX166" fmla="*/ 6764036 w 10232859"/>
              <a:gd name="connsiteY166" fmla="*/ 588943 h 1699043"/>
              <a:gd name="connsiteX167" fmla="*/ 6858983 w 10232859"/>
              <a:gd name="connsiteY167" fmla="*/ 623723 h 1699043"/>
              <a:gd name="connsiteX168" fmla="*/ 6910661 w 10232859"/>
              <a:gd name="connsiteY168" fmla="*/ 634620 h 1699043"/>
              <a:gd name="connsiteX169" fmla="*/ 6944111 w 10232859"/>
              <a:gd name="connsiteY169" fmla="*/ 659502 h 1699043"/>
              <a:gd name="connsiteX170" fmla="*/ 6965771 w 10232859"/>
              <a:gd name="connsiteY170" fmla="*/ 659931 h 1699043"/>
              <a:gd name="connsiteX171" fmla="*/ 6969639 w 10232859"/>
              <a:gd name="connsiteY171" fmla="*/ 659837 h 1699043"/>
              <a:gd name="connsiteX172" fmla="*/ 6982242 w 10232859"/>
              <a:gd name="connsiteY172" fmla="*/ 663112 h 1699043"/>
              <a:gd name="connsiteX173" fmla="*/ 6989387 w 10232859"/>
              <a:gd name="connsiteY173" fmla="*/ 659474 h 1699043"/>
              <a:gd name="connsiteX174" fmla="*/ 7010930 w 10232859"/>
              <a:gd name="connsiteY174" fmla="*/ 661134 h 1699043"/>
              <a:gd name="connsiteX175" fmla="*/ 7033125 w 10232859"/>
              <a:gd name="connsiteY175" fmla="*/ 668436 h 1699043"/>
              <a:gd name="connsiteX176" fmla="*/ 7134461 w 10232859"/>
              <a:gd name="connsiteY176" fmla="*/ 708192 h 1699043"/>
              <a:gd name="connsiteX177" fmla="*/ 7197450 w 10232859"/>
              <a:gd name="connsiteY177" fmla="*/ 729094 h 1699043"/>
              <a:gd name="connsiteX178" fmla="*/ 7225084 w 10232859"/>
              <a:gd name="connsiteY178" fmla="*/ 732505 h 1699043"/>
              <a:gd name="connsiteX179" fmla="*/ 7261183 w 10232859"/>
              <a:gd name="connsiteY179" fmla="*/ 740313 h 1699043"/>
              <a:gd name="connsiteX180" fmla="*/ 7327760 w 10232859"/>
              <a:gd name="connsiteY180" fmla="*/ 750586 h 1699043"/>
              <a:gd name="connsiteX181" fmla="*/ 7412222 w 10232859"/>
              <a:gd name="connsiteY181" fmla="*/ 770487 h 1699043"/>
              <a:gd name="connsiteX182" fmla="*/ 7457904 w 10232859"/>
              <a:gd name="connsiteY182" fmla="*/ 804321 h 1699043"/>
              <a:gd name="connsiteX183" fmla="*/ 7465795 w 10232859"/>
              <a:gd name="connsiteY183" fmla="*/ 802598 h 1699043"/>
              <a:gd name="connsiteX184" fmla="*/ 7505046 w 10232859"/>
              <a:gd name="connsiteY184" fmla="*/ 816517 h 1699043"/>
              <a:gd name="connsiteX185" fmla="*/ 7623220 w 10232859"/>
              <a:gd name="connsiteY185" fmla="*/ 888520 h 1699043"/>
              <a:gd name="connsiteX186" fmla="*/ 7700458 w 10232859"/>
              <a:gd name="connsiteY186" fmla="*/ 915079 h 1699043"/>
              <a:gd name="connsiteX187" fmla="*/ 7730988 w 10232859"/>
              <a:gd name="connsiteY187" fmla="*/ 920756 h 1699043"/>
              <a:gd name="connsiteX188" fmla="*/ 7781942 w 10232859"/>
              <a:gd name="connsiteY188" fmla="*/ 930503 h 1699043"/>
              <a:gd name="connsiteX189" fmla="*/ 7827704 w 10232859"/>
              <a:gd name="connsiteY189" fmla="*/ 928558 h 1699043"/>
              <a:gd name="connsiteX190" fmla="*/ 7867270 w 10232859"/>
              <a:gd name="connsiteY190" fmla="*/ 940366 h 1699043"/>
              <a:gd name="connsiteX191" fmla="*/ 7866538 w 10232859"/>
              <a:gd name="connsiteY191" fmla="*/ 955045 h 1699043"/>
              <a:gd name="connsiteX192" fmla="*/ 7912084 w 10232859"/>
              <a:gd name="connsiteY192" fmla="*/ 963800 h 1699043"/>
              <a:gd name="connsiteX193" fmla="*/ 7982264 w 10232859"/>
              <a:gd name="connsiteY193" fmla="*/ 975773 h 1699043"/>
              <a:gd name="connsiteX194" fmla="*/ 7991272 w 10232859"/>
              <a:gd name="connsiteY194" fmla="*/ 981104 h 1699043"/>
              <a:gd name="connsiteX195" fmla="*/ 8006496 w 10232859"/>
              <a:gd name="connsiteY195" fmla="*/ 972839 h 1699043"/>
              <a:gd name="connsiteX196" fmla="*/ 8034497 w 10232859"/>
              <a:gd name="connsiteY196" fmla="*/ 972054 h 1699043"/>
              <a:gd name="connsiteX197" fmla="*/ 8150881 w 10232859"/>
              <a:gd name="connsiteY197" fmla="*/ 990411 h 1699043"/>
              <a:gd name="connsiteX198" fmla="*/ 8172106 w 10232859"/>
              <a:gd name="connsiteY198" fmla="*/ 990512 h 1699043"/>
              <a:gd name="connsiteX199" fmla="*/ 8196076 w 10232859"/>
              <a:gd name="connsiteY199" fmla="*/ 1000078 h 1699043"/>
              <a:gd name="connsiteX200" fmla="*/ 8247463 w 10232859"/>
              <a:gd name="connsiteY200" fmla="*/ 1016332 h 1699043"/>
              <a:gd name="connsiteX201" fmla="*/ 8279272 w 10232859"/>
              <a:gd name="connsiteY201" fmla="*/ 1032921 h 1699043"/>
              <a:gd name="connsiteX202" fmla="*/ 8289611 w 10232859"/>
              <a:gd name="connsiteY202" fmla="*/ 1028630 h 1699043"/>
              <a:gd name="connsiteX203" fmla="*/ 8311483 w 10232859"/>
              <a:gd name="connsiteY203" fmla="*/ 1029399 h 1699043"/>
              <a:gd name="connsiteX204" fmla="*/ 8399489 w 10232859"/>
              <a:gd name="connsiteY204" fmla="*/ 1048562 h 1699043"/>
              <a:gd name="connsiteX205" fmla="*/ 8415973 w 10232859"/>
              <a:gd name="connsiteY205" fmla="*/ 1049660 h 1699043"/>
              <a:gd name="connsiteX206" fmla="*/ 8433326 w 10232859"/>
              <a:gd name="connsiteY206" fmla="*/ 1057881 h 1699043"/>
              <a:gd name="connsiteX207" fmla="*/ 8502328 w 10232859"/>
              <a:gd name="connsiteY207" fmla="*/ 1091498 h 1699043"/>
              <a:gd name="connsiteX208" fmla="*/ 8534346 w 10232859"/>
              <a:gd name="connsiteY208" fmla="*/ 1106980 h 1699043"/>
              <a:gd name="connsiteX209" fmla="*/ 8534980 w 10232859"/>
              <a:gd name="connsiteY209" fmla="*/ 1110861 h 1699043"/>
              <a:gd name="connsiteX210" fmla="*/ 8544104 w 10232859"/>
              <a:gd name="connsiteY210" fmla="*/ 1108406 h 1699043"/>
              <a:gd name="connsiteX211" fmla="*/ 8567742 w 10232859"/>
              <a:gd name="connsiteY211" fmla="*/ 1117590 h 1699043"/>
              <a:gd name="connsiteX212" fmla="*/ 8633779 w 10232859"/>
              <a:gd name="connsiteY212" fmla="*/ 1139226 h 1699043"/>
              <a:gd name="connsiteX213" fmla="*/ 8676965 w 10232859"/>
              <a:gd name="connsiteY213" fmla="*/ 1156949 h 1699043"/>
              <a:gd name="connsiteX214" fmla="*/ 8698944 w 10232859"/>
              <a:gd name="connsiteY214" fmla="*/ 1156939 h 1699043"/>
              <a:gd name="connsiteX215" fmla="*/ 8711456 w 10232859"/>
              <a:gd name="connsiteY215" fmla="*/ 1169217 h 1699043"/>
              <a:gd name="connsiteX216" fmla="*/ 8732793 w 10232859"/>
              <a:gd name="connsiteY216" fmla="*/ 1172972 h 1699043"/>
              <a:gd name="connsiteX217" fmla="*/ 8751897 w 10232859"/>
              <a:gd name="connsiteY217" fmla="*/ 1190886 h 1699043"/>
              <a:gd name="connsiteX218" fmla="*/ 8793564 w 10232859"/>
              <a:gd name="connsiteY218" fmla="*/ 1172572 h 1699043"/>
              <a:gd name="connsiteX219" fmla="*/ 8834270 w 10232859"/>
              <a:gd name="connsiteY219" fmla="*/ 1206624 h 1699043"/>
              <a:gd name="connsiteX220" fmla="*/ 8853872 w 10232859"/>
              <a:gd name="connsiteY220" fmla="*/ 1214714 h 1699043"/>
              <a:gd name="connsiteX221" fmla="*/ 8861901 w 10232859"/>
              <a:gd name="connsiteY221" fmla="*/ 1211375 h 1699043"/>
              <a:gd name="connsiteX222" fmla="*/ 8874168 w 10232859"/>
              <a:gd name="connsiteY222" fmla="*/ 1213967 h 1699043"/>
              <a:gd name="connsiteX223" fmla="*/ 8871123 w 10232859"/>
              <a:gd name="connsiteY223" fmla="*/ 1221160 h 1699043"/>
              <a:gd name="connsiteX224" fmla="*/ 8903537 w 10232859"/>
              <a:gd name="connsiteY224" fmla="*/ 1230588 h 1699043"/>
              <a:gd name="connsiteX225" fmla="*/ 8933767 w 10232859"/>
              <a:gd name="connsiteY225" fmla="*/ 1263368 h 1699043"/>
              <a:gd name="connsiteX226" fmla="*/ 8985765 w 10232859"/>
              <a:gd name="connsiteY226" fmla="*/ 1287664 h 1699043"/>
              <a:gd name="connsiteX227" fmla="*/ 9071444 w 10232859"/>
              <a:gd name="connsiteY227" fmla="*/ 1317305 h 1699043"/>
              <a:gd name="connsiteX228" fmla="*/ 9096711 w 10232859"/>
              <a:gd name="connsiteY228" fmla="*/ 1327777 h 1699043"/>
              <a:gd name="connsiteX229" fmla="*/ 9338853 w 10232859"/>
              <a:gd name="connsiteY229" fmla="*/ 1448046 h 1699043"/>
              <a:gd name="connsiteX230" fmla="*/ 9520814 w 10232859"/>
              <a:gd name="connsiteY230" fmla="*/ 1449827 h 1699043"/>
              <a:gd name="connsiteX231" fmla="*/ 9702271 w 10232859"/>
              <a:gd name="connsiteY231" fmla="*/ 1488553 h 1699043"/>
              <a:gd name="connsiteX232" fmla="*/ 9744273 w 10232859"/>
              <a:gd name="connsiteY232" fmla="*/ 1523512 h 1699043"/>
              <a:gd name="connsiteX233" fmla="*/ 9771903 w 10232859"/>
              <a:gd name="connsiteY233" fmla="*/ 1530034 h 1699043"/>
              <a:gd name="connsiteX234" fmla="*/ 9818565 w 10232859"/>
              <a:gd name="connsiteY234" fmla="*/ 1538545 h 1699043"/>
              <a:gd name="connsiteX235" fmla="*/ 9882202 w 10232859"/>
              <a:gd name="connsiteY235" fmla="*/ 1565888 h 1699043"/>
              <a:gd name="connsiteX236" fmla="*/ 10022025 w 10232859"/>
              <a:gd name="connsiteY236" fmla="*/ 1599696 h 1699043"/>
              <a:gd name="connsiteX237" fmla="*/ 10220406 w 10232859"/>
              <a:gd name="connsiteY237" fmla="*/ 1677005 h 1699043"/>
              <a:gd name="connsiteX238" fmla="*/ 10232859 w 10232859"/>
              <a:gd name="connsiteY238" fmla="*/ 1699043 h 1699043"/>
              <a:gd name="connsiteX239" fmla="*/ 0 w 10232859"/>
              <a:gd name="connsiteY239" fmla="*/ 1699043 h 1699043"/>
              <a:gd name="connsiteX240" fmla="*/ 0 w 10232859"/>
              <a:gd name="connsiteY240" fmla="*/ 21828 h 1699043"/>
              <a:gd name="connsiteX241" fmla="*/ 8097 w 10232859"/>
              <a:gd name="connsiteY241" fmla="*/ 24355 h 1699043"/>
              <a:gd name="connsiteX242" fmla="*/ 77128 w 10232859"/>
              <a:gd name="connsiteY242" fmla="*/ 6867 h 1699043"/>
              <a:gd name="connsiteX243" fmla="*/ 188338 w 10232859"/>
              <a:gd name="connsiteY243" fmla="*/ 5079 h 1699043"/>
              <a:gd name="connsiteX244" fmla="*/ 298809 w 10232859"/>
              <a:gd name="connsiteY244" fmla="*/ 6198 h 1699043"/>
              <a:gd name="connsiteX245" fmla="*/ 338985 w 10232859"/>
              <a:gd name="connsiteY245" fmla="*/ 8006 h 1699043"/>
              <a:gd name="connsiteX246" fmla="*/ 409815 w 10232859"/>
              <a:gd name="connsiteY246"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5990524 w 10232859"/>
              <a:gd name="connsiteY146" fmla="*/ 350618 h 1699043"/>
              <a:gd name="connsiteX147" fmla="*/ 6029302 w 10232859"/>
              <a:gd name="connsiteY147" fmla="*/ 361365 h 1699043"/>
              <a:gd name="connsiteX148" fmla="*/ 6086225 w 10232859"/>
              <a:gd name="connsiteY148" fmla="*/ 339621 h 1699043"/>
              <a:gd name="connsiteX149" fmla="*/ 6105063 w 10232859"/>
              <a:gd name="connsiteY149" fmla="*/ 347340 h 1699043"/>
              <a:gd name="connsiteX150" fmla="*/ 6195166 w 10232859"/>
              <a:gd name="connsiteY150" fmla="*/ 360190 h 1699043"/>
              <a:gd name="connsiteX151" fmla="*/ 6216259 w 10232859"/>
              <a:gd name="connsiteY151" fmla="*/ 363365 h 1699043"/>
              <a:gd name="connsiteX152" fmla="*/ 6228331 w 10232859"/>
              <a:gd name="connsiteY152" fmla="*/ 364034 h 1699043"/>
              <a:gd name="connsiteX153" fmla="*/ 6229602 w 10232859"/>
              <a:gd name="connsiteY153" fmla="*/ 363414 h 1699043"/>
              <a:gd name="connsiteX154" fmla="*/ 6258988 w 10232859"/>
              <a:gd name="connsiteY154" fmla="*/ 378660 h 1699043"/>
              <a:gd name="connsiteX155" fmla="*/ 6264106 w 10232859"/>
              <a:gd name="connsiteY155" fmla="*/ 379141 h 1699043"/>
              <a:gd name="connsiteX156" fmla="*/ 6281703 w 10232859"/>
              <a:gd name="connsiteY156" fmla="*/ 391054 h 1699043"/>
              <a:gd name="connsiteX157" fmla="*/ 6291622 w 10232859"/>
              <a:gd name="connsiteY157" fmla="*/ 396155 h 1699043"/>
              <a:gd name="connsiteX158" fmla="*/ 6292712 w 10232859"/>
              <a:gd name="connsiteY158" fmla="*/ 399771 h 1699043"/>
              <a:gd name="connsiteX159" fmla="*/ 6308227 w 10232859"/>
              <a:gd name="connsiteY159" fmla="*/ 406196 h 1699043"/>
              <a:gd name="connsiteX160" fmla="*/ 6328981 w 10232859"/>
              <a:gd name="connsiteY160" fmla="*/ 409495 h 1699043"/>
              <a:gd name="connsiteX161" fmla="*/ 6368693 w 10232859"/>
              <a:gd name="connsiteY161" fmla="*/ 417845 h 1699043"/>
              <a:gd name="connsiteX162" fmla="*/ 6414811 w 10232859"/>
              <a:gd name="connsiteY162" fmla="*/ 452200 h 1699043"/>
              <a:gd name="connsiteX163" fmla="*/ 6467879 w 10232859"/>
              <a:gd name="connsiteY163" fmla="*/ 468248 h 1699043"/>
              <a:gd name="connsiteX164" fmla="*/ 6564351 w 10232859"/>
              <a:gd name="connsiteY164" fmla="*/ 537518 h 1699043"/>
              <a:gd name="connsiteX165" fmla="*/ 6711178 w 10232859"/>
              <a:gd name="connsiteY165" fmla="*/ 573610 h 1699043"/>
              <a:gd name="connsiteX166" fmla="*/ 6764036 w 10232859"/>
              <a:gd name="connsiteY166" fmla="*/ 588943 h 1699043"/>
              <a:gd name="connsiteX167" fmla="*/ 6858983 w 10232859"/>
              <a:gd name="connsiteY167" fmla="*/ 623723 h 1699043"/>
              <a:gd name="connsiteX168" fmla="*/ 6910661 w 10232859"/>
              <a:gd name="connsiteY168" fmla="*/ 634620 h 1699043"/>
              <a:gd name="connsiteX169" fmla="*/ 6944111 w 10232859"/>
              <a:gd name="connsiteY169" fmla="*/ 659502 h 1699043"/>
              <a:gd name="connsiteX170" fmla="*/ 6965771 w 10232859"/>
              <a:gd name="connsiteY170" fmla="*/ 659931 h 1699043"/>
              <a:gd name="connsiteX171" fmla="*/ 6969639 w 10232859"/>
              <a:gd name="connsiteY171" fmla="*/ 659837 h 1699043"/>
              <a:gd name="connsiteX172" fmla="*/ 6982242 w 10232859"/>
              <a:gd name="connsiteY172" fmla="*/ 663112 h 1699043"/>
              <a:gd name="connsiteX173" fmla="*/ 6989387 w 10232859"/>
              <a:gd name="connsiteY173" fmla="*/ 659474 h 1699043"/>
              <a:gd name="connsiteX174" fmla="*/ 7010930 w 10232859"/>
              <a:gd name="connsiteY174" fmla="*/ 661134 h 1699043"/>
              <a:gd name="connsiteX175" fmla="*/ 7033125 w 10232859"/>
              <a:gd name="connsiteY175" fmla="*/ 668436 h 1699043"/>
              <a:gd name="connsiteX176" fmla="*/ 7134461 w 10232859"/>
              <a:gd name="connsiteY176" fmla="*/ 708192 h 1699043"/>
              <a:gd name="connsiteX177" fmla="*/ 7197450 w 10232859"/>
              <a:gd name="connsiteY177" fmla="*/ 729094 h 1699043"/>
              <a:gd name="connsiteX178" fmla="*/ 7225084 w 10232859"/>
              <a:gd name="connsiteY178" fmla="*/ 732505 h 1699043"/>
              <a:gd name="connsiteX179" fmla="*/ 7261183 w 10232859"/>
              <a:gd name="connsiteY179" fmla="*/ 740313 h 1699043"/>
              <a:gd name="connsiteX180" fmla="*/ 7327760 w 10232859"/>
              <a:gd name="connsiteY180" fmla="*/ 750586 h 1699043"/>
              <a:gd name="connsiteX181" fmla="*/ 7412222 w 10232859"/>
              <a:gd name="connsiteY181" fmla="*/ 770487 h 1699043"/>
              <a:gd name="connsiteX182" fmla="*/ 7457904 w 10232859"/>
              <a:gd name="connsiteY182" fmla="*/ 804321 h 1699043"/>
              <a:gd name="connsiteX183" fmla="*/ 7465795 w 10232859"/>
              <a:gd name="connsiteY183" fmla="*/ 802598 h 1699043"/>
              <a:gd name="connsiteX184" fmla="*/ 7505046 w 10232859"/>
              <a:gd name="connsiteY184" fmla="*/ 816517 h 1699043"/>
              <a:gd name="connsiteX185" fmla="*/ 7623220 w 10232859"/>
              <a:gd name="connsiteY185" fmla="*/ 888520 h 1699043"/>
              <a:gd name="connsiteX186" fmla="*/ 7700458 w 10232859"/>
              <a:gd name="connsiteY186" fmla="*/ 915079 h 1699043"/>
              <a:gd name="connsiteX187" fmla="*/ 7730988 w 10232859"/>
              <a:gd name="connsiteY187" fmla="*/ 920756 h 1699043"/>
              <a:gd name="connsiteX188" fmla="*/ 7781942 w 10232859"/>
              <a:gd name="connsiteY188" fmla="*/ 930503 h 1699043"/>
              <a:gd name="connsiteX189" fmla="*/ 7827704 w 10232859"/>
              <a:gd name="connsiteY189" fmla="*/ 928558 h 1699043"/>
              <a:gd name="connsiteX190" fmla="*/ 7866538 w 10232859"/>
              <a:gd name="connsiteY190" fmla="*/ 955045 h 1699043"/>
              <a:gd name="connsiteX191" fmla="*/ 7912084 w 10232859"/>
              <a:gd name="connsiteY191" fmla="*/ 963800 h 1699043"/>
              <a:gd name="connsiteX192" fmla="*/ 7982264 w 10232859"/>
              <a:gd name="connsiteY192" fmla="*/ 975773 h 1699043"/>
              <a:gd name="connsiteX193" fmla="*/ 7991272 w 10232859"/>
              <a:gd name="connsiteY193" fmla="*/ 981104 h 1699043"/>
              <a:gd name="connsiteX194" fmla="*/ 8006496 w 10232859"/>
              <a:gd name="connsiteY194" fmla="*/ 972839 h 1699043"/>
              <a:gd name="connsiteX195" fmla="*/ 8034497 w 10232859"/>
              <a:gd name="connsiteY195" fmla="*/ 972054 h 1699043"/>
              <a:gd name="connsiteX196" fmla="*/ 8150881 w 10232859"/>
              <a:gd name="connsiteY196" fmla="*/ 990411 h 1699043"/>
              <a:gd name="connsiteX197" fmla="*/ 8172106 w 10232859"/>
              <a:gd name="connsiteY197" fmla="*/ 990512 h 1699043"/>
              <a:gd name="connsiteX198" fmla="*/ 8196076 w 10232859"/>
              <a:gd name="connsiteY198" fmla="*/ 1000078 h 1699043"/>
              <a:gd name="connsiteX199" fmla="*/ 8247463 w 10232859"/>
              <a:gd name="connsiteY199" fmla="*/ 1016332 h 1699043"/>
              <a:gd name="connsiteX200" fmla="*/ 8279272 w 10232859"/>
              <a:gd name="connsiteY200" fmla="*/ 1032921 h 1699043"/>
              <a:gd name="connsiteX201" fmla="*/ 8289611 w 10232859"/>
              <a:gd name="connsiteY201" fmla="*/ 1028630 h 1699043"/>
              <a:gd name="connsiteX202" fmla="*/ 8311483 w 10232859"/>
              <a:gd name="connsiteY202" fmla="*/ 1029399 h 1699043"/>
              <a:gd name="connsiteX203" fmla="*/ 8399489 w 10232859"/>
              <a:gd name="connsiteY203" fmla="*/ 1048562 h 1699043"/>
              <a:gd name="connsiteX204" fmla="*/ 8415973 w 10232859"/>
              <a:gd name="connsiteY204" fmla="*/ 1049660 h 1699043"/>
              <a:gd name="connsiteX205" fmla="*/ 8433326 w 10232859"/>
              <a:gd name="connsiteY205" fmla="*/ 1057881 h 1699043"/>
              <a:gd name="connsiteX206" fmla="*/ 8502328 w 10232859"/>
              <a:gd name="connsiteY206" fmla="*/ 1091498 h 1699043"/>
              <a:gd name="connsiteX207" fmla="*/ 8534346 w 10232859"/>
              <a:gd name="connsiteY207" fmla="*/ 1106980 h 1699043"/>
              <a:gd name="connsiteX208" fmla="*/ 8534980 w 10232859"/>
              <a:gd name="connsiteY208" fmla="*/ 1110861 h 1699043"/>
              <a:gd name="connsiteX209" fmla="*/ 8544104 w 10232859"/>
              <a:gd name="connsiteY209" fmla="*/ 1108406 h 1699043"/>
              <a:gd name="connsiteX210" fmla="*/ 8567742 w 10232859"/>
              <a:gd name="connsiteY210" fmla="*/ 1117590 h 1699043"/>
              <a:gd name="connsiteX211" fmla="*/ 8633779 w 10232859"/>
              <a:gd name="connsiteY211" fmla="*/ 1139226 h 1699043"/>
              <a:gd name="connsiteX212" fmla="*/ 8676965 w 10232859"/>
              <a:gd name="connsiteY212" fmla="*/ 1156949 h 1699043"/>
              <a:gd name="connsiteX213" fmla="*/ 8698944 w 10232859"/>
              <a:gd name="connsiteY213" fmla="*/ 1156939 h 1699043"/>
              <a:gd name="connsiteX214" fmla="*/ 8711456 w 10232859"/>
              <a:gd name="connsiteY214" fmla="*/ 1169217 h 1699043"/>
              <a:gd name="connsiteX215" fmla="*/ 8732793 w 10232859"/>
              <a:gd name="connsiteY215" fmla="*/ 1172972 h 1699043"/>
              <a:gd name="connsiteX216" fmla="*/ 8751897 w 10232859"/>
              <a:gd name="connsiteY216" fmla="*/ 1190886 h 1699043"/>
              <a:gd name="connsiteX217" fmla="*/ 8793564 w 10232859"/>
              <a:gd name="connsiteY217" fmla="*/ 1172572 h 1699043"/>
              <a:gd name="connsiteX218" fmla="*/ 8834270 w 10232859"/>
              <a:gd name="connsiteY218" fmla="*/ 1206624 h 1699043"/>
              <a:gd name="connsiteX219" fmla="*/ 8853872 w 10232859"/>
              <a:gd name="connsiteY219" fmla="*/ 1214714 h 1699043"/>
              <a:gd name="connsiteX220" fmla="*/ 8861901 w 10232859"/>
              <a:gd name="connsiteY220" fmla="*/ 1211375 h 1699043"/>
              <a:gd name="connsiteX221" fmla="*/ 8874168 w 10232859"/>
              <a:gd name="connsiteY221" fmla="*/ 1213967 h 1699043"/>
              <a:gd name="connsiteX222" fmla="*/ 8871123 w 10232859"/>
              <a:gd name="connsiteY222" fmla="*/ 1221160 h 1699043"/>
              <a:gd name="connsiteX223" fmla="*/ 8903537 w 10232859"/>
              <a:gd name="connsiteY223" fmla="*/ 1230588 h 1699043"/>
              <a:gd name="connsiteX224" fmla="*/ 8933767 w 10232859"/>
              <a:gd name="connsiteY224" fmla="*/ 1263368 h 1699043"/>
              <a:gd name="connsiteX225" fmla="*/ 8985765 w 10232859"/>
              <a:gd name="connsiteY225" fmla="*/ 1287664 h 1699043"/>
              <a:gd name="connsiteX226" fmla="*/ 9071444 w 10232859"/>
              <a:gd name="connsiteY226" fmla="*/ 1317305 h 1699043"/>
              <a:gd name="connsiteX227" fmla="*/ 9096711 w 10232859"/>
              <a:gd name="connsiteY227" fmla="*/ 1327777 h 1699043"/>
              <a:gd name="connsiteX228" fmla="*/ 9338853 w 10232859"/>
              <a:gd name="connsiteY228" fmla="*/ 1448046 h 1699043"/>
              <a:gd name="connsiteX229" fmla="*/ 9520814 w 10232859"/>
              <a:gd name="connsiteY229" fmla="*/ 1449827 h 1699043"/>
              <a:gd name="connsiteX230" fmla="*/ 9702271 w 10232859"/>
              <a:gd name="connsiteY230" fmla="*/ 1488553 h 1699043"/>
              <a:gd name="connsiteX231" fmla="*/ 9744273 w 10232859"/>
              <a:gd name="connsiteY231" fmla="*/ 1523512 h 1699043"/>
              <a:gd name="connsiteX232" fmla="*/ 9771903 w 10232859"/>
              <a:gd name="connsiteY232" fmla="*/ 1530034 h 1699043"/>
              <a:gd name="connsiteX233" fmla="*/ 9818565 w 10232859"/>
              <a:gd name="connsiteY233" fmla="*/ 1538545 h 1699043"/>
              <a:gd name="connsiteX234" fmla="*/ 9882202 w 10232859"/>
              <a:gd name="connsiteY234" fmla="*/ 1565888 h 1699043"/>
              <a:gd name="connsiteX235" fmla="*/ 10022025 w 10232859"/>
              <a:gd name="connsiteY235" fmla="*/ 1599696 h 1699043"/>
              <a:gd name="connsiteX236" fmla="*/ 10220406 w 10232859"/>
              <a:gd name="connsiteY236" fmla="*/ 1677005 h 1699043"/>
              <a:gd name="connsiteX237" fmla="*/ 10232859 w 10232859"/>
              <a:gd name="connsiteY237" fmla="*/ 1699043 h 1699043"/>
              <a:gd name="connsiteX238" fmla="*/ 0 w 10232859"/>
              <a:gd name="connsiteY238" fmla="*/ 1699043 h 1699043"/>
              <a:gd name="connsiteX239" fmla="*/ 0 w 10232859"/>
              <a:gd name="connsiteY239" fmla="*/ 21828 h 1699043"/>
              <a:gd name="connsiteX240" fmla="*/ 8097 w 10232859"/>
              <a:gd name="connsiteY240" fmla="*/ 24355 h 1699043"/>
              <a:gd name="connsiteX241" fmla="*/ 77128 w 10232859"/>
              <a:gd name="connsiteY241" fmla="*/ 6867 h 1699043"/>
              <a:gd name="connsiteX242" fmla="*/ 188338 w 10232859"/>
              <a:gd name="connsiteY242" fmla="*/ 5079 h 1699043"/>
              <a:gd name="connsiteX243" fmla="*/ 298809 w 10232859"/>
              <a:gd name="connsiteY243" fmla="*/ 6198 h 1699043"/>
              <a:gd name="connsiteX244" fmla="*/ 338985 w 10232859"/>
              <a:gd name="connsiteY244" fmla="*/ 8006 h 1699043"/>
              <a:gd name="connsiteX245" fmla="*/ 409815 w 10232859"/>
              <a:gd name="connsiteY245"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5990524 w 10232859"/>
              <a:gd name="connsiteY146" fmla="*/ 350618 h 1699043"/>
              <a:gd name="connsiteX147" fmla="*/ 6029302 w 10232859"/>
              <a:gd name="connsiteY147" fmla="*/ 361365 h 1699043"/>
              <a:gd name="connsiteX148" fmla="*/ 6086225 w 10232859"/>
              <a:gd name="connsiteY148" fmla="*/ 339621 h 1699043"/>
              <a:gd name="connsiteX149" fmla="*/ 6105063 w 10232859"/>
              <a:gd name="connsiteY149" fmla="*/ 347340 h 1699043"/>
              <a:gd name="connsiteX150" fmla="*/ 6195166 w 10232859"/>
              <a:gd name="connsiteY150" fmla="*/ 360190 h 1699043"/>
              <a:gd name="connsiteX151" fmla="*/ 6216259 w 10232859"/>
              <a:gd name="connsiteY151" fmla="*/ 363365 h 1699043"/>
              <a:gd name="connsiteX152" fmla="*/ 6228331 w 10232859"/>
              <a:gd name="connsiteY152" fmla="*/ 364034 h 1699043"/>
              <a:gd name="connsiteX153" fmla="*/ 6229602 w 10232859"/>
              <a:gd name="connsiteY153" fmla="*/ 363414 h 1699043"/>
              <a:gd name="connsiteX154" fmla="*/ 6258988 w 10232859"/>
              <a:gd name="connsiteY154" fmla="*/ 378660 h 1699043"/>
              <a:gd name="connsiteX155" fmla="*/ 6264106 w 10232859"/>
              <a:gd name="connsiteY155" fmla="*/ 379141 h 1699043"/>
              <a:gd name="connsiteX156" fmla="*/ 6281703 w 10232859"/>
              <a:gd name="connsiteY156" fmla="*/ 391054 h 1699043"/>
              <a:gd name="connsiteX157" fmla="*/ 6291622 w 10232859"/>
              <a:gd name="connsiteY157" fmla="*/ 396155 h 1699043"/>
              <a:gd name="connsiteX158" fmla="*/ 6292712 w 10232859"/>
              <a:gd name="connsiteY158" fmla="*/ 399771 h 1699043"/>
              <a:gd name="connsiteX159" fmla="*/ 6308227 w 10232859"/>
              <a:gd name="connsiteY159" fmla="*/ 406196 h 1699043"/>
              <a:gd name="connsiteX160" fmla="*/ 6328981 w 10232859"/>
              <a:gd name="connsiteY160" fmla="*/ 409495 h 1699043"/>
              <a:gd name="connsiteX161" fmla="*/ 6368693 w 10232859"/>
              <a:gd name="connsiteY161" fmla="*/ 417845 h 1699043"/>
              <a:gd name="connsiteX162" fmla="*/ 6414811 w 10232859"/>
              <a:gd name="connsiteY162" fmla="*/ 452200 h 1699043"/>
              <a:gd name="connsiteX163" fmla="*/ 6467879 w 10232859"/>
              <a:gd name="connsiteY163" fmla="*/ 468248 h 1699043"/>
              <a:gd name="connsiteX164" fmla="*/ 6564351 w 10232859"/>
              <a:gd name="connsiteY164" fmla="*/ 537518 h 1699043"/>
              <a:gd name="connsiteX165" fmla="*/ 6711178 w 10232859"/>
              <a:gd name="connsiteY165" fmla="*/ 573610 h 1699043"/>
              <a:gd name="connsiteX166" fmla="*/ 6764036 w 10232859"/>
              <a:gd name="connsiteY166" fmla="*/ 588943 h 1699043"/>
              <a:gd name="connsiteX167" fmla="*/ 6858983 w 10232859"/>
              <a:gd name="connsiteY167" fmla="*/ 623723 h 1699043"/>
              <a:gd name="connsiteX168" fmla="*/ 6910661 w 10232859"/>
              <a:gd name="connsiteY168" fmla="*/ 634620 h 1699043"/>
              <a:gd name="connsiteX169" fmla="*/ 6944111 w 10232859"/>
              <a:gd name="connsiteY169" fmla="*/ 659502 h 1699043"/>
              <a:gd name="connsiteX170" fmla="*/ 6965771 w 10232859"/>
              <a:gd name="connsiteY170" fmla="*/ 659931 h 1699043"/>
              <a:gd name="connsiteX171" fmla="*/ 6969639 w 10232859"/>
              <a:gd name="connsiteY171" fmla="*/ 659837 h 1699043"/>
              <a:gd name="connsiteX172" fmla="*/ 6982242 w 10232859"/>
              <a:gd name="connsiteY172" fmla="*/ 663112 h 1699043"/>
              <a:gd name="connsiteX173" fmla="*/ 6989387 w 10232859"/>
              <a:gd name="connsiteY173" fmla="*/ 659474 h 1699043"/>
              <a:gd name="connsiteX174" fmla="*/ 7010930 w 10232859"/>
              <a:gd name="connsiteY174" fmla="*/ 661134 h 1699043"/>
              <a:gd name="connsiteX175" fmla="*/ 7033125 w 10232859"/>
              <a:gd name="connsiteY175" fmla="*/ 668436 h 1699043"/>
              <a:gd name="connsiteX176" fmla="*/ 7134461 w 10232859"/>
              <a:gd name="connsiteY176" fmla="*/ 708192 h 1699043"/>
              <a:gd name="connsiteX177" fmla="*/ 7197450 w 10232859"/>
              <a:gd name="connsiteY177" fmla="*/ 729094 h 1699043"/>
              <a:gd name="connsiteX178" fmla="*/ 7225084 w 10232859"/>
              <a:gd name="connsiteY178" fmla="*/ 732505 h 1699043"/>
              <a:gd name="connsiteX179" fmla="*/ 7261183 w 10232859"/>
              <a:gd name="connsiteY179" fmla="*/ 740313 h 1699043"/>
              <a:gd name="connsiteX180" fmla="*/ 7327760 w 10232859"/>
              <a:gd name="connsiteY180" fmla="*/ 750586 h 1699043"/>
              <a:gd name="connsiteX181" fmla="*/ 7412222 w 10232859"/>
              <a:gd name="connsiteY181" fmla="*/ 770487 h 1699043"/>
              <a:gd name="connsiteX182" fmla="*/ 7457904 w 10232859"/>
              <a:gd name="connsiteY182" fmla="*/ 804321 h 1699043"/>
              <a:gd name="connsiteX183" fmla="*/ 7465795 w 10232859"/>
              <a:gd name="connsiteY183" fmla="*/ 802598 h 1699043"/>
              <a:gd name="connsiteX184" fmla="*/ 7505046 w 10232859"/>
              <a:gd name="connsiteY184" fmla="*/ 816517 h 1699043"/>
              <a:gd name="connsiteX185" fmla="*/ 7623220 w 10232859"/>
              <a:gd name="connsiteY185" fmla="*/ 888520 h 1699043"/>
              <a:gd name="connsiteX186" fmla="*/ 7700458 w 10232859"/>
              <a:gd name="connsiteY186" fmla="*/ 915079 h 1699043"/>
              <a:gd name="connsiteX187" fmla="*/ 7730988 w 10232859"/>
              <a:gd name="connsiteY187" fmla="*/ 920756 h 1699043"/>
              <a:gd name="connsiteX188" fmla="*/ 7781942 w 10232859"/>
              <a:gd name="connsiteY188" fmla="*/ 930503 h 1699043"/>
              <a:gd name="connsiteX189" fmla="*/ 7827704 w 10232859"/>
              <a:gd name="connsiteY189" fmla="*/ 928558 h 1699043"/>
              <a:gd name="connsiteX190" fmla="*/ 7912084 w 10232859"/>
              <a:gd name="connsiteY190" fmla="*/ 963800 h 1699043"/>
              <a:gd name="connsiteX191" fmla="*/ 7982264 w 10232859"/>
              <a:gd name="connsiteY191" fmla="*/ 975773 h 1699043"/>
              <a:gd name="connsiteX192" fmla="*/ 7991272 w 10232859"/>
              <a:gd name="connsiteY192" fmla="*/ 981104 h 1699043"/>
              <a:gd name="connsiteX193" fmla="*/ 8006496 w 10232859"/>
              <a:gd name="connsiteY193" fmla="*/ 972839 h 1699043"/>
              <a:gd name="connsiteX194" fmla="*/ 8034497 w 10232859"/>
              <a:gd name="connsiteY194" fmla="*/ 972054 h 1699043"/>
              <a:gd name="connsiteX195" fmla="*/ 8150881 w 10232859"/>
              <a:gd name="connsiteY195" fmla="*/ 990411 h 1699043"/>
              <a:gd name="connsiteX196" fmla="*/ 8172106 w 10232859"/>
              <a:gd name="connsiteY196" fmla="*/ 990512 h 1699043"/>
              <a:gd name="connsiteX197" fmla="*/ 8196076 w 10232859"/>
              <a:gd name="connsiteY197" fmla="*/ 1000078 h 1699043"/>
              <a:gd name="connsiteX198" fmla="*/ 8247463 w 10232859"/>
              <a:gd name="connsiteY198" fmla="*/ 1016332 h 1699043"/>
              <a:gd name="connsiteX199" fmla="*/ 8279272 w 10232859"/>
              <a:gd name="connsiteY199" fmla="*/ 1032921 h 1699043"/>
              <a:gd name="connsiteX200" fmla="*/ 8289611 w 10232859"/>
              <a:gd name="connsiteY200" fmla="*/ 1028630 h 1699043"/>
              <a:gd name="connsiteX201" fmla="*/ 8311483 w 10232859"/>
              <a:gd name="connsiteY201" fmla="*/ 1029399 h 1699043"/>
              <a:gd name="connsiteX202" fmla="*/ 8399489 w 10232859"/>
              <a:gd name="connsiteY202" fmla="*/ 1048562 h 1699043"/>
              <a:gd name="connsiteX203" fmla="*/ 8415973 w 10232859"/>
              <a:gd name="connsiteY203" fmla="*/ 1049660 h 1699043"/>
              <a:gd name="connsiteX204" fmla="*/ 8433326 w 10232859"/>
              <a:gd name="connsiteY204" fmla="*/ 1057881 h 1699043"/>
              <a:gd name="connsiteX205" fmla="*/ 8502328 w 10232859"/>
              <a:gd name="connsiteY205" fmla="*/ 1091498 h 1699043"/>
              <a:gd name="connsiteX206" fmla="*/ 8534346 w 10232859"/>
              <a:gd name="connsiteY206" fmla="*/ 1106980 h 1699043"/>
              <a:gd name="connsiteX207" fmla="*/ 8534980 w 10232859"/>
              <a:gd name="connsiteY207" fmla="*/ 1110861 h 1699043"/>
              <a:gd name="connsiteX208" fmla="*/ 8544104 w 10232859"/>
              <a:gd name="connsiteY208" fmla="*/ 1108406 h 1699043"/>
              <a:gd name="connsiteX209" fmla="*/ 8567742 w 10232859"/>
              <a:gd name="connsiteY209" fmla="*/ 1117590 h 1699043"/>
              <a:gd name="connsiteX210" fmla="*/ 8633779 w 10232859"/>
              <a:gd name="connsiteY210" fmla="*/ 1139226 h 1699043"/>
              <a:gd name="connsiteX211" fmla="*/ 8676965 w 10232859"/>
              <a:gd name="connsiteY211" fmla="*/ 1156949 h 1699043"/>
              <a:gd name="connsiteX212" fmla="*/ 8698944 w 10232859"/>
              <a:gd name="connsiteY212" fmla="*/ 1156939 h 1699043"/>
              <a:gd name="connsiteX213" fmla="*/ 8711456 w 10232859"/>
              <a:gd name="connsiteY213" fmla="*/ 1169217 h 1699043"/>
              <a:gd name="connsiteX214" fmla="*/ 8732793 w 10232859"/>
              <a:gd name="connsiteY214" fmla="*/ 1172972 h 1699043"/>
              <a:gd name="connsiteX215" fmla="*/ 8751897 w 10232859"/>
              <a:gd name="connsiteY215" fmla="*/ 1190886 h 1699043"/>
              <a:gd name="connsiteX216" fmla="*/ 8793564 w 10232859"/>
              <a:gd name="connsiteY216" fmla="*/ 1172572 h 1699043"/>
              <a:gd name="connsiteX217" fmla="*/ 8834270 w 10232859"/>
              <a:gd name="connsiteY217" fmla="*/ 1206624 h 1699043"/>
              <a:gd name="connsiteX218" fmla="*/ 8853872 w 10232859"/>
              <a:gd name="connsiteY218" fmla="*/ 1214714 h 1699043"/>
              <a:gd name="connsiteX219" fmla="*/ 8861901 w 10232859"/>
              <a:gd name="connsiteY219" fmla="*/ 1211375 h 1699043"/>
              <a:gd name="connsiteX220" fmla="*/ 8874168 w 10232859"/>
              <a:gd name="connsiteY220" fmla="*/ 1213967 h 1699043"/>
              <a:gd name="connsiteX221" fmla="*/ 8871123 w 10232859"/>
              <a:gd name="connsiteY221" fmla="*/ 1221160 h 1699043"/>
              <a:gd name="connsiteX222" fmla="*/ 8903537 w 10232859"/>
              <a:gd name="connsiteY222" fmla="*/ 1230588 h 1699043"/>
              <a:gd name="connsiteX223" fmla="*/ 8933767 w 10232859"/>
              <a:gd name="connsiteY223" fmla="*/ 1263368 h 1699043"/>
              <a:gd name="connsiteX224" fmla="*/ 8985765 w 10232859"/>
              <a:gd name="connsiteY224" fmla="*/ 1287664 h 1699043"/>
              <a:gd name="connsiteX225" fmla="*/ 9071444 w 10232859"/>
              <a:gd name="connsiteY225" fmla="*/ 1317305 h 1699043"/>
              <a:gd name="connsiteX226" fmla="*/ 9096711 w 10232859"/>
              <a:gd name="connsiteY226" fmla="*/ 1327777 h 1699043"/>
              <a:gd name="connsiteX227" fmla="*/ 9338853 w 10232859"/>
              <a:gd name="connsiteY227" fmla="*/ 1448046 h 1699043"/>
              <a:gd name="connsiteX228" fmla="*/ 9520814 w 10232859"/>
              <a:gd name="connsiteY228" fmla="*/ 1449827 h 1699043"/>
              <a:gd name="connsiteX229" fmla="*/ 9702271 w 10232859"/>
              <a:gd name="connsiteY229" fmla="*/ 1488553 h 1699043"/>
              <a:gd name="connsiteX230" fmla="*/ 9744273 w 10232859"/>
              <a:gd name="connsiteY230" fmla="*/ 1523512 h 1699043"/>
              <a:gd name="connsiteX231" fmla="*/ 9771903 w 10232859"/>
              <a:gd name="connsiteY231" fmla="*/ 1530034 h 1699043"/>
              <a:gd name="connsiteX232" fmla="*/ 9818565 w 10232859"/>
              <a:gd name="connsiteY232" fmla="*/ 1538545 h 1699043"/>
              <a:gd name="connsiteX233" fmla="*/ 9882202 w 10232859"/>
              <a:gd name="connsiteY233" fmla="*/ 1565888 h 1699043"/>
              <a:gd name="connsiteX234" fmla="*/ 10022025 w 10232859"/>
              <a:gd name="connsiteY234" fmla="*/ 1599696 h 1699043"/>
              <a:gd name="connsiteX235" fmla="*/ 10220406 w 10232859"/>
              <a:gd name="connsiteY235" fmla="*/ 1677005 h 1699043"/>
              <a:gd name="connsiteX236" fmla="*/ 10232859 w 10232859"/>
              <a:gd name="connsiteY236" fmla="*/ 1699043 h 1699043"/>
              <a:gd name="connsiteX237" fmla="*/ 0 w 10232859"/>
              <a:gd name="connsiteY237" fmla="*/ 1699043 h 1699043"/>
              <a:gd name="connsiteX238" fmla="*/ 0 w 10232859"/>
              <a:gd name="connsiteY238" fmla="*/ 21828 h 1699043"/>
              <a:gd name="connsiteX239" fmla="*/ 8097 w 10232859"/>
              <a:gd name="connsiteY239" fmla="*/ 24355 h 1699043"/>
              <a:gd name="connsiteX240" fmla="*/ 77128 w 10232859"/>
              <a:gd name="connsiteY240" fmla="*/ 6867 h 1699043"/>
              <a:gd name="connsiteX241" fmla="*/ 188338 w 10232859"/>
              <a:gd name="connsiteY241" fmla="*/ 5079 h 1699043"/>
              <a:gd name="connsiteX242" fmla="*/ 298809 w 10232859"/>
              <a:gd name="connsiteY242" fmla="*/ 6198 h 1699043"/>
              <a:gd name="connsiteX243" fmla="*/ 338985 w 10232859"/>
              <a:gd name="connsiteY243" fmla="*/ 8006 h 1699043"/>
              <a:gd name="connsiteX244" fmla="*/ 409815 w 10232859"/>
              <a:gd name="connsiteY244"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5990524 w 10232859"/>
              <a:gd name="connsiteY146" fmla="*/ 350618 h 1699043"/>
              <a:gd name="connsiteX147" fmla="*/ 6029302 w 10232859"/>
              <a:gd name="connsiteY147" fmla="*/ 361365 h 1699043"/>
              <a:gd name="connsiteX148" fmla="*/ 6086225 w 10232859"/>
              <a:gd name="connsiteY148" fmla="*/ 339621 h 1699043"/>
              <a:gd name="connsiteX149" fmla="*/ 6105063 w 10232859"/>
              <a:gd name="connsiteY149" fmla="*/ 347340 h 1699043"/>
              <a:gd name="connsiteX150" fmla="*/ 6195166 w 10232859"/>
              <a:gd name="connsiteY150" fmla="*/ 360190 h 1699043"/>
              <a:gd name="connsiteX151" fmla="*/ 6216259 w 10232859"/>
              <a:gd name="connsiteY151" fmla="*/ 363365 h 1699043"/>
              <a:gd name="connsiteX152" fmla="*/ 6228331 w 10232859"/>
              <a:gd name="connsiteY152" fmla="*/ 364034 h 1699043"/>
              <a:gd name="connsiteX153" fmla="*/ 6229602 w 10232859"/>
              <a:gd name="connsiteY153" fmla="*/ 363414 h 1699043"/>
              <a:gd name="connsiteX154" fmla="*/ 6258988 w 10232859"/>
              <a:gd name="connsiteY154" fmla="*/ 378660 h 1699043"/>
              <a:gd name="connsiteX155" fmla="*/ 6264106 w 10232859"/>
              <a:gd name="connsiteY155" fmla="*/ 379141 h 1699043"/>
              <a:gd name="connsiteX156" fmla="*/ 6281703 w 10232859"/>
              <a:gd name="connsiteY156" fmla="*/ 391054 h 1699043"/>
              <a:gd name="connsiteX157" fmla="*/ 6291622 w 10232859"/>
              <a:gd name="connsiteY157" fmla="*/ 396155 h 1699043"/>
              <a:gd name="connsiteX158" fmla="*/ 6292712 w 10232859"/>
              <a:gd name="connsiteY158" fmla="*/ 399771 h 1699043"/>
              <a:gd name="connsiteX159" fmla="*/ 6308227 w 10232859"/>
              <a:gd name="connsiteY159" fmla="*/ 406196 h 1699043"/>
              <a:gd name="connsiteX160" fmla="*/ 6328981 w 10232859"/>
              <a:gd name="connsiteY160" fmla="*/ 409495 h 1699043"/>
              <a:gd name="connsiteX161" fmla="*/ 6368693 w 10232859"/>
              <a:gd name="connsiteY161" fmla="*/ 417845 h 1699043"/>
              <a:gd name="connsiteX162" fmla="*/ 6414811 w 10232859"/>
              <a:gd name="connsiteY162" fmla="*/ 452200 h 1699043"/>
              <a:gd name="connsiteX163" fmla="*/ 6467879 w 10232859"/>
              <a:gd name="connsiteY163" fmla="*/ 468248 h 1699043"/>
              <a:gd name="connsiteX164" fmla="*/ 6564351 w 10232859"/>
              <a:gd name="connsiteY164" fmla="*/ 537518 h 1699043"/>
              <a:gd name="connsiteX165" fmla="*/ 6711178 w 10232859"/>
              <a:gd name="connsiteY165" fmla="*/ 573610 h 1699043"/>
              <a:gd name="connsiteX166" fmla="*/ 6764036 w 10232859"/>
              <a:gd name="connsiteY166" fmla="*/ 588943 h 1699043"/>
              <a:gd name="connsiteX167" fmla="*/ 6858983 w 10232859"/>
              <a:gd name="connsiteY167" fmla="*/ 623723 h 1699043"/>
              <a:gd name="connsiteX168" fmla="*/ 6910661 w 10232859"/>
              <a:gd name="connsiteY168" fmla="*/ 634620 h 1699043"/>
              <a:gd name="connsiteX169" fmla="*/ 6944111 w 10232859"/>
              <a:gd name="connsiteY169" fmla="*/ 659502 h 1699043"/>
              <a:gd name="connsiteX170" fmla="*/ 6965771 w 10232859"/>
              <a:gd name="connsiteY170" fmla="*/ 659931 h 1699043"/>
              <a:gd name="connsiteX171" fmla="*/ 6969639 w 10232859"/>
              <a:gd name="connsiteY171" fmla="*/ 659837 h 1699043"/>
              <a:gd name="connsiteX172" fmla="*/ 6982242 w 10232859"/>
              <a:gd name="connsiteY172" fmla="*/ 663112 h 1699043"/>
              <a:gd name="connsiteX173" fmla="*/ 6989387 w 10232859"/>
              <a:gd name="connsiteY173" fmla="*/ 659474 h 1699043"/>
              <a:gd name="connsiteX174" fmla="*/ 7010930 w 10232859"/>
              <a:gd name="connsiteY174" fmla="*/ 661134 h 1699043"/>
              <a:gd name="connsiteX175" fmla="*/ 7033125 w 10232859"/>
              <a:gd name="connsiteY175" fmla="*/ 668436 h 1699043"/>
              <a:gd name="connsiteX176" fmla="*/ 7134461 w 10232859"/>
              <a:gd name="connsiteY176" fmla="*/ 708192 h 1699043"/>
              <a:gd name="connsiteX177" fmla="*/ 7197450 w 10232859"/>
              <a:gd name="connsiteY177" fmla="*/ 729094 h 1699043"/>
              <a:gd name="connsiteX178" fmla="*/ 7225084 w 10232859"/>
              <a:gd name="connsiteY178" fmla="*/ 732505 h 1699043"/>
              <a:gd name="connsiteX179" fmla="*/ 7261183 w 10232859"/>
              <a:gd name="connsiteY179" fmla="*/ 740313 h 1699043"/>
              <a:gd name="connsiteX180" fmla="*/ 7327760 w 10232859"/>
              <a:gd name="connsiteY180" fmla="*/ 750586 h 1699043"/>
              <a:gd name="connsiteX181" fmla="*/ 7412222 w 10232859"/>
              <a:gd name="connsiteY181" fmla="*/ 770487 h 1699043"/>
              <a:gd name="connsiteX182" fmla="*/ 7457904 w 10232859"/>
              <a:gd name="connsiteY182" fmla="*/ 804321 h 1699043"/>
              <a:gd name="connsiteX183" fmla="*/ 7465795 w 10232859"/>
              <a:gd name="connsiteY183" fmla="*/ 802598 h 1699043"/>
              <a:gd name="connsiteX184" fmla="*/ 7505046 w 10232859"/>
              <a:gd name="connsiteY184" fmla="*/ 816517 h 1699043"/>
              <a:gd name="connsiteX185" fmla="*/ 7623220 w 10232859"/>
              <a:gd name="connsiteY185" fmla="*/ 888520 h 1699043"/>
              <a:gd name="connsiteX186" fmla="*/ 7700458 w 10232859"/>
              <a:gd name="connsiteY186" fmla="*/ 915079 h 1699043"/>
              <a:gd name="connsiteX187" fmla="*/ 7730988 w 10232859"/>
              <a:gd name="connsiteY187" fmla="*/ 920756 h 1699043"/>
              <a:gd name="connsiteX188" fmla="*/ 7781942 w 10232859"/>
              <a:gd name="connsiteY188" fmla="*/ 930503 h 1699043"/>
              <a:gd name="connsiteX189" fmla="*/ 7827704 w 10232859"/>
              <a:gd name="connsiteY189" fmla="*/ 928558 h 1699043"/>
              <a:gd name="connsiteX190" fmla="*/ 7912084 w 10232859"/>
              <a:gd name="connsiteY190" fmla="*/ 963800 h 1699043"/>
              <a:gd name="connsiteX191" fmla="*/ 7982264 w 10232859"/>
              <a:gd name="connsiteY191" fmla="*/ 975773 h 1699043"/>
              <a:gd name="connsiteX192" fmla="*/ 7991272 w 10232859"/>
              <a:gd name="connsiteY192" fmla="*/ 981104 h 1699043"/>
              <a:gd name="connsiteX193" fmla="*/ 8006496 w 10232859"/>
              <a:gd name="connsiteY193" fmla="*/ 972839 h 1699043"/>
              <a:gd name="connsiteX194" fmla="*/ 8150881 w 10232859"/>
              <a:gd name="connsiteY194" fmla="*/ 990411 h 1699043"/>
              <a:gd name="connsiteX195" fmla="*/ 8172106 w 10232859"/>
              <a:gd name="connsiteY195" fmla="*/ 990512 h 1699043"/>
              <a:gd name="connsiteX196" fmla="*/ 8196076 w 10232859"/>
              <a:gd name="connsiteY196" fmla="*/ 1000078 h 1699043"/>
              <a:gd name="connsiteX197" fmla="*/ 8247463 w 10232859"/>
              <a:gd name="connsiteY197" fmla="*/ 1016332 h 1699043"/>
              <a:gd name="connsiteX198" fmla="*/ 8279272 w 10232859"/>
              <a:gd name="connsiteY198" fmla="*/ 1032921 h 1699043"/>
              <a:gd name="connsiteX199" fmla="*/ 8289611 w 10232859"/>
              <a:gd name="connsiteY199" fmla="*/ 1028630 h 1699043"/>
              <a:gd name="connsiteX200" fmla="*/ 8311483 w 10232859"/>
              <a:gd name="connsiteY200" fmla="*/ 1029399 h 1699043"/>
              <a:gd name="connsiteX201" fmla="*/ 8399489 w 10232859"/>
              <a:gd name="connsiteY201" fmla="*/ 1048562 h 1699043"/>
              <a:gd name="connsiteX202" fmla="*/ 8415973 w 10232859"/>
              <a:gd name="connsiteY202" fmla="*/ 1049660 h 1699043"/>
              <a:gd name="connsiteX203" fmla="*/ 8433326 w 10232859"/>
              <a:gd name="connsiteY203" fmla="*/ 1057881 h 1699043"/>
              <a:gd name="connsiteX204" fmla="*/ 8502328 w 10232859"/>
              <a:gd name="connsiteY204" fmla="*/ 1091498 h 1699043"/>
              <a:gd name="connsiteX205" fmla="*/ 8534346 w 10232859"/>
              <a:gd name="connsiteY205" fmla="*/ 1106980 h 1699043"/>
              <a:gd name="connsiteX206" fmla="*/ 8534980 w 10232859"/>
              <a:gd name="connsiteY206" fmla="*/ 1110861 h 1699043"/>
              <a:gd name="connsiteX207" fmla="*/ 8544104 w 10232859"/>
              <a:gd name="connsiteY207" fmla="*/ 1108406 h 1699043"/>
              <a:gd name="connsiteX208" fmla="*/ 8567742 w 10232859"/>
              <a:gd name="connsiteY208" fmla="*/ 1117590 h 1699043"/>
              <a:gd name="connsiteX209" fmla="*/ 8633779 w 10232859"/>
              <a:gd name="connsiteY209" fmla="*/ 1139226 h 1699043"/>
              <a:gd name="connsiteX210" fmla="*/ 8676965 w 10232859"/>
              <a:gd name="connsiteY210" fmla="*/ 1156949 h 1699043"/>
              <a:gd name="connsiteX211" fmla="*/ 8698944 w 10232859"/>
              <a:gd name="connsiteY211" fmla="*/ 1156939 h 1699043"/>
              <a:gd name="connsiteX212" fmla="*/ 8711456 w 10232859"/>
              <a:gd name="connsiteY212" fmla="*/ 1169217 h 1699043"/>
              <a:gd name="connsiteX213" fmla="*/ 8732793 w 10232859"/>
              <a:gd name="connsiteY213" fmla="*/ 1172972 h 1699043"/>
              <a:gd name="connsiteX214" fmla="*/ 8751897 w 10232859"/>
              <a:gd name="connsiteY214" fmla="*/ 1190886 h 1699043"/>
              <a:gd name="connsiteX215" fmla="*/ 8793564 w 10232859"/>
              <a:gd name="connsiteY215" fmla="*/ 1172572 h 1699043"/>
              <a:gd name="connsiteX216" fmla="*/ 8834270 w 10232859"/>
              <a:gd name="connsiteY216" fmla="*/ 1206624 h 1699043"/>
              <a:gd name="connsiteX217" fmla="*/ 8853872 w 10232859"/>
              <a:gd name="connsiteY217" fmla="*/ 1214714 h 1699043"/>
              <a:gd name="connsiteX218" fmla="*/ 8861901 w 10232859"/>
              <a:gd name="connsiteY218" fmla="*/ 1211375 h 1699043"/>
              <a:gd name="connsiteX219" fmla="*/ 8874168 w 10232859"/>
              <a:gd name="connsiteY219" fmla="*/ 1213967 h 1699043"/>
              <a:gd name="connsiteX220" fmla="*/ 8871123 w 10232859"/>
              <a:gd name="connsiteY220" fmla="*/ 1221160 h 1699043"/>
              <a:gd name="connsiteX221" fmla="*/ 8903537 w 10232859"/>
              <a:gd name="connsiteY221" fmla="*/ 1230588 h 1699043"/>
              <a:gd name="connsiteX222" fmla="*/ 8933767 w 10232859"/>
              <a:gd name="connsiteY222" fmla="*/ 1263368 h 1699043"/>
              <a:gd name="connsiteX223" fmla="*/ 8985765 w 10232859"/>
              <a:gd name="connsiteY223" fmla="*/ 1287664 h 1699043"/>
              <a:gd name="connsiteX224" fmla="*/ 9071444 w 10232859"/>
              <a:gd name="connsiteY224" fmla="*/ 1317305 h 1699043"/>
              <a:gd name="connsiteX225" fmla="*/ 9096711 w 10232859"/>
              <a:gd name="connsiteY225" fmla="*/ 1327777 h 1699043"/>
              <a:gd name="connsiteX226" fmla="*/ 9338853 w 10232859"/>
              <a:gd name="connsiteY226" fmla="*/ 1448046 h 1699043"/>
              <a:gd name="connsiteX227" fmla="*/ 9520814 w 10232859"/>
              <a:gd name="connsiteY227" fmla="*/ 1449827 h 1699043"/>
              <a:gd name="connsiteX228" fmla="*/ 9702271 w 10232859"/>
              <a:gd name="connsiteY228" fmla="*/ 1488553 h 1699043"/>
              <a:gd name="connsiteX229" fmla="*/ 9744273 w 10232859"/>
              <a:gd name="connsiteY229" fmla="*/ 1523512 h 1699043"/>
              <a:gd name="connsiteX230" fmla="*/ 9771903 w 10232859"/>
              <a:gd name="connsiteY230" fmla="*/ 1530034 h 1699043"/>
              <a:gd name="connsiteX231" fmla="*/ 9818565 w 10232859"/>
              <a:gd name="connsiteY231" fmla="*/ 1538545 h 1699043"/>
              <a:gd name="connsiteX232" fmla="*/ 9882202 w 10232859"/>
              <a:gd name="connsiteY232" fmla="*/ 1565888 h 1699043"/>
              <a:gd name="connsiteX233" fmla="*/ 10022025 w 10232859"/>
              <a:gd name="connsiteY233" fmla="*/ 1599696 h 1699043"/>
              <a:gd name="connsiteX234" fmla="*/ 10220406 w 10232859"/>
              <a:gd name="connsiteY234" fmla="*/ 1677005 h 1699043"/>
              <a:gd name="connsiteX235" fmla="*/ 10232859 w 10232859"/>
              <a:gd name="connsiteY235" fmla="*/ 1699043 h 1699043"/>
              <a:gd name="connsiteX236" fmla="*/ 0 w 10232859"/>
              <a:gd name="connsiteY236" fmla="*/ 1699043 h 1699043"/>
              <a:gd name="connsiteX237" fmla="*/ 0 w 10232859"/>
              <a:gd name="connsiteY237" fmla="*/ 21828 h 1699043"/>
              <a:gd name="connsiteX238" fmla="*/ 8097 w 10232859"/>
              <a:gd name="connsiteY238" fmla="*/ 24355 h 1699043"/>
              <a:gd name="connsiteX239" fmla="*/ 77128 w 10232859"/>
              <a:gd name="connsiteY239" fmla="*/ 6867 h 1699043"/>
              <a:gd name="connsiteX240" fmla="*/ 188338 w 10232859"/>
              <a:gd name="connsiteY240" fmla="*/ 5079 h 1699043"/>
              <a:gd name="connsiteX241" fmla="*/ 298809 w 10232859"/>
              <a:gd name="connsiteY241" fmla="*/ 6198 h 1699043"/>
              <a:gd name="connsiteX242" fmla="*/ 338985 w 10232859"/>
              <a:gd name="connsiteY242" fmla="*/ 8006 h 1699043"/>
              <a:gd name="connsiteX243" fmla="*/ 409815 w 10232859"/>
              <a:gd name="connsiteY243"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5990524 w 10232859"/>
              <a:gd name="connsiteY146" fmla="*/ 350618 h 1699043"/>
              <a:gd name="connsiteX147" fmla="*/ 6029302 w 10232859"/>
              <a:gd name="connsiteY147" fmla="*/ 361365 h 1699043"/>
              <a:gd name="connsiteX148" fmla="*/ 6086225 w 10232859"/>
              <a:gd name="connsiteY148" fmla="*/ 339621 h 1699043"/>
              <a:gd name="connsiteX149" fmla="*/ 6105063 w 10232859"/>
              <a:gd name="connsiteY149" fmla="*/ 347340 h 1699043"/>
              <a:gd name="connsiteX150" fmla="*/ 6195166 w 10232859"/>
              <a:gd name="connsiteY150" fmla="*/ 360190 h 1699043"/>
              <a:gd name="connsiteX151" fmla="*/ 6216259 w 10232859"/>
              <a:gd name="connsiteY151" fmla="*/ 363365 h 1699043"/>
              <a:gd name="connsiteX152" fmla="*/ 6228331 w 10232859"/>
              <a:gd name="connsiteY152" fmla="*/ 364034 h 1699043"/>
              <a:gd name="connsiteX153" fmla="*/ 6229602 w 10232859"/>
              <a:gd name="connsiteY153" fmla="*/ 363414 h 1699043"/>
              <a:gd name="connsiteX154" fmla="*/ 6258988 w 10232859"/>
              <a:gd name="connsiteY154" fmla="*/ 378660 h 1699043"/>
              <a:gd name="connsiteX155" fmla="*/ 6264106 w 10232859"/>
              <a:gd name="connsiteY155" fmla="*/ 379141 h 1699043"/>
              <a:gd name="connsiteX156" fmla="*/ 6281703 w 10232859"/>
              <a:gd name="connsiteY156" fmla="*/ 391054 h 1699043"/>
              <a:gd name="connsiteX157" fmla="*/ 6291622 w 10232859"/>
              <a:gd name="connsiteY157" fmla="*/ 396155 h 1699043"/>
              <a:gd name="connsiteX158" fmla="*/ 6292712 w 10232859"/>
              <a:gd name="connsiteY158" fmla="*/ 399771 h 1699043"/>
              <a:gd name="connsiteX159" fmla="*/ 6308227 w 10232859"/>
              <a:gd name="connsiteY159" fmla="*/ 406196 h 1699043"/>
              <a:gd name="connsiteX160" fmla="*/ 6328981 w 10232859"/>
              <a:gd name="connsiteY160" fmla="*/ 409495 h 1699043"/>
              <a:gd name="connsiteX161" fmla="*/ 6368693 w 10232859"/>
              <a:gd name="connsiteY161" fmla="*/ 417845 h 1699043"/>
              <a:gd name="connsiteX162" fmla="*/ 6414811 w 10232859"/>
              <a:gd name="connsiteY162" fmla="*/ 452200 h 1699043"/>
              <a:gd name="connsiteX163" fmla="*/ 6467879 w 10232859"/>
              <a:gd name="connsiteY163" fmla="*/ 468248 h 1699043"/>
              <a:gd name="connsiteX164" fmla="*/ 6564351 w 10232859"/>
              <a:gd name="connsiteY164" fmla="*/ 537518 h 1699043"/>
              <a:gd name="connsiteX165" fmla="*/ 6711178 w 10232859"/>
              <a:gd name="connsiteY165" fmla="*/ 573610 h 1699043"/>
              <a:gd name="connsiteX166" fmla="*/ 6764036 w 10232859"/>
              <a:gd name="connsiteY166" fmla="*/ 588943 h 1699043"/>
              <a:gd name="connsiteX167" fmla="*/ 6858983 w 10232859"/>
              <a:gd name="connsiteY167" fmla="*/ 623723 h 1699043"/>
              <a:gd name="connsiteX168" fmla="*/ 6910661 w 10232859"/>
              <a:gd name="connsiteY168" fmla="*/ 634620 h 1699043"/>
              <a:gd name="connsiteX169" fmla="*/ 6944111 w 10232859"/>
              <a:gd name="connsiteY169" fmla="*/ 659502 h 1699043"/>
              <a:gd name="connsiteX170" fmla="*/ 6965771 w 10232859"/>
              <a:gd name="connsiteY170" fmla="*/ 659931 h 1699043"/>
              <a:gd name="connsiteX171" fmla="*/ 6969639 w 10232859"/>
              <a:gd name="connsiteY171" fmla="*/ 659837 h 1699043"/>
              <a:gd name="connsiteX172" fmla="*/ 6982242 w 10232859"/>
              <a:gd name="connsiteY172" fmla="*/ 663112 h 1699043"/>
              <a:gd name="connsiteX173" fmla="*/ 6989387 w 10232859"/>
              <a:gd name="connsiteY173" fmla="*/ 659474 h 1699043"/>
              <a:gd name="connsiteX174" fmla="*/ 7010930 w 10232859"/>
              <a:gd name="connsiteY174" fmla="*/ 661134 h 1699043"/>
              <a:gd name="connsiteX175" fmla="*/ 7033125 w 10232859"/>
              <a:gd name="connsiteY175" fmla="*/ 668436 h 1699043"/>
              <a:gd name="connsiteX176" fmla="*/ 7134461 w 10232859"/>
              <a:gd name="connsiteY176" fmla="*/ 708192 h 1699043"/>
              <a:gd name="connsiteX177" fmla="*/ 7197450 w 10232859"/>
              <a:gd name="connsiteY177" fmla="*/ 729094 h 1699043"/>
              <a:gd name="connsiteX178" fmla="*/ 7225084 w 10232859"/>
              <a:gd name="connsiteY178" fmla="*/ 732505 h 1699043"/>
              <a:gd name="connsiteX179" fmla="*/ 7261183 w 10232859"/>
              <a:gd name="connsiteY179" fmla="*/ 740313 h 1699043"/>
              <a:gd name="connsiteX180" fmla="*/ 7327760 w 10232859"/>
              <a:gd name="connsiteY180" fmla="*/ 750586 h 1699043"/>
              <a:gd name="connsiteX181" fmla="*/ 7412222 w 10232859"/>
              <a:gd name="connsiteY181" fmla="*/ 770487 h 1699043"/>
              <a:gd name="connsiteX182" fmla="*/ 7457904 w 10232859"/>
              <a:gd name="connsiteY182" fmla="*/ 804321 h 1699043"/>
              <a:gd name="connsiteX183" fmla="*/ 7465795 w 10232859"/>
              <a:gd name="connsiteY183" fmla="*/ 802598 h 1699043"/>
              <a:gd name="connsiteX184" fmla="*/ 7505046 w 10232859"/>
              <a:gd name="connsiteY184" fmla="*/ 816517 h 1699043"/>
              <a:gd name="connsiteX185" fmla="*/ 7623220 w 10232859"/>
              <a:gd name="connsiteY185" fmla="*/ 888520 h 1699043"/>
              <a:gd name="connsiteX186" fmla="*/ 7700458 w 10232859"/>
              <a:gd name="connsiteY186" fmla="*/ 915079 h 1699043"/>
              <a:gd name="connsiteX187" fmla="*/ 7730988 w 10232859"/>
              <a:gd name="connsiteY187" fmla="*/ 920756 h 1699043"/>
              <a:gd name="connsiteX188" fmla="*/ 7781942 w 10232859"/>
              <a:gd name="connsiteY188" fmla="*/ 930503 h 1699043"/>
              <a:gd name="connsiteX189" fmla="*/ 7827704 w 10232859"/>
              <a:gd name="connsiteY189" fmla="*/ 928558 h 1699043"/>
              <a:gd name="connsiteX190" fmla="*/ 7912084 w 10232859"/>
              <a:gd name="connsiteY190" fmla="*/ 963800 h 1699043"/>
              <a:gd name="connsiteX191" fmla="*/ 7982264 w 10232859"/>
              <a:gd name="connsiteY191" fmla="*/ 975773 h 1699043"/>
              <a:gd name="connsiteX192" fmla="*/ 7991272 w 10232859"/>
              <a:gd name="connsiteY192" fmla="*/ 981104 h 1699043"/>
              <a:gd name="connsiteX193" fmla="*/ 8079795 w 10232859"/>
              <a:gd name="connsiteY193" fmla="*/ 982983 h 1699043"/>
              <a:gd name="connsiteX194" fmla="*/ 8150881 w 10232859"/>
              <a:gd name="connsiteY194" fmla="*/ 990411 h 1699043"/>
              <a:gd name="connsiteX195" fmla="*/ 8172106 w 10232859"/>
              <a:gd name="connsiteY195" fmla="*/ 990512 h 1699043"/>
              <a:gd name="connsiteX196" fmla="*/ 8196076 w 10232859"/>
              <a:gd name="connsiteY196" fmla="*/ 1000078 h 1699043"/>
              <a:gd name="connsiteX197" fmla="*/ 8247463 w 10232859"/>
              <a:gd name="connsiteY197" fmla="*/ 1016332 h 1699043"/>
              <a:gd name="connsiteX198" fmla="*/ 8279272 w 10232859"/>
              <a:gd name="connsiteY198" fmla="*/ 1032921 h 1699043"/>
              <a:gd name="connsiteX199" fmla="*/ 8289611 w 10232859"/>
              <a:gd name="connsiteY199" fmla="*/ 1028630 h 1699043"/>
              <a:gd name="connsiteX200" fmla="*/ 8311483 w 10232859"/>
              <a:gd name="connsiteY200" fmla="*/ 1029399 h 1699043"/>
              <a:gd name="connsiteX201" fmla="*/ 8399489 w 10232859"/>
              <a:gd name="connsiteY201" fmla="*/ 1048562 h 1699043"/>
              <a:gd name="connsiteX202" fmla="*/ 8415973 w 10232859"/>
              <a:gd name="connsiteY202" fmla="*/ 1049660 h 1699043"/>
              <a:gd name="connsiteX203" fmla="*/ 8433326 w 10232859"/>
              <a:gd name="connsiteY203" fmla="*/ 1057881 h 1699043"/>
              <a:gd name="connsiteX204" fmla="*/ 8502328 w 10232859"/>
              <a:gd name="connsiteY204" fmla="*/ 1091498 h 1699043"/>
              <a:gd name="connsiteX205" fmla="*/ 8534346 w 10232859"/>
              <a:gd name="connsiteY205" fmla="*/ 1106980 h 1699043"/>
              <a:gd name="connsiteX206" fmla="*/ 8534980 w 10232859"/>
              <a:gd name="connsiteY206" fmla="*/ 1110861 h 1699043"/>
              <a:gd name="connsiteX207" fmla="*/ 8544104 w 10232859"/>
              <a:gd name="connsiteY207" fmla="*/ 1108406 h 1699043"/>
              <a:gd name="connsiteX208" fmla="*/ 8567742 w 10232859"/>
              <a:gd name="connsiteY208" fmla="*/ 1117590 h 1699043"/>
              <a:gd name="connsiteX209" fmla="*/ 8633779 w 10232859"/>
              <a:gd name="connsiteY209" fmla="*/ 1139226 h 1699043"/>
              <a:gd name="connsiteX210" fmla="*/ 8676965 w 10232859"/>
              <a:gd name="connsiteY210" fmla="*/ 1156949 h 1699043"/>
              <a:gd name="connsiteX211" fmla="*/ 8698944 w 10232859"/>
              <a:gd name="connsiteY211" fmla="*/ 1156939 h 1699043"/>
              <a:gd name="connsiteX212" fmla="*/ 8711456 w 10232859"/>
              <a:gd name="connsiteY212" fmla="*/ 1169217 h 1699043"/>
              <a:gd name="connsiteX213" fmla="*/ 8732793 w 10232859"/>
              <a:gd name="connsiteY213" fmla="*/ 1172972 h 1699043"/>
              <a:gd name="connsiteX214" fmla="*/ 8751897 w 10232859"/>
              <a:gd name="connsiteY214" fmla="*/ 1190886 h 1699043"/>
              <a:gd name="connsiteX215" fmla="*/ 8793564 w 10232859"/>
              <a:gd name="connsiteY215" fmla="*/ 1172572 h 1699043"/>
              <a:gd name="connsiteX216" fmla="*/ 8834270 w 10232859"/>
              <a:gd name="connsiteY216" fmla="*/ 1206624 h 1699043"/>
              <a:gd name="connsiteX217" fmla="*/ 8853872 w 10232859"/>
              <a:gd name="connsiteY217" fmla="*/ 1214714 h 1699043"/>
              <a:gd name="connsiteX218" fmla="*/ 8861901 w 10232859"/>
              <a:gd name="connsiteY218" fmla="*/ 1211375 h 1699043"/>
              <a:gd name="connsiteX219" fmla="*/ 8874168 w 10232859"/>
              <a:gd name="connsiteY219" fmla="*/ 1213967 h 1699043"/>
              <a:gd name="connsiteX220" fmla="*/ 8871123 w 10232859"/>
              <a:gd name="connsiteY220" fmla="*/ 1221160 h 1699043"/>
              <a:gd name="connsiteX221" fmla="*/ 8903537 w 10232859"/>
              <a:gd name="connsiteY221" fmla="*/ 1230588 h 1699043"/>
              <a:gd name="connsiteX222" fmla="*/ 8933767 w 10232859"/>
              <a:gd name="connsiteY222" fmla="*/ 1263368 h 1699043"/>
              <a:gd name="connsiteX223" fmla="*/ 8985765 w 10232859"/>
              <a:gd name="connsiteY223" fmla="*/ 1287664 h 1699043"/>
              <a:gd name="connsiteX224" fmla="*/ 9071444 w 10232859"/>
              <a:gd name="connsiteY224" fmla="*/ 1317305 h 1699043"/>
              <a:gd name="connsiteX225" fmla="*/ 9096711 w 10232859"/>
              <a:gd name="connsiteY225" fmla="*/ 1327777 h 1699043"/>
              <a:gd name="connsiteX226" fmla="*/ 9338853 w 10232859"/>
              <a:gd name="connsiteY226" fmla="*/ 1448046 h 1699043"/>
              <a:gd name="connsiteX227" fmla="*/ 9520814 w 10232859"/>
              <a:gd name="connsiteY227" fmla="*/ 1449827 h 1699043"/>
              <a:gd name="connsiteX228" fmla="*/ 9702271 w 10232859"/>
              <a:gd name="connsiteY228" fmla="*/ 1488553 h 1699043"/>
              <a:gd name="connsiteX229" fmla="*/ 9744273 w 10232859"/>
              <a:gd name="connsiteY229" fmla="*/ 1523512 h 1699043"/>
              <a:gd name="connsiteX230" fmla="*/ 9771903 w 10232859"/>
              <a:gd name="connsiteY230" fmla="*/ 1530034 h 1699043"/>
              <a:gd name="connsiteX231" fmla="*/ 9818565 w 10232859"/>
              <a:gd name="connsiteY231" fmla="*/ 1538545 h 1699043"/>
              <a:gd name="connsiteX232" fmla="*/ 9882202 w 10232859"/>
              <a:gd name="connsiteY232" fmla="*/ 1565888 h 1699043"/>
              <a:gd name="connsiteX233" fmla="*/ 10022025 w 10232859"/>
              <a:gd name="connsiteY233" fmla="*/ 1599696 h 1699043"/>
              <a:gd name="connsiteX234" fmla="*/ 10220406 w 10232859"/>
              <a:gd name="connsiteY234" fmla="*/ 1677005 h 1699043"/>
              <a:gd name="connsiteX235" fmla="*/ 10232859 w 10232859"/>
              <a:gd name="connsiteY235" fmla="*/ 1699043 h 1699043"/>
              <a:gd name="connsiteX236" fmla="*/ 0 w 10232859"/>
              <a:gd name="connsiteY236" fmla="*/ 1699043 h 1699043"/>
              <a:gd name="connsiteX237" fmla="*/ 0 w 10232859"/>
              <a:gd name="connsiteY237" fmla="*/ 21828 h 1699043"/>
              <a:gd name="connsiteX238" fmla="*/ 8097 w 10232859"/>
              <a:gd name="connsiteY238" fmla="*/ 24355 h 1699043"/>
              <a:gd name="connsiteX239" fmla="*/ 77128 w 10232859"/>
              <a:gd name="connsiteY239" fmla="*/ 6867 h 1699043"/>
              <a:gd name="connsiteX240" fmla="*/ 188338 w 10232859"/>
              <a:gd name="connsiteY240" fmla="*/ 5079 h 1699043"/>
              <a:gd name="connsiteX241" fmla="*/ 298809 w 10232859"/>
              <a:gd name="connsiteY241" fmla="*/ 6198 h 1699043"/>
              <a:gd name="connsiteX242" fmla="*/ 338985 w 10232859"/>
              <a:gd name="connsiteY242" fmla="*/ 8006 h 1699043"/>
              <a:gd name="connsiteX243" fmla="*/ 409815 w 10232859"/>
              <a:gd name="connsiteY243"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5990524 w 10232859"/>
              <a:gd name="connsiteY146" fmla="*/ 350618 h 1699043"/>
              <a:gd name="connsiteX147" fmla="*/ 6029302 w 10232859"/>
              <a:gd name="connsiteY147" fmla="*/ 361365 h 1699043"/>
              <a:gd name="connsiteX148" fmla="*/ 6086225 w 10232859"/>
              <a:gd name="connsiteY148" fmla="*/ 339621 h 1699043"/>
              <a:gd name="connsiteX149" fmla="*/ 6105063 w 10232859"/>
              <a:gd name="connsiteY149" fmla="*/ 347340 h 1699043"/>
              <a:gd name="connsiteX150" fmla="*/ 6195166 w 10232859"/>
              <a:gd name="connsiteY150" fmla="*/ 360190 h 1699043"/>
              <a:gd name="connsiteX151" fmla="*/ 6216259 w 10232859"/>
              <a:gd name="connsiteY151" fmla="*/ 363365 h 1699043"/>
              <a:gd name="connsiteX152" fmla="*/ 6228331 w 10232859"/>
              <a:gd name="connsiteY152" fmla="*/ 364034 h 1699043"/>
              <a:gd name="connsiteX153" fmla="*/ 6229602 w 10232859"/>
              <a:gd name="connsiteY153" fmla="*/ 363414 h 1699043"/>
              <a:gd name="connsiteX154" fmla="*/ 6258988 w 10232859"/>
              <a:gd name="connsiteY154" fmla="*/ 378660 h 1699043"/>
              <a:gd name="connsiteX155" fmla="*/ 6264106 w 10232859"/>
              <a:gd name="connsiteY155" fmla="*/ 379141 h 1699043"/>
              <a:gd name="connsiteX156" fmla="*/ 6281703 w 10232859"/>
              <a:gd name="connsiteY156" fmla="*/ 391054 h 1699043"/>
              <a:gd name="connsiteX157" fmla="*/ 6291622 w 10232859"/>
              <a:gd name="connsiteY157" fmla="*/ 396155 h 1699043"/>
              <a:gd name="connsiteX158" fmla="*/ 6292712 w 10232859"/>
              <a:gd name="connsiteY158" fmla="*/ 399771 h 1699043"/>
              <a:gd name="connsiteX159" fmla="*/ 6308227 w 10232859"/>
              <a:gd name="connsiteY159" fmla="*/ 406196 h 1699043"/>
              <a:gd name="connsiteX160" fmla="*/ 6328981 w 10232859"/>
              <a:gd name="connsiteY160" fmla="*/ 409495 h 1699043"/>
              <a:gd name="connsiteX161" fmla="*/ 6368693 w 10232859"/>
              <a:gd name="connsiteY161" fmla="*/ 417845 h 1699043"/>
              <a:gd name="connsiteX162" fmla="*/ 6414811 w 10232859"/>
              <a:gd name="connsiteY162" fmla="*/ 452200 h 1699043"/>
              <a:gd name="connsiteX163" fmla="*/ 6467879 w 10232859"/>
              <a:gd name="connsiteY163" fmla="*/ 468248 h 1699043"/>
              <a:gd name="connsiteX164" fmla="*/ 6564351 w 10232859"/>
              <a:gd name="connsiteY164" fmla="*/ 537518 h 1699043"/>
              <a:gd name="connsiteX165" fmla="*/ 6711178 w 10232859"/>
              <a:gd name="connsiteY165" fmla="*/ 573610 h 1699043"/>
              <a:gd name="connsiteX166" fmla="*/ 6764036 w 10232859"/>
              <a:gd name="connsiteY166" fmla="*/ 588943 h 1699043"/>
              <a:gd name="connsiteX167" fmla="*/ 6858983 w 10232859"/>
              <a:gd name="connsiteY167" fmla="*/ 623723 h 1699043"/>
              <a:gd name="connsiteX168" fmla="*/ 6910661 w 10232859"/>
              <a:gd name="connsiteY168" fmla="*/ 634620 h 1699043"/>
              <a:gd name="connsiteX169" fmla="*/ 6944111 w 10232859"/>
              <a:gd name="connsiteY169" fmla="*/ 659502 h 1699043"/>
              <a:gd name="connsiteX170" fmla="*/ 6965771 w 10232859"/>
              <a:gd name="connsiteY170" fmla="*/ 659931 h 1699043"/>
              <a:gd name="connsiteX171" fmla="*/ 6969639 w 10232859"/>
              <a:gd name="connsiteY171" fmla="*/ 659837 h 1699043"/>
              <a:gd name="connsiteX172" fmla="*/ 6982242 w 10232859"/>
              <a:gd name="connsiteY172" fmla="*/ 663112 h 1699043"/>
              <a:gd name="connsiteX173" fmla="*/ 6989387 w 10232859"/>
              <a:gd name="connsiteY173" fmla="*/ 659474 h 1699043"/>
              <a:gd name="connsiteX174" fmla="*/ 7010930 w 10232859"/>
              <a:gd name="connsiteY174" fmla="*/ 661134 h 1699043"/>
              <a:gd name="connsiteX175" fmla="*/ 7033125 w 10232859"/>
              <a:gd name="connsiteY175" fmla="*/ 668436 h 1699043"/>
              <a:gd name="connsiteX176" fmla="*/ 7134461 w 10232859"/>
              <a:gd name="connsiteY176" fmla="*/ 708192 h 1699043"/>
              <a:gd name="connsiteX177" fmla="*/ 7197450 w 10232859"/>
              <a:gd name="connsiteY177" fmla="*/ 729094 h 1699043"/>
              <a:gd name="connsiteX178" fmla="*/ 7225084 w 10232859"/>
              <a:gd name="connsiteY178" fmla="*/ 732505 h 1699043"/>
              <a:gd name="connsiteX179" fmla="*/ 7261183 w 10232859"/>
              <a:gd name="connsiteY179" fmla="*/ 740313 h 1699043"/>
              <a:gd name="connsiteX180" fmla="*/ 7327760 w 10232859"/>
              <a:gd name="connsiteY180" fmla="*/ 750586 h 1699043"/>
              <a:gd name="connsiteX181" fmla="*/ 7412222 w 10232859"/>
              <a:gd name="connsiteY181" fmla="*/ 770487 h 1699043"/>
              <a:gd name="connsiteX182" fmla="*/ 7457904 w 10232859"/>
              <a:gd name="connsiteY182" fmla="*/ 804321 h 1699043"/>
              <a:gd name="connsiteX183" fmla="*/ 7465795 w 10232859"/>
              <a:gd name="connsiteY183" fmla="*/ 802598 h 1699043"/>
              <a:gd name="connsiteX184" fmla="*/ 7505046 w 10232859"/>
              <a:gd name="connsiteY184" fmla="*/ 816517 h 1699043"/>
              <a:gd name="connsiteX185" fmla="*/ 7623220 w 10232859"/>
              <a:gd name="connsiteY185" fmla="*/ 888520 h 1699043"/>
              <a:gd name="connsiteX186" fmla="*/ 7700458 w 10232859"/>
              <a:gd name="connsiteY186" fmla="*/ 915079 h 1699043"/>
              <a:gd name="connsiteX187" fmla="*/ 7730988 w 10232859"/>
              <a:gd name="connsiteY187" fmla="*/ 920756 h 1699043"/>
              <a:gd name="connsiteX188" fmla="*/ 7781942 w 10232859"/>
              <a:gd name="connsiteY188" fmla="*/ 930503 h 1699043"/>
              <a:gd name="connsiteX189" fmla="*/ 7827704 w 10232859"/>
              <a:gd name="connsiteY189" fmla="*/ 928558 h 1699043"/>
              <a:gd name="connsiteX190" fmla="*/ 7912084 w 10232859"/>
              <a:gd name="connsiteY190" fmla="*/ 963800 h 1699043"/>
              <a:gd name="connsiteX191" fmla="*/ 7982264 w 10232859"/>
              <a:gd name="connsiteY191" fmla="*/ 975773 h 1699043"/>
              <a:gd name="connsiteX192" fmla="*/ 7991272 w 10232859"/>
              <a:gd name="connsiteY192" fmla="*/ 981104 h 1699043"/>
              <a:gd name="connsiteX193" fmla="*/ 8079795 w 10232859"/>
              <a:gd name="connsiteY193" fmla="*/ 982983 h 1699043"/>
              <a:gd name="connsiteX194" fmla="*/ 8150881 w 10232859"/>
              <a:gd name="connsiteY194" fmla="*/ 990411 h 1699043"/>
              <a:gd name="connsiteX195" fmla="*/ 8172106 w 10232859"/>
              <a:gd name="connsiteY195" fmla="*/ 990512 h 1699043"/>
              <a:gd name="connsiteX196" fmla="*/ 8196076 w 10232859"/>
              <a:gd name="connsiteY196" fmla="*/ 1000078 h 1699043"/>
              <a:gd name="connsiteX197" fmla="*/ 8247463 w 10232859"/>
              <a:gd name="connsiteY197" fmla="*/ 1016332 h 1699043"/>
              <a:gd name="connsiteX198" fmla="*/ 8279272 w 10232859"/>
              <a:gd name="connsiteY198" fmla="*/ 1032921 h 1699043"/>
              <a:gd name="connsiteX199" fmla="*/ 8289611 w 10232859"/>
              <a:gd name="connsiteY199" fmla="*/ 1028630 h 1699043"/>
              <a:gd name="connsiteX200" fmla="*/ 8311483 w 10232859"/>
              <a:gd name="connsiteY200" fmla="*/ 1029399 h 1699043"/>
              <a:gd name="connsiteX201" fmla="*/ 8399489 w 10232859"/>
              <a:gd name="connsiteY201" fmla="*/ 1048562 h 1699043"/>
              <a:gd name="connsiteX202" fmla="*/ 8415973 w 10232859"/>
              <a:gd name="connsiteY202" fmla="*/ 1049660 h 1699043"/>
              <a:gd name="connsiteX203" fmla="*/ 8433326 w 10232859"/>
              <a:gd name="connsiteY203" fmla="*/ 1057881 h 1699043"/>
              <a:gd name="connsiteX204" fmla="*/ 8502328 w 10232859"/>
              <a:gd name="connsiteY204" fmla="*/ 1091498 h 1699043"/>
              <a:gd name="connsiteX205" fmla="*/ 8534346 w 10232859"/>
              <a:gd name="connsiteY205" fmla="*/ 1106980 h 1699043"/>
              <a:gd name="connsiteX206" fmla="*/ 8534980 w 10232859"/>
              <a:gd name="connsiteY206" fmla="*/ 1110861 h 1699043"/>
              <a:gd name="connsiteX207" fmla="*/ 8544104 w 10232859"/>
              <a:gd name="connsiteY207" fmla="*/ 1108406 h 1699043"/>
              <a:gd name="connsiteX208" fmla="*/ 8567742 w 10232859"/>
              <a:gd name="connsiteY208" fmla="*/ 1117590 h 1699043"/>
              <a:gd name="connsiteX209" fmla="*/ 8633779 w 10232859"/>
              <a:gd name="connsiteY209" fmla="*/ 1139226 h 1699043"/>
              <a:gd name="connsiteX210" fmla="*/ 8676965 w 10232859"/>
              <a:gd name="connsiteY210" fmla="*/ 1156949 h 1699043"/>
              <a:gd name="connsiteX211" fmla="*/ 8698944 w 10232859"/>
              <a:gd name="connsiteY211" fmla="*/ 1156939 h 1699043"/>
              <a:gd name="connsiteX212" fmla="*/ 8732793 w 10232859"/>
              <a:gd name="connsiteY212" fmla="*/ 1172972 h 1699043"/>
              <a:gd name="connsiteX213" fmla="*/ 8751897 w 10232859"/>
              <a:gd name="connsiteY213" fmla="*/ 1190886 h 1699043"/>
              <a:gd name="connsiteX214" fmla="*/ 8793564 w 10232859"/>
              <a:gd name="connsiteY214" fmla="*/ 1172572 h 1699043"/>
              <a:gd name="connsiteX215" fmla="*/ 8834270 w 10232859"/>
              <a:gd name="connsiteY215" fmla="*/ 1206624 h 1699043"/>
              <a:gd name="connsiteX216" fmla="*/ 8853872 w 10232859"/>
              <a:gd name="connsiteY216" fmla="*/ 1214714 h 1699043"/>
              <a:gd name="connsiteX217" fmla="*/ 8861901 w 10232859"/>
              <a:gd name="connsiteY217" fmla="*/ 1211375 h 1699043"/>
              <a:gd name="connsiteX218" fmla="*/ 8874168 w 10232859"/>
              <a:gd name="connsiteY218" fmla="*/ 1213967 h 1699043"/>
              <a:gd name="connsiteX219" fmla="*/ 8871123 w 10232859"/>
              <a:gd name="connsiteY219" fmla="*/ 1221160 h 1699043"/>
              <a:gd name="connsiteX220" fmla="*/ 8903537 w 10232859"/>
              <a:gd name="connsiteY220" fmla="*/ 1230588 h 1699043"/>
              <a:gd name="connsiteX221" fmla="*/ 8933767 w 10232859"/>
              <a:gd name="connsiteY221" fmla="*/ 1263368 h 1699043"/>
              <a:gd name="connsiteX222" fmla="*/ 8985765 w 10232859"/>
              <a:gd name="connsiteY222" fmla="*/ 1287664 h 1699043"/>
              <a:gd name="connsiteX223" fmla="*/ 9071444 w 10232859"/>
              <a:gd name="connsiteY223" fmla="*/ 1317305 h 1699043"/>
              <a:gd name="connsiteX224" fmla="*/ 9096711 w 10232859"/>
              <a:gd name="connsiteY224" fmla="*/ 1327777 h 1699043"/>
              <a:gd name="connsiteX225" fmla="*/ 9338853 w 10232859"/>
              <a:gd name="connsiteY225" fmla="*/ 1448046 h 1699043"/>
              <a:gd name="connsiteX226" fmla="*/ 9520814 w 10232859"/>
              <a:gd name="connsiteY226" fmla="*/ 1449827 h 1699043"/>
              <a:gd name="connsiteX227" fmla="*/ 9702271 w 10232859"/>
              <a:gd name="connsiteY227" fmla="*/ 1488553 h 1699043"/>
              <a:gd name="connsiteX228" fmla="*/ 9744273 w 10232859"/>
              <a:gd name="connsiteY228" fmla="*/ 1523512 h 1699043"/>
              <a:gd name="connsiteX229" fmla="*/ 9771903 w 10232859"/>
              <a:gd name="connsiteY229" fmla="*/ 1530034 h 1699043"/>
              <a:gd name="connsiteX230" fmla="*/ 9818565 w 10232859"/>
              <a:gd name="connsiteY230" fmla="*/ 1538545 h 1699043"/>
              <a:gd name="connsiteX231" fmla="*/ 9882202 w 10232859"/>
              <a:gd name="connsiteY231" fmla="*/ 1565888 h 1699043"/>
              <a:gd name="connsiteX232" fmla="*/ 10022025 w 10232859"/>
              <a:gd name="connsiteY232" fmla="*/ 1599696 h 1699043"/>
              <a:gd name="connsiteX233" fmla="*/ 10220406 w 10232859"/>
              <a:gd name="connsiteY233" fmla="*/ 1677005 h 1699043"/>
              <a:gd name="connsiteX234" fmla="*/ 10232859 w 10232859"/>
              <a:gd name="connsiteY234" fmla="*/ 1699043 h 1699043"/>
              <a:gd name="connsiteX235" fmla="*/ 0 w 10232859"/>
              <a:gd name="connsiteY235" fmla="*/ 1699043 h 1699043"/>
              <a:gd name="connsiteX236" fmla="*/ 0 w 10232859"/>
              <a:gd name="connsiteY236" fmla="*/ 21828 h 1699043"/>
              <a:gd name="connsiteX237" fmla="*/ 8097 w 10232859"/>
              <a:gd name="connsiteY237" fmla="*/ 24355 h 1699043"/>
              <a:gd name="connsiteX238" fmla="*/ 77128 w 10232859"/>
              <a:gd name="connsiteY238" fmla="*/ 6867 h 1699043"/>
              <a:gd name="connsiteX239" fmla="*/ 188338 w 10232859"/>
              <a:gd name="connsiteY239" fmla="*/ 5079 h 1699043"/>
              <a:gd name="connsiteX240" fmla="*/ 298809 w 10232859"/>
              <a:gd name="connsiteY240" fmla="*/ 6198 h 1699043"/>
              <a:gd name="connsiteX241" fmla="*/ 338985 w 10232859"/>
              <a:gd name="connsiteY241" fmla="*/ 8006 h 1699043"/>
              <a:gd name="connsiteX242" fmla="*/ 409815 w 10232859"/>
              <a:gd name="connsiteY242"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5990524 w 10232859"/>
              <a:gd name="connsiteY146" fmla="*/ 350618 h 1699043"/>
              <a:gd name="connsiteX147" fmla="*/ 6029302 w 10232859"/>
              <a:gd name="connsiteY147" fmla="*/ 361365 h 1699043"/>
              <a:gd name="connsiteX148" fmla="*/ 6086225 w 10232859"/>
              <a:gd name="connsiteY148" fmla="*/ 339621 h 1699043"/>
              <a:gd name="connsiteX149" fmla="*/ 6105063 w 10232859"/>
              <a:gd name="connsiteY149" fmla="*/ 347340 h 1699043"/>
              <a:gd name="connsiteX150" fmla="*/ 6195166 w 10232859"/>
              <a:gd name="connsiteY150" fmla="*/ 360190 h 1699043"/>
              <a:gd name="connsiteX151" fmla="*/ 6216259 w 10232859"/>
              <a:gd name="connsiteY151" fmla="*/ 363365 h 1699043"/>
              <a:gd name="connsiteX152" fmla="*/ 6228331 w 10232859"/>
              <a:gd name="connsiteY152" fmla="*/ 364034 h 1699043"/>
              <a:gd name="connsiteX153" fmla="*/ 6229602 w 10232859"/>
              <a:gd name="connsiteY153" fmla="*/ 363414 h 1699043"/>
              <a:gd name="connsiteX154" fmla="*/ 6258988 w 10232859"/>
              <a:gd name="connsiteY154" fmla="*/ 378660 h 1699043"/>
              <a:gd name="connsiteX155" fmla="*/ 6264106 w 10232859"/>
              <a:gd name="connsiteY155" fmla="*/ 379141 h 1699043"/>
              <a:gd name="connsiteX156" fmla="*/ 6281703 w 10232859"/>
              <a:gd name="connsiteY156" fmla="*/ 391054 h 1699043"/>
              <a:gd name="connsiteX157" fmla="*/ 6291622 w 10232859"/>
              <a:gd name="connsiteY157" fmla="*/ 396155 h 1699043"/>
              <a:gd name="connsiteX158" fmla="*/ 6292712 w 10232859"/>
              <a:gd name="connsiteY158" fmla="*/ 399771 h 1699043"/>
              <a:gd name="connsiteX159" fmla="*/ 6308227 w 10232859"/>
              <a:gd name="connsiteY159" fmla="*/ 406196 h 1699043"/>
              <a:gd name="connsiteX160" fmla="*/ 6328981 w 10232859"/>
              <a:gd name="connsiteY160" fmla="*/ 409495 h 1699043"/>
              <a:gd name="connsiteX161" fmla="*/ 6368693 w 10232859"/>
              <a:gd name="connsiteY161" fmla="*/ 417845 h 1699043"/>
              <a:gd name="connsiteX162" fmla="*/ 6414811 w 10232859"/>
              <a:gd name="connsiteY162" fmla="*/ 452200 h 1699043"/>
              <a:gd name="connsiteX163" fmla="*/ 6467879 w 10232859"/>
              <a:gd name="connsiteY163" fmla="*/ 468248 h 1699043"/>
              <a:gd name="connsiteX164" fmla="*/ 6564351 w 10232859"/>
              <a:gd name="connsiteY164" fmla="*/ 537518 h 1699043"/>
              <a:gd name="connsiteX165" fmla="*/ 6711178 w 10232859"/>
              <a:gd name="connsiteY165" fmla="*/ 573610 h 1699043"/>
              <a:gd name="connsiteX166" fmla="*/ 6764036 w 10232859"/>
              <a:gd name="connsiteY166" fmla="*/ 588943 h 1699043"/>
              <a:gd name="connsiteX167" fmla="*/ 6858983 w 10232859"/>
              <a:gd name="connsiteY167" fmla="*/ 623723 h 1699043"/>
              <a:gd name="connsiteX168" fmla="*/ 6910661 w 10232859"/>
              <a:gd name="connsiteY168" fmla="*/ 634620 h 1699043"/>
              <a:gd name="connsiteX169" fmla="*/ 6944111 w 10232859"/>
              <a:gd name="connsiteY169" fmla="*/ 659502 h 1699043"/>
              <a:gd name="connsiteX170" fmla="*/ 6965771 w 10232859"/>
              <a:gd name="connsiteY170" fmla="*/ 659931 h 1699043"/>
              <a:gd name="connsiteX171" fmla="*/ 6969639 w 10232859"/>
              <a:gd name="connsiteY171" fmla="*/ 659837 h 1699043"/>
              <a:gd name="connsiteX172" fmla="*/ 6982242 w 10232859"/>
              <a:gd name="connsiteY172" fmla="*/ 663112 h 1699043"/>
              <a:gd name="connsiteX173" fmla="*/ 6989387 w 10232859"/>
              <a:gd name="connsiteY173" fmla="*/ 659474 h 1699043"/>
              <a:gd name="connsiteX174" fmla="*/ 7010930 w 10232859"/>
              <a:gd name="connsiteY174" fmla="*/ 661134 h 1699043"/>
              <a:gd name="connsiteX175" fmla="*/ 7033125 w 10232859"/>
              <a:gd name="connsiteY175" fmla="*/ 668436 h 1699043"/>
              <a:gd name="connsiteX176" fmla="*/ 7134461 w 10232859"/>
              <a:gd name="connsiteY176" fmla="*/ 708192 h 1699043"/>
              <a:gd name="connsiteX177" fmla="*/ 7197450 w 10232859"/>
              <a:gd name="connsiteY177" fmla="*/ 729094 h 1699043"/>
              <a:gd name="connsiteX178" fmla="*/ 7225084 w 10232859"/>
              <a:gd name="connsiteY178" fmla="*/ 732505 h 1699043"/>
              <a:gd name="connsiteX179" fmla="*/ 7261183 w 10232859"/>
              <a:gd name="connsiteY179" fmla="*/ 740313 h 1699043"/>
              <a:gd name="connsiteX180" fmla="*/ 7327760 w 10232859"/>
              <a:gd name="connsiteY180" fmla="*/ 750586 h 1699043"/>
              <a:gd name="connsiteX181" fmla="*/ 7412222 w 10232859"/>
              <a:gd name="connsiteY181" fmla="*/ 770487 h 1699043"/>
              <a:gd name="connsiteX182" fmla="*/ 7457904 w 10232859"/>
              <a:gd name="connsiteY182" fmla="*/ 804321 h 1699043"/>
              <a:gd name="connsiteX183" fmla="*/ 7465795 w 10232859"/>
              <a:gd name="connsiteY183" fmla="*/ 802598 h 1699043"/>
              <a:gd name="connsiteX184" fmla="*/ 7505046 w 10232859"/>
              <a:gd name="connsiteY184" fmla="*/ 816517 h 1699043"/>
              <a:gd name="connsiteX185" fmla="*/ 7623220 w 10232859"/>
              <a:gd name="connsiteY185" fmla="*/ 888520 h 1699043"/>
              <a:gd name="connsiteX186" fmla="*/ 7700458 w 10232859"/>
              <a:gd name="connsiteY186" fmla="*/ 915079 h 1699043"/>
              <a:gd name="connsiteX187" fmla="*/ 7730988 w 10232859"/>
              <a:gd name="connsiteY187" fmla="*/ 920756 h 1699043"/>
              <a:gd name="connsiteX188" fmla="*/ 7781942 w 10232859"/>
              <a:gd name="connsiteY188" fmla="*/ 930503 h 1699043"/>
              <a:gd name="connsiteX189" fmla="*/ 7827704 w 10232859"/>
              <a:gd name="connsiteY189" fmla="*/ 928558 h 1699043"/>
              <a:gd name="connsiteX190" fmla="*/ 7912084 w 10232859"/>
              <a:gd name="connsiteY190" fmla="*/ 963800 h 1699043"/>
              <a:gd name="connsiteX191" fmla="*/ 7982264 w 10232859"/>
              <a:gd name="connsiteY191" fmla="*/ 975773 h 1699043"/>
              <a:gd name="connsiteX192" fmla="*/ 7991272 w 10232859"/>
              <a:gd name="connsiteY192" fmla="*/ 981104 h 1699043"/>
              <a:gd name="connsiteX193" fmla="*/ 8079795 w 10232859"/>
              <a:gd name="connsiteY193" fmla="*/ 982983 h 1699043"/>
              <a:gd name="connsiteX194" fmla="*/ 8150881 w 10232859"/>
              <a:gd name="connsiteY194" fmla="*/ 990411 h 1699043"/>
              <a:gd name="connsiteX195" fmla="*/ 8172106 w 10232859"/>
              <a:gd name="connsiteY195" fmla="*/ 990512 h 1699043"/>
              <a:gd name="connsiteX196" fmla="*/ 8196076 w 10232859"/>
              <a:gd name="connsiteY196" fmla="*/ 1000078 h 1699043"/>
              <a:gd name="connsiteX197" fmla="*/ 8247463 w 10232859"/>
              <a:gd name="connsiteY197" fmla="*/ 1016332 h 1699043"/>
              <a:gd name="connsiteX198" fmla="*/ 8279272 w 10232859"/>
              <a:gd name="connsiteY198" fmla="*/ 1032921 h 1699043"/>
              <a:gd name="connsiteX199" fmla="*/ 8289611 w 10232859"/>
              <a:gd name="connsiteY199" fmla="*/ 1028630 h 1699043"/>
              <a:gd name="connsiteX200" fmla="*/ 8311483 w 10232859"/>
              <a:gd name="connsiteY200" fmla="*/ 1029399 h 1699043"/>
              <a:gd name="connsiteX201" fmla="*/ 8399489 w 10232859"/>
              <a:gd name="connsiteY201" fmla="*/ 1048562 h 1699043"/>
              <a:gd name="connsiteX202" fmla="*/ 8415973 w 10232859"/>
              <a:gd name="connsiteY202" fmla="*/ 1049660 h 1699043"/>
              <a:gd name="connsiteX203" fmla="*/ 8433326 w 10232859"/>
              <a:gd name="connsiteY203" fmla="*/ 1057881 h 1699043"/>
              <a:gd name="connsiteX204" fmla="*/ 8502328 w 10232859"/>
              <a:gd name="connsiteY204" fmla="*/ 1091498 h 1699043"/>
              <a:gd name="connsiteX205" fmla="*/ 8534346 w 10232859"/>
              <a:gd name="connsiteY205" fmla="*/ 1106980 h 1699043"/>
              <a:gd name="connsiteX206" fmla="*/ 8534980 w 10232859"/>
              <a:gd name="connsiteY206" fmla="*/ 1110861 h 1699043"/>
              <a:gd name="connsiteX207" fmla="*/ 8544104 w 10232859"/>
              <a:gd name="connsiteY207" fmla="*/ 1108406 h 1699043"/>
              <a:gd name="connsiteX208" fmla="*/ 8567742 w 10232859"/>
              <a:gd name="connsiteY208" fmla="*/ 1117590 h 1699043"/>
              <a:gd name="connsiteX209" fmla="*/ 8633779 w 10232859"/>
              <a:gd name="connsiteY209" fmla="*/ 1139226 h 1699043"/>
              <a:gd name="connsiteX210" fmla="*/ 8676965 w 10232859"/>
              <a:gd name="connsiteY210" fmla="*/ 1156949 h 1699043"/>
              <a:gd name="connsiteX211" fmla="*/ 8698944 w 10232859"/>
              <a:gd name="connsiteY211" fmla="*/ 1156939 h 1699043"/>
              <a:gd name="connsiteX212" fmla="*/ 8751897 w 10232859"/>
              <a:gd name="connsiteY212" fmla="*/ 1190886 h 1699043"/>
              <a:gd name="connsiteX213" fmla="*/ 8793564 w 10232859"/>
              <a:gd name="connsiteY213" fmla="*/ 1172572 h 1699043"/>
              <a:gd name="connsiteX214" fmla="*/ 8834270 w 10232859"/>
              <a:gd name="connsiteY214" fmla="*/ 1206624 h 1699043"/>
              <a:gd name="connsiteX215" fmla="*/ 8853872 w 10232859"/>
              <a:gd name="connsiteY215" fmla="*/ 1214714 h 1699043"/>
              <a:gd name="connsiteX216" fmla="*/ 8861901 w 10232859"/>
              <a:gd name="connsiteY216" fmla="*/ 1211375 h 1699043"/>
              <a:gd name="connsiteX217" fmla="*/ 8874168 w 10232859"/>
              <a:gd name="connsiteY217" fmla="*/ 1213967 h 1699043"/>
              <a:gd name="connsiteX218" fmla="*/ 8871123 w 10232859"/>
              <a:gd name="connsiteY218" fmla="*/ 1221160 h 1699043"/>
              <a:gd name="connsiteX219" fmla="*/ 8903537 w 10232859"/>
              <a:gd name="connsiteY219" fmla="*/ 1230588 h 1699043"/>
              <a:gd name="connsiteX220" fmla="*/ 8933767 w 10232859"/>
              <a:gd name="connsiteY220" fmla="*/ 1263368 h 1699043"/>
              <a:gd name="connsiteX221" fmla="*/ 8985765 w 10232859"/>
              <a:gd name="connsiteY221" fmla="*/ 1287664 h 1699043"/>
              <a:gd name="connsiteX222" fmla="*/ 9071444 w 10232859"/>
              <a:gd name="connsiteY222" fmla="*/ 1317305 h 1699043"/>
              <a:gd name="connsiteX223" fmla="*/ 9096711 w 10232859"/>
              <a:gd name="connsiteY223" fmla="*/ 1327777 h 1699043"/>
              <a:gd name="connsiteX224" fmla="*/ 9338853 w 10232859"/>
              <a:gd name="connsiteY224" fmla="*/ 1448046 h 1699043"/>
              <a:gd name="connsiteX225" fmla="*/ 9520814 w 10232859"/>
              <a:gd name="connsiteY225" fmla="*/ 1449827 h 1699043"/>
              <a:gd name="connsiteX226" fmla="*/ 9702271 w 10232859"/>
              <a:gd name="connsiteY226" fmla="*/ 1488553 h 1699043"/>
              <a:gd name="connsiteX227" fmla="*/ 9744273 w 10232859"/>
              <a:gd name="connsiteY227" fmla="*/ 1523512 h 1699043"/>
              <a:gd name="connsiteX228" fmla="*/ 9771903 w 10232859"/>
              <a:gd name="connsiteY228" fmla="*/ 1530034 h 1699043"/>
              <a:gd name="connsiteX229" fmla="*/ 9818565 w 10232859"/>
              <a:gd name="connsiteY229" fmla="*/ 1538545 h 1699043"/>
              <a:gd name="connsiteX230" fmla="*/ 9882202 w 10232859"/>
              <a:gd name="connsiteY230" fmla="*/ 1565888 h 1699043"/>
              <a:gd name="connsiteX231" fmla="*/ 10022025 w 10232859"/>
              <a:gd name="connsiteY231" fmla="*/ 1599696 h 1699043"/>
              <a:gd name="connsiteX232" fmla="*/ 10220406 w 10232859"/>
              <a:gd name="connsiteY232" fmla="*/ 1677005 h 1699043"/>
              <a:gd name="connsiteX233" fmla="*/ 10232859 w 10232859"/>
              <a:gd name="connsiteY233" fmla="*/ 1699043 h 1699043"/>
              <a:gd name="connsiteX234" fmla="*/ 0 w 10232859"/>
              <a:gd name="connsiteY234" fmla="*/ 1699043 h 1699043"/>
              <a:gd name="connsiteX235" fmla="*/ 0 w 10232859"/>
              <a:gd name="connsiteY235" fmla="*/ 21828 h 1699043"/>
              <a:gd name="connsiteX236" fmla="*/ 8097 w 10232859"/>
              <a:gd name="connsiteY236" fmla="*/ 24355 h 1699043"/>
              <a:gd name="connsiteX237" fmla="*/ 77128 w 10232859"/>
              <a:gd name="connsiteY237" fmla="*/ 6867 h 1699043"/>
              <a:gd name="connsiteX238" fmla="*/ 188338 w 10232859"/>
              <a:gd name="connsiteY238" fmla="*/ 5079 h 1699043"/>
              <a:gd name="connsiteX239" fmla="*/ 298809 w 10232859"/>
              <a:gd name="connsiteY239" fmla="*/ 6198 h 1699043"/>
              <a:gd name="connsiteX240" fmla="*/ 338985 w 10232859"/>
              <a:gd name="connsiteY240" fmla="*/ 8006 h 1699043"/>
              <a:gd name="connsiteX241" fmla="*/ 409815 w 10232859"/>
              <a:gd name="connsiteY241"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5990524 w 10232859"/>
              <a:gd name="connsiteY146" fmla="*/ 350618 h 1699043"/>
              <a:gd name="connsiteX147" fmla="*/ 6029302 w 10232859"/>
              <a:gd name="connsiteY147" fmla="*/ 361365 h 1699043"/>
              <a:gd name="connsiteX148" fmla="*/ 6086225 w 10232859"/>
              <a:gd name="connsiteY148" fmla="*/ 339621 h 1699043"/>
              <a:gd name="connsiteX149" fmla="*/ 6105063 w 10232859"/>
              <a:gd name="connsiteY149" fmla="*/ 347340 h 1699043"/>
              <a:gd name="connsiteX150" fmla="*/ 6195166 w 10232859"/>
              <a:gd name="connsiteY150" fmla="*/ 360190 h 1699043"/>
              <a:gd name="connsiteX151" fmla="*/ 6216259 w 10232859"/>
              <a:gd name="connsiteY151" fmla="*/ 363365 h 1699043"/>
              <a:gd name="connsiteX152" fmla="*/ 6228331 w 10232859"/>
              <a:gd name="connsiteY152" fmla="*/ 364034 h 1699043"/>
              <a:gd name="connsiteX153" fmla="*/ 6229602 w 10232859"/>
              <a:gd name="connsiteY153" fmla="*/ 363414 h 1699043"/>
              <a:gd name="connsiteX154" fmla="*/ 6258988 w 10232859"/>
              <a:gd name="connsiteY154" fmla="*/ 378660 h 1699043"/>
              <a:gd name="connsiteX155" fmla="*/ 6264106 w 10232859"/>
              <a:gd name="connsiteY155" fmla="*/ 379141 h 1699043"/>
              <a:gd name="connsiteX156" fmla="*/ 6281703 w 10232859"/>
              <a:gd name="connsiteY156" fmla="*/ 391054 h 1699043"/>
              <a:gd name="connsiteX157" fmla="*/ 6291622 w 10232859"/>
              <a:gd name="connsiteY157" fmla="*/ 396155 h 1699043"/>
              <a:gd name="connsiteX158" fmla="*/ 6292712 w 10232859"/>
              <a:gd name="connsiteY158" fmla="*/ 399771 h 1699043"/>
              <a:gd name="connsiteX159" fmla="*/ 6308227 w 10232859"/>
              <a:gd name="connsiteY159" fmla="*/ 406196 h 1699043"/>
              <a:gd name="connsiteX160" fmla="*/ 6328981 w 10232859"/>
              <a:gd name="connsiteY160" fmla="*/ 409495 h 1699043"/>
              <a:gd name="connsiteX161" fmla="*/ 6368693 w 10232859"/>
              <a:gd name="connsiteY161" fmla="*/ 417845 h 1699043"/>
              <a:gd name="connsiteX162" fmla="*/ 6414811 w 10232859"/>
              <a:gd name="connsiteY162" fmla="*/ 452200 h 1699043"/>
              <a:gd name="connsiteX163" fmla="*/ 6467879 w 10232859"/>
              <a:gd name="connsiteY163" fmla="*/ 468248 h 1699043"/>
              <a:gd name="connsiteX164" fmla="*/ 6564351 w 10232859"/>
              <a:gd name="connsiteY164" fmla="*/ 537518 h 1699043"/>
              <a:gd name="connsiteX165" fmla="*/ 6711178 w 10232859"/>
              <a:gd name="connsiteY165" fmla="*/ 573610 h 1699043"/>
              <a:gd name="connsiteX166" fmla="*/ 6764036 w 10232859"/>
              <a:gd name="connsiteY166" fmla="*/ 588943 h 1699043"/>
              <a:gd name="connsiteX167" fmla="*/ 6858983 w 10232859"/>
              <a:gd name="connsiteY167" fmla="*/ 623723 h 1699043"/>
              <a:gd name="connsiteX168" fmla="*/ 6910661 w 10232859"/>
              <a:gd name="connsiteY168" fmla="*/ 634620 h 1699043"/>
              <a:gd name="connsiteX169" fmla="*/ 6944111 w 10232859"/>
              <a:gd name="connsiteY169" fmla="*/ 659502 h 1699043"/>
              <a:gd name="connsiteX170" fmla="*/ 6965771 w 10232859"/>
              <a:gd name="connsiteY170" fmla="*/ 659931 h 1699043"/>
              <a:gd name="connsiteX171" fmla="*/ 6969639 w 10232859"/>
              <a:gd name="connsiteY171" fmla="*/ 659837 h 1699043"/>
              <a:gd name="connsiteX172" fmla="*/ 6982242 w 10232859"/>
              <a:gd name="connsiteY172" fmla="*/ 663112 h 1699043"/>
              <a:gd name="connsiteX173" fmla="*/ 6989387 w 10232859"/>
              <a:gd name="connsiteY173" fmla="*/ 659474 h 1699043"/>
              <a:gd name="connsiteX174" fmla="*/ 7010930 w 10232859"/>
              <a:gd name="connsiteY174" fmla="*/ 661134 h 1699043"/>
              <a:gd name="connsiteX175" fmla="*/ 7033125 w 10232859"/>
              <a:gd name="connsiteY175" fmla="*/ 668436 h 1699043"/>
              <a:gd name="connsiteX176" fmla="*/ 7134461 w 10232859"/>
              <a:gd name="connsiteY176" fmla="*/ 708192 h 1699043"/>
              <a:gd name="connsiteX177" fmla="*/ 7197450 w 10232859"/>
              <a:gd name="connsiteY177" fmla="*/ 729094 h 1699043"/>
              <a:gd name="connsiteX178" fmla="*/ 7225084 w 10232859"/>
              <a:gd name="connsiteY178" fmla="*/ 732505 h 1699043"/>
              <a:gd name="connsiteX179" fmla="*/ 7261183 w 10232859"/>
              <a:gd name="connsiteY179" fmla="*/ 740313 h 1699043"/>
              <a:gd name="connsiteX180" fmla="*/ 7327760 w 10232859"/>
              <a:gd name="connsiteY180" fmla="*/ 750586 h 1699043"/>
              <a:gd name="connsiteX181" fmla="*/ 7412222 w 10232859"/>
              <a:gd name="connsiteY181" fmla="*/ 770487 h 1699043"/>
              <a:gd name="connsiteX182" fmla="*/ 7457904 w 10232859"/>
              <a:gd name="connsiteY182" fmla="*/ 804321 h 1699043"/>
              <a:gd name="connsiteX183" fmla="*/ 7465795 w 10232859"/>
              <a:gd name="connsiteY183" fmla="*/ 802598 h 1699043"/>
              <a:gd name="connsiteX184" fmla="*/ 7505046 w 10232859"/>
              <a:gd name="connsiteY184" fmla="*/ 816517 h 1699043"/>
              <a:gd name="connsiteX185" fmla="*/ 7623220 w 10232859"/>
              <a:gd name="connsiteY185" fmla="*/ 888520 h 1699043"/>
              <a:gd name="connsiteX186" fmla="*/ 7700458 w 10232859"/>
              <a:gd name="connsiteY186" fmla="*/ 915079 h 1699043"/>
              <a:gd name="connsiteX187" fmla="*/ 7730988 w 10232859"/>
              <a:gd name="connsiteY187" fmla="*/ 920756 h 1699043"/>
              <a:gd name="connsiteX188" fmla="*/ 7781942 w 10232859"/>
              <a:gd name="connsiteY188" fmla="*/ 930503 h 1699043"/>
              <a:gd name="connsiteX189" fmla="*/ 7827704 w 10232859"/>
              <a:gd name="connsiteY189" fmla="*/ 928558 h 1699043"/>
              <a:gd name="connsiteX190" fmla="*/ 7912084 w 10232859"/>
              <a:gd name="connsiteY190" fmla="*/ 963800 h 1699043"/>
              <a:gd name="connsiteX191" fmla="*/ 7982264 w 10232859"/>
              <a:gd name="connsiteY191" fmla="*/ 975773 h 1699043"/>
              <a:gd name="connsiteX192" fmla="*/ 7991272 w 10232859"/>
              <a:gd name="connsiteY192" fmla="*/ 981104 h 1699043"/>
              <a:gd name="connsiteX193" fmla="*/ 8079795 w 10232859"/>
              <a:gd name="connsiteY193" fmla="*/ 982983 h 1699043"/>
              <a:gd name="connsiteX194" fmla="*/ 8150881 w 10232859"/>
              <a:gd name="connsiteY194" fmla="*/ 990411 h 1699043"/>
              <a:gd name="connsiteX195" fmla="*/ 8172106 w 10232859"/>
              <a:gd name="connsiteY195" fmla="*/ 990512 h 1699043"/>
              <a:gd name="connsiteX196" fmla="*/ 8196076 w 10232859"/>
              <a:gd name="connsiteY196" fmla="*/ 1000078 h 1699043"/>
              <a:gd name="connsiteX197" fmla="*/ 8247463 w 10232859"/>
              <a:gd name="connsiteY197" fmla="*/ 1016332 h 1699043"/>
              <a:gd name="connsiteX198" fmla="*/ 8279272 w 10232859"/>
              <a:gd name="connsiteY198" fmla="*/ 1032921 h 1699043"/>
              <a:gd name="connsiteX199" fmla="*/ 8289611 w 10232859"/>
              <a:gd name="connsiteY199" fmla="*/ 1028630 h 1699043"/>
              <a:gd name="connsiteX200" fmla="*/ 8311483 w 10232859"/>
              <a:gd name="connsiteY200" fmla="*/ 1029399 h 1699043"/>
              <a:gd name="connsiteX201" fmla="*/ 8399489 w 10232859"/>
              <a:gd name="connsiteY201" fmla="*/ 1048562 h 1699043"/>
              <a:gd name="connsiteX202" fmla="*/ 8415973 w 10232859"/>
              <a:gd name="connsiteY202" fmla="*/ 1049660 h 1699043"/>
              <a:gd name="connsiteX203" fmla="*/ 8433326 w 10232859"/>
              <a:gd name="connsiteY203" fmla="*/ 1057881 h 1699043"/>
              <a:gd name="connsiteX204" fmla="*/ 8502328 w 10232859"/>
              <a:gd name="connsiteY204" fmla="*/ 1091498 h 1699043"/>
              <a:gd name="connsiteX205" fmla="*/ 8534346 w 10232859"/>
              <a:gd name="connsiteY205" fmla="*/ 1106980 h 1699043"/>
              <a:gd name="connsiteX206" fmla="*/ 8534980 w 10232859"/>
              <a:gd name="connsiteY206" fmla="*/ 1110861 h 1699043"/>
              <a:gd name="connsiteX207" fmla="*/ 8544104 w 10232859"/>
              <a:gd name="connsiteY207" fmla="*/ 1108406 h 1699043"/>
              <a:gd name="connsiteX208" fmla="*/ 8567742 w 10232859"/>
              <a:gd name="connsiteY208" fmla="*/ 1117590 h 1699043"/>
              <a:gd name="connsiteX209" fmla="*/ 8633779 w 10232859"/>
              <a:gd name="connsiteY209" fmla="*/ 1139226 h 1699043"/>
              <a:gd name="connsiteX210" fmla="*/ 8676965 w 10232859"/>
              <a:gd name="connsiteY210" fmla="*/ 1156949 h 1699043"/>
              <a:gd name="connsiteX211" fmla="*/ 8698944 w 10232859"/>
              <a:gd name="connsiteY211" fmla="*/ 1156939 h 1699043"/>
              <a:gd name="connsiteX212" fmla="*/ 8751897 w 10232859"/>
              <a:gd name="connsiteY212" fmla="*/ 1190886 h 1699043"/>
              <a:gd name="connsiteX213" fmla="*/ 8834270 w 10232859"/>
              <a:gd name="connsiteY213" fmla="*/ 1206624 h 1699043"/>
              <a:gd name="connsiteX214" fmla="*/ 8853872 w 10232859"/>
              <a:gd name="connsiteY214" fmla="*/ 1214714 h 1699043"/>
              <a:gd name="connsiteX215" fmla="*/ 8861901 w 10232859"/>
              <a:gd name="connsiteY215" fmla="*/ 1211375 h 1699043"/>
              <a:gd name="connsiteX216" fmla="*/ 8874168 w 10232859"/>
              <a:gd name="connsiteY216" fmla="*/ 1213967 h 1699043"/>
              <a:gd name="connsiteX217" fmla="*/ 8871123 w 10232859"/>
              <a:gd name="connsiteY217" fmla="*/ 1221160 h 1699043"/>
              <a:gd name="connsiteX218" fmla="*/ 8903537 w 10232859"/>
              <a:gd name="connsiteY218" fmla="*/ 1230588 h 1699043"/>
              <a:gd name="connsiteX219" fmla="*/ 8933767 w 10232859"/>
              <a:gd name="connsiteY219" fmla="*/ 1263368 h 1699043"/>
              <a:gd name="connsiteX220" fmla="*/ 8985765 w 10232859"/>
              <a:gd name="connsiteY220" fmla="*/ 1287664 h 1699043"/>
              <a:gd name="connsiteX221" fmla="*/ 9071444 w 10232859"/>
              <a:gd name="connsiteY221" fmla="*/ 1317305 h 1699043"/>
              <a:gd name="connsiteX222" fmla="*/ 9096711 w 10232859"/>
              <a:gd name="connsiteY222" fmla="*/ 1327777 h 1699043"/>
              <a:gd name="connsiteX223" fmla="*/ 9338853 w 10232859"/>
              <a:gd name="connsiteY223" fmla="*/ 1448046 h 1699043"/>
              <a:gd name="connsiteX224" fmla="*/ 9520814 w 10232859"/>
              <a:gd name="connsiteY224" fmla="*/ 1449827 h 1699043"/>
              <a:gd name="connsiteX225" fmla="*/ 9702271 w 10232859"/>
              <a:gd name="connsiteY225" fmla="*/ 1488553 h 1699043"/>
              <a:gd name="connsiteX226" fmla="*/ 9744273 w 10232859"/>
              <a:gd name="connsiteY226" fmla="*/ 1523512 h 1699043"/>
              <a:gd name="connsiteX227" fmla="*/ 9771903 w 10232859"/>
              <a:gd name="connsiteY227" fmla="*/ 1530034 h 1699043"/>
              <a:gd name="connsiteX228" fmla="*/ 9818565 w 10232859"/>
              <a:gd name="connsiteY228" fmla="*/ 1538545 h 1699043"/>
              <a:gd name="connsiteX229" fmla="*/ 9882202 w 10232859"/>
              <a:gd name="connsiteY229" fmla="*/ 1565888 h 1699043"/>
              <a:gd name="connsiteX230" fmla="*/ 10022025 w 10232859"/>
              <a:gd name="connsiteY230" fmla="*/ 1599696 h 1699043"/>
              <a:gd name="connsiteX231" fmla="*/ 10220406 w 10232859"/>
              <a:gd name="connsiteY231" fmla="*/ 1677005 h 1699043"/>
              <a:gd name="connsiteX232" fmla="*/ 10232859 w 10232859"/>
              <a:gd name="connsiteY232" fmla="*/ 1699043 h 1699043"/>
              <a:gd name="connsiteX233" fmla="*/ 0 w 10232859"/>
              <a:gd name="connsiteY233" fmla="*/ 1699043 h 1699043"/>
              <a:gd name="connsiteX234" fmla="*/ 0 w 10232859"/>
              <a:gd name="connsiteY234" fmla="*/ 21828 h 1699043"/>
              <a:gd name="connsiteX235" fmla="*/ 8097 w 10232859"/>
              <a:gd name="connsiteY235" fmla="*/ 24355 h 1699043"/>
              <a:gd name="connsiteX236" fmla="*/ 77128 w 10232859"/>
              <a:gd name="connsiteY236" fmla="*/ 6867 h 1699043"/>
              <a:gd name="connsiteX237" fmla="*/ 188338 w 10232859"/>
              <a:gd name="connsiteY237" fmla="*/ 5079 h 1699043"/>
              <a:gd name="connsiteX238" fmla="*/ 298809 w 10232859"/>
              <a:gd name="connsiteY238" fmla="*/ 6198 h 1699043"/>
              <a:gd name="connsiteX239" fmla="*/ 338985 w 10232859"/>
              <a:gd name="connsiteY239" fmla="*/ 8006 h 1699043"/>
              <a:gd name="connsiteX240" fmla="*/ 409815 w 10232859"/>
              <a:gd name="connsiteY240"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5990524 w 10232859"/>
              <a:gd name="connsiteY146" fmla="*/ 350618 h 1699043"/>
              <a:gd name="connsiteX147" fmla="*/ 6029302 w 10232859"/>
              <a:gd name="connsiteY147" fmla="*/ 361365 h 1699043"/>
              <a:gd name="connsiteX148" fmla="*/ 6086225 w 10232859"/>
              <a:gd name="connsiteY148" fmla="*/ 339621 h 1699043"/>
              <a:gd name="connsiteX149" fmla="*/ 6105063 w 10232859"/>
              <a:gd name="connsiteY149" fmla="*/ 347340 h 1699043"/>
              <a:gd name="connsiteX150" fmla="*/ 6195166 w 10232859"/>
              <a:gd name="connsiteY150" fmla="*/ 360190 h 1699043"/>
              <a:gd name="connsiteX151" fmla="*/ 6216259 w 10232859"/>
              <a:gd name="connsiteY151" fmla="*/ 363365 h 1699043"/>
              <a:gd name="connsiteX152" fmla="*/ 6228331 w 10232859"/>
              <a:gd name="connsiteY152" fmla="*/ 364034 h 1699043"/>
              <a:gd name="connsiteX153" fmla="*/ 6229602 w 10232859"/>
              <a:gd name="connsiteY153" fmla="*/ 363414 h 1699043"/>
              <a:gd name="connsiteX154" fmla="*/ 6258988 w 10232859"/>
              <a:gd name="connsiteY154" fmla="*/ 378660 h 1699043"/>
              <a:gd name="connsiteX155" fmla="*/ 6264106 w 10232859"/>
              <a:gd name="connsiteY155" fmla="*/ 379141 h 1699043"/>
              <a:gd name="connsiteX156" fmla="*/ 6281703 w 10232859"/>
              <a:gd name="connsiteY156" fmla="*/ 391054 h 1699043"/>
              <a:gd name="connsiteX157" fmla="*/ 6291622 w 10232859"/>
              <a:gd name="connsiteY157" fmla="*/ 396155 h 1699043"/>
              <a:gd name="connsiteX158" fmla="*/ 6292712 w 10232859"/>
              <a:gd name="connsiteY158" fmla="*/ 399771 h 1699043"/>
              <a:gd name="connsiteX159" fmla="*/ 6308227 w 10232859"/>
              <a:gd name="connsiteY159" fmla="*/ 406196 h 1699043"/>
              <a:gd name="connsiteX160" fmla="*/ 6328981 w 10232859"/>
              <a:gd name="connsiteY160" fmla="*/ 409495 h 1699043"/>
              <a:gd name="connsiteX161" fmla="*/ 6368693 w 10232859"/>
              <a:gd name="connsiteY161" fmla="*/ 417845 h 1699043"/>
              <a:gd name="connsiteX162" fmla="*/ 6414811 w 10232859"/>
              <a:gd name="connsiteY162" fmla="*/ 452200 h 1699043"/>
              <a:gd name="connsiteX163" fmla="*/ 6467879 w 10232859"/>
              <a:gd name="connsiteY163" fmla="*/ 468248 h 1699043"/>
              <a:gd name="connsiteX164" fmla="*/ 6564351 w 10232859"/>
              <a:gd name="connsiteY164" fmla="*/ 537518 h 1699043"/>
              <a:gd name="connsiteX165" fmla="*/ 6711178 w 10232859"/>
              <a:gd name="connsiteY165" fmla="*/ 573610 h 1699043"/>
              <a:gd name="connsiteX166" fmla="*/ 6764036 w 10232859"/>
              <a:gd name="connsiteY166" fmla="*/ 588943 h 1699043"/>
              <a:gd name="connsiteX167" fmla="*/ 6858983 w 10232859"/>
              <a:gd name="connsiteY167" fmla="*/ 623723 h 1699043"/>
              <a:gd name="connsiteX168" fmla="*/ 6910661 w 10232859"/>
              <a:gd name="connsiteY168" fmla="*/ 634620 h 1699043"/>
              <a:gd name="connsiteX169" fmla="*/ 6944111 w 10232859"/>
              <a:gd name="connsiteY169" fmla="*/ 659502 h 1699043"/>
              <a:gd name="connsiteX170" fmla="*/ 6965771 w 10232859"/>
              <a:gd name="connsiteY170" fmla="*/ 659931 h 1699043"/>
              <a:gd name="connsiteX171" fmla="*/ 6969639 w 10232859"/>
              <a:gd name="connsiteY171" fmla="*/ 659837 h 1699043"/>
              <a:gd name="connsiteX172" fmla="*/ 6982242 w 10232859"/>
              <a:gd name="connsiteY172" fmla="*/ 663112 h 1699043"/>
              <a:gd name="connsiteX173" fmla="*/ 6989387 w 10232859"/>
              <a:gd name="connsiteY173" fmla="*/ 659474 h 1699043"/>
              <a:gd name="connsiteX174" fmla="*/ 7010930 w 10232859"/>
              <a:gd name="connsiteY174" fmla="*/ 661134 h 1699043"/>
              <a:gd name="connsiteX175" fmla="*/ 7033125 w 10232859"/>
              <a:gd name="connsiteY175" fmla="*/ 668436 h 1699043"/>
              <a:gd name="connsiteX176" fmla="*/ 7134461 w 10232859"/>
              <a:gd name="connsiteY176" fmla="*/ 708192 h 1699043"/>
              <a:gd name="connsiteX177" fmla="*/ 7197450 w 10232859"/>
              <a:gd name="connsiteY177" fmla="*/ 729094 h 1699043"/>
              <a:gd name="connsiteX178" fmla="*/ 7225084 w 10232859"/>
              <a:gd name="connsiteY178" fmla="*/ 732505 h 1699043"/>
              <a:gd name="connsiteX179" fmla="*/ 7261183 w 10232859"/>
              <a:gd name="connsiteY179" fmla="*/ 740313 h 1699043"/>
              <a:gd name="connsiteX180" fmla="*/ 7327760 w 10232859"/>
              <a:gd name="connsiteY180" fmla="*/ 750586 h 1699043"/>
              <a:gd name="connsiteX181" fmla="*/ 7412222 w 10232859"/>
              <a:gd name="connsiteY181" fmla="*/ 770487 h 1699043"/>
              <a:gd name="connsiteX182" fmla="*/ 7457904 w 10232859"/>
              <a:gd name="connsiteY182" fmla="*/ 804321 h 1699043"/>
              <a:gd name="connsiteX183" fmla="*/ 7465795 w 10232859"/>
              <a:gd name="connsiteY183" fmla="*/ 802598 h 1699043"/>
              <a:gd name="connsiteX184" fmla="*/ 7505046 w 10232859"/>
              <a:gd name="connsiteY184" fmla="*/ 816517 h 1699043"/>
              <a:gd name="connsiteX185" fmla="*/ 7623220 w 10232859"/>
              <a:gd name="connsiteY185" fmla="*/ 888520 h 1699043"/>
              <a:gd name="connsiteX186" fmla="*/ 7700458 w 10232859"/>
              <a:gd name="connsiteY186" fmla="*/ 915079 h 1699043"/>
              <a:gd name="connsiteX187" fmla="*/ 7730988 w 10232859"/>
              <a:gd name="connsiteY187" fmla="*/ 920756 h 1699043"/>
              <a:gd name="connsiteX188" fmla="*/ 7781942 w 10232859"/>
              <a:gd name="connsiteY188" fmla="*/ 930503 h 1699043"/>
              <a:gd name="connsiteX189" fmla="*/ 7827704 w 10232859"/>
              <a:gd name="connsiteY189" fmla="*/ 928558 h 1699043"/>
              <a:gd name="connsiteX190" fmla="*/ 7912084 w 10232859"/>
              <a:gd name="connsiteY190" fmla="*/ 963800 h 1699043"/>
              <a:gd name="connsiteX191" fmla="*/ 7982264 w 10232859"/>
              <a:gd name="connsiteY191" fmla="*/ 975773 h 1699043"/>
              <a:gd name="connsiteX192" fmla="*/ 7991272 w 10232859"/>
              <a:gd name="connsiteY192" fmla="*/ 981104 h 1699043"/>
              <a:gd name="connsiteX193" fmla="*/ 8079795 w 10232859"/>
              <a:gd name="connsiteY193" fmla="*/ 982983 h 1699043"/>
              <a:gd name="connsiteX194" fmla="*/ 8150881 w 10232859"/>
              <a:gd name="connsiteY194" fmla="*/ 990411 h 1699043"/>
              <a:gd name="connsiteX195" fmla="*/ 8172106 w 10232859"/>
              <a:gd name="connsiteY195" fmla="*/ 990512 h 1699043"/>
              <a:gd name="connsiteX196" fmla="*/ 8196076 w 10232859"/>
              <a:gd name="connsiteY196" fmla="*/ 1000078 h 1699043"/>
              <a:gd name="connsiteX197" fmla="*/ 8247463 w 10232859"/>
              <a:gd name="connsiteY197" fmla="*/ 1016332 h 1699043"/>
              <a:gd name="connsiteX198" fmla="*/ 8279272 w 10232859"/>
              <a:gd name="connsiteY198" fmla="*/ 1032921 h 1699043"/>
              <a:gd name="connsiteX199" fmla="*/ 8289611 w 10232859"/>
              <a:gd name="connsiteY199" fmla="*/ 1028630 h 1699043"/>
              <a:gd name="connsiteX200" fmla="*/ 8311483 w 10232859"/>
              <a:gd name="connsiteY200" fmla="*/ 1029399 h 1699043"/>
              <a:gd name="connsiteX201" fmla="*/ 8399489 w 10232859"/>
              <a:gd name="connsiteY201" fmla="*/ 1048562 h 1699043"/>
              <a:gd name="connsiteX202" fmla="*/ 8415973 w 10232859"/>
              <a:gd name="connsiteY202" fmla="*/ 1049660 h 1699043"/>
              <a:gd name="connsiteX203" fmla="*/ 8433326 w 10232859"/>
              <a:gd name="connsiteY203" fmla="*/ 1057881 h 1699043"/>
              <a:gd name="connsiteX204" fmla="*/ 8502328 w 10232859"/>
              <a:gd name="connsiteY204" fmla="*/ 1091498 h 1699043"/>
              <a:gd name="connsiteX205" fmla="*/ 8534346 w 10232859"/>
              <a:gd name="connsiteY205" fmla="*/ 1106980 h 1699043"/>
              <a:gd name="connsiteX206" fmla="*/ 8534980 w 10232859"/>
              <a:gd name="connsiteY206" fmla="*/ 1110861 h 1699043"/>
              <a:gd name="connsiteX207" fmla="*/ 8544104 w 10232859"/>
              <a:gd name="connsiteY207" fmla="*/ 1108406 h 1699043"/>
              <a:gd name="connsiteX208" fmla="*/ 8567742 w 10232859"/>
              <a:gd name="connsiteY208" fmla="*/ 1117590 h 1699043"/>
              <a:gd name="connsiteX209" fmla="*/ 8633779 w 10232859"/>
              <a:gd name="connsiteY209" fmla="*/ 1139226 h 1699043"/>
              <a:gd name="connsiteX210" fmla="*/ 8676965 w 10232859"/>
              <a:gd name="connsiteY210" fmla="*/ 1156949 h 1699043"/>
              <a:gd name="connsiteX211" fmla="*/ 8698944 w 10232859"/>
              <a:gd name="connsiteY211" fmla="*/ 1156939 h 1699043"/>
              <a:gd name="connsiteX212" fmla="*/ 8751897 w 10232859"/>
              <a:gd name="connsiteY212" fmla="*/ 1190886 h 1699043"/>
              <a:gd name="connsiteX213" fmla="*/ 8834270 w 10232859"/>
              <a:gd name="connsiteY213" fmla="*/ 1206624 h 1699043"/>
              <a:gd name="connsiteX214" fmla="*/ 8853872 w 10232859"/>
              <a:gd name="connsiteY214" fmla="*/ 1214714 h 1699043"/>
              <a:gd name="connsiteX215" fmla="*/ 8861901 w 10232859"/>
              <a:gd name="connsiteY215" fmla="*/ 1211375 h 1699043"/>
              <a:gd name="connsiteX216" fmla="*/ 8874168 w 10232859"/>
              <a:gd name="connsiteY216" fmla="*/ 1213967 h 1699043"/>
              <a:gd name="connsiteX217" fmla="*/ 8871123 w 10232859"/>
              <a:gd name="connsiteY217" fmla="*/ 1221160 h 1699043"/>
              <a:gd name="connsiteX218" fmla="*/ 8903537 w 10232859"/>
              <a:gd name="connsiteY218" fmla="*/ 1230588 h 1699043"/>
              <a:gd name="connsiteX219" fmla="*/ 8933767 w 10232859"/>
              <a:gd name="connsiteY219" fmla="*/ 1263368 h 1699043"/>
              <a:gd name="connsiteX220" fmla="*/ 8985765 w 10232859"/>
              <a:gd name="connsiteY220" fmla="*/ 1287664 h 1699043"/>
              <a:gd name="connsiteX221" fmla="*/ 9071444 w 10232859"/>
              <a:gd name="connsiteY221" fmla="*/ 1317305 h 1699043"/>
              <a:gd name="connsiteX222" fmla="*/ 9096711 w 10232859"/>
              <a:gd name="connsiteY222" fmla="*/ 1327777 h 1699043"/>
              <a:gd name="connsiteX223" fmla="*/ 9338853 w 10232859"/>
              <a:gd name="connsiteY223" fmla="*/ 1448046 h 1699043"/>
              <a:gd name="connsiteX224" fmla="*/ 9520814 w 10232859"/>
              <a:gd name="connsiteY224" fmla="*/ 1449827 h 1699043"/>
              <a:gd name="connsiteX225" fmla="*/ 9702271 w 10232859"/>
              <a:gd name="connsiteY225" fmla="*/ 1488553 h 1699043"/>
              <a:gd name="connsiteX226" fmla="*/ 9744273 w 10232859"/>
              <a:gd name="connsiteY226" fmla="*/ 1523512 h 1699043"/>
              <a:gd name="connsiteX227" fmla="*/ 9771903 w 10232859"/>
              <a:gd name="connsiteY227" fmla="*/ 1530034 h 1699043"/>
              <a:gd name="connsiteX228" fmla="*/ 9818565 w 10232859"/>
              <a:gd name="connsiteY228" fmla="*/ 1538545 h 1699043"/>
              <a:gd name="connsiteX229" fmla="*/ 9882202 w 10232859"/>
              <a:gd name="connsiteY229" fmla="*/ 1565888 h 1699043"/>
              <a:gd name="connsiteX230" fmla="*/ 10022025 w 10232859"/>
              <a:gd name="connsiteY230" fmla="*/ 1599696 h 1699043"/>
              <a:gd name="connsiteX231" fmla="*/ 10220406 w 10232859"/>
              <a:gd name="connsiteY231" fmla="*/ 1677005 h 1699043"/>
              <a:gd name="connsiteX232" fmla="*/ 10232859 w 10232859"/>
              <a:gd name="connsiteY232" fmla="*/ 1699043 h 1699043"/>
              <a:gd name="connsiteX233" fmla="*/ 0 w 10232859"/>
              <a:gd name="connsiteY233" fmla="*/ 1699043 h 1699043"/>
              <a:gd name="connsiteX234" fmla="*/ 0 w 10232859"/>
              <a:gd name="connsiteY234" fmla="*/ 21828 h 1699043"/>
              <a:gd name="connsiteX235" fmla="*/ 8097 w 10232859"/>
              <a:gd name="connsiteY235" fmla="*/ 24355 h 1699043"/>
              <a:gd name="connsiteX236" fmla="*/ 77128 w 10232859"/>
              <a:gd name="connsiteY236" fmla="*/ 6867 h 1699043"/>
              <a:gd name="connsiteX237" fmla="*/ 188338 w 10232859"/>
              <a:gd name="connsiteY237" fmla="*/ 5079 h 1699043"/>
              <a:gd name="connsiteX238" fmla="*/ 298809 w 10232859"/>
              <a:gd name="connsiteY238" fmla="*/ 6198 h 1699043"/>
              <a:gd name="connsiteX239" fmla="*/ 338985 w 10232859"/>
              <a:gd name="connsiteY239" fmla="*/ 8006 h 1699043"/>
              <a:gd name="connsiteX240" fmla="*/ 409815 w 10232859"/>
              <a:gd name="connsiteY240" fmla="*/ 5045 h 1699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10232859" h="1699043">
                <a:moveTo>
                  <a:pt x="409815" y="5045"/>
                </a:moveTo>
                <a:cubicBezTo>
                  <a:pt x="429370" y="4390"/>
                  <a:pt x="447350" y="1844"/>
                  <a:pt x="456316" y="4077"/>
                </a:cubicBezTo>
                <a:cubicBezTo>
                  <a:pt x="477158" y="7678"/>
                  <a:pt x="444163" y="18056"/>
                  <a:pt x="463611" y="18441"/>
                </a:cubicBezTo>
                <a:cubicBezTo>
                  <a:pt x="482411" y="11619"/>
                  <a:pt x="487072" y="29834"/>
                  <a:pt x="506289" y="21667"/>
                </a:cubicBezTo>
                <a:cubicBezTo>
                  <a:pt x="496843" y="8226"/>
                  <a:pt x="549409" y="22324"/>
                  <a:pt x="547180" y="10297"/>
                </a:cubicBezTo>
                <a:cubicBezTo>
                  <a:pt x="570685" y="26535"/>
                  <a:pt x="573306" y="5039"/>
                  <a:pt x="599180" y="9165"/>
                </a:cubicBezTo>
                <a:cubicBezTo>
                  <a:pt x="612602" y="15098"/>
                  <a:pt x="621179" y="15818"/>
                  <a:pt x="630247" y="8332"/>
                </a:cubicBezTo>
                <a:cubicBezTo>
                  <a:pt x="692592" y="37344"/>
                  <a:pt x="662498" y="8239"/>
                  <a:pt x="715463" y="18029"/>
                </a:cubicBezTo>
                <a:cubicBezTo>
                  <a:pt x="761811" y="28765"/>
                  <a:pt x="812435" y="34762"/>
                  <a:pt x="862866" y="63233"/>
                </a:cubicBezTo>
                <a:cubicBezTo>
                  <a:pt x="873066" y="71493"/>
                  <a:pt x="892555" y="73882"/>
                  <a:pt x="906400" y="68570"/>
                </a:cubicBezTo>
                <a:cubicBezTo>
                  <a:pt x="908782" y="67655"/>
                  <a:pt x="910904" y="66542"/>
                  <a:pt x="912698" y="65266"/>
                </a:cubicBezTo>
                <a:cubicBezTo>
                  <a:pt x="943729" y="85619"/>
                  <a:pt x="957570" y="74516"/>
                  <a:pt x="972936" y="88549"/>
                </a:cubicBezTo>
                <a:cubicBezTo>
                  <a:pt x="1016216" y="93123"/>
                  <a:pt x="1046982" y="78021"/>
                  <a:pt x="1061158" y="90302"/>
                </a:cubicBezTo>
                <a:cubicBezTo>
                  <a:pt x="1082487" y="88877"/>
                  <a:pt x="1108723" y="73289"/>
                  <a:pt x="1127764" y="86443"/>
                </a:cubicBezTo>
                <a:cubicBezTo>
                  <a:pt x="1127604" y="75222"/>
                  <a:pt x="1154212" y="94228"/>
                  <a:pt x="1165092" y="86517"/>
                </a:cubicBezTo>
                <a:cubicBezTo>
                  <a:pt x="1172532" y="79848"/>
                  <a:pt x="1182339" y="84060"/>
                  <a:pt x="1192274" y="84088"/>
                </a:cubicBezTo>
                <a:cubicBezTo>
                  <a:pt x="1203651" y="78585"/>
                  <a:pt x="1248434" y="85441"/>
                  <a:pt x="1261359" y="91263"/>
                </a:cubicBezTo>
                <a:cubicBezTo>
                  <a:pt x="1294377" y="112056"/>
                  <a:pt x="1348832" y="92888"/>
                  <a:pt x="1375826" y="108740"/>
                </a:cubicBezTo>
                <a:cubicBezTo>
                  <a:pt x="1384490" y="110842"/>
                  <a:pt x="1392528" y="111481"/>
                  <a:pt x="1400134" y="111208"/>
                </a:cubicBezTo>
                <a:lnTo>
                  <a:pt x="1420782" y="108347"/>
                </a:lnTo>
                <a:lnTo>
                  <a:pt x="1425360" y="103343"/>
                </a:lnTo>
                <a:lnTo>
                  <a:pt x="1438688" y="103900"/>
                </a:lnTo>
                <a:lnTo>
                  <a:pt x="1442183" y="103008"/>
                </a:lnTo>
                <a:cubicBezTo>
                  <a:pt x="1448852" y="101280"/>
                  <a:pt x="1455482" y="99738"/>
                  <a:pt x="1462271" y="98933"/>
                </a:cubicBezTo>
                <a:cubicBezTo>
                  <a:pt x="1460480" y="123023"/>
                  <a:pt x="1519712" y="96044"/>
                  <a:pt x="1506437" y="116084"/>
                </a:cubicBezTo>
                <a:cubicBezTo>
                  <a:pt x="1543421" y="115842"/>
                  <a:pt x="1521082" y="134981"/>
                  <a:pt x="1559721" y="115918"/>
                </a:cubicBezTo>
                <a:cubicBezTo>
                  <a:pt x="1622424" y="132591"/>
                  <a:pt x="1709577" y="121173"/>
                  <a:pt x="1763086" y="148431"/>
                </a:cubicBezTo>
                <a:cubicBezTo>
                  <a:pt x="1815897" y="152158"/>
                  <a:pt x="1869650" y="152419"/>
                  <a:pt x="1909571" y="158571"/>
                </a:cubicBezTo>
                <a:cubicBezTo>
                  <a:pt x="1944577" y="152584"/>
                  <a:pt x="1963780" y="165894"/>
                  <a:pt x="2002612" y="185342"/>
                </a:cubicBezTo>
                <a:cubicBezTo>
                  <a:pt x="2057542" y="188412"/>
                  <a:pt x="2102353" y="209660"/>
                  <a:pt x="2155278" y="197824"/>
                </a:cubicBezTo>
                <a:cubicBezTo>
                  <a:pt x="2158165" y="201469"/>
                  <a:pt x="2161968" y="204456"/>
                  <a:pt x="2166398" y="206965"/>
                </a:cubicBezTo>
                <a:lnTo>
                  <a:pt x="2180455" y="212894"/>
                </a:lnTo>
                <a:lnTo>
                  <a:pt x="2182638" y="212313"/>
                </a:lnTo>
                <a:cubicBezTo>
                  <a:pt x="2191756" y="211797"/>
                  <a:pt x="2196930" y="213146"/>
                  <a:pt x="2200348" y="215316"/>
                </a:cubicBezTo>
                <a:lnTo>
                  <a:pt x="2203307" y="218590"/>
                </a:lnTo>
                <a:lnTo>
                  <a:pt x="2215170" y="221472"/>
                </a:lnTo>
                <a:lnTo>
                  <a:pt x="2237765" y="229357"/>
                </a:lnTo>
                <a:lnTo>
                  <a:pt x="2242719" y="228760"/>
                </a:lnTo>
                <a:lnTo>
                  <a:pt x="2277928" y="237427"/>
                </a:lnTo>
                <a:lnTo>
                  <a:pt x="2278759" y="236563"/>
                </a:lnTo>
                <a:cubicBezTo>
                  <a:pt x="2281421" y="234823"/>
                  <a:pt x="2284901" y="233911"/>
                  <a:pt x="2290187" y="234709"/>
                </a:cubicBezTo>
                <a:cubicBezTo>
                  <a:pt x="2304405" y="231655"/>
                  <a:pt x="2345628" y="219494"/>
                  <a:pt x="2364066" y="218237"/>
                </a:cubicBezTo>
                <a:cubicBezTo>
                  <a:pt x="2375743" y="221506"/>
                  <a:pt x="2388068" y="224536"/>
                  <a:pt x="2400814" y="227165"/>
                </a:cubicBezTo>
                <a:lnTo>
                  <a:pt x="2408414" y="228429"/>
                </a:lnTo>
                <a:lnTo>
                  <a:pt x="2408650" y="228234"/>
                </a:lnTo>
                <a:cubicBezTo>
                  <a:pt x="2410483" y="228038"/>
                  <a:pt x="2413050" y="228278"/>
                  <a:pt x="2416835" y="229128"/>
                </a:cubicBezTo>
                <a:lnTo>
                  <a:pt x="2422271" y="230733"/>
                </a:lnTo>
                <a:lnTo>
                  <a:pt x="2490341" y="211074"/>
                </a:lnTo>
                <a:cubicBezTo>
                  <a:pt x="2529316" y="208871"/>
                  <a:pt x="2549401" y="191268"/>
                  <a:pt x="2588929" y="200980"/>
                </a:cubicBezTo>
                <a:cubicBezTo>
                  <a:pt x="2625398" y="198847"/>
                  <a:pt x="2654940" y="190424"/>
                  <a:pt x="2687426" y="193848"/>
                </a:cubicBezTo>
                <a:cubicBezTo>
                  <a:pt x="2698335" y="187864"/>
                  <a:pt x="2709521" y="185129"/>
                  <a:pt x="2723517" y="192652"/>
                </a:cubicBezTo>
                <a:cubicBezTo>
                  <a:pt x="2756835" y="188350"/>
                  <a:pt x="2761531" y="176438"/>
                  <a:pt x="2785956" y="184404"/>
                </a:cubicBezTo>
                <a:cubicBezTo>
                  <a:pt x="2799369" y="164864"/>
                  <a:pt x="2802708" y="171921"/>
                  <a:pt x="2813378" y="176833"/>
                </a:cubicBezTo>
                <a:lnTo>
                  <a:pt x="2814782" y="177153"/>
                </a:lnTo>
                <a:lnTo>
                  <a:pt x="2816580" y="174366"/>
                </a:lnTo>
                <a:lnTo>
                  <a:pt x="2821623" y="172875"/>
                </a:lnTo>
                <a:lnTo>
                  <a:pt x="2836688" y="172971"/>
                </a:lnTo>
                <a:lnTo>
                  <a:pt x="2842564" y="173695"/>
                </a:lnTo>
                <a:cubicBezTo>
                  <a:pt x="2846534" y="173937"/>
                  <a:pt x="2849070" y="173769"/>
                  <a:pt x="2850712" y="173290"/>
                </a:cubicBezTo>
                <a:cubicBezTo>
                  <a:pt x="2850757" y="173214"/>
                  <a:pt x="2850801" y="173138"/>
                  <a:pt x="2850846" y="173062"/>
                </a:cubicBezTo>
                <a:lnTo>
                  <a:pt x="2858611" y="173112"/>
                </a:lnTo>
                <a:cubicBezTo>
                  <a:pt x="2871867" y="173694"/>
                  <a:pt x="2884913" y="174736"/>
                  <a:pt x="2897454" y="176114"/>
                </a:cubicBezTo>
                <a:cubicBezTo>
                  <a:pt x="2903755" y="163406"/>
                  <a:pt x="2952342" y="175773"/>
                  <a:pt x="2940369" y="152944"/>
                </a:cubicBezTo>
                <a:cubicBezTo>
                  <a:pt x="2957076" y="154120"/>
                  <a:pt x="2969777" y="163235"/>
                  <a:pt x="2959670" y="148367"/>
                </a:cubicBezTo>
                <a:cubicBezTo>
                  <a:pt x="2965032" y="148320"/>
                  <a:pt x="2967900" y="146880"/>
                  <a:pt x="2969615" y="144755"/>
                </a:cubicBezTo>
                <a:lnTo>
                  <a:pt x="2970000" y="143776"/>
                </a:lnTo>
                <a:lnTo>
                  <a:pt x="3007272" y="146766"/>
                </a:lnTo>
                <a:lnTo>
                  <a:pt x="3011677" y="145404"/>
                </a:lnTo>
                <a:lnTo>
                  <a:pt x="3036668" y="149604"/>
                </a:lnTo>
                <a:lnTo>
                  <a:pt x="3049208" y="150573"/>
                </a:lnTo>
                <a:lnTo>
                  <a:pt x="3053517" y="153322"/>
                </a:lnTo>
                <a:cubicBezTo>
                  <a:pt x="3057746" y="154918"/>
                  <a:pt x="3063258" y="155431"/>
                  <a:pt x="3071637" y="153496"/>
                </a:cubicBezTo>
                <a:lnTo>
                  <a:pt x="3110077" y="149202"/>
                </a:lnTo>
                <a:lnTo>
                  <a:pt x="3173743" y="159581"/>
                </a:lnTo>
                <a:cubicBezTo>
                  <a:pt x="3203872" y="159443"/>
                  <a:pt x="3205720" y="152598"/>
                  <a:pt x="3254203" y="151756"/>
                </a:cubicBezTo>
                <a:cubicBezTo>
                  <a:pt x="3298520" y="170671"/>
                  <a:pt x="3274378" y="179402"/>
                  <a:pt x="3380350" y="151151"/>
                </a:cubicBezTo>
                <a:cubicBezTo>
                  <a:pt x="3433470" y="157383"/>
                  <a:pt x="3409905" y="153931"/>
                  <a:pt x="3476147" y="170925"/>
                </a:cubicBezTo>
                <a:cubicBezTo>
                  <a:pt x="3495624" y="172754"/>
                  <a:pt x="3573433" y="153024"/>
                  <a:pt x="3581876" y="150448"/>
                </a:cubicBezTo>
                <a:cubicBezTo>
                  <a:pt x="3645019" y="168821"/>
                  <a:pt x="3637816" y="143953"/>
                  <a:pt x="3704761" y="150492"/>
                </a:cubicBezTo>
                <a:cubicBezTo>
                  <a:pt x="3732481" y="125722"/>
                  <a:pt x="3720202" y="148011"/>
                  <a:pt x="3755040" y="141978"/>
                </a:cubicBezTo>
                <a:cubicBezTo>
                  <a:pt x="3751742" y="163732"/>
                  <a:pt x="3795265" y="127963"/>
                  <a:pt x="3804689" y="151893"/>
                </a:cubicBezTo>
                <a:cubicBezTo>
                  <a:pt x="3810732" y="150037"/>
                  <a:pt x="3816287" y="147485"/>
                  <a:pt x="3821793" y="144743"/>
                </a:cubicBezTo>
                <a:lnTo>
                  <a:pt x="3824682" y="143319"/>
                </a:lnTo>
                <a:lnTo>
                  <a:pt x="3837536" y="141778"/>
                </a:lnTo>
                <a:lnTo>
                  <a:pt x="3839550" y="136147"/>
                </a:lnTo>
                <a:lnTo>
                  <a:pt x="3857743" y="130104"/>
                </a:lnTo>
                <a:cubicBezTo>
                  <a:pt x="3864805" y="128643"/>
                  <a:pt x="3872697" y="128011"/>
                  <a:pt x="3881852" y="128717"/>
                </a:cubicBezTo>
                <a:cubicBezTo>
                  <a:pt x="3914678" y="140047"/>
                  <a:pt x="3949962" y="139745"/>
                  <a:pt x="3998088" y="127932"/>
                </a:cubicBezTo>
                <a:cubicBezTo>
                  <a:pt x="4012987" y="131622"/>
                  <a:pt x="4058471" y="131332"/>
                  <a:pt x="4066682" y="124147"/>
                </a:cubicBezTo>
                <a:cubicBezTo>
                  <a:pt x="4076084" y="122618"/>
                  <a:pt x="4087294" y="125216"/>
                  <a:pt x="4091246" y="117503"/>
                </a:cubicBezTo>
                <a:cubicBezTo>
                  <a:pt x="4097972" y="108229"/>
                  <a:pt x="4131886" y="122717"/>
                  <a:pt x="4126556" y="111725"/>
                </a:cubicBezTo>
                <a:cubicBezTo>
                  <a:pt x="4150620" y="121653"/>
                  <a:pt x="4168222" y="102239"/>
                  <a:pt x="4187717" y="97496"/>
                </a:cubicBezTo>
                <a:cubicBezTo>
                  <a:pt x="4197248" y="102415"/>
                  <a:pt x="4207541" y="99960"/>
                  <a:pt x="4220826" y="95991"/>
                </a:cubicBezTo>
                <a:lnTo>
                  <a:pt x="4239014" y="90840"/>
                </a:lnTo>
                <a:lnTo>
                  <a:pt x="4246653" y="91360"/>
                </a:lnTo>
                <a:cubicBezTo>
                  <a:pt x="4255895" y="91263"/>
                  <a:pt x="4264334" y="90629"/>
                  <a:pt x="4271841" y="90188"/>
                </a:cubicBezTo>
                <a:lnTo>
                  <a:pt x="4286277" y="90173"/>
                </a:lnTo>
                <a:lnTo>
                  <a:pt x="4292025" y="90407"/>
                </a:lnTo>
                <a:lnTo>
                  <a:pt x="4304713" y="95673"/>
                </a:lnTo>
                <a:lnTo>
                  <a:pt x="4321285" y="93560"/>
                </a:lnTo>
                <a:lnTo>
                  <a:pt x="4339561" y="98806"/>
                </a:lnTo>
                <a:cubicBezTo>
                  <a:pt x="4340668" y="97273"/>
                  <a:pt x="4342159" y="95846"/>
                  <a:pt x="4343990" y="94576"/>
                </a:cubicBezTo>
                <a:lnTo>
                  <a:pt x="4358885" y="90264"/>
                </a:lnTo>
                <a:lnTo>
                  <a:pt x="4371648" y="95312"/>
                </a:lnTo>
                <a:cubicBezTo>
                  <a:pt x="4372251" y="86927"/>
                  <a:pt x="4386448" y="96257"/>
                  <a:pt x="4398380" y="98447"/>
                </a:cubicBezTo>
                <a:lnTo>
                  <a:pt x="4405729" y="97677"/>
                </a:lnTo>
                <a:lnTo>
                  <a:pt x="4431408" y="104311"/>
                </a:lnTo>
                <a:cubicBezTo>
                  <a:pt x="4445462" y="106988"/>
                  <a:pt x="4459011" y="108715"/>
                  <a:pt x="4472183" y="109916"/>
                </a:cubicBezTo>
                <a:lnTo>
                  <a:pt x="4518828" y="112600"/>
                </a:lnTo>
                <a:lnTo>
                  <a:pt x="4532040" y="117793"/>
                </a:lnTo>
                <a:cubicBezTo>
                  <a:pt x="4562193" y="123492"/>
                  <a:pt x="4598554" y="117583"/>
                  <a:pt x="4617778" y="130479"/>
                </a:cubicBezTo>
                <a:cubicBezTo>
                  <a:pt x="4626259" y="133024"/>
                  <a:pt x="4634242" y="134080"/>
                  <a:pt x="4641872" y="134207"/>
                </a:cubicBezTo>
                <a:lnTo>
                  <a:pt x="4662766" y="132438"/>
                </a:lnTo>
                <a:lnTo>
                  <a:pt x="4667770" y="127694"/>
                </a:lnTo>
                <a:lnTo>
                  <a:pt x="4681052" y="128947"/>
                </a:lnTo>
                <a:lnTo>
                  <a:pt x="4684624" y="128241"/>
                </a:lnTo>
                <a:cubicBezTo>
                  <a:pt x="4691441" y="126869"/>
                  <a:pt x="4698205" y="125683"/>
                  <a:pt x="4705061" y="125234"/>
                </a:cubicBezTo>
                <a:cubicBezTo>
                  <a:pt x="4701197" y="149124"/>
                  <a:pt x="4762747" y="125360"/>
                  <a:pt x="4747746" y="144617"/>
                </a:cubicBezTo>
                <a:cubicBezTo>
                  <a:pt x="4784752" y="146312"/>
                  <a:pt x="4823070" y="154053"/>
                  <a:pt x="4867014" y="164145"/>
                </a:cubicBezTo>
                <a:cubicBezTo>
                  <a:pt x="4928279" y="184021"/>
                  <a:pt x="4950439" y="160303"/>
                  <a:pt x="5001600" y="190239"/>
                </a:cubicBezTo>
                <a:cubicBezTo>
                  <a:pt x="5054087" y="196711"/>
                  <a:pt x="5076576" y="177858"/>
                  <a:pt x="5115965" y="186069"/>
                </a:cubicBezTo>
                <a:cubicBezTo>
                  <a:pt x="5141248" y="210877"/>
                  <a:pt x="5145689" y="221876"/>
                  <a:pt x="5193957" y="229364"/>
                </a:cubicBezTo>
                <a:cubicBezTo>
                  <a:pt x="5248620" y="235290"/>
                  <a:pt x="5221967" y="272312"/>
                  <a:pt x="5275907" y="263295"/>
                </a:cubicBezTo>
                <a:cubicBezTo>
                  <a:pt x="5278478" y="267074"/>
                  <a:pt x="5340662" y="273630"/>
                  <a:pt x="5344878" y="276360"/>
                </a:cubicBezTo>
                <a:lnTo>
                  <a:pt x="5413398" y="276235"/>
                </a:lnTo>
                <a:lnTo>
                  <a:pt x="5415629" y="275768"/>
                </a:lnTo>
                <a:cubicBezTo>
                  <a:pt x="5424792" y="275732"/>
                  <a:pt x="5429850" y="277347"/>
                  <a:pt x="5433078" y="279684"/>
                </a:cubicBezTo>
                <a:lnTo>
                  <a:pt x="5435759" y="283100"/>
                </a:lnTo>
                <a:lnTo>
                  <a:pt x="5447372" y="286587"/>
                </a:lnTo>
                <a:lnTo>
                  <a:pt x="5469289" y="295620"/>
                </a:lnTo>
                <a:lnTo>
                  <a:pt x="5508752" y="305753"/>
                </a:lnTo>
                <a:lnTo>
                  <a:pt x="5509657" y="304936"/>
                </a:lnTo>
                <a:cubicBezTo>
                  <a:pt x="5512470" y="303344"/>
                  <a:pt x="5516028" y="302619"/>
                  <a:pt x="5521245" y="303688"/>
                </a:cubicBezTo>
                <a:cubicBezTo>
                  <a:pt x="5535725" y="301391"/>
                  <a:pt x="5577993" y="291441"/>
                  <a:pt x="5596538" y="291153"/>
                </a:cubicBezTo>
                <a:cubicBezTo>
                  <a:pt x="5607932" y="295018"/>
                  <a:pt x="5619996" y="298677"/>
                  <a:pt x="5632514" y="301962"/>
                </a:cubicBezTo>
                <a:lnTo>
                  <a:pt x="5640005" y="303617"/>
                </a:lnTo>
                <a:lnTo>
                  <a:pt x="5640259" y="303435"/>
                </a:lnTo>
                <a:cubicBezTo>
                  <a:pt x="5642108" y="303337"/>
                  <a:pt x="5644653" y="303709"/>
                  <a:pt x="5648365" y="304754"/>
                </a:cubicBezTo>
                <a:lnTo>
                  <a:pt x="5653662" y="306635"/>
                </a:lnTo>
                <a:lnTo>
                  <a:pt x="5668196" y="309846"/>
                </a:lnTo>
                <a:lnTo>
                  <a:pt x="5673886" y="309526"/>
                </a:lnTo>
                <a:lnTo>
                  <a:pt x="5677139" y="307345"/>
                </a:lnTo>
                <a:lnTo>
                  <a:pt x="5708983" y="306674"/>
                </a:lnTo>
                <a:cubicBezTo>
                  <a:pt x="5728308" y="319040"/>
                  <a:pt x="5739318" y="309097"/>
                  <a:pt x="5773909" y="312061"/>
                </a:cubicBezTo>
                <a:cubicBezTo>
                  <a:pt x="5783376" y="321860"/>
                  <a:pt x="5795690" y="321672"/>
                  <a:pt x="5809500" y="318450"/>
                </a:cubicBezTo>
                <a:cubicBezTo>
                  <a:pt x="5839093" y="328324"/>
                  <a:pt x="5872263" y="326728"/>
                  <a:pt x="5908729" y="332335"/>
                </a:cubicBezTo>
                <a:cubicBezTo>
                  <a:pt x="5951727" y="334879"/>
                  <a:pt x="5963099" y="350288"/>
                  <a:pt x="5990524" y="350618"/>
                </a:cubicBezTo>
                <a:cubicBezTo>
                  <a:pt x="5991234" y="376742"/>
                  <a:pt x="6028592" y="335241"/>
                  <a:pt x="6029302" y="361365"/>
                </a:cubicBezTo>
                <a:lnTo>
                  <a:pt x="6086225" y="339621"/>
                </a:lnTo>
                <a:lnTo>
                  <a:pt x="6105063" y="347340"/>
                </a:lnTo>
                <a:cubicBezTo>
                  <a:pt x="6123220" y="350768"/>
                  <a:pt x="6176633" y="357519"/>
                  <a:pt x="6195166" y="360190"/>
                </a:cubicBezTo>
                <a:cubicBezTo>
                  <a:pt x="6208491" y="366896"/>
                  <a:pt x="6210739" y="378331"/>
                  <a:pt x="6216259" y="363365"/>
                </a:cubicBezTo>
                <a:cubicBezTo>
                  <a:pt x="6220943" y="365191"/>
                  <a:pt x="6224807" y="365077"/>
                  <a:pt x="6228331" y="364034"/>
                </a:cubicBezTo>
                <a:lnTo>
                  <a:pt x="6229602" y="363414"/>
                </a:lnTo>
                <a:lnTo>
                  <a:pt x="6258988" y="378660"/>
                </a:lnTo>
                <a:lnTo>
                  <a:pt x="6264106" y="379141"/>
                </a:lnTo>
                <a:lnTo>
                  <a:pt x="6281703" y="391054"/>
                </a:lnTo>
                <a:lnTo>
                  <a:pt x="6291622" y="396155"/>
                </a:lnTo>
                <a:lnTo>
                  <a:pt x="6292712" y="399771"/>
                </a:lnTo>
                <a:cubicBezTo>
                  <a:pt x="6294843" y="402467"/>
                  <a:pt x="6299119" y="404777"/>
                  <a:pt x="6308227" y="406196"/>
                </a:cubicBezTo>
                <a:lnTo>
                  <a:pt x="6328981" y="409495"/>
                </a:lnTo>
                <a:lnTo>
                  <a:pt x="6368693" y="417845"/>
                </a:lnTo>
                <a:cubicBezTo>
                  <a:pt x="6371618" y="421064"/>
                  <a:pt x="6413995" y="448260"/>
                  <a:pt x="6414811" y="452200"/>
                </a:cubicBezTo>
                <a:cubicBezTo>
                  <a:pt x="6472474" y="452324"/>
                  <a:pt x="6416366" y="454044"/>
                  <a:pt x="6467879" y="468248"/>
                </a:cubicBezTo>
                <a:cubicBezTo>
                  <a:pt x="6497136" y="485368"/>
                  <a:pt x="6544744" y="499929"/>
                  <a:pt x="6564351" y="537518"/>
                </a:cubicBezTo>
                <a:cubicBezTo>
                  <a:pt x="6600774" y="544284"/>
                  <a:pt x="6683084" y="572586"/>
                  <a:pt x="6711178" y="573610"/>
                </a:cubicBezTo>
                <a:cubicBezTo>
                  <a:pt x="6726278" y="581783"/>
                  <a:pt x="6766796" y="600843"/>
                  <a:pt x="6764036" y="588943"/>
                </a:cubicBezTo>
                <a:cubicBezTo>
                  <a:pt x="6830367" y="591215"/>
                  <a:pt x="6834546" y="616110"/>
                  <a:pt x="6858983" y="623723"/>
                </a:cubicBezTo>
                <a:cubicBezTo>
                  <a:pt x="6883420" y="631336"/>
                  <a:pt x="6874724" y="627173"/>
                  <a:pt x="6910661" y="634620"/>
                </a:cubicBezTo>
                <a:cubicBezTo>
                  <a:pt x="6886933" y="650238"/>
                  <a:pt x="6958918" y="637790"/>
                  <a:pt x="6944111" y="659502"/>
                </a:cubicBezTo>
                <a:cubicBezTo>
                  <a:pt x="6951121" y="660169"/>
                  <a:pt x="6958378" y="660132"/>
                  <a:pt x="6965771" y="659931"/>
                </a:cubicBezTo>
                <a:lnTo>
                  <a:pt x="6969639" y="659837"/>
                </a:lnTo>
                <a:lnTo>
                  <a:pt x="6982242" y="663112"/>
                </a:lnTo>
                <a:lnTo>
                  <a:pt x="6989387" y="659474"/>
                </a:lnTo>
                <a:lnTo>
                  <a:pt x="7010930" y="661134"/>
                </a:lnTo>
                <a:cubicBezTo>
                  <a:pt x="7018443" y="662461"/>
                  <a:pt x="7025878" y="664712"/>
                  <a:pt x="7033125" y="668436"/>
                </a:cubicBezTo>
                <a:cubicBezTo>
                  <a:pt x="7050655" y="688564"/>
                  <a:pt x="7113778" y="682286"/>
                  <a:pt x="7134461" y="708192"/>
                </a:cubicBezTo>
                <a:cubicBezTo>
                  <a:pt x="7143815" y="716210"/>
                  <a:pt x="7183449" y="731779"/>
                  <a:pt x="7197450" y="729094"/>
                </a:cubicBezTo>
                <a:cubicBezTo>
                  <a:pt x="7207053" y="731180"/>
                  <a:pt x="7214263" y="737074"/>
                  <a:pt x="7225084" y="732505"/>
                </a:cubicBezTo>
                <a:cubicBezTo>
                  <a:pt x="7239802" y="727692"/>
                  <a:pt x="7255247" y="750633"/>
                  <a:pt x="7261183" y="740313"/>
                </a:cubicBezTo>
                <a:cubicBezTo>
                  <a:pt x="7272476" y="756319"/>
                  <a:pt x="7306339" y="747471"/>
                  <a:pt x="7327760" y="750586"/>
                </a:cubicBezTo>
                <a:cubicBezTo>
                  <a:pt x="7334820" y="764783"/>
                  <a:pt x="7372804" y="757321"/>
                  <a:pt x="7412222" y="770487"/>
                </a:cubicBezTo>
                <a:cubicBezTo>
                  <a:pt x="7419482" y="786537"/>
                  <a:pt x="7438908" y="779230"/>
                  <a:pt x="7457904" y="804321"/>
                </a:cubicBezTo>
                <a:cubicBezTo>
                  <a:pt x="7460334" y="803523"/>
                  <a:pt x="7462991" y="802942"/>
                  <a:pt x="7465795" y="802598"/>
                </a:cubicBezTo>
                <a:cubicBezTo>
                  <a:pt x="7482080" y="800599"/>
                  <a:pt x="7499653" y="806831"/>
                  <a:pt x="7505046" y="816517"/>
                </a:cubicBezTo>
                <a:cubicBezTo>
                  <a:pt x="7538417" y="853074"/>
                  <a:pt x="7584173" y="869067"/>
                  <a:pt x="7623220" y="888520"/>
                </a:cubicBezTo>
                <a:cubicBezTo>
                  <a:pt x="7669184" y="908475"/>
                  <a:pt x="7655844" y="875556"/>
                  <a:pt x="7700458" y="915079"/>
                </a:cubicBezTo>
                <a:cubicBezTo>
                  <a:pt x="7713299" y="910096"/>
                  <a:pt x="7721213" y="912537"/>
                  <a:pt x="7730988" y="920756"/>
                </a:cubicBezTo>
                <a:cubicBezTo>
                  <a:pt x="7753798" y="929904"/>
                  <a:pt x="7768001" y="910742"/>
                  <a:pt x="7781942" y="930503"/>
                </a:cubicBezTo>
                <a:cubicBezTo>
                  <a:pt x="7786314" y="919014"/>
                  <a:pt x="7829555" y="942839"/>
                  <a:pt x="7827704" y="928558"/>
                </a:cubicBezTo>
                <a:cubicBezTo>
                  <a:pt x="7849394" y="934107"/>
                  <a:pt x="7886324" y="955931"/>
                  <a:pt x="7912084" y="963800"/>
                </a:cubicBezTo>
                <a:cubicBezTo>
                  <a:pt x="7931225" y="978091"/>
                  <a:pt x="7944890" y="969299"/>
                  <a:pt x="7982264" y="975773"/>
                </a:cubicBezTo>
                <a:lnTo>
                  <a:pt x="7991272" y="981104"/>
                </a:lnTo>
                <a:lnTo>
                  <a:pt x="8079795" y="982983"/>
                </a:lnTo>
                <a:cubicBezTo>
                  <a:pt x="8106396" y="984534"/>
                  <a:pt x="8123279" y="987466"/>
                  <a:pt x="8150881" y="990411"/>
                </a:cubicBezTo>
                <a:cubicBezTo>
                  <a:pt x="8155184" y="995435"/>
                  <a:pt x="8170794" y="995512"/>
                  <a:pt x="8172106" y="990512"/>
                </a:cubicBezTo>
                <a:cubicBezTo>
                  <a:pt x="8178349" y="993790"/>
                  <a:pt x="8190057" y="1007072"/>
                  <a:pt x="8196076" y="1000078"/>
                </a:cubicBezTo>
                <a:cubicBezTo>
                  <a:pt x="8214144" y="1004259"/>
                  <a:pt x="8231408" y="1009730"/>
                  <a:pt x="8247463" y="1016332"/>
                </a:cubicBezTo>
                <a:lnTo>
                  <a:pt x="8279272" y="1032921"/>
                </a:lnTo>
                <a:lnTo>
                  <a:pt x="8289611" y="1028630"/>
                </a:lnTo>
                <a:cubicBezTo>
                  <a:pt x="8296281" y="1026812"/>
                  <a:pt x="8303468" y="1026422"/>
                  <a:pt x="8311483" y="1029399"/>
                </a:cubicBezTo>
                <a:cubicBezTo>
                  <a:pt x="8353073" y="1061234"/>
                  <a:pt x="8320764" y="1016490"/>
                  <a:pt x="8399489" y="1048562"/>
                </a:cubicBezTo>
                <a:cubicBezTo>
                  <a:pt x="8402160" y="1052480"/>
                  <a:pt x="8414285" y="1053290"/>
                  <a:pt x="8415973" y="1049660"/>
                </a:cubicBezTo>
                <a:cubicBezTo>
                  <a:pt x="8420389" y="1052382"/>
                  <a:pt x="8427708" y="1062757"/>
                  <a:pt x="8433326" y="1057881"/>
                </a:cubicBezTo>
                <a:cubicBezTo>
                  <a:pt x="8460295" y="1065796"/>
                  <a:pt x="8484063" y="1077374"/>
                  <a:pt x="8502328" y="1091498"/>
                </a:cubicBezTo>
                <a:cubicBezTo>
                  <a:pt x="8531547" y="1095185"/>
                  <a:pt x="8534164" y="1100958"/>
                  <a:pt x="8534346" y="1106980"/>
                </a:cubicBezTo>
                <a:cubicBezTo>
                  <a:pt x="8534557" y="1108274"/>
                  <a:pt x="8534769" y="1109567"/>
                  <a:pt x="8534980" y="1110861"/>
                </a:cubicBezTo>
                <a:lnTo>
                  <a:pt x="8544104" y="1108406"/>
                </a:lnTo>
                <a:cubicBezTo>
                  <a:pt x="8553358" y="1107980"/>
                  <a:pt x="8560970" y="1111788"/>
                  <a:pt x="8567742" y="1117590"/>
                </a:cubicBezTo>
                <a:lnTo>
                  <a:pt x="8633779" y="1139226"/>
                </a:lnTo>
                <a:cubicBezTo>
                  <a:pt x="8631667" y="1160202"/>
                  <a:pt x="8667456" y="1147793"/>
                  <a:pt x="8676965" y="1156949"/>
                </a:cubicBezTo>
                <a:cubicBezTo>
                  <a:pt x="8686287" y="1153629"/>
                  <a:pt x="8693306" y="1154163"/>
                  <a:pt x="8698944" y="1156939"/>
                </a:cubicBezTo>
                <a:lnTo>
                  <a:pt x="8751897" y="1190886"/>
                </a:lnTo>
                <a:cubicBezTo>
                  <a:pt x="8774451" y="1199167"/>
                  <a:pt x="8817274" y="1202653"/>
                  <a:pt x="8834270" y="1206624"/>
                </a:cubicBezTo>
                <a:lnTo>
                  <a:pt x="8853872" y="1214714"/>
                </a:lnTo>
                <a:lnTo>
                  <a:pt x="8861901" y="1211375"/>
                </a:lnTo>
                <a:lnTo>
                  <a:pt x="8874168" y="1213967"/>
                </a:lnTo>
                <a:lnTo>
                  <a:pt x="8871123" y="1221160"/>
                </a:lnTo>
                <a:lnTo>
                  <a:pt x="8903537" y="1230588"/>
                </a:lnTo>
                <a:cubicBezTo>
                  <a:pt x="8927391" y="1238223"/>
                  <a:pt x="8944740" y="1247326"/>
                  <a:pt x="8933767" y="1263368"/>
                </a:cubicBezTo>
                <a:cubicBezTo>
                  <a:pt x="8934120" y="1285491"/>
                  <a:pt x="8996547" y="1266466"/>
                  <a:pt x="8985765" y="1287664"/>
                </a:cubicBezTo>
                <a:cubicBezTo>
                  <a:pt x="9013243" y="1278923"/>
                  <a:pt x="9037732" y="1309948"/>
                  <a:pt x="9071444" y="1317305"/>
                </a:cubicBezTo>
                <a:cubicBezTo>
                  <a:pt x="9072853" y="1328357"/>
                  <a:pt x="9080775" y="1329726"/>
                  <a:pt x="9096711" y="1327777"/>
                </a:cubicBezTo>
                <a:cubicBezTo>
                  <a:pt x="9206252" y="1348526"/>
                  <a:pt x="9301825" y="1489393"/>
                  <a:pt x="9338853" y="1448046"/>
                </a:cubicBezTo>
                <a:cubicBezTo>
                  <a:pt x="9364628" y="1453029"/>
                  <a:pt x="9440704" y="1458325"/>
                  <a:pt x="9520814" y="1449827"/>
                </a:cubicBezTo>
                <a:cubicBezTo>
                  <a:pt x="9536849" y="1478455"/>
                  <a:pt x="9672877" y="1480312"/>
                  <a:pt x="9702271" y="1488553"/>
                </a:cubicBezTo>
                <a:cubicBezTo>
                  <a:pt x="9702279" y="1504784"/>
                  <a:pt x="9757099" y="1502097"/>
                  <a:pt x="9744273" y="1523512"/>
                </a:cubicBezTo>
                <a:cubicBezTo>
                  <a:pt x="9746944" y="1534160"/>
                  <a:pt x="9761818" y="1537070"/>
                  <a:pt x="9771903" y="1530034"/>
                </a:cubicBezTo>
                <a:cubicBezTo>
                  <a:pt x="9788959" y="1535562"/>
                  <a:pt x="9795727" y="1548881"/>
                  <a:pt x="9818565" y="1538545"/>
                </a:cubicBezTo>
                <a:cubicBezTo>
                  <a:pt x="9842216" y="1545630"/>
                  <a:pt x="9854597" y="1583514"/>
                  <a:pt x="9882202" y="1565888"/>
                </a:cubicBezTo>
                <a:cubicBezTo>
                  <a:pt x="9890497" y="1603508"/>
                  <a:pt x="9975093" y="1584109"/>
                  <a:pt x="10022025" y="1599696"/>
                </a:cubicBezTo>
                <a:cubicBezTo>
                  <a:pt x="10087599" y="1644100"/>
                  <a:pt x="10182002" y="1632879"/>
                  <a:pt x="10220406" y="1677005"/>
                </a:cubicBezTo>
                <a:lnTo>
                  <a:pt x="10232859" y="1699043"/>
                </a:lnTo>
                <a:lnTo>
                  <a:pt x="0" y="1699043"/>
                </a:lnTo>
                <a:lnTo>
                  <a:pt x="0" y="21828"/>
                </a:lnTo>
                <a:lnTo>
                  <a:pt x="8097" y="24355"/>
                </a:lnTo>
                <a:cubicBezTo>
                  <a:pt x="43947" y="29235"/>
                  <a:pt x="34752" y="21899"/>
                  <a:pt x="77128" y="6867"/>
                </a:cubicBezTo>
                <a:cubicBezTo>
                  <a:pt x="120709" y="7920"/>
                  <a:pt x="146704" y="-7760"/>
                  <a:pt x="188338" y="5079"/>
                </a:cubicBezTo>
                <a:cubicBezTo>
                  <a:pt x="229133" y="5993"/>
                  <a:pt x="263614" y="138"/>
                  <a:pt x="298809" y="6198"/>
                </a:cubicBezTo>
                <a:cubicBezTo>
                  <a:pt x="312163" y="1206"/>
                  <a:pt x="325122" y="-563"/>
                  <a:pt x="338985" y="8006"/>
                </a:cubicBezTo>
                <a:cubicBezTo>
                  <a:pt x="376758" y="6523"/>
                  <a:pt x="384512" y="-4822"/>
                  <a:pt x="409815" y="5045"/>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B46D20DF-CE98-4EA3-96C8-C03C3A885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016384"/>
            <a:ext cx="10232859" cy="1841617"/>
          </a:xfrm>
          <a:custGeom>
            <a:avLst/>
            <a:gdLst>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399852 w 10232859"/>
              <a:gd name="connsiteY129" fmla="*/ 276111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474291 w 10232859"/>
              <a:gd name="connsiteY136" fmla="*/ 301799 h 1705557"/>
              <a:gd name="connsiteX137" fmla="*/ 5508752 w 10232859"/>
              <a:gd name="connsiteY137" fmla="*/ 312267 h 1705557"/>
              <a:gd name="connsiteX138" fmla="*/ 5509657 w 10232859"/>
              <a:gd name="connsiteY138" fmla="*/ 311450 h 1705557"/>
              <a:gd name="connsiteX139" fmla="*/ 5521245 w 10232859"/>
              <a:gd name="connsiteY139" fmla="*/ 310202 h 1705557"/>
              <a:gd name="connsiteX140" fmla="*/ 5542415 w 10232859"/>
              <a:gd name="connsiteY140" fmla="*/ 310009 h 1705557"/>
              <a:gd name="connsiteX141" fmla="*/ 5596538 w 10232859"/>
              <a:gd name="connsiteY141" fmla="*/ 297667 h 1705557"/>
              <a:gd name="connsiteX142" fmla="*/ 5632514 w 10232859"/>
              <a:gd name="connsiteY142" fmla="*/ 308476 h 1705557"/>
              <a:gd name="connsiteX143" fmla="*/ 5640005 w 10232859"/>
              <a:gd name="connsiteY143" fmla="*/ 310131 h 1705557"/>
              <a:gd name="connsiteX144" fmla="*/ 5640259 w 10232859"/>
              <a:gd name="connsiteY144" fmla="*/ 309949 h 1705557"/>
              <a:gd name="connsiteX145" fmla="*/ 5648365 w 10232859"/>
              <a:gd name="connsiteY145" fmla="*/ 311268 h 1705557"/>
              <a:gd name="connsiteX146" fmla="*/ 5653662 w 10232859"/>
              <a:gd name="connsiteY146" fmla="*/ 313149 h 1705557"/>
              <a:gd name="connsiteX147" fmla="*/ 5668196 w 10232859"/>
              <a:gd name="connsiteY147" fmla="*/ 316360 h 1705557"/>
              <a:gd name="connsiteX148" fmla="*/ 5673886 w 10232859"/>
              <a:gd name="connsiteY148" fmla="*/ 316040 h 1705557"/>
              <a:gd name="connsiteX149" fmla="*/ 5677139 w 10232859"/>
              <a:gd name="connsiteY149" fmla="*/ 313859 h 1705557"/>
              <a:gd name="connsiteX150" fmla="*/ 5678325 w 10232859"/>
              <a:gd name="connsiteY150" fmla="*/ 314443 h 1705557"/>
              <a:gd name="connsiteX151" fmla="*/ 5708983 w 10232859"/>
              <a:gd name="connsiteY151" fmla="*/ 313188 h 1705557"/>
              <a:gd name="connsiteX152" fmla="*/ 5773909 w 10232859"/>
              <a:gd name="connsiteY152" fmla="*/ 318575 h 1705557"/>
              <a:gd name="connsiteX153" fmla="*/ 5809500 w 10232859"/>
              <a:gd name="connsiteY153" fmla="*/ 324964 h 1705557"/>
              <a:gd name="connsiteX154" fmla="*/ 5908729 w 10232859"/>
              <a:gd name="connsiteY154" fmla="*/ 338849 h 1705557"/>
              <a:gd name="connsiteX155" fmla="*/ 6009654 w 10232859"/>
              <a:gd name="connsiteY155" fmla="*/ 350040 h 1705557"/>
              <a:gd name="connsiteX156" fmla="*/ 6067487 w 10232859"/>
              <a:gd name="connsiteY156" fmla="*/ 340226 h 1705557"/>
              <a:gd name="connsiteX157" fmla="*/ 6073281 w 10232859"/>
              <a:gd name="connsiteY157" fmla="*/ 340830 h 1705557"/>
              <a:gd name="connsiteX158" fmla="*/ 6086225 w 10232859"/>
              <a:gd name="connsiteY158" fmla="*/ 346135 h 1705557"/>
              <a:gd name="connsiteX159" fmla="*/ 6090616 w 10232859"/>
              <a:gd name="connsiteY159" fmla="*/ 348731 h 1705557"/>
              <a:gd name="connsiteX160" fmla="*/ 6098056 w 10232859"/>
              <a:gd name="connsiteY160" fmla="*/ 351249 h 1705557"/>
              <a:gd name="connsiteX161" fmla="*/ 6098391 w 10232859"/>
              <a:gd name="connsiteY161" fmla="*/ 351119 h 1705557"/>
              <a:gd name="connsiteX162" fmla="*/ 6105063 w 10232859"/>
              <a:gd name="connsiteY162" fmla="*/ 353854 h 1705557"/>
              <a:gd name="connsiteX163" fmla="*/ 6135796 w 10232859"/>
              <a:gd name="connsiteY163" fmla="*/ 369657 h 1705557"/>
              <a:gd name="connsiteX164" fmla="*/ 6195166 w 10232859"/>
              <a:gd name="connsiteY164" fmla="*/ 366704 h 1705557"/>
              <a:gd name="connsiteX165" fmla="*/ 6216259 w 10232859"/>
              <a:gd name="connsiteY165" fmla="*/ 369879 h 1705557"/>
              <a:gd name="connsiteX166" fmla="*/ 6228331 w 10232859"/>
              <a:gd name="connsiteY166" fmla="*/ 370548 h 1705557"/>
              <a:gd name="connsiteX167" fmla="*/ 6229602 w 10232859"/>
              <a:gd name="connsiteY167" fmla="*/ 369928 h 1705557"/>
              <a:gd name="connsiteX168" fmla="*/ 6258988 w 10232859"/>
              <a:gd name="connsiteY168" fmla="*/ 385174 h 1705557"/>
              <a:gd name="connsiteX169" fmla="*/ 6264106 w 10232859"/>
              <a:gd name="connsiteY169" fmla="*/ 385655 h 1705557"/>
              <a:gd name="connsiteX170" fmla="*/ 6281703 w 10232859"/>
              <a:gd name="connsiteY170" fmla="*/ 397568 h 1705557"/>
              <a:gd name="connsiteX171" fmla="*/ 6291622 w 10232859"/>
              <a:gd name="connsiteY171" fmla="*/ 402669 h 1705557"/>
              <a:gd name="connsiteX172" fmla="*/ 6292712 w 10232859"/>
              <a:gd name="connsiteY172" fmla="*/ 406285 h 1705557"/>
              <a:gd name="connsiteX173" fmla="*/ 6308227 w 10232859"/>
              <a:gd name="connsiteY173" fmla="*/ 412710 h 1705557"/>
              <a:gd name="connsiteX174" fmla="*/ 6310656 w 10232859"/>
              <a:gd name="connsiteY174" fmla="*/ 412628 h 1705557"/>
              <a:gd name="connsiteX175" fmla="*/ 6321049 w 10232859"/>
              <a:gd name="connsiteY175" fmla="*/ 420978 h 1705557"/>
              <a:gd name="connsiteX176" fmla="*/ 6326853 w 10232859"/>
              <a:gd name="connsiteY176" fmla="*/ 431664 h 1705557"/>
              <a:gd name="connsiteX177" fmla="*/ 6467879 w 10232859"/>
              <a:gd name="connsiteY177" fmla="*/ 474762 h 1705557"/>
              <a:gd name="connsiteX178" fmla="*/ 6564351 w 10232859"/>
              <a:gd name="connsiteY178" fmla="*/ 544032 h 1705557"/>
              <a:gd name="connsiteX179" fmla="*/ 6641544 w 10232859"/>
              <a:gd name="connsiteY179" fmla="*/ 566599 h 1705557"/>
              <a:gd name="connsiteX180" fmla="*/ 6679743 w 10232859"/>
              <a:gd name="connsiteY180" fmla="*/ 558264 h 1705557"/>
              <a:gd name="connsiteX181" fmla="*/ 6858983 w 10232859"/>
              <a:gd name="connsiteY181" fmla="*/ 630237 h 1705557"/>
              <a:gd name="connsiteX182" fmla="*/ 6910661 w 10232859"/>
              <a:gd name="connsiteY182" fmla="*/ 641134 h 1705557"/>
              <a:gd name="connsiteX183" fmla="*/ 6944111 w 10232859"/>
              <a:gd name="connsiteY183" fmla="*/ 666016 h 1705557"/>
              <a:gd name="connsiteX184" fmla="*/ 6965771 w 10232859"/>
              <a:gd name="connsiteY184" fmla="*/ 666445 h 1705557"/>
              <a:gd name="connsiteX185" fmla="*/ 6969639 w 10232859"/>
              <a:gd name="connsiteY185" fmla="*/ 666351 h 1705557"/>
              <a:gd name="connsiteX186" fmla="*/ 6982242 w 10232859"/>
              <a:gd name="connsiteY186" fmla="*/ 669626 h 1705557"/>
              <a:gd name="connsiteX187" fmla="*/ 6989387 w 10232859"/>
              <a:gd name="connsiteY187" fmla="*/ 665988 h 1705557"/>
              <a:gd name="connsiteX188" fmla="*/ 7010930 w 10232859"/>
              <a:gd name="connsiteY188" fmla="*/ 667648 h 1705557"/>
              <a:gd name="connsiteX189" fmla="*/ 7033125 w 10232859"/>
              <a:gd name="connsiteY189" fmla="*/ 674950 h 1705557"/>
              <a:gd name="connsiteX190" fmla="*/ 7134461 w 10232859"/>
              <a:gd name="connsiteY190" fmla="*/ 714706 h 1705557"/>
              <a:gd name="connsiteX191" fmla="*/ 7197450 w 10232859"/>
              <a:gd name="connsiteY191" fmla="*/ 735608 h 1705557"/>
              <a:gd name="connsiteX192" fmla="*/ 7225084 w 10232859"/>
              <a:gd name="connsiteY192" fmla="*/ 739019 h 1705557"/>
              <a:gd name="connsiteX193" fmla="*/ 7261183 w 10232859"/>
              <a:gd name="connsiteY193" fmla="*/ 746827 h 1705557"/>
              <a:gd name="connsiteX194" fmla="*/ 7327760 w 10232859"/>
              <a:gd name="connsiteY194" fmla="*/ 757100 h 1705557"/>
              <a:gd name="connsiteX195" fmla="*/ 7412222 w 10232859"/>
              <a:gd name="connsiteY195" fmla="*/ 777001 h 1705557"/>
              <a:gd name="connsiteX196" fmla="*/ 7457904 w 10232859"/>
              <a:gd name="connsiteY196" fmla="*/ 810835 h 1705557"/>
              <a:gd name="connsiteX197" fmla="*/ 7465795 w 10232859"/>
              <a:gd name="connsiteY197" fmla="*/ 809112 h 1705557"/>
              <a:gd name="connsiteX198" fmla="*/ 7505046 w 10232859"/>
              <a:gd name="connsiteY198" fmla="*/ 823031 h 1705557"/>
              <a:gd name="connsiteX199" fmla="*/ 7623220 w 10232859"/>
              <a:gd name="connsiteY199" fmla="*/ 895034 h 1705557"/>
              <a:gd name="connsiteX200" fmla="*/ 7700458 w 10232859"/>
              <a:gd name="connsiteY200" fmla="*/ 921593 h 1705557"/>
              <a:gd name="connsiteX201" fmla="*/ 7730988 w 10232859"/>
              <a:gd name="connsiteY201" fmla="*/ 927270 h 1705557"/>
              <a:gd name="connsiteX202" fmla="*/ 7781942 w 10232859"/>
              <a:gd name="connsiteY202" fmla="*/ 937017 h 1705557"/>
              <a:gd name="connsiteX203" fmla="*/ 7827704 w 10232859"/>
              <a:gd name="connsiteY203" fmla="*/ 935072 h 1705557"/>
              <a:gd name="connsiteX204" fmla="*/ 7867270 w 10232859"/>
              <a:gd name="connsiteY204" fmla="*/ 946880 h 1705557"/>
              <a:gd name="connsiteX205" fmla="*/ 7866538 w 10232859"/>
              <a:gd name="connsiteY205" fmla="*/ 961559 h 1705557"/>
              <a:gd name="connsiteX206" fmla="*/ 7912084 w 10232859"/>
              <a:gd name="connsiteY206" fmla="*/ 970314 h 1705557"/>
              <a:gd name="connsiteX207" fmla="*/ 7982264 w 10232859"/>
              <a:gd name="connsiteY207" fmla="*/ 982287 h 1705557"/>
              <a:gd name="connsiteX208" fmla="*/ 7991272 w 10232859"/>
              <a:gd name="connsiteY208" fmla="*/ 987618 h 1705557"/>
              <a:gd name="connsiteX209" fmla="*/ 8006496 w 10232859"/>
              <a:gd name="connsiteY209" fmla="*/ 979353 h 1705557"/>
              <a:gd name="connsiteX210" fmla="*/ 8034497 w 10232859"/>
              <a:gd name="connsiteY210" fmla="*/ 978568 h 1705557"/>
              <a:gd name="connsiteX211" fmla="*/ 8150881 w 10232859"/>
              <a:gd name="connsiteY211" fmla="*/ 996925 h 1705557"/>
              <a:gd name="connsiteX212" fmla="*/ 8172106 w 10232859"/>
              <a:gd name="connsiteY212" fmla="*/ 997026 h 1705557"/>
              <a:gd name="connsiteX213" fmla="*/ 8196076 w 10232859"/>
              <a:gd name="connsiteY213" fmla="*/ 1006592 h 1705557"/>
              <a:gd name="connsiteX214" fmla="*/ 8247463 w 10232859"/>
              <a:gd name="connsiteY214" fmla="*/ 1022846 h 1705557"/>
              <a:gd name="connsiteX215" fmla="*/ 8279272 w 10232859"/>
              <a:gd name="connsiteY215" fmla="*/ 1039435 h 1705557"/>
              <a:gd name="connsiteX216" fmla="*/ 8289611 w 10232859"/>
              <a:gd name="connsiteY216" fmla="*/ 1035144 h 1705557"/>
              <a:gd name="connsiteX217" fmla="*/ 8311483 w 10232859"/>
              <a:gd name="connsiteY217" fmla="*/ 1035913 h 1705557"/>
              <a:gd name="connsiteX218" fmla="*/ 8399489 w 10232859"/>
              <a:gd name="connsiteY218" fmla="*/ 1055076 h 1705557"/>
              <a:gd name="connsiteX219" fmla="*/ 8415973 w 10232859"/>
              <a:gd name="connsiteY219" fmla="*/ 1056174 h 1705557"/>
              <a:gd name="connsiteX220" fmla="*/ 8433326 w 10232859"/>
              <a:gd name="connsiteY220" fmla="*/ 1064395 h 1705557"/>
              <a:gd name="connsiteX221" fmla="*/ 8502328 w 10232859"/>
              <a:gd name="connsiteY221" fmla="*/ 1098012 h 1705557"/>
              <a:gd name="connsiteX222" fmla="*/ 8534346 w 10232859"/>
              <a:gd name="connsiteY222" fmla="*/ 1113494 h 1705557"/>
              <a:gd name="connsiteX223" fmla="*/ 8534980 w 10232859"/>
              <a:gd name="connsiteY223" fmla="*/ 1117375 h 1705557"/>
              <a:gd name="connsiteX224" fmla="*/ 8544104 w 10232859"/>
              <a:gd name="connsiteY224" fmla="*/ 1114920 h 1705557"/>
              <a:gd name="connsiteX225" fmla="*/ 8567742 w 10232859"/>
              <a:gd name="connsiteY225" fmla="*/ 1124104 h 1705557"/>
              <a:gd name="connsiteX226" fmla="*/ 8575405 w 10232859"/>
              <a:gd name="connsiteY226" fmla="*/ 1132001 h 1705557"/>
              <a:gd name="connsiteX227" fmla="*/ 8592108 w 10232859"/>
              <a:gd name="connsiteY227" fmla="*/ 1136240 h 1705557"/>
              <a:gd name="connsiteX228" fmla="*/ 8633779 w 10232859"/>
              <a:gd name="connsiteY228" fmla="*/ 1145740 h 1705557"/>
              <a:gd name="connsiteX229" fmla="*/ 8676965 w 10232859"/>
              <a:gd name="connsiteY229" fmla="*/ 1163463 h 1705557"/>
              <a:gd name="connsiteX230" fmla="*/ 8698944 w 10232859"/>
              <a:gd name="connsiteY230" fmla="*/ 1163453 h 1705557"/>
              <a:gd name="connsiteX231" fmla="*/ 8711456 w 10232859"/>
              <a:gd name="connsiteY231" fmla="*/ 1175731 h 1705557"/>
              <a:gd name="connsiteX232" fmla="*/ 8732793 w 10232859"/>
              <a:gd name="connsiteY232" fmla="*/ 1179486 h 1705557"/>
              <a:gd name="connsiteX233" fmla="*/ 8751897 w 10232859"/>
              <a:gd name="connsiteY233" fmla="*/ 1197400 h 1705557"/>
              <a:gd name="connsiteX234" fmla="*/ 8793564 w 10232859"/>
              <a:gd name="connsiteY234" fmla="*/ 1179086 h 1705557"/>
              <a:gd name="connsiteX235" fmla="*/ 8838902 w 10232859"/>
              <a:gd name="connsiteY235" fmla="*/ 1173259 h 1705557"/>
              <a:gd name="connsiteX236" fmla="*/ 8834270 w 10232859"/>
              <a:gd name="connsiteY236" fmla="*/ 1213138 h 1705557"/>
              <a:gd name="connsiteX237" fmla="*/ 8853872 w 10232859"/>
              <a:gd name="connsiteY237" fmla="*/ 1221228 h 1705557"/>
              <a:gd name="connsiteX238" fmla="*/ 8861901 w 10232859"/>
              <a:gd name="connsiteY238" fmla="*/ 1217889 h 1705557"/>
              <a:gd name="connsiteX239" fmla="*/ 8874168 w 10232859"/>
              <a:gd name="connsiteY239" fmla="*/ 1220481 h 1705557"/>
              <a:gd name="connsiteX240" fmla="*/ 8871123 w 10232859"/>
              <a:gd name="connsiteY240" fmla="*/ 1227674 h 1705557"/>
              <a:gd name="connsiteX241" fmla="*/ 8903537 w 10232859"/>
              <a:gd name="connsiteY241" fmla="*/ 1237102 h 1705557"/>
              <a:gd name="connsiteX242" fmla="*/ 8933767 w 10232859"/>
              <a:gd name="connsiteY242" fmla="*/ 1269882 h 1705557"/>
              <a:gd name="connsiteX243" fmla="*/ 8985765 w 10232859"/>
              <a:gd name="connsiteY243" fmla="*/ 1294178 h 1705557"/>
              <a:gd name="connsiteX244" fmla="*/ 9071444 w 10232859"/>
              <a:gd name="connsiteY244" fmla="*/ 1323819 h 1705557"/>
              <a:gd name="connsiteX245" fmla="*/ 9096711 w 10232859"/>
              <a:gd name="connsiteY245" fmla="*/ 1334291 h 1705557"/>
              <a:gd name="connsiteX246" fmla="*/ 9338853 w 10232859"/>
              <a:gd name="connsiteY246" fmla="*/ 1454560 h 1705557"/>
              <a:gd name="connsiteX247" fmla="*/ 9520814 w 10232859"/>
              <a:gd name="connsiteY247" fmla="*/ 1456341 h 1705557"/>
              <a:gd name="connsiteX248" fmla="*/ 9702271 w 10232859"/>
              <a:gd name="connsiteY248" fmla="*/ 1495067 h 1705557"/>
              <a:gd name="connsiteX249" fmla="*/ 9744273 w 10232859"/>
              <a:gd name="connsiteY249" fmla="*/ 1530026 h 1705557"/>
              <a:gd name="connsiteX250" fmla="*/ 9771903 w 10232859"/>
              <a:gd name="connsiteY250" fmla="*/ 1536548 h 1705557"/>
              <a:gd name="connsiteX251" fmla="*/ 9818565 w 10232859"/>
              <a:gd name="connsiteY251" fmla="*/ 1545059 h 1705557"/>
              <a:gd name="connsiteX252" fmla="*/ 9882202 w 10232859"/>
              <a:gd name="connsiteY252" fmla="*/ 1572402 h 1705557"/>
              <a:gd name="connsiteX253" fmla="*/ 10022025 w 10232859"/>
              <a:gd name="connsiteY253" fmla="*/ 1606210 h 1705557"/>
              <a:gd name="connsiteX254" fmla="*/ 10220406 w 10232859"/>
              <a:gd name="connsiteY254" fmla="*/ 1683519 h 1705557"/>
              <a:gd name="connsiteX255" fmla="*/ 10232859 w 10232859"/>
              <a:gd name="connsiteY255" fmla="*/ 1705557 h 1705557"/>
              <a:gd name="connsiteX256" fmla="*/ 0 w 10232859"/>
              <a:gd name="connsiteY256" fmla="*/ 1705557 h 1705557"/>
              <a:gd name="connsiteX257" fmla="*/ 0 w 10232859"/>
              <a:gd name="connsiteY257" fmla="*/ 28342 h 1705557"/>
              <a:gd name="connsiteX258" fmla="*/ 8097 w 10232859"/>
              <a:gd name="connsiteY258" fmla="*/ 30869 h 1705557"/>
              <a:gd name="connsiteX259" fmla="*/ 77128 w 10232859"/>
              <a:gd name="connsiteY259" fmla="*/ 13381 h 1705557"/>
              <a:gd name="connsiteX260" fmla="*/ 188338 w 10232859"/>
              <a:gd name="connsiteY260" fmla="*/ 11593 h 1705557"/>
              <a:gd name="connsiteX261" fmla="*/ 298809 w 10232859"/>
              <a:gd name="connsiteY261" fmla="*/ 12712 h 1705557"/>
              <a:gd name="connsiteX262" fmla="*/ 338985 w 10232859"/>
              <a:gd name="connsiteY262" fmla="*/ 14520 h 1705557"/>
              <a:gd name="connsiteX263" fmla="*/ 409815 w 10232859"/>
              <a:gd name="connsiteY263" fmla="*/ 11559 h 1705557"/>
              <a:gd name="connsiteX264" fmla="*/ 424169 w 10232859"/>
              <a:gd name="connsiteY264"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399852 w 10232859"/>
              <a:gd name="connsiteY129" fmla="*/ 276111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474291 w 10232859"/>
              <a:gd name="connsiteY136" fmla="*/ 301799 h 1705557"/>
              <a:gd name="connsiteX137" fmla="*/ 5508752 w 10232859"/>
              <a:gd name="connsiteY137" fmla="*/ 312267 h 1705557"/>
              <a:gd name="connsiteX138" fmla="*/ 5509657 w 10232859"/>
              <a:gd name="connsiteY138" fmla="*/ 311450 h 1705557"/>
              <a:gd name="connsiteX139" fmla="*/ 5521245 w 10232859"/>
              <a:gd name="connsiteY139" fmla="*/ 310202 h 1705557"/>
              <a:gd name="connsiteX140" fmla="*/ 5542415 w 10232859"/>
              <a:gd name="connsiteY140" fmla="*/ 310009 h 1705557"/>
              <a:gd name="connsiteX141" fmla="*/ 5596538 w 10232859"/>
              <a:gd name="connsiteY141" fmla="*/ 297667 h 1705557"/>
              <a:gd name="connsiteX142" fmla="*/ 5632514 w 10232859"/>
              <a:gd name="connsiteY142" fmla="*/ 308476 h 1705557"/>
              <a:gd name="connsiteX143" fmla="*/ 5640005 w 10232859"/>
              <a:gd name="connsiteY143" fmla="*/ 310131 h 1705557"/>
              <a:gd name="connsiteX144" fmla="*/ 5640259 w 10232859"/>
              <a:gd name="connsiteY144" fmla="*/ 309949 h 1705557"/>
              <a:gd name="connsiteX145" fmla="*/ 5648365 w 10232859"/>
              <a:gd name="connsiteY145" fmla="*/ 311268 h 1705557"/>
              <a:gd name="connsiteX146" fmla="*/ 5653662 w 10232859"/>
              <a:gd name="connsiteY146" fmla="*/ 313149 h 1705557"/>
              <a:gd name="connsiteX147" fmla="*/ 5668196 w 10232859"/>
              <a:gd name="connsiteY147" fmla="*/ 316360 h 1705557"/>
              <a:gd name="connsiteX148" fmla="*/ 5673886 w 10232859"/>
              <a:gd name="connsiteY148" fmla="*/ 316040 h 1705557"/>
              <a:gd name="connsiteX149" fmla="*/ 5677139 w 10232859"/>
              <a:gd name="connsiteY149" fmla="*/ 313859 h 1705557"/>
              <a:gd name="connsiteX150" fmla="*/ 5678325 w 10232859"/>
              <a:gd name="connsiteY150" fmla="*/ 314443 h 1705557"/>
              <a:gd name="connsiteX151" fmla="*/ 5708983 w 10232859"/>
              <a:gd name="connsiteY151" fmla="*/ 313188 h 1705557"/>
              <a:gd name="connsiteX152" fmla="*/ 5773909 w 10232859"/>
              <a:gd name="connsiteY152" fmla="*/ 318575 h 1705557"/>
              <a:gd name="connsiteX153" fmla="*/ 5809500 w 10232859"/>
              <a:gd name="connsiteY153" fmla="*/ 324964 h 1705557"/>
              <a:gd name="connsiteX154" fmla="*/ 5908729 w 10232859"/>
              <a:gd name="connsiteY154" fmla="*/ 338849 h 1705557"/>
              <a:gd name="connsiteX155" fmla="*/ 6009654 w 10232859"/>
              <a:gd name="connsiteY155" fmla="*/ 350040 h 1705557"/>
              <a:gd name="connsiteX156" fmla="*/ 6067487 w 10232859"/>
              <a:gd name="connsiteY156" fmla="*/ 340226 h 1705557"/>
              <a:gd name="connsiteX157" fmla="*/ 6073281 w 10232859"/>
              <a:gd name="connsiteY157" fmla="*/ 340830 h 1705557"/>
              <a:gd name="connsiteX158" fmla="*/ 6086225 w 10232859"/>
              <a:gd name="connsiteY158" fmla="*/ 346135 h 1705557"/>
              <a:gd name="connsiteX159" fmla="*/ 6090616 w 10232859"/>
              <a:gd name="connsiteY159" fmla="*/ 348731 h 1705557"/>
              <a:gd name="connsiteX160" fmla="*/ 6098056 w 10232859"/>
              <a:gd name="connsiteY160" fmla="*/ 351249 h 1705557"/>
              <a:gd name="connsiteX161" fmla="*/ 6098391 w 10232859"/>
              <a:gd name="connsiteY161" fmla="*/ 351119 h 1705557"/>
              <a:gd name="connsiteX162" fmla="*/ 6105063 w 10232859"/>
              <a:gd name="connsiteY162" fmla="*/ 353854 h 1705557"/>
              <a:gd name="connsiteX163" fmla="*/ 6135796 w 10232859"/>
              <a:gd name="connsiteY163" fmla="*/ 369657 h 1705557"/>
              <a:gd name="connsiteX164" fmla="*/ 6195166 w 10232859"/>
              <a:gd name="connsiteY164" fmla="*/ 366704 h 1705557"/>
              <a:gd name="connsiteX165" fmla="*/ 6216259 w 10232859"/>
              <a:gd name="connsiteY165" fmla="*/ 369879 h 1705557"/>
              <a:gd name="connsiteX166" fmla="*/ 6228331 w 10232859"/>
              <a:gd name="connsiteY166" fmla="*/ 370548 h 1705557"/>
              <a:gd name="connsiteX167" fmla="*/ 6229602 w 10232859"/>
              <a:gd name="connsiteY167" fmla="*/ 369928 h 1705557"/>
              <a:gd name="connsiteX168" fmla="*/ 6258988 w 10232859"/>
              <a:gd name="connsiteY168" fmla="*/ 385174 h 1705557"/>
              <a:gd name="connsiteX169" fmla="*/ 6264106 w 10232859"/>
              <a:gd name="connsiteY169" fmla="*/ 385655 h 1705557"/>
              <a:gd name="connsiteX170" fmla="*/ 6281703 w 10232859"/>
              <a:gd name="connsiteY170" fmla="*/ 397568 h 1705557"/>
              <a:gd name="connsiteX171" fmla="*/ 6291622 w 10232859"/>
              <a:gd name="connsiteY171" fmla="*/ 402669 h 1705557"/>
              <a:gd name="connsiteX172" fmla="*/ 6292712 w 10232859"/>
              <a:gd name="connsiteY172" fmla="*/ 406285 h 1705557"/>
              <a:gd name="connsiteX173" fmla="*/ 6308227 w 10232859"/>
              <a:gd name="connsiteY173" fmla="*/ 412710 h 1705557"/>
              <a:gd name="connsiteX174" fmla="*/ 6310656 w 10232859"/>
              <a:gd name="connsiteY174" fmla="*/ 412628 h 1705557"/>
              <a:gd name="connsiteX175" fmla="*/ 6321049 w 10232859"/>
              <a:gd name="connsiteY175" fmla="*/ 420978 h 1705557"/>
              <a:gd name="connsiteX176" fmla="*/ 6326853 w 10232859"/>
              <a:gd name="connsiteY176" fmla="*/ 431664 h 1705557"/>
              <a:gd name="connsiteX177" fmla="*/ 6467879 w 10232859"/>
              <a:gd name="connsiteY177" fmla="*/ 474762 h 1705557"/>
              <a:gd name="connsiteX178" fmla="*/ 6564351 w 10232859"/>
              <a:gd name="connsiteY178" fmla="*/ 544032 h 1705557"/>
              <a:gd name="connsiteX179" fmla="*/ 6641544 w 10232859"/>
              <a:gd name="connsiteY179" fmla="*/ 566599 h 1705557"/>
              <a:gd name="connsiteX180" fmla="*/ 6731052 w 10232859"/>
              <a:gd name="connsiteY180" fmla="*/ 578550 h 1705557"/>
              <a:gd name="connsiteX181" fmla="*/ 6858983 w 10232859"/>
              <a:gd name="connsiteY181" fmla="*/ 630237 h 1705557"/>
              <a:gd name="connsiteX182" fmla="*/ 6910661 w 10232859"/>
              <a:gd name="connsiteY182" fmla="*/ 641134 h 1705557"/>
              <a:gd name="connsiteX183" fmla="*/ 6944111 w 10232859"/>
              <a:gd name="connsiteY183" fmla="*/ 666016 h 1705557"/>
              <a:gd name="connsiteX184" fmla="*/ 6965771 w 10232859"/>
              <a:gd name="connsiteY184" fmla="*/ 666445 h 1705557"/>
              <a:gd name="connsiteX185" fmla="*/ 6969639 w 10232859"/>
              <a:gd name="connsiteY185" fmla="*/ 666351 h 1705557"/>
              <a:gd name="connsiteX186" fmla="*/ 6982242 w 10232859"/>
              <a:gd name="connsiteY186" fmla="*/ 669626 h 1705557"/>
              <a:gd name="connsiteX187" fmla="*/ 6989387 w 10232859"/>
              <a:gd name="connsiteY187" fmla="*/ 665988 h 1705557"/>
              <a:gd name="connsiteX188" fmla="*/ 7010930 w 10232859"/>
              <a:gd name="connsiteY188" fmla="*/ 667648 h 1705557"/>
              <a:gd name="connsiteX189" fmla="*/ 7033125 w 10232859"/>
              <a:gd name="connsiteY189" fmla="*/ 674950 h 1705557"/>
              <a:gd name="connsiteX190" fmla="*/ 7134461 w 10232859"/>
              <a:gd name="connsiteY190" fmla="*/ 714706 h 1705557"/>
              <a:gd name="connsiteX191" fmla="*/ 7197450 w 10232859"/>
              <a:gd name="connsiteY191" fmla="*/ 735608 h 1705557"/>
              <a:gd name="connsiteX192" fmla="*/ 7225084 w 10232859"/>
              <a:gd name="connsiteY192" fmla="*/ 739019 h 1705557"/>
              <a:gd name="connsiteX193" fmla="*/ 7261183 w 10232859"/>
              <a:gd name="connsiteY193" fmla="*/ 746827 h 1705557"/>
              <a:gd name="connsiteX194" fmla="*/ 7327760 w 10232859"/>
              <a:gd name="connsiteY194" fmla="*/ 757100 h 1705557"/>
              <a:gd name="connsiteX195" fmla="*/ 7412222 w 10232859"/>
              <a:gd name="connsiteY195" fmla="*/ 777001 h 1705557"/>
              <a:gd name="connsiteX196" fmla="*/ 7457904 w 10232859"/>
              <a:gd name="connsiteY196" fmla="*/ 810835 h 1705557"/>
              <a:gd name="connsiteX197" fmla="*/ 7465795 w 10232859"/>
              <a:gd name="connsiteY197" fmla="*/ 809112 h 1705557"/>
              <a:gd name="connsiteX198" fmla="*/ 7505046 w 10232859"/>
              <a:gd name="connsiteY198" fmla="*/ 823031 h 1705557"/>
              <a:gd name="connsiteX199" fmla="*/ 7623220 w 10232859"/>
              <a:gd name="connsiteY199" fmla="*/ 895034 h 1705557"/>
              <a:gd name="connsiteX200" fmla="*/ 7700458 w 10232859"/>
              <a:gd name="connsiteY200" fmla="*/ 921593 h 1705557"/>
              <a:gd name="connsiteX201" fmla="*/ 7730988 w 10232859"/>
              <a:gd name="connsiteY201" fmla="*/ 927270 h 1705557"/>
              <a:gd name="connsiteX202" fmla="*/ 7781942 w 10232859"/>
              <a:gd name="connsiteY202" fmla="*/ 937017 h 1705557"/>
              <a:gd name="connsiteX203" fmla="*/ 7827704 w 10232859"/>
              <a:gd name="connsiteY203" fmla="*/ 935072 h 1705557"/>
              <a:gd name="connsiteX204" fmla="*/ 7867270 w 10232859"/>
              <a:gd name="connsiteY204" fmla="*/ 946880 h 1705557"/>
              <a:gd name="connsiteX205" fmla="*/ 7866538 w 10232859"/>
              <a:gd name="connsiteY205" fmla="*/ 961559 h 1705557"/>
              <a:gd name="connsiteX206" fmla="*/ 7912084 w 10232859"/>
              <a:gd name="connsiteY206" fmla="*/ 970314 h 1705557"/>
              <a:gd name="connsiteX207" fmla="*/ 7982264 w 10232859"/>
              <a:gd name="connsiteY207" fmla="*/ 982287 h 1705557"/>
              <a:gd name="connsiteX208" fmla="*/ 7991272 w 10232859"/>
              <a:gd name="connsiteY208" fmla="*/ 987618 h 1705557"/>
              <a:gd name="connsiteX209" fmla="*/ 8006496 w 10232859"/>
              <a:gd name="connsiteY209" fmla="*/ 979353 h 1705557"/>
              <a:gd name="connsiteX210" fmla="*/ 8034497 w 10232859"/>
              <a:gd name="connsiteY210" fmla="*/ 978568 h 1705557"/>
              <a:gd name="connsiteX211" fmla="*/ 8150881 w 10232859"/>
              <a:gd name="connsiteY211" fmla="*/ 996925 h 1705557"/>
              <a:gd name="connsiteX212" fmla="*/ 8172106 w 10232859"/>
              <a:gd name="connsiteY212" fmla="*/ 997026 h 1705557"/>
              <a:gd name="connsiteX213" fmla="*/ 8196076 w 10232859"/>
              <a:gd name="connsiteY213" fmla="*/ 1006592 h 1705557"/>
              <a:gd name="connsiteX214" fmla="*/ 8247463 w 10232859"/>
              <a:gd name="connsiteY214" fmla="*/ 1022846 h 1705557"/>
              <a:gd name="connsiteX215" fmla="*/ 8279272 w 10232859"/>
              <a:gd name="connsiteY215" fmla="*/ 1039435 h 1705557"/>
              <a:gd name="connsiteX216" fmla="*/ 8289611 w 10232859"/>
              <a:gd name="connsiteY216" fmla="*/ 1035144 h 1705557"/>
              <a:gd name="connsiteX217" fmla="*/ 8311483 w 10232859"/>
              <a:gd name="connsiteY217" fmla="*/ 1035913 h 1705557"/>
              <a:gd name="connsiteX218" fmla="*/ 8399489 w 10232859"/>
              <a:gd name="connsiteY218" fmla="*/ 1055076 h 1705557"/>
              <a:gd name="connsiteX219" fmla="*/ 8415973 w 10232859"/>
              <a:gd name="connsiteY219" fmla="*/ 1056174 h 1705557"/>
              <a:gd name="connsiteX220" fmla="*/ 8433326 w 10232859"/>
              <a:gd name="connsiteY220" fmla="*/ 1064395 h 1705557"/>
              <a:gd name="connsiteX221" fmla="*/ 8502328 w 10232859"/>
              <a:gd name="connsiteY221" fmla="*/ 1098012 h 1705557"/>
              <a:gd name="connsiteX222" fmla="*/ 8534346 w 10232859"/>
              <a:gd name="connsiteY222" fmla="*/ 1113494 h 1705557"/>
              <a:gd name="connsiteX223" fmla="*/ 8534980 w 10232859"/>
              <a:gd name="connsiteY223" fmla="*/ 1117375 h 1705557"/>
              <a:gd name="connsiteX224" fmla="*/ 8544104 w 10232859"/>
              <a:gd name="connsiteY224" fmla="*/ 1114920 h 1705557"/>
              <a:gd name="connsiteX225" fmla="*/ 8567742 w 10232859"/>
              <a:gd name="connsiteY225" fmla="*/ 1124104 h 1705557"/>
              <a:gd name="connsiteX226" fmla="*/ 8575405 w 10232859"/>
              <a:gd name="connsiteY226" fmla="*/ 1132001 h 1705557"/>
              <a:gd name="connsiteX227" fmla="*/ 8592108 w 10232859"/>
              <a:gd name="connsiteY227" fmla="*/ 1136240 h 1705557"/>
              <a:gd name="connsiteX228" fmla="*/ 8633779 w 10232859"/>
              <a:gd name="connsiteY228" fmla="*/ 1145740 h 1705557"/>
              <a:gd name="connsiteX229" fmla="*/ 8676965 w 10232859"/>
              <a:gd name="connsiteY229" fmla="*/ 1163463 h 1705557"/>
              <a:gd name="connsiteX230" fmla="*/ 8698944 w 10232859"/>
              <a:gd name="connsiteY230" fmla="*/ 1163453 h 1705557"/>
              <a:gd name="connsiteX231" fmla="*/ 8711456 w 10232859"/>
              <a:gd name="connsiteY231" fmla="*/ 1175731 h 1705557"/>
              <a:gd name="connsiteX232" fmla="*/ 8732793 w 10232859"/>
              <a:gd name="connsiteY232" fmla="*/ 1179486 h 1705557"/>
              <a:gd name="connsiteX233" fmla="*/ 8751897 w 10232859"/>
              <a:gd name="connsiteY233" fmla="*/ 1197400 h 1705557"/>
              <a:gd name="connsiteX234" fmla="*/ 8793564 w 10232859"/>
              <a:gd name="connsiteY234" fmla="*/ 1179086 h 1705557"/>
              <a:gd name="connsiteX235" fmla="*/ 8838902 w 10232859"/>
              <a:gd name="connsiteY235" fmla="*/ 1173259 h 1705557"/>
              <a:gd name="connsiteX236" fmla="*/ 8834270 w 10232859"/>
              <a:gd name="connsiteY236" fmla="*/ 1213138 h 1705557"/>
              <a:gd name="connsiteX237" fmla="*/ 8853872 w 10232859"/>
              <a:gd name="connsiteY237" fmla="*/ 1221228 h 1705557"/>
              <a:gd name="connsiteX238" fmla="*/ 8861901 w 10232859"/>
              <a:gd name="connsiteY238" fmla="*/ 1217889 h 1705557"/>
              <a:gd name="connsiteX239" fmla="*/ 8874168 w 10232859"/>
              <a:gd name="connsiteY239" fmla="*/ 1220481 h 1705557"/>
              <a:gd name="connsiteX240" fmla="*/ 8871123 w 10232859"/>
              <a:gd name="connsiteY240" fmla="*/ 1227674 h 1705557"/>
              <a:gd name="connsiteX241" fmla="*/ 8903537 w 10232859"/>
              <a:gd name="connsiteY241" fmla="*/ 1237102 h 1705557"/>
              <a:gd name="connsiteX242" fmla="*/ 8933767 w 10232859"/>
              <a:gd name="connsiteY242" fmla="*/ 1269882 h 1705557"/>
              <a:gd name="connsiteX243" fmla="*/ 8985765 w 10232859"/>
              <a:gd name="connsiteY243" fmla="*/ 1294178 h 1705557"/>
              <a:gd name="connsiteX244" fmla="*/ 9071444 w 10232859"/>
              <a:gd name="connsiteY244" fmla="*/ 1323819 h 1705557"/>
              <a:gd name="connsiteX245" fmla="*/ 9096711 w 10232859"/>
              <a:gd name="connsiteY245" fmla="*/ 1334291 h 1705557"/>
              <a:gd name="connsiteX246" fmla="*/ 9338853 w 10232859"/>
              <a:gd name="connsiteY246" fmla="*/ 1454560 h 1705557"/>
              <a:gd name="connsiteX247" fmla="*/ 9520814 w 10232859"/>
              <a:gd name="connsiteY247" fmla="*/ 1456341 h 1705557"/>
              <a:gd name="connsiteX248" fmla="*/ 9702271 w 10232859"/>
              <a:gd name="connsiteY248" fmla="*/ 1495067 h 1705557"/>
              <a:gd name="connsiteX249" fmla="*/ 9744273 w 10232859"/>
              <a:gd name="connsiteY249" fmla="*/ 1530026 h 1705557"/>
              <a:gd name="connsiteX250" fmla="*/ 9771903 w 10232859"/>
              <a:gd name="connsiteY250" fmla="*/ 1536548 h 1705557"/>
              <a:gd name="connsiteX251" fmla="*/ 9818565 w 10232859"/>
              <a:gd name="connsiteY251" fmla="*/ 1545059 h 1705557"/>
              <a:gd name="connsiteX252" fmla="*/ 9882202 w 10232859"/>
              <a:gd name="connsiteY252" fmla="*/ 1572402 h 1705557"/>
              <a:gd name="connsiteX253" fmla="*/ 10022025 w 10232859"/>
              <a:gd name="connsiteY253" fmla="*/ 1606210 h 1705557"/>
              <a:gd name="connsiteX254" fmla="*/ 10220406 w 10232859"/>
              <a:gd name="connsiteY254" fmla="*/ 1683519 h 1705557"/>
              <a:gd name="connsiteX255" fmla="*/ 10232859 w 10232859"/>
              <a:gd name="connsiteY255" fmla="*/ 1705557 h 1705557"/>
              <a:gd name="connsiteX256" fmla="*/ 0 w 10232859"/>
              <a:gd name="connsiteY256" fmla="*/ 1705557 h 1705557"/>
              <a:gd name="connsiteX257" fmla="*/ 0 w 10232859"/>
              <a:gd name="connsiteY257" fmla="*/ 28342 h 1705557"/>
              <a:gd name="connsiteX258" fmla="*/ 8097 w 10232859"/>
              <a:gd name="connsiteY258" fmla="*/ 30869 h 1705557"/>
              <a:gd name="connsiteX259" fmla="*/ 77128 w 10232859"/>
              <a:gd name="connsiteY259" fmla="*/ 13381 h 1705557"/>
              <a:gd name="connsiteX260" fmla="*/ 188338 w 10232859"/>
              <a:gd name="connsiteY260" fmla="*/ 11593 h 1705557"/>
              <a:gd name="connsiteX261" fmla="*/ 298809 w 10232859"/>
              <a:gd name="connsiteY261" fmla="*/ 12712 h 1705557"/>
              <a:gd name="connsiteX262" fmla="*/ 338985 w 10232859"/>
              <a:gd name="connsiteY262" fmla="*/ 14520 h 1705557"/>
              <a:gd name="connsiteX263" fmla="*/ 409815 w 10232859"/>
              <a:gd name="connsiteY263" fmla="*/ 11559 h 1705557"/>
              <a:gd name="connsiteX264" fmla="*/ 424169 w 10232859"/>
              <a:gd name="connsiteY264"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399852 w 10232859"/>
              <a:gd name="connsiteY129" fmla="*/ 276111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474291 w 10232859"/>
              <a:gd name="connsiteY136" fmla="*/ 301799 h 1705557"/>
              <a:gd name="connsiteX137" fmla="*/ 5508752 w 10232859"/>
              <a:gd name="connsiteY137" fmla="*/ 312267 h 1705557"/>
              <a:gd name="connsiteX138" fmla="*/ 5509657 w 10232859"/>
              <a:gd name="connsiteY138" fmla="*/ 311450 h 1705557"/>
              <a:gd name="connsiteX139" fmla="*/ 5521245 w 10232859"/>
              <a:gd name="connsiteY139" fmla="*/ 310202 h 1705557"/>
              <a:gd name="connsiteX140" fmla="*/ 5542415 w 10232859"/>
              <a:gd name="connsiteY140" fmla="*/ 310009 h 1705557"/>
              <a:gd name="connsiteX141" fmla="*/ 5596538 w 10232859"/>
              <a:gd name="connsiteY141" fmla="*/ 297667 h 1705557"/>
              <a:gd name="connsiteX142" fmla="*/ 5632514 w 10232859"/>
              <a:gd name="connsiteY142" fmla="*/ 308476 h 1705557"/>
              <a:gd name="connsiteX143" fmla="*/ 5640005 w 10232859"/>
              <a:gd name="connsiteY143" fmla="*/ 310131 h 1705557"/>
              <a:gd name="connsiteX144" fmla="*/ 5640259 w 10232859"/>
              <a:gd name="connsiteY144" fmla="*/ 309949 h 1705557"/>
              <a:gd name="connsiteX145" fmla="*/ 5648365 w 10232859"/>
              <a:gd name="connsiteY145" fmla="*/ 311268 h 1705557"/>
              <a:gd name="connsiteX146" fmla="*/ 5653662 w 10232859"/>
              <a:gd name="connsiteY146" fmla="*/ 313149 h 1705557"/>
              <a:gd name="connsiteX147" fmla="*/ 5668196 w 10232859"/>
              <a:gd name="connsiteY147" fmla="*/ 316360 h 1705557"/>
              <a:gd name="connsiteX148" fmla="*/ 5673886 w 10232859"/>
              <a:gd name="connsiteY148" fmla="*/ 316040 h 1705557"/>
              <a:gd name="connsiteX149" fmla="*/ 5677139 w 10232859"/>
              <a:gd name="connsiteY149" fmla="*/ 313859 h 1705557"/>
              <a:gd name="connsiteX150" fmla="*/ 5678325 w 10232859"/>
              <a:gd name="connsiteY150" fmla="*/ 314443 h 1705557"/>
              <a:gd name="connsiteX151" fmla="*/ 5708983 w 10232859"/>
              <a:gd name="connsiteY151" fmla="*/ 313188 h 1705557"/>
              <a:gd name="connsiteX152" fmla="*/ 5773909 w 10232859"/>
              <a:gd name="connsiteY152" fmla="*/ 318575 h 1705557"/>
              <a:gd name="connsiteX153" fmla="*/ 5809500 w 10232859"/>
              <a:gd name="connsiteY153" fmla="*/ 324964 h 1705557"/>
              <a:gd name="connsiteX154" fmla="*/ 5908729 w 10232859"/>
              <a:gd name="connsiteY154" fmla="*/ 338849 h 1705557"/>
              <a:gd name="connsiteX155" fmla="*/ 6009654 w 10232859"/>
              <a:gd name="connsiteY155" fmla="*/ 350040 h 1705557"/>
              <a:gd name="connsiteX156" fmla="*/ 6067487 w 10232859"/>
              <a:gd name="connsiteY156" fmla="*/ 340226 h 1705557"/>
              <a:gd name="connsiteX157" fmla="*/ 6073281 w 10232859"/>
              <a:gd name="connsiteY157" fmla="*/ 340830 h 1705557"/>
              <a:gd name="connsiteX158" fmla="*/ 6086225 w 10232859"/>
              <a:gd name="connsiteY158" fmla="*/ 346135 h 1705557"/>
              <a:gd name="connsiteX159" fmla="*/ 6090616 w 10232859"/>
              <a:gd name="connsiteY159" fmla="*/ 348731 h 1705557"/>
              <a:gd name="connsiteX160" fmla="*/ 6098056 w 10232859"/>
              <a:gd name="connsiteY160" fmla="*/ 351249 h 1705557"/>
              <a:gd name="connsiteX161" fmla="*/ 6098391 w 10232859"/>
              <a:gd name="connsiteY161" fmla="*/ 351119 h 1705557"/>
              <a:gd name="connsiteX162" fmla="*/ 6105063 w 10232859"/>
              <a:gd name="connsiteY162" fmla="*/ 353854 h 1705557"/>
              <a:gd name="connsiteX163" fmla="*/ 6135796 w 10232859"/>
              <a:gd name="connsiteY163" fmla="*/ 369657 h 1705557"/>
              <a:gd name="connsiteX164" fmla="*/ 6195166 w 10232859"/>
              <a:gd name="connsiteY164" fmla="*/ 366704 h 1705557"/>
              <a:gd name="connsiteX165" fmla="*/ 6216259 w 10232859"/>
              <a:gd name="connsiteY165" fmla="*/ 369879 h 1705557"/>
              <a:gd name="connsiteX166" fmla="*/ 6228331 w 10232859"/>
              <a:gd name="connsiteY166" fmla="*/ 370548 h 1705557"/>
              <a:gd name="connsiteX167" fmla="*/ 6229602 w 10232859"/>
              <a:gd name="connsiteY167" fmla="*/ 369928 h 1705557"/>
              <a:gd name="connsiteX168" fmla="*/ 6258988 w 10232859"/>
              <a:gd name="connsiteY168" fmla="*/ 385174 h 1705557"/>
              <a:gd name="connsiteX169" fmla="*/ 6264106 w 10232859"/>
              <a:gd name="connsiteY169" fmla="*/ 385655 h 1705557"/>
              <a:gd name="connsiteX170" fmla="*/ 6281703 w 10232859"/>
              <a:gd name="connsiteY170" fmla="*/ 397568 h 1705557"/>
              <a:gd name="connsiteX171" fmla="*/ 6291622 w 10232859"/>
              <a:gd name="connsiteY171" fmla="*/ 402669 h 1705557"/>
              <a:gd name="connsiteX172" fmla="*/ 6292712 w 10232859"/>
              <a:gd name="connsiteY172" fmla="*/ 406285 h 1705557"/>
              <a:gd name="connsiteX173" fmla="*/ 6308227 w 10232859"/>
              <a:gd name="connsiteY173" fmla="*/ 412710 h 1705557"/>
              <a:gd name="connsiteX174" fmla="*/ 6310656 w 10232859"/>
              <a:gd name="connsiteY174" fmla="*/ 412628 h 1705557"/>
              <a:gd name="connsiteX175" fmla="*/ 6321049 w 10232859"/>
              <a:gd name="connsiteY175" fmla="*/ 420978 h 1705557"/>
              <a:gd name="connsiteX176" fmla="*/ 6326853 w 10232859"/>
              <a:gd name="connsiteY176" fmla="*/ 431664 h 1705557"/>
              <a:gd name="connsiteX177" fmla="*/ 6467879 w 10232859"/>
              <a:gd name="connsiteY177" fmla="*/ 474762 h 1705557"/>
              <a:gd name="connsiteX178" fmla="*/ 6564351 w 10232859"/>
              <a:gd name="connsiteY178" fmla="*/ 544032 h 1705557"/>
              <a:gd name="connsiteX179" fmla="*/ 6641544 w 10232859"/>
              <a:gd name="connsiteY179" fmla="*/ 566599 h 1705557"/>
              <a:gd name="connsiteX180" fmla="*/ 6731052 w 10232859"/>
              <a:gd name="connsiteY180" fmla="*/ 578550 h 1705557"/>
              <a:gd name="connsiteX181" fmla="*/ 6858983 w 10232859"/>
              <a:gd name="connsiteY181" fmla="*/ 630237 h 1705557"/>
              <a:gd name="connsiteX182" fmla="*/ 6910661 w 10232859"/>
              <a:gd name="connsiteY182" fmla="*/ 641134 h 1705557"/>
              <a:gd name="connsiteX183" fmla="*/ 6944111 w 10232859"/>
              <a:gd name="connsiteY183" fmla="*/ 666016 h 1705557"/>
              <a:gd name="connsiteX184" fmla="*/ 6965771 w 10232859"/>
              <a:gd name="connsiteY184" fmla="*/ 666445 h 1705557"/>
              <a:gd name="connsiteX185" fmla="*/ 6969639 w 10232859"/>
              <a:gd name="connsiteY185" fmla="*/ 666351 h 1705557"/>
              <a:gd name="connsiteX186" fmla="*/ 6982242 w 10232859"/>
              <a:gd name="connsiteY186" fmla="*/ 669626 h 1705557"/>
              <a:gd name="connsiteX187" fmla="*/ 6989387 w 10232859"/>
              <a:gd name="connsiteY187" fmla="*/ 665988 h 1705557"/>
              <a:gd name="connsiteX188" fmla="*/ 7010930 w 10232859"/>
              <a:gd name="connsiteY188" fmla="*/ 667648 h 1705557"/>
              <a:gd name="connsiteX189" fmla="*/ 7033125 w 10232859"/>
              <a:gd name="connsiteY189" fmla="*/ 674950 h 1705557"/>
              <a:gd name="connsiteX190" fmla="*/ 7134461 w 10232859"/>
              <a:gd name="connsiteY190" fmla="*/ 714706 h 1705557"/>
              <a:gd name="connsiteX191" fmla="*/ 7197450 w 10232859"/>
              <a:gd name="connsiteY191" fmla="*/ 735608 h 1705557"/>
              <a:gd name="connsiteX192" fmla="*/ 7225084 w 10232859"/>
              <a:gd name="connsiteY192" fmla="*/ 739019 h 1705557"/>
              <a:gd name="connsiteX193" fmla="*/ 7261183 w 10232859"/>
              <a:gd name="connsiteY193" fmla="*/ 746827 h 1705557"/>
              <a:gd name="connsiteX194" fmla="*/ 7327760 w 10232859"/>
              <a:gd name="connsiteY194" fmla="*/ 757100 h 1705557"/>
              <a:gd name="connsiteX195" fmla="*/ 7412222 w 10232859"/>
              <a:gd name="connsiteY195" fmla="*/ 777001 h 1705557"/>
              <a:gd name="connsiteX196" fmla="*/ 7457904 w 10232859"/>
              <a:gd name="connsiteY196" fmla="*/ 810835 h 1705557"/>
              <a:gd name="connsiteX197" fmla="*/ 7465795 w 10232859"/>
              <a:gd name="connsiteY197" fmla="*/ 809112 h 1705557"/>
              <a:gd name="connsiteX198" fmla="*/ 7505046 w 10232859"/>
              <a:gd name="connsiteY198" fmla="*/ 823031 h 1705557"/>
              <a:gd name="connsiteX199" fmla="*/ 7623220 w 10232859"/>
              <a:gd name="connsiteY199" fmla="*/ 895034 h 1705557"/>
              <a:gd name="connsiteX200" fmla="*/ 7700458 w 10232859"/>
              <a:gd name="connsiteY200" fmla="*/ 921593 h 1705557"/>
              <a:gd name="connsiteX201" fmla="*/ 7730988 w 10232859"/>
              <a:gd name="connsiteY201" fmla="*/ 927270 h 1705557"/>
              <a:gd name="connsiteX202" fmla="*/ 7781942 w 10232859"/>
              <a:gd name="connsiteY202" fmla="*/ 937017 h 1705557"/>
              <a:gd name="connsiteX203" fmla="*/ 7827704 w 10232859"/>
              <a:gd name="connsiteY203" fmla="*/ 935072 h 1705557"/>
              <a:gd name="connsiteX204" fmla="*/ 7867270 w 10232859"/>
              <a:gd name="connsiteY204" fmla="*/ 946880 h 1705557"/>
              <a:gd name="connsiteX205" fmla="*/ 7866538 w 10232859"/>
              <a:gd name="connsiteY205" fmla="*/ 961559 h 1705557"/>
              <a:gd name="connsiteX206" fmla="*/ 7912084 w 10232859"/>
              <a:gd name="connsiteY206" fmla="*/ 970314 h 1705557"/>
              <a:gd name="connsiteX207" fmla="*/ 7982264 w 10232859"/>
              <a:gd name="connsiteY207" fmla="*/ 982287 h 1705557"/>
              <a:gd name="connsiteX208" fmla="*/ 7991272 w 10232859"/>
              <a:gd name="connsiteY208" fmla="*/ 987618 h 1705557"/>
              <a:gd name="connsiteX209" fmla="*/ 8006496 w 10232859"/>
              <a:gd name="connsiteY209" fmla="*/ 979353 h 1705557"/>
              <a:gd name="connsiteX210" fmla="*/ 8034497 w 10232859"/>
              <a:gd name="connsiteY210" fmla="*/ 978568 h 1705557"/>
              <a:gd name="connsiteX211" fmla="*/ 8150881 w 10232859"/>
              <a:gd name="connsiteY211" fmla="*/ 996925 h 1705557"/>
              <a:gd name="connsiteX212" fmla="*/ 8172106 w 10232859"/>
              <a:gd name="connsiteY212" fmla="*/ 997026 h 1705557"/>
              <a:gd name="connsiteX213" fmla="*/ 8196076 w 10232859"/>
              <a:gd name="connsiteY213" fmla="*/ 1006592 h 1705557"/>
              <a:gd name="connsiteX214" fmla="*/ 8247463 w 10232859"/>
              <a:gd name="connsiteY214" fmla="*/ 1022846 h 1705557"/>
              <a:gd name="connsiteX215" fmla="*/ 8279272 w 10232859"/>
              <a:gd name="connsiteY215" fmla="*/ 1039435 h 1705557"/>
              <a:gd name="connsiteX216" fmla="*/ 8289611 w 10232859"/>
              <a:gd name="connsiteY216" fmla="*/ 1035144 h 1705557"/>
              <a:gd name="connsiteX217" fmla="*/ 8311483 w 10232859"/>
              <a:gd name="connsiteY217" fmla="*/ 1035913 h 1705557"/>
              <a:gd name="connsiteX218" fmla="*/ 8399489 w 10232859"/>
              <a:gd name="connsiteY218" fmla="*/ 1055076 h 1705557"/>
              <a:gd name="connsiteX219" fmla="*/ 8415973 w 10232859"/>
              <a:gd name="connsiteY219" fmla="*/ 1056174 h 1705557"/>
              <a:gd name="connsiteX220" fmla="*/ 8433326 w 10232859"/>
              <a:gd name="connsiteY220" fmla="*/ 1064395 h 1705557"/>
              <a:gd name="connsiteX221" fmla="*/ 8502328 w 10232859"/>
              <a:gd name="connsiteY221" fmla="*/ 1098012 h 1705557"/>
              <a:gd name="connsiteX222" fmla="*/ 8534346 w 10232859"/>
              <a:gd name="connsiteY222" fmla="*/ 1113494 h 1705557"/>
              <a:gd name="connsiteX223" fmla="*/ 8534980 w 10232859"/>
              <a:gd name="connsiteY223" fmla="*/ 1117375 h 1705557"/>
              <a:gd name="connsiteX224" fmla="*/ 8544104 w 10232859"/>
              <a:gd name="connsiteY224" fmla="*/ 1114920 h 1705557"/>
              <a:gd name="connsiteX225" fmla="*/ 8567742 w 10232859"/>
              <a:gd name="connsiteY225" fmla="*/ 1124104 h 1705557"/>
              <a:gd name="connsiteX226" fmla="*/ 8575405 w 10232859"/>
              <a:gd name="connsiteY226" fmla="*/ 1132001 h 1705557"/>
              <a:gd name="connsiteX227" fmla="*/ 8592108 w 10232859"/>
              <a:gd name="connsiteY227" fmla="*/ 1136240 h 1705557"/>
              <a:gd name="connsiteX228" fmla="*/ 8633779 w 10232859"/>
              <a:gd name="connsiteY228" fmla="*/ 1145740 h 1705557"/>
              <a:gd name="connsiteX229" fmla="*/ 8676965 w 10232859"/>
              <a:gd name="connsiteY229" fmla="*/ 1163463 h 1705557"/>
              <a:gd name="connsiteX230" fmla="*/ 8698944 w 10232859"/>
              <a:gd name="connsiteY230" fmla="*/ 1163453 h 1705557"/>
              <a:gd name="connsiteX231" fmla="*/ 8711456 w 10232859"/>
              <a:gd name="connsiteY231" fmla="*/ 1175731 h 1705557"/>
              <a:gd name="connsiteX232" fmla="*/ 8732793 w 10232859"/>
              <a:gd name="connsiteY232" fmla="*/ 1179486 h 1705557"/>
              <a:gd name="connsiteX233" fmla="*/ 8751897 w 10232859"/>
              <a:gd name="connsiteY233" fmla="*/ 1197400 h 1705557"/>
              <a:gd name="connsiteX234" fmla="*/ 8793564 w 10232859"/>
              <a:gd name="connsiteY234" fmla="*/ 1179086 h 1705557"/>
              <a:gd name="connsiteX235" fmla="*/ 8838902 w 10232859"/>
              <a:gd name="connsiteY235" fmla="*/ 1173259 h 1705557"/>
              <a:gd name="connsiteX236" fmla="*/ 8834270 w 10232859"/>
              <a:gd name="connsiteY236" fmla="*/ 1213138 h 1705557"/>
              <a:gd name="connsiteX237" fmla="*/ 8853872 w 10232859"/>
              <a:gd name="connsiteY237" fmla="*/ 1221228 h 1705557"/>
              <a:gd name="connsiteX238" fmla="*/ 8861901 w 10232859"/>
              <a:gd name="connsiteY238" fmla="*/ 1217889 h 1705557"/>
              <a:gd name="connsiteX239" fmla="*/ 8874168 w 10232859"/>
              <a:gd name="connsiteY239" fmla="*/ 1220481 h 1705557"/>
              <a:gd name="connsiteX240" fmla="*/ 8871123 w 10232859"/>
              <a:gd name="connsiteY240" fmla="*/ 1227674 h 1705557"/>
              <a:gd name="connsiteX241" fmla="*/ 8903537 w 10232859"/>
              <a:gd name="connsiteY241" fmla="*/ 1237102 h 1705557"/>
              <a:gd name="connsiteX242" fmla="*/ 8933767 w 10232859"/>
              <a:gd name="connsiteY242" fmla="*/ 1269882 h 1705557"/>
              <a:gd name="connsiteX243" fmla="*/ 8985765 w 10232859"/>
              <a:gd name="connsiteY243" fmla="*/ 1294178 h 1705557"/>
              <a:gd name="connsiteX244" fmla="*/ 9071444 w 10232859"/>
              <a:gd name="connsiteY244" fmla="*/ 1323819 h 1705557"/>
              <a:gd name="connsiteX245" fmla="*/ 9096711 w 10232859"/>
              <a:gd name="connsiteY245" fmla="*/ 1334291 h 1705557"/>
              <a:gd name="connsiteX246" fmla="*/ 9338853 w 10232859"/>
              <a:gd name="connsiteY246" fmla="*/ 1454560 h 1705557"/>
              <a:gd name="connsiteX247" fmla="*/ 9520814 w 10232859"/>
              <a:gd name="connsiteY247" fmla="*/ 1456341 h 1705557"/>
              <a:gd name="connsiteX248" fmla="*/ 9702271 w 10232859"/>
              <a:gd name="connsiteY248" fmla="*/ 1495067 h 1705557"/>
              <a:gd name="connsiteX249" fmla="*/ 9744273 w 10232859"/>
              <a:gd name="connsiteY249" fmla="*/ 1530026 h 1705557"/>
              <a:gd name="connsiteX250" fmla="*/ 9771903 w 10232859"/>
              <a:gd name="connsiteY250" fmla="*/ 1536548 h 1705557"/>
              <a:gd name="connsiteX251" fmla="*/ 9818565 w 10232859"/>
              <a:gd name="connsiteY251" fmla="*/ 1545059 h 1705557"/>
              <a:gd name="connsiteX252" fmla="*/ 9882202 w 10232859"/>
              <a:gd name="connsiteY252" fmla="*/ 1572402 h 1705557"/>
              <a:gd name="connsiteX253" fmla="*/ 10022025 w 10232859"/>
              <a:gd name="connsiteY253" fmla="*/ 1606210 h 1705557"/>
              <a:gd name="connsiteX254" fmla="*/ 10220406 w 10232859"/>
              <a:gd name="connsiteY254" fmla="*/ 1683519 h 1705557"/>
              <a:gd name="connsiteX255" fmla="*/ 10232859 w 10232859"/>
              <a:gd name="connsiteY255" fmla="*/ 1705557 h 1705557"/>
              <a:gd name="connsiteX256" fmla="*/ 0 w 10232859"/>
              <a:gd name="connsiteY256" fmla="*/ 1705557 h 1705557"/>
              <a:gd name="connsiteX257" fmla="*/ 0 w 10232859"/>
              <a:gd name="connsiteY257" fmla="*/ 28342 h 1705557"/>
              <a:gd name="connsiteX258" fmla="*/ 8097 w 10232859"/>
              <a:gd name="connsiteY258" fmla="*/ 30869 h 1705557"/>
              <a:gd name="connsiteX259" fmla="*/ 77128 w 10232859"/>
              <a:gd name="connsiteY259" fmla="*/ 13381 h 1705557"/>
              <a:gd name="connsiteX260" fmla="*/ 188338 w 10232859"/>
              <a:gd name="connsiteY260" fmla="*/ 11593 h 1705557"/>
              <a:gd name="connsiteX261" fmla="*/ 298809 w 10232859"/>
              <a:gd name="connsiteY261" fmla="*/ 12712 h 1705557"/>
              <a:gd name="connsiteX262" fmla="*/ 338985 w 10232859"/>
              <a:gd name="connsiteY262" fmla="*/ 14520 h 1705557"/>
              <a:gd name="connsiteX263" fmla="*/ 409815 w 10232859"/>
              <a:gd name="connsiteY263" fmla="*/ 11559 h 1705557"/>
              <a:gd name="connsiteX264" fmla="*/ 424169 w 10232859"/>
              <a:gd name="connsiteY264"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399852 w 10232859"/>
              <a:gd name="connsiteY129" fmla="*/ 276111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474291 w 10232859"/>
              <a:gd name="connsiteY136" fmla="*/ 301799 h 1705557"/>
              <a:gd name="connsiteX137" fmla="*/ 5508752 w 10232859"/>
              <a:gd name="connsiteY137" fmla="*/ 312267 h 1705557"/>
              <a:gd name="connsiteX138" fmla="*/ 5509657 w 10232859"/>
              <a:gd name="connsiteY138" fmla="*/ 311450 h 1705557"/>
              <a:gd name="connsiteX139" fmla="*/ 5521245 w 10232859"/>
              <a:gd name="connsiteY139" fmla="*/ 310202 h 1705557"/>
              <a:gd name="connsiteX140" fmla="*/ 5542415 w 10232859"/>
              <a:gd name="connsiteY140" fmla="*/ 310009 h 1705557"/>
              <a:gd name="connsiteX141" fmla="*/ 5596538 w 10232859"/>
              <a:gd name="connsiteY141" fmla="*/ 297667 h 1705557"/>
              <a:gd name="connsiteX142" fmla="*/ 5632514 w 10232859"/>
              <a:gd name="connsiteY142" fmla="*/ 308476 h 1705557"/>
              <a:gd name="connsiteX143" fmla="*/ 5640005 w 10232859"/>
              <a:gd name="connsiteY143" fmla="*/ 310131 h 1705557"/>
              <a:gd name="connsiteX144" fmla="*/ 5640259 w 10232859"/>
              <a:gd name="connsiteY144" fmla="*/ 309949 h 1705557"/>
              <a:gd name="connsiteX145" fmla="*/ 5648365 w 10232859"/>
              <a:gd name="connsiteY145" fmla="*/ 311268 h 1705557"/>
              <a:gd name="connsiteX146" fmla="*/ 5653662 w 10232859"/>
              <a:gd name="connsiteY146" fmla="*/ 313149 h 1705557"/>
              <a:gd name="connsiteX147" fmla="*/ 5668196 w 10232859"/>
              <a:gd name="connsiteY147" fmla="*/ 316360 h 1705557"/>
              <a:gd name="connsiteX148" fmla="*/ 5673886 w 10232859"/>
              <a:gd name="connsiteY148" fmla="*/ 316040 h 1705557"/>
              <a:gd name="connsiteX149" fmla="*/ 5677139 w 10232859"/>
              <a:gd name="connsiteY149" fmla="*/ 313859 h 1705557"/>
              <a:gd name="connsiteX150" fmla="*/ 5678325 w 10232859"/>
              <a:gd name="connsiteY150" fmla="*/ 314443 h 1705557"/>
              <a:gd name="connsiteX151" fmla="*/ 5708983 w 10232859"/>
              <a:gd name="connsiteY151" fmla="*/ 313188 h 1705557"/>
              <a:gd name="connsiteX152" fmla="*/ 5773909 w 10232859"/>
              <a:gd name="connsiteY152" fmla="*/ 318575 h 1705557"/>
              <a:gd name="connsiteX153" fmla="*/ 5809500 w 10232859"/>
              <a:gd name="connsiteY153" fmla="*/ 324964 h 1705557"/>
              <a:gd name="connsiteX154" fmla="*/ 5908729 w 10232859"/>
              <a:gd name="connsiteY154" fmla="*/ 338849 h 1705557"/>
              <a:gd name="connsiteX155" fmla="*/ 6009654 w 10232859"/>
              <a:gd name="connsiteY155" fmla="*/ 350040 h 1705557"/>
              <a:gd name="connsiteX156" fmla="*/ 6067487 w 10232859"/>
              <a:gd name="connsiteY156" fmla="*/ 340226 h 1705557"/>
              <a:gd name="connsiteX157" fmla="*/ 6073281 w 10232859"/>
              <a:gd name="connsiteY157" fmla="*/ 340830 h 1705557"/>
              <a:gd name="connsiteX158" fmla="*/ 6086225 w 10232859"/>
              <a:gd name="connsiteY158" fmla="*/ 346135 h 1705557"/>
              <a:gd name="connsiteX159" fmla="*/ 6090616 w 10232859"/>
              <a:gd name="connsiteY159" fmla="*/ 348731 h 1705557"/>
              <a:gd name="connsiteX160" fmla="*/ 6098056 w 10232859"/>
              <a:gd name="connsiteY160" fmla="*/ 351249 h 1705557"/>
              <a:gd name="connsiteX161" fmla="*/ 6098391 w 10232859"/>
              <a:gd name="connsiteY161" fmla="*/ 351119 h 1705557"/>
              <a:gd name="connsiteX162" fmla="*/ 6105063 w 10232859"/>
              <a:gd name="connsiteY162" fmla="*/ 353854 h 1705557"/>
              <a:gd name="connsiteX163" fmla="*/ 6135796 w 10232859"/>
              <a:gd name="connsiteY163" fmla="*/ 369657 h 1705557"/>
              <a:gd name="connsiteX164" fmla="*/ 6195166 w 10232859"/>
              <a:gd name="connsiteY164" fmla="*/ 366704 h 1705557"/>
              <a:gd name="connsiteX165" fmla="*/ 6216259 w 10232859"/>
              <a:gd name="connsiteY165" fmla="*/ 369879 h 1705557"/>
              <a:gd name="connsiteX166" fmla="*/ 6228331 w 10232859"/>
              <a:gd name="connsiteY166" fmla="*/ 370548 h 1705557"/>
              <a:gd name="connsiteX167" fmla="*/ 6229602 w 10232859"/>
              <a:gd name="connsiteY167" fmla="*/ 369928 h 1705557"/>
              <a:gd name="connsiteX168" fmla="*/ 6258988 w 10232859"/>
              <a:gd name="connsiteY168" fmla="*/ 385174 h 1705557"/>
              <a:gd name="connsiteX169" fmla="*/ 6264106 w 10232859"/>
              <a:gd name="connsiteY169" fmla="*/ 385655 h 1705557"/>
              <a:gd name="connsiteX170" fmla="*/ 6281703 w 10232859"/>
              <a:gd name="connsiteY170" fmla="*/ 397568 h 1705557"/>
              <a:gd name="connsiteX171" fmla="*/ 6291622 w 10232859"/>
              <a:gd name="connsiteY171" fmla="*/ 402669 h 1705557"/>
              <a:gd name="connsiteX172" fmla="*/ 6292712 w 10232859"/>
              <a:gd name="connsiteY172" fmla="*/ 406285 h 1705557"/>
              <a:gd name="connsiteX173" fmla="*/ 6308227 w 10232859"/>
              <a:gd name="connsiteY173" fmla="*/ 412710 h 1705557"/>
              <a:gd name="connsiteX174" fmla="*/ 6310656 w 10232859"/>
              <a:gd name="connsiteY174" fmla="*/ 412628 h 1705557"/>
              <a:gd name="connsiteX175" fmla="*/ 6321049 w 10232859"/>
              <a:gd name="connsiteY175" fmla="*/ 420978 h 1705557"/>
              <a:gd name="connsiteX176" fmla="*/ 6326853 w 10232859"/>
              <a:gd name="connsiteY176" fmla="*/ 431664 h 1705557"/>
              <a:gd name="connsiteX177" fmla="*/ 6467879 w 10232859"/>
              <a:gd name="connsiteY177" fmla="*/ 474762 h 1705557"/>
              <a:gd name="connsiteX178" fmla="*/ 6564351 w 10232859"/>
              <a:gd name="connsiteY178" fmla="*/ 544032 h 1705557"/>
              <a:gd name="connsiteX179" fmla="*/ 6641544 w 10232859"/>
              <a:gd name="connsiteY179" fmla="*/ 566599 h 1705557"/>
              <a:gd name="connsiteX180" fmla="*/ 6731052 w 10232859"/>
              <a:gd name="connsiteY180" fmla="*/ 578550 h 1705557"/>
              <a:gd name="connsiteX181" fmla="*/ 6858983 w 10232859"/>
              <a:gd name="connsiteY181" fmla="*/ 630237 h 1705557"/>
              <a:gd name="connsiteX182" fmla="*/ 6910661 w 10232859"/>
              <a:gd name="connsiteY182" fmla="*/ 641134 h 1705557"/>
              <a:gd name="connsiteX183" fmla="*/ 6944111 w 10232859"/>
              <a:gd name="connsiteY183" fmla="*/ 666016 h 1705557"/>
              <a:gd name="connsiteX184" fmla="*/ 6965771 w 10232859"/>
              <a:gd name="connsiteY184" fmla="*/ 666445 h 1705557"/>
              <a:gd name="connsiteX185" fmla="*/ 6969639 w 10232859"/>
              <a:gd name="connsiteY185" fmla="*/ 666351 h 1705557"/>
              <a:gd name="connsiteX186" fmla="*/ 6982242 w 10232859"/>
              <a:gd name="connsiteY186" fmla="*/ 669626 h 1705557"/>
              <a:gd name="connsiteX187" fmla="*/ 6989387 w 10232859"/>
              <a:gd name="connsiteY187" fmla="*/ 665988 h 1705557"/>
              <a:gd name="connsiteX188" fmla="*/ 7010930 w 10232859"/>
              <a:gd name="connsiteY188" fmla="*/ 667648 h 1705557"/>
              <a:gd name="connsiteX189" fmla="*/ 7033125 w 10232859"/>
              <a:gd name="connsiteY189" fmla="*/ 674950 h 1705557"/>
              <a:gd name="connsiteX190" fmla="*/ 7134461 w 10232859"/>
              <a:gd name="connsiteY190" fmla="*/ 714706 h 1705557"/>
              <a:gd name="connsiteX191" fmla="*/ 7197450 w 10232859"/>
              <a:gd name="connsiteY191" fmla="*/ 735608 h 1705557"/>
              <a:gd name="connsiteX192" fmla="*/ 7225084 w 10232859"/>
              <a:gd name="connsiteY192" fmla="*/ 739019 h 1705557"/>
              <a:gd name="connsiteX193" fmla="*/ 7261183 w 10232859"/>
              <a:gd name="connsiteY193" fmla="*/ 746827 h 1705557"/>
              <a:gd name="connsiteX194" fmla="*/ 7327760 w 10232859"/>
              <a:gd name="connsiteY194" fmla="*/ 757100 h 1705557"/>
              <a:gd name="connsiteX195" fmla="*/ 7412222 w 10232859"/>
              <a:gd name="connsiteY195" fmla="*/ 777001 h 1705557"/>
              <a:gd name="connsiteX196" fmla="*/ 7457904 w 10232859"/>
              <a:gd name="connsiteY196" fmla="*/ 810835 h 1705557"/>
              <a:gd name="connsiteX197" fmla="*/ 7465795 w 10232859"/>
              <a:gd name="connsiteY197" fmla="*/ 809112 h 1705557"/>
              <a:gd name="connsiteX198" fmla="*/ 7505046 w 10232859"/>
              <a:gd name="connsiteY198" fmla="*/ 823031 h 1705557"/>
              <a:gd name="connsiteX199" fmla="*/ 7623220 w 10232859"/>
              <a:gd name="connsiteY199" fmla="*/ 895034 h 1705557"/>
              <a:gd name="connsiteX200" fmla="*/ 7700458 w 10232859"/>
              <a:gd name="connsiteY200" fmla="*/ 921593 h 1705557"/>
              <a:gd name="connsiteX201" fmla="*/ 7730988 w 10232859"/>
              <a:gd name="connsiteY201" fmla="*/ 927270 h 1705557"/>
              <a:gd name="connsiteX202" fmla="*/ 7781942 w 10232859"/>
              <a:gd name="connsiteY202" fmla="*/ 937017 h 1705557"/>
              <a:gd name="connsiteX203" fmla="*/ 7827704 w 10232859"/>
              <a:gd name="connsiteY203" fmla="*/ 935072 h 1705557"/>
              <a:gd name="connsiteX204" fmla="*/ 7867270 w 10232859"/>
              <a:gd name="connsiteY204" fmla="*/ 946880 h 1705557"/>
              <a:gd name="connsiteX205" fmla="*/ 7866538 w 10232859"/>
              <a:gd name="connsiteY205" fmla="*/ 961559 h 1705557"/>
              <a:gd name="connsiteX206" fmla="*/ 7912084 w 10232859"/>
              <a:gd name="connsiteY206" fmla="*/ 970314 h 1705557"/>
              <a:gd name="connsiteX207" fmla="*/ 7982264 w 10232859"/>
              <a:gd name="connsiteY207" fmla="*/ 982287 h 1705557"/>
              <a:gd name="connsiteX208" fmla="*/ 7991272 w 10232859"/>
              <a:gd name="connsiteY208" fmla="*/ 987618 h 1705557"/>
              <a:gd name="connsiteX209" fmla="*/ 8006496 w 10232859"/>
              <a:gd name="connsiteY209" fmla="*/ 979353 h 1705557"/>
              <a:gd name="connsiteX210" fmla="*/ 8034497 w 10232859"/>
              <a:gd name="connsiteY210" fmla="*/ 978568 h 1705557"/>
              <a:gd name="connsiteX211" fmla="*/ 8150881 w 10232859"/>
              <a:gd name="connsiteY211" fmla="*/ 996925 h 1705557"/>
              <a:gd name="connsiteX212" fmla="*/ 8172106 w 10232859"/>
              <a:gd name="connsiteY212" fmla="*/ 997026 h 1705557"/>
              <a:gd name="connsiteX213" fmla="*/ 8196076 w 10232859"/>
              <a:gd name="connsiteY213" fmla="*/ 1006592 h 1705557"/>
              <a:gd name="connsiteX214" fmla="*/ 8247463 w 10232859"/>
              <a:gd name="connsiteY214" fmla="*/ 1022846 h 1705557"/>
              <a:gd name="connsiteX215" fmla="*/ 8279272 w 10232859"/>
              <a:gd name="connsiteY215" fmla="*/ 1039435 h 1705557"/>
              <a:gd name="connsiteX216" fmla="*/ 8289611 w 10232859"/>
              <a:gd name="connsiteY216" fmla="*/ 1035144 h 1705557"/>
              <a:gd name="connsiteX217" fmla="*/ 8311483 w 10232859"/>
              <a:gd name="connsiteY217" fmla="*/ 1035913 h 1705557"/>
              <a:gd name="connsiteX218" fmla="*/ 8399489 w 10232859"/>
              <a:gd name="connsiteY218" fmla="*/ 1055076 h 1705557"/>
              <a:gd name="connsiteX219" fmla="*/ 8415973 w 10232859"/>
              <a:gd name="connsiteY219" fmla="*/ 1056174 h 1705557"/>
              <a:gd name="connsiteX220" fmla="*/ 8433326 w 10232859"/>
              <a:gd name="connsiteY220" fmla="*/ 1064395 h 1705557"/>
              <a:gd name="connsiteX221" fmla="*/ 8502328 w 10232859"/>
              <a:gd name="connsiteY221" fmla="*/ 1098012 h 1705557"/>
              <a:gd name="connsiteX222" fmla="*/ 8534346 w 10232859"/>
              <a:gd name="connsiteY222" fmla="*/ 1113494 h 1705557"/>
              <a:gd name="connsiteX223" fmla="*/ 8534980 w 10232859"/>
              <a:gd name="connsiteY223" fmla="*/ 1117375 h 1705557"/>
              <a:gd name="connsiteX224" fmla="*/ 8544104 w 10232859"/>
              <a:gd name="connsiteY224" fmla="*/ 1114920 h 1705557"/>
              <a:gd name="connsiteX225" fmla="*/ 8567742 w 10232859"/>
              <a:gd name="connsiteY225" fmla="*/ 1124104 h 1705557"/>
              <a:gd name="connsiteX226" fmla="*/ 8575405 w 10232859"/>
              <a:gd name="connsiteY226" fmla="*/ 1132001 h 1705557"/>
              <a:gd name="connsiteX227" fmla="*/ 8592108 w 10232859"/>
              <a:gd name="connsiteY227" fmla="*/ 1136240 h 1705557"/>
              <a:gd name="connsiteX228" fmla="*/ 8633779 w 10232859"/>
              <a:gd name="connsiteY228" fmla="*/ 1145740 h 1705557"/>
              <a:gd name="connsiteX229" fmla="*/ 8676965 w 10232859"/>
              <a:gd name="connsiteY229" fmla="*/ 1163463 h 1705557"/>
              <a:gd name="connsiteX230" fmla="*/ 8698944 w 10232859"/>
              <a:gd name="connsiteY230" fmla="*/ 1163453 h 1705557"/>
              <a:gd name="connsiteX231" fmla="*/ 8711456 w 10232859"/>
              <a:gd name="connsiteY231" fmla="*/ 1175731 h 1705557"/>
              <a:gd name="connsiteX232" fmla="*/ 8732793 w 10232859"/>
              <a:gd name="connsiteY232" fmla="*/ 1179486 h 1705557"/>
              <a:gd name="connsiteX233" fmla="*/ 8751897 w 10232859"/>
              <a:gd name="connsiteY233" fmla="*/ 1197400 h 1705557"/>
              <a:gd name="connsiteX234" fmla="*/ 8793564 w 10232859"/>
              <a:gd name="connsiteY234" fmla="*/ 1179086 h 1705557"/>
              <a:gd name="connsiteX235" fmla="*/ 8838902 w 10232859"/>
              <a:gd name="connsiteY235" fmla="*/ 1173259 h 1705557"/>
              <a:gd name="connsiteX236" fmla="*/ 8834270 w 10232859"/>
              <a:gd name="connsiteY236" fmla="*/ 1213138 h 1705557"/>
              <a:gd name="connsiteX237" fmla="*/ 8853872 w 10232859"/>
              <a:gd name="connsiteY237" fmla="*/ 1221228 h 1705557"/>
              <a:gd name="connsiteX238" fmla="*/ 8861901 w 10232859"/>
              <a:gd name="connsiteY238" fmla="*/ 1217889 h 1705557"/>
              <a:gd name="connsiteX239" fmla="*/ 8874168 w 10232859"/>
              <a:gd name="connsiteY239" fmla="*/ 1220481 h 1705557"/>
              <a:gd name="connsiteX240" fmla="*/ 8871123 w 10232859"/>
              <a:gd name="connsiteY240" fmla="*/ 1227674 h 1705557"/>
              <a:gd name="connsiteX241" fmla="*/ 8903537 w 10232859"/>
              <a:gd name="connsiteY241" fmla="*/ 1237102 h 1705557"/>
              <a:gd name="connsiteX242" fmla="*/ 8933767 w 10232859"/>
              <a:gd name="connsiteY242" fmla="*/ 1269882 h 1705557"/>
              <a:gd name="connsiteX243" fmla="*/ 8985765 w 10232859"/>
              <a:gd name="connsiteY243" fmla="*/ 1294178 h 1705557"/>
              <a:gd name="connsiteX244" fmla="*/ 9071444 w 10232859"/>
              <a:gd name="connsiteY244" fmla="*/ 1323819 h 1705557"/>
              <a:gd name="connsiteX245" fmla="*/ 9096711 w 10232859"/>
              <a:gd name="connsiteY245" fmla="*/ 1334291 h 1705557"/>
              <a:gd name="connsiteX246" fmla="*/ 9338853 w 10232859"/>
              <a:gd name="connsiteY246" fmla="*/ 1454560 h 1705557"/>
              <a:gd name="connsiteX247" fmla="*/ 9520814 w 10232859"/>
              <a:gd name="connsiteY247" fmla="*/ 1456341 h 1705557"/>
              <a:gd name="connsiteX248" fmla="*/ 9702271 w 10232859"/>
              <a:gd name="connsiteY248" fmla="*/ 1495067 h 1705557"/>
              <a:gd name="connsiteX249" fmla="*/ 9744273 w 10232859"/>
              <a:gd name="connsiteY249" fmla="*/ 1530026 h 1705557"/>
              <a:gd name="connsiteX250" fmla="*/ 9771903 w 10232859"/>
              <a:gd name="connsiteY250" fmla="*/ 1536548 h 1705557"/>
              <a:gd name="connsiteX251" fmla="*/ 9818565 w 10232859"/>
              <a:gd name="connsiteY251" fmla="*/ 1545059 h 1705557"/>
              <a:gd name="connsiteX252" fmla="*/ 9882202 w 10232859"/>
              <a:gd name="connsiteY252" fmla="*/ 1572402 h 1705557"/>
              <a:gd name="connsiteX253" fmla="*/ 10022025 w 10232859"/>
              <a:gd name="connsiteY253" fmla="*/ 1606210 h 1705557"/>
              <a:gd name="connsiteX254" fmla="*/ 10220406 w 10232859"/>
              <a:gd name="connsiteY254" fmla="*/ 1683519 h 1705557"/>
              <a:gd name="connsiteX255" fmla="*/ 10232859 w 10232859"/>
              <a:gd name="connsiteY255" fmla="*/ 1705557 h 1705557"/>
              <a:gd name="connsiteX256" fmla="*/ 0 w 10232859"/>
              <a:gd name="connsiteY256" fmla="*/ 1705557 h 1705557"/>
              <a:gd name="connsiteX257" fmla="*/ 0 w 10232859"/>
              <a:gd name="connsiteY257" fmla="*/ 28342 h 1705557"/>
              <a:gd name="connsiteX258" fmla="*/ 8097 w 10232859"/>
              <a:gd name="connsiteY258" fmla="*/ 30869 h 1705557"/>
              <a:gd name="connsiteX259" fmla="*/ 77128 w 10232859"/>
              <a:gd name="connsiteY259" fmla="*/ 13381 h 1705557"/>
              <a:gd name="connsiteX260" fmla="*/ 188338 w 10232859"/>
              <a:gd name="connsiteY260" fmla="*/ 11593 h 1705557"/>
              <a:gd name="connsiteX261" fmla="*/ 298809 w 10232859"/>
              <a:gd name="connsiteY261" fmla="*/ 12712 h 1705557"/>
              <a:gd name="connsiteX262" fmla="*/ 338985 w 10232859"/>
              <a:gd name="connsiteY262" fmla="*/ 14520 h 1705557"/>
              <a:gd name="connsiteX263" fmla="*/ 409815 w 10232859"/>
              <a:gd name="connsiteY263" fmla="*/ 11559 h 1705557"/>
              <a:gd name="connsiteX264" fmla="*/ 424169 w 10232859"/>
              <a:gd name="connsiteY264"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399852 w 10232859"/>
              <a:gd name="connsiteY129" fmla="*/ 276111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474291 w 10232859"/>
              <a:gd name="connsiteY136" fmla="*/ 301799 h 1705557"/>
              <a:gd name="connsiteX137" fmla="*/ 5508752 w 10232859"/>
              <a:gd name="connsiteY137" fmla="*/ 312267 h 1705557"/>
              <a:gd name="connsiteX138" fmla="*/ 5509657 w 10232859"/>
              <a:gd name="connsiteY138" fmla="*/ 311450 h 1705557"/>
              <a:gd name="connsiteX139" fmla="*/ 5521245 w 10232859"/>
              <a:gd name="connsiteY139" fmla="*/ 310202 h 1705557"/>
              <a:gd name="connsiteX140" fmla="*/ 5542415 w 10232859"/>
              <a:gd name="connsiteY140" fmla="*/ 310009 h 1705557"/>
              <a:gd name="connsiteX141" fmla="*/ 5596538 w 10232859"/>
              <a:gd name="connsiteY141" fmla="*/ 297667 h 1705557"/>
              <a:gd name="connsiteX142" fmla="*/ 5632514 w 10232859"/>
              <a:gd name="connsiteY142" fmla="*/ 308476 h 1705557"/>
              <a:gd name="connsiteX143" fmla="*/ 5640005 w 10232859"/>
              <a:gd name="connsiteY143" fmla="*/ 310131 h 1705557"/>
              <a:gd name="connsiteX144" fmla="*/ 5640259 w 10232859"/>
              <a:gd name="connsiteY144" fmla="*/ 309949 h 1705557"/>
              <a:gd name="connsiteX145" fmla="*/ 5648365 w 10232859"/>
              <a:gd name="connsiteY145" fmla="*/ 311268 h 1705557"/>
              <a:gd name="connsiteX146" fmla="*/ 5653662 w 10232859"/>
              <a:gd name="connsiteY146" fmla="*/ 313149 h 1705557"/>
              <a:gd name="connsiteX147" fmla="*/ 5668196 w 10232859"/>
              <a:gd name="connsiteY147" fmla="*/ 316360 h 1705557"/>
              <a:gd name="connsiteX148" fmla="*/ 5673886 w 10232859"/>
              <a:gd name="connsiteY148" fmla="*/ 316040 h 1705557"/>
              <a:gd name="connsiteX149" fmla="*/ 5677139 w 10232859"/>
              <a:gd name="connsiteY149" fmla="*/ 313859 h 1705557"/>
              <a:gd name="connsiteX150" fmla="*/ 5678325 w 10232859"/>
              <a:gd name="connsiteY150" fmla="*/ 314443 h 1705557"/>
              <a:gd name="connsiteX151" fmla="*/ 5708983 w 10232859"/>
              <a:gd name="connsiteY151" fmla="*/ 313188 h 1705557"/>
              <a:gd name="connsiteX152" fmla="*/ 5773909 w 10232859"/>
              <a:gd name="connsiteY152" fmla="*/ 318575 h 1705557"/>
              <a:gd name="connsiteX153" fmla="*/ 5809500 w 10232859"/>
              <a:gd name="connsiteY153" fmla="*/ 324964 h 1705557"/>
              <a:gd name="connsiteX154" fmla="*/ 5908729 w 10232859"/>
              <a:gd name="connsiteY154" fmla="*/ 338849 h 1705557"/>
              <a:gd name="connsiteX155" fmla="*/ 6009654 w 10232859"/>
              <a:gd name="connsiteY155" fmla="*/ 350040 h 1705557"/>
              <a:gd name="connsiteX156" fmla="*/ 6067487 w 10232859"/>
              <a:gd name="connsiteY156" fmla="*/ 340226 h 1705557"/>
              <a:gd name="connsiteX157" fmla="*/ 6073281 w 10232859"/>
              <a:gd name="connsiteY157" fmla="*/ 340830 h 1705557"/>
              <a:gd name="connsiteX158" fmla="*/ 6086225 w 10232859"/>
              <a:gd name="connsiteY158" fmla="*/ 346135 h 1705557"/>
              <a:gd name="connsiteX159" fmla="*/ 6090616 w 10232859"/>
              <a:gd name="connsiteY159" fmla="*/ 348731 h 1705557"/>
              <a:gd name="connsiteX160" fmla="*/ 6098056 w 10232859"/>
              <a:gd name="connsiteY160" fmla="*/ 351249 h 1705557"/>
              <a:gd name="connsiteX161" fmla="*/ 6098391 w 10232859"/>
              <a:gd name="connsiteY161" fmla="*/ 351119 h 1705557"/>
              <a:gd name="connsiteX162" fmla="*/ 6105063 w 10232859"/>
              <a:gd name="connsiteY162" fmla="*/ 353854 h 1705557"/>
              <a:gd name="connsiteX163" fmla="*/ 6135796 w 10232859"/>
              <a:gd name="connsiteY163" fmla="*/ 369657 h 1705557"/>
              <a:gd name="connsiteX164" fmla="*/ 6195166 w 10232859"/>
              <a:gd name="connsiteY164" fmla="*/ 366704 h 1705557"/>
              <a:gd name="connsiteX165" fmla="*/ 6216259 w 10232859"/>
              <a:gd name="connsiteY165" fmla="*/ 369879 h 1705557"/>
              <a:gd name="connsiteX166" fmla="*/ 6228331 w 10232859"/>
              <a:gd name="connsiteY166" fmla="*/ 370548 h 1705557"/>
              <a:gd name="connsiteX167" fmla="*/ 6229602 w 10232859"/>
              <a:gd name="connsiteY167" fmla="*/ 369928 h 1705557"/>
              <a:gd name="connsiteX168" fmla="*/ 6258988 w 10232859"/>
              <a:gd name="connsiteY168" fmla="*/ 385174 h 1705557"/>
              <a:gd name="connsiteX169" fmla="*/ 6264106 w 10232859"/>
              <a:gd name="connsiteY169" fmla="*/ 385655 h 1705557"/>
              <a:gd name="connsiteX170" fmla="*/ 6281703 w 10232859"/>
              <a:gd name="connsiteY170" fmla="*/ 397568 h 1705557"/>
              <a:gd name="connsiteX171" fmla="*/ 6291622 w 10232859"/>
              <a:gd name="connsiteY171" fmla="*/ 402669 h 1705557"/>
              <a:gd name="connsiteX172" fmla="*/ 6292712 w 10232859"/>
              <a:gd name="connsiteY172" fmla="*/ 406285 h 1705557"/>
              <a:gd name="connsiteX173" fmla="*/ 6308227 w 10232859"/>
              <a:gd name="connsiteY173" fmla="*/ 412710 h 1705557"/>
              <a:gd name="connsiteX174" fmla="*/ 6310656 w 10232859"/>
              <a:gd name="connsiteY174" fmla="*/ 412628 h 1705557"/>
              <a:gd name="connsiteX175" fmla="*/ 6321049 w 10232859"/>
              <a:gd name="connsiteY175" fmla="*/ 420978 h 1705557"/>
              <a:gd name="connsiteX176" fmla="*/ 6326853 w 10232859"/>
              <a:gd name="connsiteY176" fmla="*/ 431664 h 1705557"/>
              <a:gd name="connsiteX177" fmla="*/ 6467879 w 10232859"/>
              <a:gd name="connsiteY177" fmla="*/ 474762 h 1705557"/>
              <a:gd name="connsiteX178" fmla="*/ 6564351 w 10232859"/>
              <a:gd name="connsiteY178" fmla="*/ 544032 h 1705557"/>
              <a:gd name="connsiteX179" fmla="*/ 6641544 w 10232859"/>
              <a:gd name="connsiteY179" fmla="*/ 566599 h 1705557"/>
              <a:gd name="connsiteX180" fmla="*/ 6731052 w 10232859"/>
              <a:gd name="connsiteY180" fmla="*/ 578550 h 1705557"/>
              <a:gd name="connsiteX181" fmla="*/ 6858983 w 10232859"/>
              <a:gd name="connsiteY181" fmla="*/ 630237 h 1705557"/>
              <a:gd name="connsiteX182" fmla="*/ 6910661 w 10232859"/>
              <a:gd name="connsiteY182" fmla="*/ 641134 h 1705557"/>
              <a:gd name="connsiteX183" fmla="*/ 6944111 w 10232859"/>
              <a:gd name="connsiteY183" fmla="*/ 666016 h 1705557"/>
              <a:gd name="connsiteX184" fmla="*/ 6965771 w 10232859"/>
              <a:gd name="connsiteY184" fmla="*/ 666445 h 1705557"/>
              <a:gd name="connsiteX185" fmla="*/ 6969639 w 10232859"/>
              <a:gd name="connsiteY185" fmla="*/ 666351 h 1705557"/>
              <a:gd name="connsiteX186" fmla="*/ 6982242 w 10232859"/>
              <a:gd name="connsiteY186" fmla="*/ 669626 h 1705557"/>
              <a:gd name="connsiteX187" fmla="*/ 6989387 w 10232859"/>
              <a:gd name="connsiteY187" fmla="*/ 665988 h 1705557"/>
              <a:gd name="connsiteX188" fmla="*/ 7010930 w 10232859"/>
              <a:gd name="connsiteY188" fmla="*/ 667648 h 1705557"/>
              <a:gd name="connsiteX189" fmla="*/ 7033125 w 10232859"/>
              <a:gd name="connsiteY189" fmla="*/ 674950 h 1705557"/>
              <a:gd name="connsiteX190" fmla="*/ 7134461 w 10232859"/>
              <a:gd name="connsiteY190" fmla="*/ 714706 h 1705557"/>
              <a:gd name="connsiteX191" fmla="*/ 7197450 w 10232859"/>
              <a:gd name="connsiteY191" fmla="*/ 735608 h 1705557"/>
              <a:gd name="connsiteX192" fmla="*/ 7225084 w 10232859"/>
              <a:gd name="connsiteY192" fmla="*/ 739019 h 1705557"/>
              <a:gd name="connsiteX193" fmla="*/ 7261183 w 10232859"/>
              <a:gd name="connsiteY193" fmla="*/ 746827 h 1705557"/>
              <a:gd name="connsiteX194" fmla="*/ 7327760 w 10232859"/>
              <a:gd name="connsiteY194" fmla="*/ 757100 h 1705557"/>
              <a:gd name="connsiteX195" fmla="*/ 7412222 w 10232859"/>
              <a:gd name="connsiteY195" fmla="*/ 777001 h 1705557"/>
              <a:gd name="connsiteX196" fmla="*/ 7457904 w 10232859"/>
              <a:gd name="connsiteY196" fmla="*/ 810835 h 1705557"/>
              <a:gd name="connsiteX197" fmla="*/ 7465795 w 10232859"/>
              <a:gd name="connsiteY197" fmla="*/ 809112 h 1705557"/>
              <a:gd name="connsiteX198" fmla="*/ 7505046 w 10232859"/>
              <a:gd name="connsiteY198" fmla="*/ 823031 h 1705557"/>
              <a:gd name="connsiteX199" fmla="*/ 7623220 w 10232859"/>
              <a:gd name="connsiteY199" fmla="*/ 895034 h 1705557"/>
              <a:gd name="connsiteX200" fmla="*/ 7700458 w 10232859"/>
              <a:gd name="connsiteY200" fmla="*/ 921593 h 1705557"/>
              <a:gd name="connsiteX201" fmla="*/ 7730988 w 10232859"/>
              <a:gd name="connsiteY201" fmla="*/ 927270 h 1705557"/>
              <a:gd name="connsiteX202" fmla="*/ 7781942 w 10232859"/>
              <a:gd name="connsiteY202" fmla="*/ 937017 h 1705557"/>
              <a:gd name="connsiteX203" fmla="*/ 7827704 w 10232859"/>
              <a:gd name="connsiteY203" fmla="*/ 935072 h 1705557"/>
              <a:gd name="connsiteX204" fmla="*/ 7867270 w 10232859"/>
              <a:gd name="connsiteY204" fmla="*/ 946880 h 1705557"/>
              <a:gd name="connsiteX205" fmla="*/ 7866538 w 10232859"/>
              <a:gd name="connsiteY205" fmla="*/ 961559 h 1705557"/>
              <a:gd name="connsiteX206" fmla="*/ 7912084 w 10232859"/>
              <a:gd name="connsiteY206" fmla="*/ 970314 h 1705557"/>
              <a:gd name="connsiteX207" fmla="*/ 7982264 w 10232859"/>
              <a:gd name="connsiteY207" fmla="*/ 982287 h 1705557"/>
              <a:gd name="connsiteX208" fmla="*/ 7991272 w 10232859"/>
              <a:gd name="connsiteY208" fmla="*/ 987618 h 1705557"/>
              <a:gd name="connsiteX209" fmla="*/ 8006496 w 10232859"/>
              <a:gd name="connsiteY209" fmla="*/ 979353 h 1705557"/>
              <a:gd name="connsiteX210" fmla="*/ 8034497 w 10232859"/>
              <a:gd name="connsiteY210" fmla="*/ 978568 h 1705557"/>
              <a:gd name="connsiteX211" fmla="*/ 8150881 w 10232859"/>
              <a:gd name="connsiteY211" fmla="*/ 996925 h 1705557"/>
              <a:gd name="connsiteX212" fmla="*/ 8172106 w 10232859"/>
              <a:gd name="connsiteY212" fmla="*/ 997026 h 1705557"/>
              <a:gd name="connsiteX213" fmla="*/ 8196076 w 10232859"/>
              <a:gd name="connsiteY213" fmla="*/ 1006592 h 1705557"/>
              <a:gd name="connsiteX214" fmla="*/ 8247463 w 10232859"/>
              <a:gd name="connsiteY214" fmla="*/ 1022846 h 1705557"/>
              <a:gd name="connsiteX215" fmla="*/ 8279272 w 10232859"/>
              <a:gd name="connsiteY215" fmla="*/ 1039435 h 1705557"/>
              <a:gd name="connsiteX216" fmla="*/ 8289611 w 10232859"/>
              <a:gd name="connsiteY216" fmla="*/ 1035144 h 1705557"/>
              <a:gd name="connsiteX217" fmla="*/ 8311483 w 10232859"/>
              <a:gd name="connsiteY217" fmla="*/ 1035913 h 1705557"/>
              <a:gd name="connsiteX218" fmla="*/ 8399489 w 10232859"/>
              <a:gd name="connsiteY218" fmla="*/ 1055076 h 1705557"/>
              <a:gd name="connsiteX219" fmla="*/ 8415973 w 10232859"/>
              <a:gd name="connsiteY219" fmla="*/ 1056174 h 1705557"/>
              <a:gd name="connsiteX220" fmla="*/ 8433326 w 10232859"/>
              <a:gd name="connsiteY220" fmla="*/ 1064395 h 1705557"/>
              <a:gd name="connsiteX221" fmla="*/ 8502328 w 10232859"/>
              <a:gd name="connsiteY221" fmla="*/ 1098012 h 1705557"/>
              <a:gd name="connsiteX222" fmla="*/ 8534346 w 10232859"/>
              <a:gd name="connsiteY222" fmla="*/ 1113494 h 1705557"/>
              <a:gd name="connsiteX223" fmla="*/ 8534980 w 10232859"/>
              <a:gd name="connsiteY223" fmla="*/ 1117375 h 1705557"/>
              <a:gd name="connsiteX224" fmla="*/ 8544104 w 10232859"/>
              <a:gd name="connsiteY224" fmla="*/ 1114920 h 1705557"/>
              <a:gd name="connsiteX225" fmla="*/ 8567742 w 10232859"/>
              <a:gd name="connsiteY225" fmla="*/ 1124104 h 1705557"/>
              <a:gd name="connsiteX226" fmla="*/ 8575405 w 10232859"/>
              <a:gd name="connsiteY226" fmla="*/ 1132001 h 1705557"/>
              <a:gd name="connsiteX227" fmla="*/ 8592108 w 10232859"/>
              <a:gd name="connsiteY227" fmla="*/ 1136240 h 1705557"/>
              <a:gd name="connsiteX228" fmla="*/ 8633779 w 10232859"/>
              <a:gd name="connsiteY228" fmla="*/ 1145740 h 1705557"/>
              <a:gd name="connsiteX229" fmla="*/ 8676965 w 10232859"/>
              <a:gd name="connsiteY229" fmla="*/ 1163463 h 1705557"/>
              <a:gd name="connsiteX230" fmla="*/ 8698944 w 10232859"/>
              <a:gd name="connsiteY230" fmla="*/ 1163453 h 1705557"/>
              <a:gd name="connsiteX231" fmla="*/ 8711456 w 10232859"/>
              <a:gd name="connsiteY231" fmla="*/ 1175731 h 1705557"/>
              <a:gd name="connsiteX232" fmla="*/ 8732793 w 10232859"/>
              <a:gd name="connsiteY232" fmla="*/ 1179486 h 1705557"/>
              <a:gd name="connsiteX233" fmla="*/ 8751897 w 10232859"/>
              <a:gd name="connsiteY233" fmla="*/ 1197400 h 1705557"/>
              <a:gd name="connsiteX234" fmla="*/ 8793564 w 10232859"/>
              <a:gd name="connsiteY234" fmla="*/ 1179086 h 1705557"/>
              <a:gd name="connsiteX235" fmla="*/ 8838902 w 10232859"/>
              <a:gd name="connsiteY235" fmla="*/ 1173259 h 1705557"/>
              <a:gd name="connsiteX236" fmla="*/ 8834270 w 10232859"/>
              <a:gd name="connsiteY236" fmla="*/ 1213138 h 1705557"/>
              <a:gd name="connsiteX237" fmla="*/ 8853872 w 10232859"/>
              <a:gd name="connsiteY237" fmla="*/ 1221228 h 1705557"/>
              <a:gd name="connsiteX238" fmla="*/ 8861901 w 10232859"/>
              <a:gd name="connsiteY238" fmla="*/ 1217889 h 1705557"/>
              <a:gd name="connsiteX239" fmla="*/ 8874168 w 10232859"/>
              <a:gd name="connsiteY239" fmla="*/ 1220481 h 1705557"/>
              <a:gd name="connsiteX240" fmla="*/ 8871123 w 10232859"/>
              <a:gd name="connsiteY240" fmla="*/ 1227674 h 1705557"/>
              <a:gd name="connsiteX241" fmla="*/ 8903537 w 10232859"/>
              <a:gd name="connsiteY241" fmla="*/ 1237102 h 1705557"/>
              <a:gd name="connsiteX242" fmla="*/ 8933767 w 10232859"/>
              <a:gd name="connsiteY242" fmla="*/ 1269882 h 1705557"/>
              <a:gd name="connsiteX243" fmla="*/ 8985765 w 10232859"/>
              <a:gd name="connsiteY243" fmla="*/ 1294178 h 1705557"/>
              <a:gd name="connsiteX244" fmla="*/ 9071444 w 10232859"/>
              <a:gd name="connsiteY244" fmla="*/ 1323819 h 1705557"/>
              <a:gd name="connsiteX245" fmla="*/ 9096711 w 10232859"/>
              <a:gd name="connsiteY245" fmla="*/ 1334291 h 1705557"/>
              <a:gd name="connsiteX246" fmla="*/ 9338853 w 10232859"/>
              <a:gd name="connsiteY246" fmla="*/ 1454560 h 1705557"/>
              <a:gd name="connsiteX247" fmla="*/ 9520814 w 10232859"/>
              <a:gd name="connsiteY247" fmla="*/ 1456341 h 1705557"/>
              <a:gd name="connsiteX248" fmla="*/ 9702271 w 10232859"/>
              <a:gd name="connsiteY248" fmla="*/ 1495067 h 1705557"/>
              <a:gd name="connsiteX249" fmla="*/ 9744273 w 10232859"/>
              <a:gd name="connsiteY249" fmla="*/ 1530026 h 1705557"/>
              <a:gd name="connsiteX250" fmla="*/ 9771903 w 10232859"/>
              <a:gd name="connsiteY250" fmla="*/ 1536548 h 1705557"/>
              <a:gd name="connsiteX251" fmla="*/ 9818565 w 10232859"/>
              <a:gd name="connsiteY251" fmla="*/ 1545059 h 1705557"/>
              <a:gd name="connsiteX252" fmla="*/ 9882202 w 10232859"/>
              <a:gd name="connsiteY252" fmla="*/ 1572402 h 1705557"/>
              <a:gd name="connsiteX253" fmla="*/ 10022025 w 10232859"/>
              <a:gd name="connsiteY253" fmla="*/ 1606210 h 1705557"/>
              <a:gd name="connsiteX254" fmla="*/ 10220406 w 10232859"/>
              <a:gd name="connsiteY254" fmla="*/ 1683519 h 1705557"/>
              <a:gd name="connsiteX255" fmla="*/ 10232859 w 10232859"/>
              <a:gd name="connsiteY255" fmla="*/ 1705557 h 1705557"/>
              <a:gd name="connsiteX256" fmla="*/ 0 w 10232859"/>
              <a:gd name="connsiteY256" fmla="*/ 1705557 h 1705557"/>
              <a:gd name="connsiteX257" fmla="*/ 0 w 10232859"/>
              <a:gd name="connsiteY257" fmla="*/ 28342 h 1705557"/>
              <a:gd name="connsiteX258" fmla="*/ 8097 w 10232859"/>
              <a:gd name="connsiteY258" fmla="*/ 30869 h 1705557"/>
              <a:gd name="connsiteX259" fmla="*/ 77128 w 10232859"/>
              <a:gd name="connsiteY259" fmla="*/ 13381 h 1705557"/>
              <a:gd name="connsiteX260" fmla="*/ 188338 w 10232859"/>
              <a:gd name="connsiteY260" fmla="*/ 11593 h 1705557"/>
              <a:gd name="connsiteX261" fmla="*/ 298809 w 10232859"/>
              <a:gd name="connsiteY261" fmla="*/ 12712 h 1705557"/>
              <a:gd name="connsiteX262" fmla="*/ 338985 w 10232859"/>
              <a:gd name="connsiteY262" fmla="*/ 14520 h 1705557"/>
              <a:gd name="connsiteX263" fmla="*/ 409815 w 10232859"/>
              <a:gd name="connsiteY263" fmla="*/ 11559 h 1705557"/>
              <a:gd name="connsiteX264" fmla="*/ 424169 w 10232859"/>
              <a:gd name="connsiteY264"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399852 w 10232859"/>
              <a:gd name="connsiteY129" fmla="*/ 276111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474291 w 10232859"/>
              <a:gd name="connsiteY136" fmla="*/ 301799 h 1705557"/>
              <a:gd name="connsiteX137" fmla="*/ 5508752 w 10232859"/>
              <a:gd name="connsiteY137" fmla="*/ 312267 h 1705557"/>
              <a:gd name="connsiteX138" fmla="*/ 5509657 w 10232859"/>
              <a:gd name="connsiteY138" fmla="*/ 311450 h 1705557"/>
              <a:gd name="connsiteX139" fmla="*/ 5521245 w 10232859"/>
              <a:gd name="connsiteY139" fmla="*/ 310202 h 1705557"/>
              <a:gd name="connsiteX140" fmla="*/ 5542415 w 10232859"/>
              <a:gd name="connsiteY140" fmla="*/ 310009 h 1705557"/>
              <a:gd name="connsiteX141" fmla="*/ 5596538 w 10232859"/>
              <a:gd name="connsiteY141" fmla="*/ 297667 h 1705557"/>
              <a:gd name="connsiteX142" fmla="*/ 5632514 w 10232859"/>
              <a:gd name="connsiteY142" fmla="*/ 308476 h 1705557"/>
              <a:gd name="connsiteX143" fmla="*/ 5640005 w 10232859"/>
              <a:gd name="connsiteY143" fmla="*/ 310131 h 1705557"/>
              <a:gd name="connsiteX144" fmla="*/ 5640259 w 10232859"/>
              <a:gd name="connsiteY144" fmla="*/ 309949 h 1705557"/>
              <a:gd name="connsiteX145" fmla="*/ 5648365 w 10232859"/>
              <a:gd name="connsiteY145" fmla="*/ 311268 h 1705557"/>
              <a:gd name="connsiteX146" fmla="*/ 5653662 w 10232859"/>
              <a:gd name="connsiteY146" fmla="*/ 313149 h 1705557"/>
              <a:gd name="connsiteX147" fmla="*/ 5668196 w 10232859"/>
              <a:gd name="connsiteY147" fmla="*/ 316360 h 1705557"/>
              <a:gd name="connsiteX148" fmla="*/ 5673886 w 10232859"/>
              <a:gd name="connsiteY148" fmla="*/ 316040 h 1705557"/>
              <a:gd name="connsiteX149" fmla="*/ 5677139 w 10232859"/>
              <a:gd name="connsiteY149" fmla="*/ 313859 h 1705557"/>
              <a:gd name="connsiteX150" fmla="*/ 5678325 w 10232859"/>
              <a:gd name="connsiteY150" fmla="*/ 314443 h 1705557"/>
              <a:gd name="connsiteX151" fmla="*/ 5708983 w 10232859"/>
              <a:gd name="connsiteY151" fmla="*/ 313188 h 1705557"/>
              <a:gd name="connsiteX152" fmla="*/ 5773909 w 10232859"/>
              <a:gd name="connsiteY152" fmla="*/ 318575 h 1705557"/>
              <a:gd name="connsiteX153" fmla="*/ 5809500 w 10232859"/>
              <a:gd name="connsiteY153" fmla="*/ 324964 h 1705557"/>
              <a:gd name="connsiteX154" fmla="*/ 5908729 w 10232859"/>
              <a:gd name="connsiteY154" fmla="*/ 338849 h 1705557"/>
              <a:gd name="connsiteX155" fmla="*/ 6009654 w 10232859"/>
              <a:gd name="connsiteY155" fmla="*/ 350040 h 1705557"/>
              <a:gd name="connsiteX156" fmla="*/ 6067487 w 10232859"/>
              <a:gd name="connsiteY156" fmla="*/ 340226 h 1705557"/>
              <a:gd name="connsiteX157" fmla="*/ 6073281 w 10232859"/>
              <a:gd name="connsiteY157" fmla="*/ 340830 h 1705557"/>
              <a:gd name="connsiteX158" fmla="*/ 6086225 w 10232859"/>
              <a:gd name="connsiteY158" fmla="*/ 346135 h 1705557"/>
              <a:gd name="connsiteX159" fmla="*/ 6090616 w 10232859"/>
              <a:gd name="connsiteY159" fmla="*/ 348731 h 1705557"/>
              <a:gd name="connsiteX160" fmla="*/ 6098056 w 10232859"/>
              <a:gd name="connsiteY160" fmla="*/ 351249 h 1705557"/>
              <a:gd name="connsiteX161" fmla="*/ 6098391 w 10232859"/>
              <a:gd name="connsiteY161" fmla="*/ 351119 h 1705557"/>
              <a:gd name="connsiteX162" fmla="*/ 6105063 w 10232859"/>
              <a:gd name="connsiteY162" fmla="*/ 353854 h 1705557"/>
              <a:gd name="connsiteX163" fmla="*/ 6135796 w 10232859"/>
              <a:gd name="connsiteY163" fmla="*/ 369657 h 1705557"/>
              <a:gd name="connsiteX164" fmla="*/ 6195166 w 10232859"/>
              <a:gd name="connsiteY164" fmla="*/ 366704 h 1705557"/>
              <a:gd name="connsiteX165" fmla="*/ 6216259 w 10232859"/>
              <a:gd name="connsiteY165" fmla="*/ 369879 h 1705557"/>
              <a:gd name="connsiteX166" fmla="*/ 6228331 w 10232859"/>
              <a:gd name="connsiteY166" fmla="*/ 370548 h 1705557"/>
              <a:gd name="connsiteX167" fmla="*/ 6229602 w 10232859"/>
              <a:gd name="connsiteY167" fmla="*/ 369928 h 1705557"/>
              <a:gd name="connsiteX168" fmla="*/ 6258988 w 10232859"/>
              <a:gd name="connsiteY168" fmla="*/ 385174 h 1705557"/>
              <a:gd name="connsiteX169" fmla="*/ 6264106 w 10232859"/>
              <a:gd name="connsiteY169" fmla="*/ 385655 h 1705557"/>
              <a:gd name="connsiteX170" fmla="*/ 6281703 w 10232859"/>
              <a:gd name="connsiteY170" fmla="*/ 397568 h 1705557"/>
              <a:gd name="connsiteX171" fmla="*/ 6291622 w 10232859"/>
              <a:gd name="connsiteY171" fmla="*/ 402669 h 1705557"/>
              <a:gd name="connsiteX172" fmla="*/ 6292712 w 10232859"/>
              <a:gd name="connsiteY172" fmla="*/ 406285 h 1705557"/>
              <a:gd name="connsiteX173" fmla="*/ 6308227 w 10232859"/>
              <a:gd name="connsiteY173" fmla="*/ 412710 h 1705557"/>
              <a:gd name="connsiteX174" fmla="*/ 6310656 w 10232859"/>
              <a:gd name="connsiteY174" fmla="*/ 412628 h 1705557"/>
              <a:gd name="connsiteX175" fmla="*/ 6321049 w 10232859"/>
              <a:gd name="connsiteY175" fmla="*/ 420978 h 1705557"/>
              <a:gd name="connsiteX176" fmla="*/ 6326853 w 10232859"/>
              <a:gd name="connsiteY176" fmla="*/ 431664 h 1705557"/>
              <a:gd name="connsiteX177" fmla="*/ 6467879 w 10232859"/>
              <a:gd name="connsiteY177" fmla="*/ 474762 h 1705557"/>
              <a:gd name="connsiteX178" fmla="*/ 6564351 w 10232859"/>
              <a:gd name="connsiteY178" fmla="*/ 544032 h 1705557"/>
              <a:gd name="connsiteX179" fmla="*/ 6641544 w 10232859"/>
              <a:gd name="connsiteY179" fmla="*/ 566599 h 1705557"/>
              <a:gd name="connsiteX180" fmla="*/ 6731052 w 10232859"/>
              <a:gd name="connsiteY180" fmla="*/ 578550 h 1705557"/>
              <a:gd name="connsiteX181" fmla="*/ 6858983 w 10232859"/>
              <a:gd name="connsiteY181" fmla="*/ 630237 h 1705557"/>
              <a:gd name="connsiteX182" fmla="*/ 6910661 w 10232859"/>
              <a:gd name="connsiteY182" fmla="*/ 641134 h 1705557"/>
              <a:gd name="connsiteX183" fmla="*/ 6944111 w 10232859"/>
              <a:gd name="connsiteY183" fmla="*/ 666016 h 1705557"/>
              <a:gd name="connsiteX184" fmla="*/ 6965771 w 10232859"/>
              <a:gd name="connsiteY184" fmla="*/ 666445 h 1705557"/>
              <a:gd name="connsiteX185" fmla="*/ 6969639 w 10232859"/>
              <a:gd name="connsiteY185" fmla="*/ 666351 h 1705557"/>
              <a:gd name="connsiteX186" fmla="*/ 6982242 w 10232859"/>
              <a:gd name="connsiteY186" fmla="*/ 669626 h 1705557"/>
              <a:gd name="connsiteX187" fmla="*/ 6989387 w 10232859"/>
              <a:gd name="connsiteY187" fmla="*/ 665988 h 1705557"/>
              <a:gd name="connsiteX188" fmla="*/ 7010930 w 10232859"/>
              <a:gd name="connsiteY188" fmla="*/ 667648 h 1705557"/>
              <a:gd name="connsiteX189" fmla="*/ 7033125 w 10232859"/>
              <a:gd name="connsiteY189" fmla="*/ 674950 h 1705557"/>
              <a:gd name="connsiteX190" fmla="*/ 7134461 w 10232859"/>
              <a:gd name="connsiteY190" fmla="*/ 714706 h 1705557"/>
              <a:gd name="connsiteX191" fmla="*/ 7197450 w 10232859"/>
              <a:gd name="connsiteY191" fmla="*/ 735608 h 1705557"/>
              <a:gd name="connsiteX192" fmla="*/ 7225084 w 10232859"/>
              <a:gd name="connsiteY192" fmla="*/ 739019 h 1705557"/>
              <a:gd name="connsiteX193" fmla="*/ 7261183 w 10232859"/>
              <a:gd name="connsiteY193" fmla="*/ 746827 h 1705557"/>
              <a:gd name="connsiteX194" fmla="*/ 7327760 w 10232859"/>
              <a:gd name="connsiteY194" fmla="*/ 757100 h 1705557"/>
              <a:gd name="connsiteX195" fmla="*/ 7412222 w 10232859"/>
              <a:gd name="connsiteY195" fmla="*/ 777001 h 1705557"/>
              <a:gd name="connsiteX196" fmla="*/ 7457904 w 10232859"/>
              <a:gd name="connsiteY196" fmla="*/ 810835 h 1705557"/>
              <a:gd name="connsiteX197" fmla="*/ 7465795 w 10232859"/>
              <a:gd name="connsiteY197" fmla="*/ 809112 h 1705557"/>
              <a:gd name="connsiteX198" fmla="*/ 7505046 w 10232859"/>
              <a:gd name="connsiteY198" fmla="*/ 823031 h 1705557"/>
              <a:gd name="connsiteX199" fmla="*/ 7623220 w 10232859"/>
              <a:gd name="connsiteY199" fmla="*/ 895034 h 1705557"/>
              <a:gd name="connsiteX200" fmla="*/ 7700458 w 10232859"/>
              <a:gd name="connsiteY200" fmla="*/ 921593 h 1705557"/>
              <a:gd name="connsiteX201" fmla="*/ 7730988 w 10232859"/>
              <a:gd name="connsiteY201" fmla="*/ 927270 h 1705557"/>
              <a:gd name="connsiteX202" fmla="*/ 7781942 w 10232859"/>
              <a:gd name="connsiteY202" fmla="*/ 937017 h 1705557"/>
              <a:gd name="connsiteX203" fmla="*/ 7827704 w 10232859"/>
              <a:gd name="connsiteY203" fmla="*/ 935072 h 1705557"/>
              <a:gd name="connsiteX204" fmla="*/ 7867270 w 10232859"/>
              <a:gd name="connsiteY204" fmla="*/ 946880 h 1705557"/>
              <a:gd name="connsiteX205" fmla="*/ 7866538 w 10232859"/>
              <a:gd name="connsiteY205" fmla="*/ 961559 h 1705557"/>
              <a:gd name="connsiteX206" fmla="*/ 7912084 w 10232859"/>
              <a:gd name="connsiteY206" fmla="*/ 970314 h 1705557"/>
              <a:gd name="connsiteX207" fmla="*/ 7982264 w 10232859"/>
              <a:gd name="connsiteY207" fmla="*/ 982287 h 1705557"/>
              <a:gd name="connsiteX208" fmla="*/ 7991272 w 10232859"/>
              <a:gd name="connsiteY208" fmla="*/ 987618 h 1705557"/>
              <a:gd name="connsiteX209" fmla="*/ 8006496 w 10232859"/>
              <a:gd name="connsiteY209" fmla="*/ 979353 h 1705557"/>
              <a:gd name="connsiteX210" fmla="*/ 8034497 w 10232859"/>
              <a:gd name="connsiteY210" fmla="*/ 978568 h 1705557"/>
              <a:gd name="connsiteX211" fmla="*/ 8150881 w 10232859"/>
              <a:gd name="connsiteY211" fmla="*/ 996925 h 1705557"/>
              <a:gd name="connsiteX212" fmla="*/ 8172106 w 10232859"/>
              <a:gd name="connsiteY212" fmla="*/ 997026 h 1705557"/>
              <a:gd name="connsiteX213" fmla="*/ 8196076 w 10232859"/>
              <a:gd name="connsiteY213" fmla="*/ 1006592 h 1705557"/>
              <a:gd name="connsiteX214" fmla="*/ 8247463 w 10232859"/>
              <a:gd name="connsiteY214" fmla="*/ 1022846 h 1705557"/>
              <a:gd name="connsiteX215" fmla="*/ 8279272 w 10232859"/>
              <a:gd name="connsiteY215" fmla="*/ 1039435 h 1705557"/>
              <a:gd name="connsiteX216" fmla="*/ 8289611 w 10232859"/>
              <a:gd name="connsiteY216" fmla="*/ 1035144 h 1705557"/>
              <a:gd name="connsiteX217" fmla="*/ 8311483 w 10232859"/>
              <a:gd name="connsiteY217" fmla="*/ 1035913 h 1705557"/>
              <a:gd name="connsiteX218" fmla="*/ 8399489 w 10232859"/>
              <a:gd name="connsiteY218" fmla="*/ 1055076 h 1705557"/>
              <a:gd name="connsiteX219" fmla="*/ 8415973 w 10232859"/>
              <a:gd name="connsiteY219" fmla="*/ 1056174 h 1705557"/>
              <a:gd name="connsiteX220" fmla="*/ 8433326 w 10232859"/>
              <a:gd name="connsiteY220" fmla="*/ 1064395 h 1705557"/>
              <a:gd name="connsiteX221" fmla="*/ 8502328 w 10232859"/>
              <a:gd name="connsiteY221" fmla="*/ 1098012 h 1705557"/>
              <a:gd name="connsiteX222" fmla="*/ 8534346 w 10232859"/>
              <a:gd name="connsiteY222" fmla="*/ 1113494 h 1705557"/>
              <a:gd name="connsiteX223" fmla="*/ 8534980 w 10232859"/>
              <a:gd name="connsiteY223" fmla="*/ 1117375 h 1705557"/>
              <a:gd name="connsiteX224" fmla="*/ 8544104 w 10232859"/>
              <a:gd name="connsiteY224" fmla="*/ 1114920 h 1705557"/>
              <a:gd name="connsiteX225" fmla="*/ 8567742 w 10232859"/>
              <a:gd name="connsiteY225" fmla="*/ 1124104 h 1705557"/>
              <a:gd name="connsiteX226" fmla="*/ 8575405 w 10232859"/>
              <a:gd name="connsiteY226" fmla="*/ 1132001 h 1705557"/>
              <a:gd name="connsiteX227" fmla="*/ 8592108 w 10232859"/>
              <a:gd name="connsiteY227" fmla="*/ 1136240 h 1705557"/>
              <a:gd name="connsiteX228" fmla="*/ 8633779 w 10232859"/>
              <a:gd name="connsiteY228" fmla="*/ 1145740 h 1705557"/>
              <a:gd name="connsiteX229" fmla="*/ 8676965 w 10232859"/>
              <a:gd name="connsiteY229" fmla="*/ 1163463 h 1705557"/>
              <a:gd name="connsiteX230" fmla="*/ 8698944 w 10232859"/>
              <a:gd name="connsiteY230" fmla="*/ 1163453 h 1705557"/>
              <a:gd name="connsiteX231" fmla="*/ 8711456 w 10232859"/>
              <a:gd name="connsiteY231" fmla="*/ 1175731 h 1705557"/>
              <a:gd name="connsiteX232" fmla="*/ 8732793 w 10232859"/>
              <a:gd name="connsiteY232" fmla="*/ 1179486 h 1705557"/>
              <a:gd name="connsiteX233" fmla="*/ 8751897 w 10232859"/>
              <a:gd name="connsiteY233" fmla="*/ 1197400 h 1705557"/>
              <a:gd name="connsiteX234" fmla="*/ 8793564 w 10232859"/>
              <a:gd name="connsiteY234" fmla="*/ 1179086 h 1705557"/>
              <a:gd name="connsiteX235" fmla="*/ 8834270 w 10232859"/>
              <a:gd name="connsiteY235" fmla="*/ 1213138 h 1705557"/>
              <a:gd name="connsiteX236" fmla="*/ 8853872 w 10232859"/>
              <a:gd name="connsiteY236" fmla="*/ 1221228 h 1705557"/>
              <a:gd name="connsiteX237" fmla="*/ 8861901 w 10232859"/>
              <a:gd name="connsiteY237" fmla="*/ 1217889 h 1705557"/>
              <a:gd name="connsiteX238" fmla="*/ 8874168 w 10232859"/>
              <a:gd name="connsiteY238" fmla="*/ 1220481 h 1705557"/>
              <a:gd name="connsiteX239" fmla="*/ 8871123 w 10232859"/>
              <a:gd name="connsiteY239" fmla="*/ 1227674 h 1705557"/>
              <a:gd name="connsiteX240" fmla="*/ 8903537 w 10232859"/>
              <a:gd name="connsiteY240" fmla="*/ 1237102 h 1705557"/>
              <a:gd name="connsiteX241" fmla="*/ 8933767 w 10232859"/>
              <a:gd name="connsiteY241" fmla="*/ 1269882 h 1705557"/>
              <a:gd name="connsiteX242" fmla="*/ 8985765 w 10232859"/>
              <a:gd name="connsiteY242" fmla="*/ 1294178 h 1705557"/>
              <a:gd name="connsiteX243" fmla="*/ 9071444 w 10232859"/>
              <a:gd name="connsiteY243" fmla="*/ 1323819 h 1705557"/>
              <a:gd name="connsiteX244" fmla="*/ 9096711 w 10232859"/>
              <a:gd name="connsiteY244" fmla="*/ 1334291 h 1705557"/>
              <a:gd name="connsiteX245" fmla="*/ 9338853 w 10232859"/>
              <a:gd name="connsiteY245" fmla="*/ 1454560 h 1705557"/>
              <a:gd name="connsiteX246" fmla="*/ 9520814 w 10232859"/>
              <a:gd name="connsiteY246" fmla="*/ 1456341 h 1705557"/>
              <a:gd name="connsiteX247" fmla="*/ 9702271 w 10232859"/>
              <a:gd name="connsiteY247" fmla="*/ 1495067 h 1705557"/>
              <a:gd name="connsiteX248" fmla="*/ 9744273 w 10232859"/>
              <a:gd name="connsiteY248" fmla="*/ 1530026 h 1705557"/>
              <a:gd name="connsiteX249" fmla="*/ 9771903 w 10232859"/>
              <a:gd name="connsiteY249" fmla="*/ 1536548 h 1705557"/>
              <a:gd name="connsiteX250" fmla="*/ 9818565 w 10232859"/>
              <a:gd name="connsiteY250" fmla="*/ 1545059 h 1705557"/>
              <a:gd name="connsiteX251" fmla="*/ 9882202 w 10232859"/>
              <a:gd name="connsiteY251" fmla="*/ 1572402 h 1705557"/>
              <a:gd name="connsiteX252" fmla="*/ 10022025 w 10232859"/>
              <a:gd name="connsiteY252" fmla="*/ 1606210 h 1705557"/>
              <a:gd name="connsiteX253" fmla="*/ 10220406 w 10232859"/>
              <a:gd name="connsiteY253" fmla="*/ 1683519 h 1705557"/>
              <a:gd name="connsiteX254" fmla="*/ 10232859 w 10232859"/>
              <a:gd name="connsiteY254" fmla="*/ 1705557 h 1705557"/>
              <a:gd name="connsiteX255" fmla="*/ 0 w 10232859"/>
              <a:gd name="connsiteY255" fmla="*/ 1705557 h 1705557"/>
              <a:gd name="connsiteX256" fmla="*/ 0 w 10232859"/>
              <a:gd name="connsiteY256" fmla="*/ 28342 h 1705557"/>
              <a:gd name="connsiteX257" fmla="*/ 8097 w 10232859"/>
              <a:gd name="connsiteY257" fmla="*/ 30869 h 1705557"/>
              <a:gd name="connsiteX258" fmla="*/ 77128 w 10232859"/>
              <a:gd name="connsiteY258" fmla="*/ 13381 h 1705557"/>
              <a:gd name="connsiteX259" fmla="*/ 188338 w 10232859"/>
              <a:gd name="connsiteY259" fmla="*/ 11593 h 1705557"/>
              <a:gd name="connsiteX260" fmla="*/ 298809 w 10232859"/>
              <a:gd name="connsiteY260" fmla="*/ 12712 h 1705557"/>
              <a:gd name="connsiteX261" fmla="*/ 338985 w 10232859"/>
              <a:gd name="connsiteY261" fmla="*/ 14520 h 1705557"/>
              <a:gd name="connsiteX262" fmla="*/ 409815 w 10232859"/>
              <a:gd name="connsiteY262" fmla="*/ 11559 h 1705557"/>
              <a:gd name="connsiteX263" fmla="*/ 424169 w 10232859"/>
              <a:gd name="connsiteY263"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399852 w 10232859"/>
              <a:gd name="connsiteY129" fmla="*/ 276111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474291 w 10232859"/>
              <a:gd name="connsiteY136" fmla="*/ 301799 h 1705557"/>
              <a:gd name="connsiteX137" fmla="*/ 5508752 w 10232859"/>
              <a:gd name="connsiteY137" fmla="*/ 312267 h 1705557"/>
              <a:gd name="connsiteX138" fmla="*/ 5509657 w 10232859"/>
              <a:gd name="connsiteY138" fmla="*/ 311450 h 1705557"/>
              <a:gd name="connsiteX139" fmla="*/ 5521245 w 10232859"/>
              <a:gd name="connsiteY139" fmla="*/ 310202 h 1705557"/>
              <a:gd name="connsiteX140" fmla="*/ 5542415 w 10232859"/>
              <a:gd name="connsiteY140" fmla="*/ 310009 h 1705557"/>
              <a:gd name="connsiteX141" fmla="*/ 5596538 w 10232859"/>
              <a:gd name="connsiteY141" fmla="*/ 297667 h 1705557"/>
              <a:gd name="connsiteX142" fmla="*/ 5632514 w 10232859"/>
              <a:gd name="connsiteY142" fmla="*/ 308476 h 1705557"/>
              <a:gd name="connsiteX143" fmla="*/ 5640005 w 10232859"/>
              <a:gd name="connsiteY143" fmla="*/ 310131 h 1705557"/>
              <a:gd name="connsiteX144" fmla="*/ 5640259 w 10232859"/>
              <a:gd name="connsiteY144" fmla="*/ 309949 h 1705557"/>
              <a:gd name="connsiteX145" fmla="*/ 5648365 w 10232859"/>
              <a:gd name="connsiteY145" fmla="*/ 311268 h 1705557"/>
              <a:gd name="connsiteX146" fmla="*/ 5653662 w 10232859"/>
              <a:gd name="connsiteY146" fmla="*/ 313149 h 1705557"/>
              <a:gd name="connsiteX147" fmla="*/ 5668196 w 10232859"/>
              <a:gd name="connsiteY147" fmla="*/ 316360 h 1705557"/>
              <a:gd name="connsiteX148" fmla="*/ 5673886 w 10232859"/>
              <a:gd name="connsiteY148" fmla="*/ 316040 h 1705557"/>
              <a:gd name="connsiteX149" fmla="*/ 5677139 w 10232859"/>
              <a:gd name="connsiteY149" fmla="*/ 313859 h 1705557"/>
              <a:gd name="connsiteX150" fmla="*/ 5678325 w 10232859"/>
              <a:gd name="connsiteY150" fmla="*/ 314443 h 1705557"/>
              <a:gd name="connsiteX151" fmla="*/ 5708983 w 10232859"/>
              <a:gd name="connsiteY151" fmla="*/ 313188 h 1705557"/>
              <a:gd name="connsiteX152" fmla="*/ 5773909 w 10232859"/>
              <a:gd name="connsiteY152" fmla="*/ 318575 h 1705557"/>
              <a:gd name="connsiteX153" fmla="*/ 5809500 w 10232859"/>
              <a:gd name="connsiteY153" fmla="*/ 324964 h 1705557"/>
              <a:gd name="connsiteX154" fmla="*/ 5908729 w 10232859"/>
              <a:gd name="connsiteY154" fmla="*/ 338849 h 1705557"/>
              <a:gd name="connsiteX155" fmla="*/ 6009654 w 10232859"/>
              <a:gd name="connsiteY155" fmla="*/ 350040 h 1705557"/>
              <a:gd name="connsiteX156" fmla="*/ 6067487 w 10232859"/>
              <a:gd name="connsiteY156" fmla="*/ 340226 h 1705557"/>
              <a:gd name="connsiteX157" fmla="*/ 6073281 w 10232859"/>
              <a:gd name="connsiteY157" fmla="*/ 340830 h 1705557"/>
              <a:gd name="connsiteX158" fmla="*/ 6086225 w 10232859"/>
              <a:gd name="connsiteY158" fmla="*/ 346135 h 1705557"/>
              <a:gd name="connsiteX159" fmla="*/ 6090616 w 10232859"/>
              <a:gd name="connsiteY159" fmla="*/ 348731 h 1705557"/>
              <a:gd name="connsiteX160" fmla="*/ 6098056 w 10232859"/>
              <a:gd name="connsiteY160" fmla="*/ 351249 h 1705557"/>
              <a:gd name="connsiteX161" fmla="*/ 6098391 w 10232859"/>
              <a:gd name="connsiteY161" fmla="*/ 351119 h 1705557"/>
              <a:gd name="connsiteX162" fmla="*/ 6105063 w 10232859"/>
              <a:gd name="connsiteY162" fmla="*/ 353854 h 1705557"/>
              <a:gd name="connsiteX163" fmla="*/ 6135796 w 10232859"/>
              <a:gd name="connsiteY163" fmla="*/ 369657 h 1705557"/>
              <a:gd name="connsiteX164" fmla="*/ 6195166 w 10232859"/>
              <a:gd name="connsiteY164" fmla="*/ 366704 h 1705557"/>
              <a:gd name="connsiteX165" fmla="*/ 6216259 w 10232859"/>
              <a:gd name="connsiteY165" fmla="*/ 369879 h 1705557"/>
              <a:gd name="connsiteX166" fmla="*/ 6228331 w 10232859"/>
              <a:gd name="connsiteY166" fmla="*/ 370548 h 1705557"/>
              <a:gd name="connsiteX167" fmla="*/ 6229602 w 10232859"/>
              <a:gd name="connsiteY167" fmla="*/ 369928 h 1705557"/>
              <a:gd name="connsiteX168" fmla="*/ 6258988 w 10232859"/>
              <a:gd name="connsiteY168" fmla="*/ 385174 h 1705557"/>
              <a:gd name="connsiteX169" fmla="*/ 6264106 w 10232859"/>
              <a:gd name="connsiteY169" fmla="*/ 385655 h 1705557"/>
              <a:gd name="connsiteX170" fmla="*/ 6281703 w 10232859"/>
              <a:gd name="connsiteY170" fmla="*/ 397568 h 1705557"/>
              <a:gd name="connsiteX171" fmla="*/ 6291622 w 10232859"/>
              <a:gd name="connsiteY171" fmla="*/ 402669 h 1705557"/>
              <a:gd name="connsiteX172" fmla="*/ 6292712 w 10232859"/>
              <a:gd name="connsiteY172" fmla="*/ 406285 h 1705557"/>
              <a:gd name="connsiteX173" fmla="*/ 6308227 w 10232859"/>
              <a:gd name="connsiteY173" fmla="*/ 412710 h 1705557"/>
              <a:gd name="connsiteX174" fmla="*/ 6310656 w 10232859"/>
              <a:gd name="connsiteY174" fmla="*/ 412628 h 1705557"/>
              <a:gd name="connsiteX175" fmla="*/ 6321049 w 10232859"/>
              <a:gd name="connsiteY175" fmla="*/ 420978 h 1705557"/>
              <a:gd name="connsiteX176" fmla="*/ 6326853 w 10232859"/>
              <a:gd name="connsiteY176" fmla="*/ 431664 h 1705557"/>
              <a:gd name="connsiteX177" fmla="*/ 6467879 w 10232859"/>
              <a:gd name="connsiteY177" fmla="*/ 474762 h 1705557"/>
              <a:gd name="connsiteX178" fmla="*/ 6564351 w 10232859"/>
              <a:gd name="connsiteY178" fmla="*/ 544032 h 1705557"/>
              <a:gd name="connsiteX179" fmla="*/ 6641544 w 10232859"/>
              <a:gd name="connsiteY179" fmla="*/ 566599 h 1705557"/>
              <a:gd name="connsiteX180" fmla="*/ 6731052 w 10232859"/>
              <a:gd name="connsiteY180" fmla="*/ 578550 h 1705557"/>
              <a:gd name="connsiteX181" fmla="*/ 6858983 w 10232859"/>
              <a:gd name="connsiteY181" fmla="*/ 630237 h 1705557"/>
              <a:gd name="connsiteX182" fmla="*/ 6910661 w 10232859"/>
              <a:gd name="connsiteY182" fmla="*/ 641134 h 1705557"/>
              <a:gd name="connsiteX183" fmla="*/ 6944111 w 10232859"/>
              <a:gd name="connsiteY183" fmla="*/ 666016 h 1705557"/>
              <a:gd name="connsiteX184" fmla="*/ 6965771 w 10232859"/>
              <a:gd name="connsiteY184" fmla="*/ 666445 h 1705557"/>
              <a:gd name="connsiteX185" fmla="*/ 6969639 w 10232859"/>
              <a:gd name="connsiteY185" fmla="*/ 666351 h 1705557"/>
              <a:gd name="connsiteX186" fmla="*/ 6982242 w 10232859"/>
              <a:gd name="connsiteY186" fmla="*/ 669626 h 1705557"/>
              <a:gd name="connsiteX187" fmla="*/ 6989387 w 10232859"/>
              <a:gd name="connsiteY187" fmla="*/ 665988 h 1705557"/>
              <a:gd name="connsiteX188" fmla="*/ 7010930 w 10232859"/>
              <a:gd name="connsiteY188" fmla="*/ 667648 h 1705557"/>
              <a:gd name="connsiteX189" fmla="*/ 7033125 w 10232859"/>
              <a:gd name="connsiteY189" fmla="*/ 674950 h 1705557"/>
              <a:gd name="connsiteX190" fmla="*/ 7134461 w 10232859"/>
              <a:gd name="connsiteY190" fmla="*/ 714706 h 1705557"/>
              <a:gd name="connsiteX191" fmla="*/ 7197450 w 10232859"/>
              <a:gd name="connsiteY191" fmla="*/ 735608 h 1705557"/>
              <a:gd name="connsiteX192" fmla="*/ 7225084 w 10232859"/>
              <a:gd name="connsiteY192" fmla="*/ 739019 h 1705557"/>
              <a:gd name="connsiteX193" fmla="*/ 7261183 w 10232859"/>
              <a:gd name="connsiteY193" fmla="*/ 746827 h 1705557"/>
              <a:gd name="connsiteX194" fmla="*/ 7327760 w 10232859"/>
              <a:gd name="connsiteY194" fmla="*/ 757100 h 1705557"/>
              <a:gd name="connsiteX195" fmla="*/ 7412222 w 10232859"/>
              <a:gd name="connsiteY195" fmla="*/ 777001 h 1705557"/>
              <a:gd name="connsiteX196" fmla="*/ 7457904 w 10232859"/>
              <a:gd name="connsiteY196" fmla="*/ 810835 h 1705557"/>
              <a:gd name="connsiteX197" fmla="*/ 7465795 w 10232859"/>
              <a:gd name="connsiteY197" fmla="*/ 809112 h 1705557"/>
              <a:gd name="connsiteX198" fmla="*/ 7505046 w 10232859"/>
              <a:gd name="connsiteY198" fmla="*/ 823031 h 1705557"/>
              <a:gd name="connsiteX199" fmla="*/ 7623220 w 10232859"/>
              <a:gd name="connsiteY199" fmla="*/ 895034 h 1705557"/>
              <a:gd name="connsiteX200" fmla="*/ 7700458 w 10232859"/>
              <a:gd name="connsiteY200" fmla="*/ 921593 h 1705557"/>
              <a:gd name="connsiteX201" fmla="*/ 7730988 w 10232859"/>
              <a:gd name="connsiteY201" fmla="*/ 927270 h 1705557"/>
              <a:gd name="connsiteX202" fmla="*/ 7781942 w 10232859"/>
              <a:gd name="connsiteY202" fmla="*/ 937017 h 1705557"/>
              <a:gd name="connsiteX203" fmla="*/ 7827704 w 10232859"/>
              <a:gd name="connsiteY203" fmla="*/ 935072 h 1705557"/>
              <a:gd name="connsiteX204" fmla="*/ 7867270 w 10232859"/>
              <a:gd name="connsiteY204" fmla="*/ 946880 h 1705557"/>
              <a:gd name="connsiteX205" fmla="*/ 7866538 w 10232859"/>
              <a:gd name="connsiteY205" fmla="*/ 961559 h 1705557"/>
              <a:gd name="connsiteX206" fmla="*/ 7912084 w 10232859"/>
              <a:gd name="connsiteY206" fmla="*/ 970314 h 1705557"/>
              <a:gd name="connsiteX207" fmla="*/ 7982264 w 10232859"/>
              <a:gd name="connsiteY207" fmla="*/ 982287 h 1705557"/>
              <a:gd name="connsiteX208" fmla="*/ 7991272 w 10232859"/>
              <a:gd name="connsiteY208" fmla="*/ 987618 h 1705557"/>
              <a:gd name="connsiteX209" fmla="*/ 8006496 w 10232859"/>
              <a:gd name="connsiteY209" fmla="*/ 979353 h 1705557"/>
              <a:gd name="connsiteX210" fmla="*/ 8034497 w 10232859"/>
              <a:gd name="connsiteY210" fmla="*/ 978568 h 1705557"/>
              <a:gd name="connsiteX211" fmla="*/ 8150881 w 10232859"/>
              <a:gd name="connsiteY211" fmla="*/ 996925 h 1705557"/>
              <a:gd name="connsiteX212" fmla="*/ 8172106 w 10232859"/>
              <a:gd name="connsiteY212" fmla="*/ 997026 h 1705557"/>
              <a:gd name="connsiteX213" fmla="*/ 8196076 w 10232859"/>
              <a:gd name="connsiteY213" fmla="*/ 1006592 h 1705557"/>
              <a:gd name="connsiteX214" fmla="*/ 8247463 w 10232859"/>
              <a:gd name="connsiteY214" fmla="*/ 1022846 h 1705557"/>
              <a:gd name="connsiteX215" fmla="*/ 8279272 w 10232859"/>
              <a:gd name="connsiteY215" fmla="*/ 1039435 h 1705557"/>
              <a:gd name="connsiteX216" fmla="*/ 8289611 w 10232859"/>
              <a:gd name="connsiteY216" fmla="*/ 1035144 h 1705557"/>
              <a:gd name="connsiteX217" fmla="*/ 8311483 w 10232859"/>
              <a:gd name="connsiteY217" fmla="*/ 1035913 h 1705557"/>
              <a:gd name="connsiteX218" fmla="*/ 8399489 w 10232859"/>
              <a:gd name="connsiteY218" fmla="*/ 1055076 h 1705557"/>
              <a:gd name="connsiteX219" fmla="*/ 8415973 w 10232859"/>
              <a:gd name="connsiteY219" fmla="*/ 1056174 h 1705557"/>
              <a:gd name="connsiteX220" fmla="*/ 8433326 w 10232859"/>
              <a:gd name="connsiteY220" fmla="*/ 1064395 h 1705557"/>
              <a:gd name="connsiteX221" fmla="*/ 8502328 w 10232859"/>
              <a:gd name="connsiteY221" fmla="*/ 1098012 h 1705557"/>
              <a:gd name="connsiteX222" fmla="*/ 8534346 w 10232859"/>
              <a:gd name="connsiteY222" fmla="*/ 1113494 h 1705557"/>
              <a:gd name="connsiteX223" fmla="*/ 8534980 w 10232859"/>
              <a:gd name="connsiteY223" fmla="*/ 1117375 h 1705557"/>
              <a:gd name="connsiteX224" fmla="*/ 8544104 w 10232859"/>
              <a:gd name="connsiteY224" fmla="*/ 1114920 h 1705557"/>
              <a:gd name="connsiteX225" fmla="*/ 8567742 w 10232859"/>
              <a:gd name="connsiteY225" fmla="*/ 1124104 h 1705557"/>
              <a:gd name="connsiteX226" fmla="*/ 8575405 w 10232859"/>
              <a:gd name="connsiteY226" fmla="*/ 1132001 h 1705557"/>
              <a:gd name="connsiteX227" fmla="*/ 8633779 w 10232859"/>
              <a:gd name="connsiteY227" fmla="*/ 1145740 h 1705557"/>
              <a:gd name="connsiteX228" fmla="*/ 8676965 w 10232859"/>
              <a:gd name="connsiteY228" fmla="*/ 1163463 h 1705557"/>
              <a:gd name="connsiteX229" fmla="*/ 8698944 w 10232859"/>
              <a:gd name="connsiteY229" fmla="*/ 1163453 h 1705557"/>
              <a:gd name="connsiteX230" fmla="*/ 8711456 w 10232859"/>
              <a:gd name="connsiteY230" fmla="*/ 1175731 h 1705557"/>
              <a:gd name="connsiteX231" fmla="*/ 8732793 w 10232859"/>
              <a:gd name="connsiteY231" fmla="*/ 1179486 h 1705557"/>
              <a:gd name="connsiteX232" fmla="*/ 8751897 w 10232859"/>
              <a:gd name="connsiteY232" fmla="*/ 1197400 h 1705557"/>
              <a:gd name="connsiteX233" fmla="*/ 8793564 w 10232859"/>
              <a:gd name="connsiteY233" fmla="*/ 1179086 h 1705557"/>
              <a:gd name="connsiteX234" fmla="*/ 8834270 w 10232859"/>
              <a:gd name="connsiteY234" fmla="*/ 1213138 h 1705557"/>
              <a:gd name="connsiteX235" fmla="*/ 8853872 w 10232859"/>
              <a:gd name="connsiteY235" fmla="*/ 1221228 h 1705557"/>
              <a:gd name="connsiteX236" fmla="*/ 8861901 w 10232859"/>
              <a:gd name="connsiteY236" fmla="*/ 1217889 h 1705557"/>
              <a:gd name="connsiteX237" fmla="*/ 8874168 w 10232859"/>
              <a:gd name="connsiteY237" fmla="*/ 1220481 h 1705557"/>
              <a:gd name="connsiteX238" fmla="*/ 8871123 w 10232859"/>
              <a:gd name="connsiteY238" fmla="*/ 1227674 h 1705557"/>
              <a:gd name="connsiteX239" fmla="*/ 8903537 w 10232859"/>
              <a:gd name="connsiteY239" fmla="*/ 1237102 h 1705557"/>
              <a:gd name="connsiteX240" fmla="*/ 8933767 w 10232859"/>
              <a:gd name="connsiteY240" fmla="*/ 1269882 h 1705557"/>
              <a:gd name="connsiteX241" fmla="*/ 8985765 w 10232859"/>
              <a:gd name="connsiteY241" fmla="*/ 1294178 h 1705557"/>
              <a:gd name="connsiteX242" fmla="*/ 9071444 w 10232859"/>
              <a:gd name="connsiteY242" fmla="*/ 1323819 h 1705557"/>
              <a:gd name="connsiteX243" fmla="*/ 9096711 w 10232859"/>
              <a:gd name="connsiteY243" fmla="*/ 1334291 h 1705557"/>
              <a:gd name="connsiteX244" fmla="*/ 9338853 w 10232859"/>
              <a:gd name="connsiteY244" fmla="*/ 1454560 h 1705557"/>
              <a:gd name="connsiteX245" fmla="*/ 9520814 w 10232859"/>
              <a:gd name="connsiteY245" fmla="*/ 1456341 h 1705557"/>
              <a:gd name="connsiteX246" fmla="*/ 9702271 w 10232859"/>
              <a:gd name="connsiteY246" fmla="*/ 1495067 h 1705557"/>
              <a:gd name="connsiteX247" fmla="*/ 9744273 w 10232859"/>
              <a:gd name="connsiteY247" fmla="*/ 1530026 h 1705557"/>
              <a:gd name="connsiteX248" fmla="*/ 9771903 w 10232859"/>
              <a:gd name="connsiteY248" fmla="*/ 1536548 h 1705557"/>
              <a:gd name="connsiteX249" fmla="*/ 9818565 w 10232859"/>
              <a:gd name="connsiteY249" fmla="*/ 1545059 h 1705557"/>
              <a:gd name="connsiteX250" fmla="*/ 9882202 w 10232859"/>
              <a:gd name="connsiteY250" fmla="*/ 1572402 h 1705557"/>
              <a:gd name="connsiteX251" fmla="*/ 10022025 w 10232859"/>
              <a:gd name="connsiteY251" fmla="*/ 1606210 h 1705557"/>
              <a:gd name="connsiteX252" fmla="*/ 10220406 w 10232859"/>
              <a:gd name="connsiteY252" fmla="*/ 1683519 h 1705557"/>
              <a:gd name="connsiteX253" fmla="*/ 10232859 w 10232859"/>
              <a:gd name="connsiteY253" fmla="*/ 1705557 h 1705557"/>
              <a:gd name="connsiteX254" fmla="*/ 0 w 10232859"/>
              <a:gd name="connsiteY254" fmla="*/ 1705557 h 1705557"/>
              <a:gd name="connsiteX255" fmla="*/ 0 w 10232859"/>
              <a:gd name="connsiteY255" fmla="*/ 28342 h 1705557"/>
              <a:gd name="connsiteX256" fmla="*/ 8097 w 10232859"/>
              <a:gd name="connsiteY256" fmla="*/ 30869 h 1705557"/>
              <a:gd name="connsiteX257" fmla="*/ 77128 w 10232859"/>
              <a:gd name="connsiteY257" fmla="*/ 13381 h 1705557"/>
              <a:gd name="connsiteX258" fmla="*/ 188338 w 10232859"/>
              <a:gd name="connsiteY258" fmla="*/ 11593 h 1705557"/>
              <a:gd name="connsiteX259" fmla="*/ 298809 w 10232859"/>
              <a:gd name="connsiteY259" fmla="*/ 12712 h 1705557"/>
              <a:gd name="connsiteX260" fmla="*/ 338985 w 10232859"/>
              <a:gd name="connsiteY260" fmla="*/ 14520 h 1705557"/>
              <a:gd name="connsiteX261" fmla="*/ 409815 w 10232859"/>
              <a:gd name="connsiteY261" fmla="*/ 11559 h 1705557"/>
              <a:gd name="connsiteX262" fmla="*/ 424169 w 10232859"/>
              <a:gd name="connsiteY262"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399852 w 10232859"/>
              <a:gd name="connsiteY129" fmla="*/ 276111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474291 w 10232859"/>
              <a:gd name="connsiteY136" fmla="*/ 301799 h 1705557"/>
              <a:gd name="connsiteX137" fmla="*/ 5508752 w 10232859"/>
              <a:gd name="connsiteY137" fmla="*/ 312267 h 1705557"/>
              <a:gd name="connsiteX138" fmla="*/ 5509657 w 10232859"/>
              <a:gd name="connsiteY138" fmla="*/ 311450 h 1705557"/>
              <a:gd name="connsiteX139" fmla="*/ 5521245 w 10232859"/>
              <a:gd name="connsiteY139" fmla="*/ 310202 h 1705557"/>
              <a:gd name="connsiteX140" fmla="*/ 5542415 w 10232859"/>
              <a:gd name="connsiteY140" fmla="*/ 310009 h 1705557"/>
              <a:gd name="connsiteX141" fmla="*/ 5596538 w 10232859"/>
              <a:gd name="connsiteY141" fmla="*/ 297667 h 1705557"/>
              <a:gd name="connsiteX142" fmla="*/ 5632514 w 10232859"/>
              <a:gd name="connsiteY142" fmla="*/ 308476 h 1705557"/>
              <a:gd name="connsiteX143" fmla="*/ 5640005 w 10232859"/>
              <a:gd name="connsiteY143" fmla="*/ 310131 h 1705557"/>
              <a:gd name="connsiteX144" fmla="*/ 5640259 w 10232859"/>
              <a:gd name="connsiteY144" fmla="*/ 309949 h 1705557"/>
              <a:gd name="connsiteX145" fmla="*/ 5648365 w 10232859"/>
              <a:gd name="connsiteY145" fmla="*/ 311268 h 1705557"/>
              <a:gd name="connsiteX146" fmla="*/ 5653662 w 10232859"/>
              <a:gd name="connsiteY146" fmla="*/ 313149 h 1705557"/>
              <a:gd name="connsiteX147" fmla="*/ 5668196 w 10232859"/>
              <a:gd name="connsiteY147" fmla="*/ 316360 h 1705557"/>
              <a:gd name="connsiteX148" fmla="*/ 5673886 w 10232859"/>
              <a:gd name="connsiteY148" fmla="*/ 316040 h 1705557"/>
              <a:gd name="connsiteX149" fmla="*/ 5677139 w 10232859"/>
              <a:gd name="connsiteY149" fmla="*/ 313859 h 1705557"/>
              <a:gd name="connsiteX150" fmla="*/ 5678325 w 10232859"/>
              <a:gd name="connsiteY150" fmla="*/ 314443 h 1705557"/>
              <a:gd name="connsiteX151" fmla="*/ 5708983 w 10232859"/>
              <a:gd name="connsiteY151" fmla="*/ 313188 h 1705557"/>
              <a:gd name="connsiteX152" fmla="*/ 5773909 w 10232859"/>
              <a:gd name="connsiteY152" fmla="*/ 318575 h 1705557"/>
              <a:gd name="connsiteX153" fmla="*/ 5809500 w 10232859"/>
              <a:gd name="connsiteY153" fmla="*/ 324964 h 1705557"/>
              <a:gd name="connsiteX154" fmla="*/ 5908729 w 10232859"/>
              <a:gd name="connsiteY154" fmla="*/ 338849 h 1705557"/>
              <a:gd name="connsiteX155" fmla="*/ 6009654 w 10232859"/>
              <a:gd name="connsiteY155" fmla="*/ 350040 h 1705557"/>
              <a:gd name="connsiteX156" fmla="*/ 6067487 w 10232859"/>
              <a:gd name="connsiteY156" fmla="*/ 340226 h 1705557"/>
              <a:gd name="connsiteX157" fmla="*/ 6073281 w 10232859"/>
              <a:gd name="connsiteY157" fmla="*/ 340830 h 1705557"/>
              <a:gd name="connsiteX158" fmla="*/ 6086225 w 10232859"/>
              <a:gd name="connsiteY158" fmla="*/ 346135 h 1705557"/>
              <a:gd name="connsiteX159" fmla="*/ 6090616 w 10232859"/>
              <a:gd name="connsiteY159" fmla="*/ 348731 h 1705557"/>
              <a:gd name="connsiteX160" fmla="*/ 6098056 w 10232859"/>
              <a:gd name="connsiteY160" fmla="*/ 351249 h 1705557"/>
              <a:gd name="connsiteX161" fmla="*/ 6098391 w 10232859"/>
              <a:gd name="connsiteY161" fmla="*/ 351119 h 1705557"/>
              <a:gd name="connsiteX162" fmla="*/ 6105063 w 10232859"/>
              <a:gd name="connsiteY162" fmla="*/ 353854 h 1705557"/>
              <a:gd name="connsiteX163" fmla="*/ 6135796 w 10232859"/>
              <a:gd name="connsiteY163" fmla="*/ 369657 h 1705557"/>
              <a:gd name="connsiteX164" fmla="*/ 6195166 w 10232859"/>
              <a:gd name="connsiteY164" fmla="*/ 366704 h 1705557"/>
              <a:gd name="connsiteX165" fmla="*/ 6216259 w 10232859"/>
              <a:gd name="connsiteY165" fmla="*/ 369879 h 1705557"/>
              <a:gd name="connsiteX166" fmla="*/ 6228331 w 10232859"/>
              <a:gd name="connsiteY166" fmla="*/ 370548 h 1705557"/>
              <a:gd name="connsiteX167" fmla="*/ 6229602 w 10232859"/>
              <a:gd name="connsiteY167" fmla="*/ 369928 h 1705557"/>
              <a:gd name="connsiteX168" fmla="*/ 6258988 w 10232859"/>
              <a:gd name="connsiteY168" fmla="*/ 385174 h 1705557"/>
              <a:gd name="connsiteX169" fmla="*/ 6264106 w 10232859"/>
              <a:gd name="connsiteY169" fmla="*/ 385655 h 1705557"/>
              <a:gd name="connsiteX170" fmla="*/ 6281703 w 10232859"/>
              <a:gd name="connsiteY170" fmla="*/ 397568 h 1705557"/>
              <a:gd name="connsiteX171" fmla="*/ 6291622 w 10232859"/>
              <a:gd name="connsiteY171" fmla="*/ 402669 h 1705557"/>
              <a:gd name="connsiteX172" fmla="*/ 6292712 w 10232859"/>
              <a:gd name="connsiteY172" fmla="*/ 406285 h 1705557"/>
              <a:gd name="connsiteX173" fmla="*/ 6308227 w 10232859"/>
              <a:gd name="connsiteY173" fmla="*/ 412710 h 1705557"/>
              <a:gd name="connsiteX174" fmla="*/ 6310656 w 10232859"/>
              <a:gd name="connsiteY174" fmla="*/ 412628 h 1705557"/>
              <a:gd name="connsiteX175" fmla="*/ 6321049 w 10232859"/>
              <a:gd name="connsiteY175" fmla="*/ 420978 h 1705557"/>
              <a:gd name="connsiteX176" fmla="*/ 6326853 w 10232859"/>
              <a:gd name="connsiteY176" fmla="*/ 431664 h 1705557"/>
              <a:gd name="connsiteX177" fmla="*/ 6467879 w 10232859"/>
              <a:gd name="connsiteY177" fmla="*/ 474762 h 1705557"/>
              <a:gd name="connsiteX178" fmla="*/ 6564351 w 10232859"/>
              <a:gd name="connsiteY178" fmla="*/ 544032 h 1705557"/>
              <a:gd name="connsiteX179" fmla="*/ 6641544 w 10232859"/>
              <a:gd name="connsiteY179" fmla="*/ 566599 h 1705557"/>
              <a:gd name="connsiteX180" fmla="*/ 6731052 w 10232859"/>
              <a:gd name="connsiteY180" fmla="*/ 578550 h 1705557"/>
              <a:gd name="connsiteX181" fmla="*/ 6858983 w 10232859"/>
              <a:gd name="connsiteY181" fmla="*/ 630237 h 1705557"/>
              <a:gd name="connsiteX182" fmla="*/ 6910661 w 10232859"/>
              <a:gd name="connsiteY182" fmla="*/ 641134 h 1705557"/>
              <a:gd name="connsiteX183" fmla="*/ 6944111 w 10232859"/>
              <a:gd name="connsiteY183" fmla="*/ 666016 h 1705557"/>
              <a:gd name="connsiteX184" fmla="*/ 6965771 w 10232859"/>
              <a:gd name="connsiteY184" fmla="*/ 666445 h 1705557"/>
              <a:gd name="connsiteX185" fmla="*/ 6969639 w 10232859"/>
              <a:gd name="connsiteY185" fmla="*/ 666351 h 1705557"/>
              <a:gd name="connsiteX186" fmla="*/ 6982242 w 10232859"/>
              <a:gd name="connsiteY186" fmla="*/ 669626 h 1705557"/>
              <a:gd name="connsiteX187" fmla="*/ 6989387 w 10232859"/>
              <a:gd name="connsiteY187" fmla="*/ 665988 h 1705557"/>
              <a:gd name="connsiteX188" fmla="*/ 7010930 w 10232859"/>
              <a:gd name="connsiteY188" fmla="*/ 667648 h 1705557"/>
              <a:gd name="connsiteX189" fmla="*/ 7033125 w 10232859"/>
              <a:gd name="connsiteY189" fmla="*/ 674950 h 1705557"/>
              <a:gd name="connsiteX190" fmla="*/ 7134461 w 10232859"/>
              <a:gd name="connsiteY190" fmla="*/ 714706 h 1705557"/>
              <a:gd name="connsiteX191" fmla="*/ 7197450 w 10232859"/>
              <a:gd name="connsiteY191" fmla="*/ 735608 h 1705557"/>
              <a:gd name="connsiteX192" fmla="*/ 7225084 w 10232859"/>
              <a:gd name="connsiteY192" fmla="*/ 739019 h 1705557"/>
              <a:gd name="connsiteX193" fmla="*/ 7261183 w 10232859"/>
              <a:gd name="connsiteY193" fmla="*/ 746827 h 1705557"/>
              <a:gd name="connsiteX194" fmla="*/ 7327760 w 10232859"/>
              <a:gd name="connsiteY194" fmla="*/ 757100 h 1705557"/>
              <a:gd name="connsiteX195" fmla="*/ 7412222 w 10232859"/>
              <a:gd name="connsiteY195" fmla="*/ 777001 h 1705557"/>
              <a:gd name="connsiteX196" fmla="*/ 7457904 w 10232859"/>
              <a:gd name="connsiteY196" fmla="*/ 810835 h 1705557"/>
              <a:gd name="connsiteX197" fmla="*/ 7465795 w 10232859"/>
              <a:gd name="connsiteY197" fmla="*/ 809112 h 1705557"/>
              <a:gd name="connsiteX198" fmla="*/ 7505046 w 10232859"/>
              <a:gd name="connsiteY198" fmla="*/ 823031 h 1705557"/>
              <a:gd name="connsiteX199" fmla="*/ 7623220 w 10232859"/>
              <a:gd name="connsiteY199" fmla="*/ 895034 h 1705557"/>
              <a:gd name="connsiteX200" fmla="*/ 7700458 w 10232859"/>
              <a:gd name="connsiteY200" fmla="*/ 921593 h 1705557"/>
              <a:gd name="connsiteX201" fmla="*/ 7730988 w 10232859"/>
              <a:gd name="connsiteY201" fmla="*/ 927270 h 1705557"/>
              <a:gd name="connsiteX202" fmla="*/ 7781942 w 10232859"/>
              <a:gd name="connsiteY202" fmla="*/ 937017 h 1705557"/>
              <a:gd name="connsiteX203" fmla="*/ 7827704 w 10232859"/>
              <a:gd name="connsiteY203" fmla="*/ 935072 h 1705557"/>
              <a:gd name="connsiteX204" fmla="*/ 7867270 w 10232859"/>
              <a:gd name="connsiteY204" fmla="*/ 946880 h 1705557"/>
              <a:gd name="connsiteX205" fmla="*/ 7866538 w 10232859"/>
              <a:gd name="connsiteY205" fmla="*/ 961559 h 1705557"/>
              <a:gd name="connsiteX206" fmla="*/ 7912084 w 10232859"/>
              <a:gd name="connsiteY206" fmla="*/ 970314 h 1705557"/>
              <a:gd name="connsiteX207" fmla="*/ 7982264 w 10232859"/>
              <a:gd name="connsiteY207" fmla="*/ 982287 h 1705557"/>
              <a:gd name="connsiteX208" fmla="*/ 7991272 w 10232859"/>
              <a:gd name="connsiteY208" fmla="*/ 987618 h 1705557"/>
              <a:gd name="connsiteX209" fmla="*/ 8006496 w 10232859"/>
              <a:gd name="connsiteY209" fmla="*/ 979353 h 1705557"/>
              <a:gd name="connsiteX210" fmla="*/ 8034497 w 10232859"/>
              <a:gd name="connsiteY210" fmla="*/ 978568 h 1705557"/>
              <a:gd name="connsiteX211" fmla="*/ 8150881 w 10232859"/>
              <a:gd name="connsiteY211" fmla="*/ 996925 h 1705557"/>
              <a:gd name="connsiteX212" fmla="*/ 8172106 w 10232859"/>
              <a:gd name="connsiteY212" fmla="*/ 997026 h 1705557"/>
              <a:gd name="connsiteX213" fmla="*/ 8196076 w 10232859"/>
              <a:gd name="connsiteY213" fmla="*/ 1006592 h 1705557"/>
              <a:gd name="connsiteX214" fmla="*/ 8247463 w 10232859"/>
              <a:gd name="connsiteY214" fmla="*/ 1022846 h 1705557"/>
              <a:gd name="connsiteX215" fmla="*/ 8279272 w 10232859"/>
              <a:gd name="connsiteY215" fmla="*/ 1039435 h 1705557"/>
              <a:gd name="connsiteX216" fmla="*/ 8289611 w 10232859"/>
              <a:gd name="connsiteY216" fmla="*/ 1035144 h 1705557"/>
              <a:gd name="connsiteX217" fmla="*/ 8311483 w 10232859"/>
              <a:gd name="connsiteY217" fmla="*/ 1035913 h 1705557"/>
              <a:gd name="connsiteX218" fmla="*/ 8399489 w 10232859"/>
              <a:gd name="connsiteY218" fmla="*/ 1055076 h 1705557"/>
              <a:gd name="connsiteX219" fmla="*/ 8415973 w 10232859"/>
              <a:gd name="connsiteY219" fmla="*/ 1056174 h 1705557"/>
              <a:gd name="connsiteX220" fmla="*/ 8433326 w 10232859"/>
              <a:gd name="connsiteY220" fmla="*/ 1064395 h 1705557"/>
              <a:gd name="connsiteX221" fmla="*/ 8502328 w 10232859"/>
              <a:gd name="connsiteY221" fmla="*/ 1098012 h 1705557"/>
              <a:gd name="connsiteX222" fmla="*/ 8534346 w 10232859"/>
              <a:gd name="connsiteY222" fmla="*/ 1113494 h 1705557"/>
              <a:gd name="connsiteX223" fmla="*/ 8534980 w 10232859"/>
              <a:gd name="connsiteY223" fmla="*/ 1117375 h 1705557"/>
              <a:gd name="connsiteX224" fmla="*/ 8544104 w 10232859"/>
              <a:gd name="connsiteY224" fmla="*/ 1114920 h 1705557"/>
              <a:gd name="connsiteX225" fmla="*/ 8567742 w 10232859"/>
              <a:gd name="connsiteY225" fmla="*/ 1124104 h 1705557"/>
              <a:gd name="connsiteX226" fmla="*/ 8633779 w 10232859"/>
              <a:gd name="connsiteY226" fmla="*/ 1145740 h 1705557"/>
              <a:gd name="connsiteX227" fmla="*/ 8676965 w 10232859"/>
              <a:gd name="connsiteY227" fmla="*/ 1163463 h 1705557"/>
              <a:gd name="connsiteX228" fmla="*/ 8698944 w 10232859"/>
              <a:gd name="connsiteY228" fmla="*/ 1163453 h 1705557"/>
              <a:gd name="connsiteX229" fmla="*/ 8711456 w 10232859"/>
              <a:gd name="connsiteY229" fmla="*/ 1175731 h 1705557"/>
              <a:gd name="connsiteX230" fmla="*/ 8732793 w 10232859"/>
              <a:gd name="connsiteY230" fmla="*/ 1179486 h 1705557"/>
              <a:gd name="connsiteX231" fmla="*/ 8751897 w 10232859"/>
              <a:gd name="connsiteY231" fmla="*/ 1197400 h 1705557"/>
              <a:gd name="connsiteX232" fmla="*/ 8793564 w 10232859"/>
              <a:gd name="connsiteY232" fmla="*/ 1179086 h 1705557"/>
              <a:gd name="connsiteX233" fmla="*/ 8834270 w 10232859"/>
              <a:gd name="connsiteY233" fmla="*/ 1213138 h 1705557"/>
              <a:gd name="connsiteX234" fmla="*/ 8853872 w 10232859"/>
              <a:gd name="connsiteY234" fmla="*/ 1221228 h 1705557"/>
              <a:gd name="connsiteX235" fmla="*/ 8861901 w 10232859"/>
              <a:gd name="connsiteY235" fmla="*/ 1217889 h 1705557"/>
              <a:gd name="connsiteX236" fmla="*/ 8874168 w 10232859"/>
              <a:gd name="connsiteY236" fmla="*/ 1220481 h 1705557"/>
              <a:gd name="connsiteX237" fmla="*/ 8871123 w 10232859"/>
              <a:gd name="connsiteY237" fmla="*/ 1227674 h 1705557"/>
              <a:gd name="connsiteX238" fmla="*/ 8903537 w 10232859"/>
              <a:gd name="connsiteY238" fmla="*/ 1237102 h 1705557"/>
              <a:gd name="connsiteX239" fmla="*/ 8933767 w 10232859"/>
              <a:gd name="connsiteY239" fmla="*/ 1269882 h 1705557"/>
              <a:gd name="connsiteX240" fmla="*/ 8985765 w 10232859"/>
              <a:gd name="connsiteY240" fmla="*/ 1294178 h 1705557"/>
              <a:gd name="connsiteX241" fmla="*/ 9071444 w 10232859"/>
              <a:gd name="connsiteY241" fmla="*/ 1323819 h 1705557"/>
              <a:gd name="connsiteX242" fmla="*/ 9096711 w 10232859"/>
              <a:gd name="connsiteY242" fmla="*/ 1334291 h 1705557"/>
              <a:gd name="connsiteX243" fmla="*/ 9338853 w 10232859"/>
              <a:gd name="connsiteY243" fmla="*/ 1454560 h 1705557"/>
              <a:gd name="connsiteX244" fmla="*/ 9520814 w 10232859"/>
              <a:gd name="connsiteY244" fmla="*/ 1456341 h 1705557"/>
              <a:gd name="connsiteX245" fmla="*/ 9702271 w 10232859"/>
              <a:gd name="connsiteY245" fmla="*/ 1495067 h 1705557"/>
              <a:gd name="connsiteX246" fmla="*/ 9744273 w 10232859"/>
              <a:gd name="connsiteY246" fmla="*/ 1530026 h 1705557"/>
              <a:gd name="connsiteX247" fmla="*/ 9771903 w 10232859"/>
              <a:gd name="connsiteY247" fmla="*/ 1536548 h 1705557"/>
              <a:gd name="connsiteX248" fmla="*/ 9818565 w 10232859"/>
              <a:gd name="connsiteY248" fmla="*/ 1545059 h 1705557"/>
              <a:gd name="connsiteX249" fmla="*/ 9882202 w 10232859"/>
              <a:gd name="connsiteY249" fmla="*/ 1572402 h 1705557"/>
              <a:gd name="connsiteX250" fmla="*/ 10022025 w 10232859"/>
              <a:gd name="connsiteY250" fmla="*/ 1606210 h 1705557"/>
              <a:gd name="connsiteX251" fmla="*/ 10220406 w 10232859"/>
              <a:gd name="connsiteY251" fmla="*/ 1683519 h 1705557"/>
              <a:gd name="connsiteX252" fmla="*/ 10232859 w 10232859"/>
              <a:gd name="connsiteY252" fmla="*/ 1705557 h 1705557"/>
              <a:gd name="connsiteX253" fmla="*/ 0 w 10232859"/>
              <a:gd name="connsiteY253" fmla="*/ 1705557 h 1705557"/>
              <a:gd name="connsiteX254" fmla="*/ 0 w 10232859"/>
              <a:gd name="connsiteY254" fmla="*/ 28342 h 1705557"/>
              <a:gd name="connsiteX255" fmla="*/ 8097 w 10232859"/>
              <a:gd name="connsiteY255" fmla="*/ 30869 h 1705557"/>
              <a:gd name="connsiteX256" fmla="*/ 77128 w 10232859"/>
              <a:gd name="connsiteY256" fmla="*/ 13381 h 1705557"/>
              <a:gd name="connsiteX257" fmla="*/ 188338 w 10232859"/>
              <a:gd name="connsiteY257" fmla="*/ 11593 h 1705557"/>
              <a:gd name="connsiteX258" fmla="*/ 298809 w 10232859"/>
              <a:gd name="connsiteY258" fmla="*/ 12712 h 1705557"/>
              <a:gd name="connsiteX259" fmla="*/ 338985 w 10232859"/>
              <a:gd name="connsiteY259" fmla="*/ 14520 h 1705557"/>
              <a:gd name="connsiteX260" fmla="*/ 409815 w 10232859"/>
              <a:gd name="connsiteY260" fmla="*/ 11559 h 1705557"/>
              <a:gd name="connsiteX261" fmla="*/ 424169 w 10232859"/>
              <a:gd name="connsiteY261"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399852 w 10232859"/>
              <a:gd name="connsiteY129" fmla="*/ 276111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474291 w 10232859"/>
              <a:gd name="connsiteY136" fmla="*/ 301799 h 1705557"/>
              <a:gd name="connsiteX137" fmla="*/ 5508752 w 10232859"/>
              <a:gd name="connsiteY137" fmla="*/ 312267 h 1705557"/>
              <a:gd name="connsiteX138" fmla="*/ 5509657 w 10232859"/>
              <a:gd name="connsiteY138" fmla="*/ 311450 h 1705557"/>
              <a:gd name="connsiteX139" fmla="*/ 5521245 w 10232859"/>
              <a:gd name="connsiteY139" fmla="*/ 310202 h 1705557"/>
              <a:gd name="connsiteX140" fmla="*/ 5542415 w 10232859"/>
              <a:gd name="connsiteY140" fmla="*/ 310009 h 1705557"/>
              <a:gd name="connsiteX141" fmla="*/ 5596538 w 10232859"/>
              <a:gd name="connsiteY141" fmla="*/ 297667 h 1705557"/>
              <a:gd name="connsiteX142" fmla="*/ 5632514 w 10232859"/>
              <a:gd name="connsiteY142" fmla="*/ 308476 h 1705557"/>
              <a:gd name="connsiteX143" fmla="*/ 5640005 w 10232859"/>
              <a:gd name="connsiteY143" fmla="*/ 310131 h 1705557"/>
              <a:gd name="connsiteX144" fmla="*/ 5640259 w 10232859"/>
              <a:gd name="connsiteY144" fmla="*/ 309949 h 1705557"/>
              <a:gd name="connsiteX145" fmla="*/ 5648365 w 10232859"/>
              <a:gd name="connsiteY145" fmla="*/ 311268 h 1705557"/>
              <a:gd name="connsiteX146" fmla="*/ 5653662 w 10232859"/>
              <a:gd name="connsiteY146" fmla="*/ 313149 h 1705557"/>
              <a:gd name="connsiteX147" fmla="*/ 5668196 w 10232859"/>
              <a:gd name="connsiteY147" fmla="*/ 316360 h 1705557"/>
              <a:gd name="connsiteX148" fmla="*/ 5673886 w 10232859"/>
              <a:gd name="connsiteY148" fmla="*/ 316040 h 1705557"/>
              <a:gd name="connsiteX149" fmla="*/ 5677139 w 10232859"/>
              <a:gd name="connsiteY149" fmla="*/ 313859 h 1705557"/>
              <a:gd name="connsiteX150" fmla="*/ 5708983 w 10232859"/>
              <a:gd name="connsiteY150" fmla="*/ 313188 h 1705557"/>
              <a:gd name="connsiteX151" fmla="*/ 5773909 w 10232859"/>
              <a:gd name="connsiteY151" fmla="*/ 318575 h 1705557"/>
              <a:gd name="connsiteX152" fmla="*/ 5809500 w 10232859"/>
              <a:gd name="connsiteY152" fmla="*/ 324964 h 1705557"/>
              <a:gd name="connsiteX153" fmla="*/ 5908729 w 10232859"/>
              <a:gd name="connsiteY153" fmla="*/ 338849 h 1705557"/>
              <a:gd name="connsiteX154" fmla="*/ 6009654 w 10232859"/>
              <a:gd name="connsiteY154" fmla="*/ 350040 h 1705557"/>
              <a:gd name="connsiteX155" fmla="*/ 6067487 w 10232859"/>
              <a:gd name="connsiteY155" fmla="*/ 340226 h 1705557"/>
              <a:gd name="connsiteX156" fmla="*/ 6073281 w 10232859"/>
              <a:gd name="connsiteY156" fmla="*/ 340830 h 1705557"/>
              <a:gd name="connsiteX157" fmla="*/ 6086225 w 10232859"/>
              <a:gd name="connsiteY157" fmla="*/ 346135 h 1705557"/>
              <a:gd name="connsiteX158" fmla="*/ 6090616 w 10232859"/>
              <a:gd name="connsiteY158" fmla="*/ 348731 h 1705557"/>
              <a:gd name="connsiteX159" fmla="*/ 6098056 w 10232859"/>
              <a:gd name="connsiteY159" fmla="*/ 351249 h 1705557"/>
              <a:gd name="connsiteX160" fmla="*/ 6098391 w 10232859"/>
              <a:gd name="connsiteY160" fmla="*/ 351119 h 1705557"/>
              <a:gd name="connsiteX161" fmla="*/ 6105063 w 10232859"/>
              <a:gd name="connsiteY161" fmla="*/ 353854 h 1705557"/>
              <a:gd name="connsiteX162" fmla="*/ 6135796 w 10232859"/>
              <a:gd name="connsiteY162" fmla="*/ 369657 h 1705557"/>
              <a:gd name="connsiteX163" fmla="*/ 6195166 w 10232859"/>
              <a:gd name="connsiteY163" fmla="*/ 366704 h 1705557"/>
              <a:gd name="connsiteX164" fmla="*/ 6216259 w 10232859"/>
              <a:gd name="connsiteY164" fmla="*/ 369879 h 1705557"/>
              <a:gd name="connsiteX165" fmla="*/ 6228331 w 10232859"/>
              <a:gd name="connsiteY165" fmla="*/ 370548 h 1705557"/>
              <a:gd name="connsiteX166" fmla="*/ 6229602 w 10232859"/>
              <a:gd name="connsiteY166" fmla="*/ 369928 h 1705557"/>
              <a:gd name="connsiteX167" fmla="*/ 6258988 w 10232859"/>
              <a:gd name="connsiteY167" fmla="*/ 385174 h 1705557"/>
              <a:gd name="connsiteX168" fmla="*/ 6264106 w 10232859"/>
              <a:gd name="connsiteY168" fmla="*/ 385655 h 1705557"/>
              <a:gd name="connsiteX169" fmla="*/ 6281703 w 10232859"/>
              <a:gd name="connsiteY169" fmla="*/ 397568 h 1705557"/>
              <a:gd name="connsiteX170" fmla="*/ 6291622 w 10232859"/>
              <a:gd name="connsiteY170" fmla="*/ 402669 h 1705557"/>
              <a:gd name="connsiteX171" fmla="*/ 6292712 w 10232859"/>
              <a:gd name="connsiteY171" fmla="*/ 406285 h 1705557"/>
              <a:gd name="connsiteX172" fmla="*/ 6308227 w 10232859"/>
              <a:gd name="connsiteY172" fmla="*/ 412710 h 1705557"/>
              <a:gd name="connsiteX173" fmla="*/ 6310656 w 10232859"/>
              <a:gd name="connsiteY173" fmla="*/ 412628 h 1705557"/>
              <a:gd name="connsiteX174" fmla="*/ 6321049 w 10232859"/>
              <a:gd name="connsiteY174" fmla="*/ 420978 h 1705557"/>
              <a:gd name="connsiteX175" fmla="*/ 6326853 w 10232859"/>
              <a:gd name="connsiteY175" fmla="*/ 431664 h 1705557"/>
              <a:gd name="connsiteX176" fmla="*/ 6467879 w 10232859"/>
              <a:gd name="connsiteY176" fmla="*/ 474762 h 1705557"/>
              <a:gd name="connsiteX177" fmla="*/ 6564351 w 10232859"/>
              <a:gd name="connsiteY177" fmla="*/ 544032 h 1705557"/>
              <a:gd name="connsiteX178" fmla="*/ 6641544 w 10232859"/>
              <a:gd name="connsiteY178" fmla="*/ 566599 h 1705557"/>
              <a:gd name="connsiteX179" fmla="*/ 6731052 w 10232859"/>
              <a:gd name="connsiteY179" fmla="*/ 578550 h 1705557"/>
              <a:gd name="connsiteX180" fmla="*/ 6858983 w 10232859"/>
              <a:gd name="connsiteY180" fmla="*/ 630237 h 1705557"/>
              <a:gd name="connsiteX181" fmla="*/ 6910661 w 10232859"/>
              <a:gd name="connsiteY181" fmla="*/ 641134 h 1705557"/>
              <a:gd name="connsiteX182" fmla="*/ 6944111 w 10232859"/>
              <a:gd name="connsiteY182" fmla="*/ 666016 h 1705557"/>
              <a:gd name="connsiteX183" fmla="*/ 6965771 w 10232859"/>
              <a:gd name="connsiteY183" fmla="*/ 666445 h 1705557"/>
              <a:gd name="connsiteX184" fmla="*/ 6969639 w 10232859"/>
              <a:gd name="connsiteY184" fmla="*/ 666351 h 1705557"/>
              <a:gd name="connsiteX185" fmla="*/ 6982242 w 10232859"/>
              <a:gd name="connsiteY185" fmla="*/ 669626 h 1705557"/>
              <a:gd name="connsiteX186" fmla="*/ 6989387 w 10232859"/>
              <a:gd name="connsiteY186" fmla="*/ 665988 h 1705557"/>
              <a:gd name="connsiteX187" fmla="*/ 7010930 w 10232859"/>
              <a:gd name="connsiteY187" fmla="*/ 667648 h 1705557"/>
              <a:gd name="connsiteX188" fmla="*/ 7033125 w 10232859"/>
              <a:gd name="connsiteY188" fmla="*/ 674950 h 1705557"/>
              <a:gd name="connsiteX189" fmla="*/ 7134461 w 10232859"/>
              <a:gd name="connsiteY189" fmla="*/ 714706 h 1705557"/>
              <a:gd name="connsiteX190" fmla="*/ 7197450 w 10232859"/>
              <a:gd name="connsiteY190" fmla="*/ 735608 h 1705557"/>
              <a:gd name="connsiteX191" fmla="*/ 7225084 w 10232859"/>
              <a:gd name="connsiteY191" fmla="*/ 739019 h 1705557"/>
              <a:gd name="connsiteX192" fmla="*/ 7261183 w 10232859"/>
              <a:gd name="connsiteY192" fmla="*/ 746827 h 1705557"/>
              <a:gd name="connsiteX193" fmla="*/ 7327760 w 10232859"/>
              <a:gd name="connsiteY193" fmla="*/ 757100 h 1705557"/>
              <a:gd name="connsiteX194" fmla="*/ 7412222 w 10232859"/>
              <a:gd name="connsiteY194" fmla="*/ 777001 h 1705557"/>
              <a:gd name="connsiteX195" fmla="*/ 7457904 w 10232859"/>
              <a:gd name="connsiteY195" fmla="*/ 810835 h 1705557"/>
              <a:gd name="connsiteX196" fmla="*/ 7465795 w 10232859"/>
              <a:gd name="connsiteY196" fmla="*/ 809112 h 1705557"/>
              <a:gd name="connsiteX197" fmla="*/ 7505046 w 10232859"/>
              <a:gd name="connsiteY197" fmla="*/ 823031 h 1705557"/>
              <a:gd name="connsiteX198" fmla="*/ 7623220 w 10232859"/>
              <a:gd name="connsiteY198" fmla="*/ 895034 h 1705557"/>
              <a:gd name="connsiteX199" fmla="*/ 7700458 w 10232859"/>
              <a:gd name="connsiteY199" fmla="*/ 921593 h 1705557"/>
              <a:gd name="connsiteX200" fmla="*/ 7730988 w 10232859"/>
              <a:gd name="connsiteY200" fmla="*/ 927270 h 1705557"/>
              <a:gd name="connsiteX201" fmla="*/ 7781942 w 10232859"/>
              <a:gd name="connsiteY201" fmla="*/ 937017 h 1705557"/>
              <a:gd name="connsiteX202" fmla="*/ 7827704 w 10232859"/>
              <a:gd name="connsiteY202" fmla="*/ 935072 h 1705557"/>
              <a:gd name="connsiteX203" fmla="*/ 7867270 w 10232859"/>
              <a:gd name="connsiteY203" fmla="*/ 946880 h 1705557"/>
              <a:gd name="connsiteX204" fmla="*/ 7866538 w 10232859"/>
              <a:gd name="connsiteY204" fmla="*/ 961559 h 1705557"/>
              <a:gd name="connsiteX205" fmla="*/ 7912084 w 10232859"/>
              <a:gd name="connsiteY205" fmla="*/ 970314 h 1705557"/>
              <a:gd name="connsiteX206" fmla="*/ 7982264 w 10232859"/>
              <a:gd name="connsiteY206" fmla="*/ 982287 h 1705557"/>
              <a:gd name="connsiteX207" fmla="*/ 7991272 w 10232859"/>
              <a:gd name="connsiteY207" fmla="*/ 987618 h 1705557"/>
              <a:gd name="connsiteX208" fmla="*/ 8006496 w 10232859"/>
              <a:gd name="connsiteY208" fmla="*/ 979353 h 1705557"/>
              <a:gd name="connsiteX209" fmla="*/ 8034497 w 10232859"/>
              <a:gd name="connsiteY209" fmla="*/ 978568 h 1705557"/>
              <a:gd name="connsiteX210" fmla="*/ 8150881 w 10232859"/>
              <a:gd name="connsiteY210" fmla="*/ 996925 h 1705557"/>
              <a:gd name="connsiteX211" fmla="*/ 8172106 w 10232859"/>
              <a:gd name="connsiteY211" fmla="*/ 997026 h 1705557"/>
              <a:gd name="connsiteX212" fmla="*/ 8196076 w 10232859"/>
              <a:gd name="connsiteY212" fmla="*/ 1006592 h 1705557"/>
              <a:gd name="connsiteX213" fmla="*/ 8247463 w 10232859"/>
              <a:gd name="connsiteY213" fmla="*/ 1022846 h 1705557"/>
              <a:gd name="connsiteX214" fmla="*/ 8279272 w 10232859"/>
              <a:gd name="connsiteY214" fmla="*/ 1039435 h 1705557"/>
              <a:gd name="connsiteX215" fmla="*/ 8289611 w 10232859"/>
              <a:gd name="connsiteY215" fmla="*/ 1035144 h 1705557"/>
              <a:gd name="connsiteX216" fmla="*/ 8311483 w 10232859"/>
              <a:gd name="connsiteY216" fmla="*/ 1035913 h 1705557"/>
              <a:gd name="connsiteX217" fmla="*/ 8399489 w 10232859"/>
              <a:gd name="connsiteY217" fmla="*/ 1055076 h 1705557"/>
              <a:gd name="connsiteX218" fmla="*/ 8415973 w 10232859"/>
              <a:gd name="connsiteY218" fmla="*/ 1056174 h 1705557"/>
              <a:gd name="connsiteX219" fmla="*/ 8433326 w 10232859"/>
              <a:gd name="connsiteY219" fmla="*/ 1064395 h 1705557"/>
              <a:gd name="connsiteX220" fmla="*/ 8502328 w 10232859"/>
              <a:gd name="connsiteY220" fmla="*/ 1098012 h 1705557"/>
              <a:gd name="connsiteX221" fmla="*/ 8534346 w 10232859"/>
              <a:gd name="connsiteY221" fmla="*/ 1113494 h 1705557"/>
              <a:gd name="connsiteX222" fmla="*/ 8534980 w 10232859"/>
              <a:gd name="connsiteY222" fmla="*/ 1117375 h 1705557"/>
              <a:gd name="connsiteX223" fmla="*/ 8544104 w 10232859"/>
              <a:gd name="connsiteY223" fmla="*/ 1114920 h 1705557"/>
              <a:gd name="connsiteX224" fmla="*/ 8567742 w 10232859"/>
              <a:gd name="connsiteY224" fmla="*/ 1124104 h 1705557"/>
              <a:gd name="connsiteX225" fmla="*/ 8633779 w 10232859"/>
              <a:gd name="connsiteY225" fmla="*/ 1145740 h 1705557"/>
              <a:gd name="connsiteX226" fmla="*/ 8676965 w 10232859"/>
              <a:gd name="connsiteY226" fmla="*/ 1163463 h 1705557"/>
              <a:gd name="connsiteX227" fmla="*/ 8698944 w 10232859"/>
              <a:gd name="connsiteY227" fmla="*/ 1163453 h 1705557"/>
              <a:gd name="connsiteX228" fmla="*/ 8711456 w 10232859"/>
              <a:gd name="connsiteY228" fmla="*/ 1175731 h 1705557"/>
              <a:gd name="connsiteX229" fmla="*/ 8732793 w 10232859"/>
              <a:gd name="connsiteY229" fmla="*/ 1179486 h 1705557"/>
              <a:gd name="connsiteX230" fmla="*/ 8751897 w 10232859"/>
              <a:gd name="connsiteY230" fmla="*/ 1197400 h 1705557"/>
              <a:gd name="connsiteX231" fmla="*/ 8793564 w 10232859"/>
              <a:gd name="connsiteY231" fmla="*/ 1179086 h 1705557"/>
              <a:gd name="connsiteX232" fmla="*/ 8834270 w 10232859"/>
              <a:gd name="connsiteY232" fmla="*/ 1213138 h 1705557"/>
              <a:gd name="connsiteX233" fmla="*/ 8853872 w 10232859"/>
              <a:gd name="connsiteY233" fmla="*/ 1221228 h 1705557"/>
              <a:gd name="connsiteX234" fmla="*/ 8861901 w 10232859"/>
              <a:gd name="connsiteY234" fmla="*/ 1217889 h 1705557"/>
              <a:gd name="connsiteX235" fmla="*/ 8874168 w 10232859"/>
              <a:gd name="connsiteY235" fmla="*/ 1220481 h 1705557"/>
              <a:gd name="connsiteX236" fmla="*/ 8871123 w 10232859"/>
              <a:gd name="connsiteY236" fmla="*/ 1227674 h 1705557"/>
              <a:gd name="connsiteX237" fmla="*/ 8903537 w 10232859"/>
              <a:gd name="connsiteY237" fmla="*/ 1237102 h 1705557"/>
              <a:gd name="connsiteX238" fmla="*/ 8933767 w 10232859"/>
              <a:gd name="connsiteY238" fmla="*/ 1269882 h 1705557"/>
              <a:gd name="connsiteX239" fmla="*/ 8985765 w 10232859"/>
              <a:gd name="connsiteY239" fmla="*/ 1294178 h 1705557"/>
              <a:gd name="connsiteX240" fmla="*/ 9071444 w 10232859"/>
              <a:gd name="connsiteY240" fmla="*/ 1323819 h 1705557"/>
              <a:gd name="connsiteX241" fmla="*/ 9096711 w 10232859"/>
              <a:gd name="connsiteY241" fmla="*/ 1334291 h 1705557"/>
              <a:gd name="connsiteX242" fmla="*/ 9338853 w 10232859"/>
              <a:gd name="connsiteY242" fmla="*/ 1454560 h 1705557"/>
              <a:gd name="connsiteX243" fmla="*/ 9520814 w 10232859"/>
              <a:gd name="connsiteY243" fmla="*/ 1456341 h 1705557"/>
              <a:gd name="connsiteX244" fmla="*/ 9702271 w 10232859"/>
              <a:gd name="connsiteY244" fmla="*/ 1495067 h 1705557"/>
              <a:gd name="connsiteX245" fmla="*/ 9744273 w 10232859"/>
              <a:gd name="connsiteY245" fmla="*/ 1530026 h 1705557"/>
              <a:gd name="connsiteX246" fmla="*/ 9771903 w 10232859"/>
              <a:gd name="connsiteY246" fmla="*/ 1536548 h 1705557"/>
              <a:gd name="connsiteX247" fmla="*/ 9818565 w 10232859"/>
              <a:gd name="connsiteY247" fmla="*/ 1545059 h 1705557"/>
              <a:gd name="connsiteX248" fmla="*/ 9882202 w 10232859"/>
              <a:gd name="connsiteY248" fmla="*/ 1572402 h 1705557"/>
              <a:gd name="connsiteX249" fmla="*/ 10022025 w 10232859"/>
              <a:gd name="connsiteY249" fmla="*/ 1606210 h 1705557"/>
              <a:gd name="connsiteX250" fmla="*/ 10220406 w 10232859"/>
              <a:gd name="connsiteY250" fmla="*/ 1683519 h 1705557"/>
              <a:gd name="connsiteX251" fmla="*/ 10232859 w 10232859"/>
              <a:gd name="connsiteY251" fmla="*/ 1705557 h 1705557"/>
              <a:gd name="connsiteX252" fmla="*/ 0 w 10232859"/>
              <a:gd name="connsiteY252" fmla="*/ 1705557 h 1705557"/>
              <a:gd name="connsiteX253" fmla="*/ 0 w 10232859"/>
              <a:gd name="connsiteY253" fmla="*/ 28342 h 1705557"/>
              <a:gd name="connsiteX254" fmla="*/ 8097 w 10232859"/>
              <a:gd name="connsiteY254" fmla="*/ 30869 h 1705557"/>
              <a:gd name="connsiteX255" fmla="*/ 77128 w 10232859"/>
              <a:gd name="connsiteY255" fmla="*/ 13381 h 1705557"/>
              <a:gd name="connsiteX256" fmla="*/ 188338 w 10232859"/>
              <a:gd name="connsiteY256" fmla="*/ 11593 h 1705557"/>
              <a:gd name="connsiteX257" fmla="*/ 298809 w 10232859"/>
              <a:gd name="connsiteY257" fmla="*/ 12712 h 1705557"/>
              <a:gd name="connsiteX258" fmla="*/ 338985 w 10232859"/>
              <a:gd name="connsiteY258" fmla="*/ 14520 h 1705557"/>
              <a:gd name="connsiteX259" fmla="*/ 409815 w 10232859"/>
              <a:gd name="connsiteY259" fmla="*/ 11559 h 1705557"/>
              <a:gd name="connsiteX260" fmla="*/ 424169 w 10232859"/>
              <a:gd name="connsiteY260"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399852 w 10232859"/>
              <a:gd name="connsiteY129" fmla="*/ 276111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090616 w 10232859"/>
              <a:gd name="connsiteY157" fmla="*/ 348731 h 1705557"/>
              <a:gd name="connsiteX158" fmla="*/ 6098056 w 10232859"/>
              <a:gd name="connsiteY158" fmla="*/ 351249 h 1705557"/>
              <a:gd name="connsiteX159" fmla="*/ 6098391 w 10232859"/>
              <a:gd name="connsiteY159" fmla="*/ 351119 h 1705557"/>
              <a:gd name="connsiteX160" fmla="*/ 6105063 w 10232859"/>
              <a:gd name="connsiteY160" fmla="*/ 353854 h 1705557"/>
              <a:gd name="connsiteX161" fmla="*/ 6135796 w 10232859"/>
              <a:gd name="connsiteY161" fmla="*/ 369657 h 1705557"/>
              <a:gd name="connsiteX162" fmla="*/ 6195166 w 10232859"/>
              <a:gd name="connsiteY162" fmla="*/ 366704 h 1705557"/>
              <a:gd name="connsiteX163" fmla="*/ 6216259 w 10232859"/>
              <a:gd name="connsiteY163" fmla="*/ 369879 h 1705557"/>
              <a:gd name="connsiteX164" fmla="*/ 6228331 w 10232859"/>
              <a:gd name="connsiteY164" fmla="*/ 370548 h 1705557"/>
              <a:gd name="connsiteX165" fmla="*/ 6229602 w 10232859"/>
              <a:gd name="connsiteY165" fmla="*/ 369928 h 1705557"/>
              <a:gd name="connsiteX166" fmla="*/ 6258988 w 10232859"/>
              <a:gd name="connsiteY166" fmla="*/ 385174 h 1705557"/>
              <a:gd name="connsiteX167" fmla="*/ 6264106 w 10232859"/>
              <a:gd name="connsiteY167" fmla="*/ 385655 h 1705557"/>
              <a:gd name="connsiteX168" fmla="*/ 6281703 w 10232859"/>
              <a:gd name="connsiteY168" fmla="*/ 397568 h 1705557"/>
              <a:gd name="connsiteX169" fmla="*/ 6291622 w 10232859"/>
              <a:gd name="connsiteY169" fmla="*/ 402669 h 1705557"/>
              <a:gd name="connsiteX170" fmla="*/ 6292712 w 10232859"/>
              <a:gd name="connsiteY170" fmla="*/ 406285 h 1705557"/>
              <a:gd name="connsiteX171" fmla="*/ 6308227 w 10232859"/>
              <a:gd name="connsiteY171" fmla="*/ 412710 h 1705557"/>
              <a:gd name="connsiteX172" fmla="*/ 6310656 w 10232859"/>
              <a:gd name="connsiteY172" fmla="*/ 412628 h 1705557"/>
              <a:gd name="connsiteX173" fmla="*/ 6321049 w 10232859"/>
              <a:gd name="connsiteY173" fmla="*/ 420978 h 1705557"/>
              <a:gd name="connsiteX174" fmla="*/ 6326853 w 10232859"/>
              <a:gd name="connsiteY174" fmla="*/ 431664 h 1705557"/>
              <a:gd name="connsiteX175" fmla="*/ 6467879 w 10232859"/>
              <a:gd name="connsiteY175" fmla="*/ 474762 h 1705557"/>
              <a:gd name="connsiteX176" fmla="*/ 6564351 w 10232859"/>
              <a:gd name="connsiteY176" fmla="*/ 544032 h 1705557"/>
              <a:gd name="connsiteX177" fmla="*/ 6641544 w 10232859"/>
              <a:gd name="connsiteY177" fmla="*/ 566599 h 1705557"/>
              <a:gd name="connsiteX178" fmla="*/ 6731052 w 10232859"/>
              <a:gd name="connsiteY178" fmla="*/ 578550 h 1705557"/>
              <a:gd name="connsiteX179" fmla="*/ 6858983 w 10232859"/>
              <a:gd name="connsiteY179" fmla="*/ 630237 h 1705557"/>
              <a:gd name="connsiteX180" fmla="*/ 6910661 w 10232859"/>
              <a:gd name="connsiteY180" fmla="*/ 641134 h 1705557"/>
              <a:gd name="connsiteX181" fmla="*/ 6944111 w 10232859"/>
              <a:gd name="connsiteY181" fmla="*/ 666016 h 1705557"/>
              <a:gd name="connsiteX182" fmla="*/ 6965771 w 10232859"/>
              <a:gd name="connsiteY182" fmla="*/ 666445 h 1705557"/>
              <a:gd name="connsiteX183" fmla="*/ 6969639 w 10232859"/>
              <a:gd name="connsiteY183" fmla="*/ 666351 h 1705557"/>
              <a:gd name="connsiteX184" fmla="*/ 6982242 w 10232859"/>
              <a:gd name="connsiteY184" fmla="*/ 669626 h 1705557"/>
              <a:gd name="connsiteX185" fmla="*/ 6989387 w 10232859"/>
              <a:gd name="connsiteY185" fmla="*/ 665988 h 1705557"/>
              <a:gd name="connsiteX186" fmla="*/ 7010930 w 10232859"/>
              <a:gd name="connsiteY186" fmla="*/ 667648 h 1705557"/>
              <a:gd name="connsiteX187" fmla="*/ 7033125 w 10232859"/>
              <a:gd name="connsiteY187" fmla="*/ 674950 h 1705557"/>
              <a:gd name="connsiteX188" fmla="*/ 7134461 w 10232859"/>
              <a:gd name="connsiteY188" fmla="*/ 714706 h 1705557"/>
              <a:gd name="connsiteX189" fmla="*/ 7197450 w 10232859"/>
              <a:gd name="connsiteY189" fmla="*/ 735608 h 1705557"/>
              <a:gd name="connsiteX190" fmla="*/ 7225084 w 10232859"/>
              <a:gd name="connsiteY190" fmla="*/ 739019 h 1705557"/>
              <a:gd name="connsiteX191" fmla="*/ 7261183 w 10232859"/>
              <a:gd name="connsiteY191" fmla="*/ 746827 h 1705557"/>
              <a:gd name="connsiteX192" fmla="*/ 7327760 w 10232859"/>
              <a:gd name="connsiteY192" fmla="*/ 757100 h 1705557"/>
              <a:gd name="connsiteX193" fmla="*/ 7412222 w 10232859"/>
              <a:gd name="connsiteY193" fmla="*/ 777001 h 1705557"/>
              <a:gd name="connsiteX194" fmla="*/ 7457904 w 10232859"/>
              <a:gd name="connsiteY194" fmla="*/ 810835 h 1705557"/>
              <a:gd name="connsiteX195" fmla="*/ 7465795 w 10232859"/>
              <a:gd name="connsiteY195" fmla="*/ 809112 h 1705557"/>
              <a:gd name="connsiteX196" fmla="*/ 7505046 w 10232859"/>
              <a:gd name="connsiteY196" fmla="*/ 823031 h 1705557"/>
              <a:gd name="connsiteX197" fmla="*/ 7623220 w 10232859"/>
              <a:gd name="connsiteY197" fmla="*/ 895034 h 1705557"/>
              <a:gd name="connsiteX198" fmla="*/ 7700458 w 10232859"/>
              <a:gd name="connsiteY198" fmla="*/ 921593 h 1705557"/>
              <a:gd name="connsiteX199" fmla="*/ 7730988 w 10232859"/>
              <a:gd name="connsiteY199" fmla="*/ 927270 h 1705557"/>
              <a:gd name="connsiteX200" fmla="*/ 7781942 w 10232859"/>
              <a:gd name="connsiteY200" fmla="*/ 937017 h 1705557"/>
              <a:gd name="connsiteX201" fmla="*/ 7827704 w 10232859"/>
              <a:gd name="connsiteY201" fmla="*/ 935072 h 1705557"/>
              <a:gd name="connsiteX202" fmla="*/ 7867270 w 10232859"/>
              <a:gd name="connsiteY202" fmla="*/ 946880 h 1705557"/>
              <a:gd name="connsiteX203" fmla="*/ 7866538 w 10232859"/>
              <a:gd name="connsiteY203" fmla="*/ 961559 h 1705557"/>
              <a:gd name="connsiteX204" fmla="*/ 7912084 w 10232859"/>
              <a:gd name="connsiteY204" fmla="*/ 970314 h 1705557"/>
              <a:gd name="connsiteX205" fmla="*/ 7982264 w 10232859"/>
              <a:gd name="connsiteY205" fmla="*/ 982287 h 1705557"/>
              <a:gd name="connsiteX206" fmla="*/ 7991272 w 10232859"/>
              <a:gd name="connsiteY206" fmla="*/ 987618 h 1705557"/>
              <a:gd name="connsiteX207" fmla="*/ 8006496 w 10232859"/>
              <a:gd name="connsiteY207" fmla="*/ 979353 h 1705557"/>
              <a:gd name="connsiteX208" fmla="*/ 8034497 w 10232859"/>
              <a:gd name="connsiteY208" fmla="*/ 978568 h 1705557"/>
              <a:gd name="connsiteX209" fmla="*/ 8150881 w 10232859"/>
              <a:gd name="connsiteY209" fmla="*/ 996925 h 1705557"/>
              <a:gd name="connsiteX210" fmla="*/ 8172106 w 10232859"/>
              <a:gd name="connsiteY210" fmla="*/ 997026 h 1705557"/>
              <a:gd name="connsiteX211" fmla="*/ 8196076 w 10232859"/>
              <a:gd name="connsiteY211" fmla="*/ 1006592 h 1705557"/>
              <a:gd name="connsiteX212" fmla="*/ 8247463 w 10232859"/>
              <a:gd name="connsiteY212" fmla="*/ 1022846 h 1705557"/>
              <a:gd name="connsiteX213" fmla="*/ 8279272 w 10232859"/>
              <a:gd name="connsiteY213" fmla="*/ 1039435 h 1705557"/>
              <a:gd name="connsiteX214" fmla="*/ 8289611 w 10232859"/>
              <a:gd name="connsiteY214" fmla="*/ 1035144 h 1705557"/>
              <a:gd name="connsiteX215" fmla="*/ 8311483 w 10232859"/>
              <a:gd name="connsiteY215" fmla="*/ 1035913 h 1705557"/>
              <a:gd name="connsiteX216" fmla="*/ 8399489 w 10232859"/>
              <a:gd name="connsiteY216" fmla="*/ 1055076 h 1705557"/>
              <a:gd name="connsiteX217" fmla="*/ 8415973 w 10232859"/>
              <a:gd name="connsiteY217" fmla="*/ 1056174 h 1705557"/>
              <a:gd name="connsiteX218" fmla="*/ 8433326 w 10232859"/>
              <a:gd name="connsiteY218" fmla="*/ 1064395 h 1705557"/>
              <a:gd name="connsiteX219" fmla="*/ 8502328 w 10232859"/>
              <a:gd name="connsiteY219" fmla="*/ 1098012 h 1705557"/>
              <a:gd name="connsiteX220" fmla="*/ 8534346 w 10232859"/>
              <a:gd name="connsiteY220" fmla="*/ 1113494 h 1705557"/>
              <a:gd name="connsiteX221" fmla="*/ 8534980 w 10232859"/>
              <a:gd name="connsiteY221" fmla="*/ 1117375 h 1705557"/>
              <a:gd name="connsiteX222" fmla="*/ 8544104 w 10232859"/>
              <a:gd name="connsiteY222" fmla="*/ 1114920 h 1705557"/>
              <a:gd name="connsiteX223" fmla="*/ 8567742 w 10232859"/>
              <a:gd name="connsiteY223" fmla="*/ 1124104 h 1705557"/>
              <a:gd name="connsiteX224" fmla="*/ 8633779 w 10232859"/>
              <a:gd name="connsiteY224" fmla="*/ 1145740 h 1705557"/>
              <a:gd name="connsiteX225" fmla="*/ 8676965 w 10232859"/>
              <a:gd name="connsiteY225" fmla="*/ 1163463 h 1705557"/>
              <a:gd name="connsiteX226" fmla="*/ 8698944 w 10232859"/>
              <a:gd name="connsiteY226" fmla="*/ 1163453 h 1705557"/>
              <a:gd name="connsiteX227" fmla="*/ 8711456 w 10232859"/>
              <a:gd name="connsiteY227" fmla="*/ 1175731 h 1705557"/>
              <a:gd name="connsiteX228" fmla="*/ 8732793 w 10232859"/>
              <a:gd name="connsiteY228" fmla="*/ 1179486 h 1705557"/>
              <a:gd name="connsiteX229" fmla="*/ 8751897 w 10232859"/>
              <a:gd name="connsiteY229" fmla="*/ 1197400 h 1705557"/>
              <a:gd name="connsiteX230" fmla="*/ 8793564 w 10232859"/>
              <a:gd name="connsiteY230" fmla="*/ 1179086 h 1705557"/>
              <a:gd name="connsiteX231" fmla="*/ 8834270 w 10232859"/>
              <a:gd name="connsiteY231" fmla="*/ 1213138 h 1705557"/>
              <a:gd name="connsiteX232" fmla="*/ 8853872 w 10232859"/>
              <a:gd name="connsiteY232" fmla="*/ 1221228 h 1705557"/>
              <a:gd name="connsiteX233" fmla="*/ 8861901 w 10232859"/>
              <a:gd name="connsiteY233" fmla="*/ 1217889 h 1705557"/>
              <a:gd name="connsiteX234" fmla="*/ 8874168 w 10232859"/>
              <a:gd name="connsiteY234" fmla="*/ 1220481 h 1705557"/>
              <a:gd name="connsiteX235" fmla="*/ 8871123 w 10232859"/>
              <a:gd name="connsiteY235" fmla="*/ 1227674 h 1705557"/>
              <a:gd name="connsiteX236" fmla="*/ 8903537 w 10232859"/>
              <a:gd name="connsiteY236" fmla="*/ 1237102 h 1705557"/>
              <a:gd name="connsiteX237" fmla="*/ 8933767 w 10232859"/>
              <a:gd name="connsiteY237" fmla="*/ 1269882 h 1705557"/>
              <a:gd name="connsiteX238" fmla="*/ 8985765 w 10232859"/>
              <a:gd name="connsiteY238" fmla="*/ 1294178 h 1705557"/>
              <a:gd name="connsiteX239" fmla="*/ 9071444 w 10232859"/>
              <a:gd name="connsiteY239" fmla="*/ 1323819 h 1705557"/>
              <a:gd name="connsiteX240" fmla="*/ 9096711 w 10232859"/>
              <a:gd name="connsiteY240" fmla="*/ 1334291 h 1705557"/>
              <a:gd name="connsiteX241" fmla="*/ 9338853 w 10232859"/>
              <a:gd name="connsiteY241" fmla="*/ 1454560 h 1705557"/>
              <a:gd name="connsiteX242" fmla="*/ 9520814 w 10232859"/>
              <a:gd name="connsiteY242" fmla="*/ 1456341 h 1705557"/>
              <a:gd name="connsiteX243" fmla="*/ 9702271 w 10232859"/>
              <a:gd name="connsiteY243" fmla="*/ 1495067 h 1705557"/>
              <a:gd name="connsiteX244" fmla="*/ 9744273 w 10232859"/>
              <a:gd name="connsiteY244" fmla="*/ 1530026 h 1705557"/>
              <a:gd name="connsiteX245" fmla="*/ 9771903 w 10232859"/>
              <a:gd name="connsiteY245" fmla="*/ 1536548 h 1705557"/>
              <a:gd name="connsiteX246" fmla="*/ 9818565 w 10232859"/>
              <a:gd name="connsiteY246" fmla="*/ 1545059 h 1705557"/>
              <a:gd name="connsiteX247" fmla="*/ 9882202 w 10232859"/>
              <a:gd name="connsiteY247" fmla="*/ 1572402 h 1705557"/>
              <a:gd name="connsiteX248" fmla="*/ 10022025 w 10232859"/>
              <a:gd name="connsiteY248" fmla="*/ 1606210 h 1705557"/>
              <a:gd name="connsiteX249" fmla="*/ 10220406 w 10232859"/>
              <a:gd name="connsiteY249" fmla="*/ 1683519 h 1705557"/>
              <a:gd name="connsiteX250" fmla="*/ 10232859 w 10232859"/>
              <a:gd name="connsiteY250" fmla="*/ 1705557 h 1705557"/>
              <a:gd name="connsiteX251" fmla="*/ 0 w 10232859"/>
              <a:gd name="connsiteY251" fmla="*/ 1705557 h 1705557"/>
              <a:gd name="connsiteX252" fmla="*/ 0 w 10232859"/>
              <a:gd name="connsiteY252" fmla="*/ 28342 h 1705557"/>
              <a:gd name="connsiteX253" fmla="*/ 8097 w 10232859"/>
              <a:gd name="connsiteY253" fmla="*/ 30869 h 1705557"/>
              <a:gd name="connsiteX254" fmla="*/ 77128 w 10232859"/>
              <a:gd name="connsiteY254" fmla="*/ 13381 h 1705557"/>
              <a:gd name="connsiteX255" fmla="*/ 188338 w 10232859"/>
              <a:gd name="connsiteY255" fmla="*/ 11593 h 1705557"/>
              <a:gd name="connsiteX256" fmla="*/ 298809 w 10232859"/>
              <a:gd name="connsiteY256" fmla="*/ 12712 h 1705557"/>
              <a:gd name="connsiteX257" fmla="*/ 338985 w 10232859"/>
              <a:gd name="connsiteY257" fmla="*/ 14520 h 1705557"/>
              <a:gd name="connsiteX258" fmla="*/ 409815 w 10232859"/>
              <a:gd name="connsiteY258" fmla="*/ 11559 h 1705557"/>
              <a:gd name="connsiteX259" fmla="*/ 424169 w 10232859"/>
              <a:gd name="connsiteY259"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399852 w 10232859"/>
              <a:gd name="connsiteY129" fmla="*/ 276111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090616 w 10232859"/>
              <a:gd name="connsiteY157" fmla="*/ 348731 h 1705557"/>
              <a:gd name="connsiteX158" fmla="*/ 6098056 w 10232859"/>
              <a:gd name="connsiteY158" fmla="*/ 351249 h 1705557"/>
              <a:gd name="connsiteX159" fmla="*/ 6098391 w 10232859"/>
              <a:gd name="connsiteY159" fmla="*/ 351119 h 1705557"/>
              <a:gd name="connsiteX160" fmla="*/ 6105063 w 10232859"/>
              <a:gd name="connsiteY160" fmla="*/ 353854 h 1705557"/>
              <a:gd name="connsiteX161" fmla="*/ 6135796 w 10232859"/>
              <a:gd name="connsiteY161" fmla="*/ 369657 h 1705557"/>
              <a:gd name="connsiteX162" fmla="*/ 6195166 w 10232859"/>
              <a:gd name="connsiteY162" fmla="*/ 366704 h 1705557"/>
              <a:gd name="connsiteX163" fmla="*/ 6216259 w 10232859"/>
              <a:gd name="connsiteY163" fmla="*/ 369879 h 1705557"/>
              <a:gd name="connsiteX164" fmla="*/ 6228331 w 10232859"/>
              <a:gd name="connsiteY164" fmla="*/ 370548 h 1705557"/>
              <a:gd name="connsiteX165" fmla="*/ 6229602 w 10232859"/>
              <a:gd name="connsiteY165" fmla="*/ 369928 h 1705557"/>
              <a:gd name="connsiteX166" fmla="*/ 6258988 w 10232859"/>
              <a:gd name="connsiteY166" fmla="*/ 385174 h 1705557"/>
              <a:gd name="connsiteX167" fmla="*/ 6264106 w 10232859"/>
              <a:gd name="connsiteY167" fmla="*/ 385655 h 1705557"/>
              <a:gd name="connsiteX168" fmla="*/ 6281703 w 10232859"/>
              <a:gd name="connsiteY168" fmla="*/ 397568 h 1705557"/>
              <a:gd name="connsiteX169" fmla="*/ 6291622 w 10232859"/>
              <a:gd name="connsiteY169" fmla="*/ 402669 h 1705557"/>
              <a:gd name="connsiteX170" fmla="*/ 6292712 w 10232859"/>
              <a:gd name="connsiteY170" fmla="*/ 406285 h 1705557"/>
              <a:gd name="connsiteX171" fmla="*/ 6308227 w 10232859"/>
              <a:gd name="connsiteY171" fmla="*/ 412710 h 1705557"/>
              <a:gd name="connsiteX172" fmla="*/ 6310656 w 10232859"/>
              <a:gd name="connsiteY172" fmla="*/ 412628 h 1705557"/>
              <a:gd name="connsiteX173" fmla="*/ 6321049 w 10232859"/>
              <a:gd name="connsiteY173" fmla="*/ 420978 h 1705557"/>
              <a:gd name="connsiteX174" fmla="*/ 6326853 w 10232859"/>
              <a:gd name="connsiteY174" fmla="*/ 431664 h 1705557"/>
              <a:gd name="connsiteX175" fmla="*/ 6467879 w 10232859"/>
              <a:gd name="connsiteY175" fmla="*/ 474762 h 1705557"/>
              <a:gd name="connsiteX176" fmla="*/ 6564351 w 10232859"/>
              <a:gd name="connsiteY176" fmla="*/ 544032 h 1705557"/>
              <a:gd name="connsiteX177" fmla="*/ 6641544 w 10232859"/>
              <a:gd name="connsiteY177" fmla="*/ 566599 h 1705557"/>
              <a:gd name="connsiteX178" fmla="*/ 6731052 w 10232859"/>
              <a:gd name="connsiteY178" fmla="*/ 578550 h 1705557"/>
              <a:gd name="connsiteX179" fmla="*/ 6858983 w 10232859"/>
              <a:gd name="connsiteY179" fmla="*/ 630237 h 1705557"/>
              <a:gd name="connsiteX180" fmla="*/ 6910661 w 10232859"/>
              <a:gd name="connsiteY180" fmla="*/ 641134 h 1705557"/>
              <a:gd name="connsiteX181" fmla="*/ 6944111 w 10232859"/>
              <a:gd name="connsiteY181" fmla="*/ 666016 h 1705557"/>
              <a:gd name="connsiteX182" fmla="*/ 6965771 w 10232859"/>
              <a:gd name="connsiteY182" fmla="*/ 666445 h 1705557"/>
              <a:gd name="connsiteX183" fmla="*/ 6969639 w 10232859"/>
              <a:gd name="connsiteY183" fmla="*/ 666351 h 1705557"/>
              <a:gd name="connsiteX184" fmla="*/ 6982242 w 10232859"/>
              <a:gd name="connsiteY184" fmla="*/ 669626 h 1705557"/>
              <a:gd name="connsiteX185" fmla="*/ 6989387 w 10232859"/>
              <a:gd name="connsiteY185" fmla="*/ 665988 h 1705557"/>
              <a:gd name="connsiteX186" fmla="*/ 7010930 w 10232859"/>
              <a:gd name="connsiteY186" fmla="*/ 667648 h 1705557"/>
              <a:gd name="connsiteX187" fmla="*/ 7033125 w 10232859"/>
              <a:gd name="connsiteY187" fmla="*/ 674950 h 1705557"/>
              <a:gd name="connsiteX188" fmla="*/ 7134461 w 10232859"/>
              <a:gd name="connsiteY188" fmla="*/ 714706 h 1705557"/>
              <a:gd name="connsiteX189" fmla="*/ 7197450 w 10232859"/>
              <a:gd name="connsiteY189" fmla="*/ 735608 h 1705557"/>
              <a:gd name="connsiteX190" fmla="*/ 7225084 w 10232859"/>
              <a:gd name="connsiteY190" fmla="*/ 739019 h 1705557"/>
              <a:gd name="connsiteX191" fmla="*/ 7261183 w 10232859"/>
              <a:gd name="connsiteY191" fmla="*/ 746827 h 1705557"/>
              <a:gd name="connsiteX192" fmla="*/ 7327760 w 10232859"/>
              <a:gd name="connsiteY192" fmla="*/ 757100 h 1705557"/>
              <a:gd name="connsiteX193" fmla="*/ 7412222 w 10232859"/>
              <a:gd name="connsiteY193" fmla="*/ 777001 h 1705557"/>
              <a:gd name="connsiteX194" fmla="*/ 7457904 w 10232859"/>
              <a:gd name="connsiteY194" fmla="*/ 810835 h 1705557"/>
              <a:gd name="connsiteX195" fmla="*/ 7465795 w 10232859"/>
              <a:gd name="connsiteY195" fmla="*/ 809112 h 1705557"/>
              <a:gd name="connsiteX196" fmla="*/ 7505046 w 10232859"/>
              <a:gd name="connsiteY196" fmla="*/ 823031 h 1705557"/>
              <a:gd name="connsiteX197" fmla="*/ 7623220 w 10232859"/>
              <a:gd name="connsiteY197" fmla="*/ 895034 h 1705557"/>
              <a:gd name="connsiteX198" fmla="*/ 7700458 w 10232859"/>
              <a:gd name="connsiteY198" fmla="*/ 921593 h 1705557"/>
              <a:gd name="connsiteX199" fmla="*/ 7730988 w 10232859"/>
              <a:gd name="connsiteY199" fmla="*/ 927270 h 1705557"/>
              <a:gd name="connsiteX200" fmla="*/ 7781942 w 10232859"/>
              <a:gd name="connsiteY200" fmla="*/ 937017 h 1705557"/>
              <a:gd name="connsiteX201" fmla="*/ 7827704 w 10232859"/>
              <a:gd name="connsiteY201" fmla="*/ 935072 h 1705557"/>
              <a:gd name="connsiteX202" fmla="*/ 7867270 w 10232859"/>
              <a:gd name="connsiteY202" fmla="*/ 946880 h 1705557"/>
              <a:gd name="connsiteX203" fmla="*/ 7866538 w 10232859"/>
              <a:gd name="connsiteY203" fmla="*/ 961559 h 1705557"/>
              <a:gd name="connsiteX204" fmla="*/ 7912084 w 10232859"/>
              <a:gd name="connsiteY204" fmla="*/ 970314 h 1705557"/>
              <a:gd name="connsiteX205" fmla="*/ 7982264 w 10232859"/>
              <a:gd name="connsiteY205" fmla="*/ 982287 h 1705557"/>
              <a:gd name="connsiteX206" fmla="*/ 7991272 w 10232859"/>
              <a:gd name="connsiteY206" fmla="*/ 987618 h 1705557"/>
              <a:gd name="connsiteX207" fmla="*/ 8006496 w 10232859"/>
              <a:gd name="connsiteY207" fmla="*/ 979353 h 1705557"/>
              <a:gd name="connsiteX208" fmla="*/ 8034497 w 10232859"/>
              <a:gd name="connsiteY208" fmla="*/ 978568 h 1705557"/>
              <a:gd name="connsiteX209" fmla="*/ 8150881 w 10232859"/>
              <a:gd name="connsiteY209" fmla="*/ 996925 h 1705557"/>
              <a:gd name="connsiteX210" fmla="*/ 8172106 w 10232859"/>
              <a:gd name="connsiteY210" fmla="*/ 997026 h 1705557"/>
              <a:gd name="connsiteX211" fmla="*/ 8196076 w 10232859"/>
              <a:gd name="connsiteY211" fmla="*/ 1006592 h 1705557"/>
              <a:gd name="connsiteX212" fmla="*/ 8247463 w 10232859"/>
              <a:gd name="connsiteY212" fmla="*/ 1022846 h 1705557"/>
              <a:gd name="connsiteX213" fmla="*/ 8279272 w 10232859"/>
              <a:gd name="connsiteY213" fmla="*/ 1039435 h 1705557"/>
              <a:gd name="connsiteX214" fmla="*/ 8289611 w 10232859"/>
              <a:gd name="connsiteY214" fmla="*/ 1035144 h 1705557"/>
              <a:gd name="connsiteX215" fmla="*/ 8311483 w 10232859"/>
              <a:gd name="connsiteY215" fmla="*/ 1035913 h 1705557"/>
              <a:gd name="connsiteX216" fmla="*/ 8399489 w 10232859"/>
              <a:gd name="connsiteY216" fmla="*/ 1055076 h 1705557"/>
              <a:gd name="connsiteX217" fmla="*/ 8415973 w 10232859"/>
              <a:gd name="connsiteY217" fmla="*/ 1056174 h 1705557"/>
              <a:gd name="connsiteX218" fmla="*/ 8433326 w 10232859"/>
              <a:gd name="connsiteY218" fmla="*/ 1064395 h 1705557"/>
              <a:gd name="connsiteX219" fmla="*/ 8502328 w 10232859"/>
              <a:gd name="connsiteY219" fmla="*/ 1098012 h 1705557"/>
              <a:gd name="connsiteX220" fmla="*/ 8534346 w 10232859"/>
              <a:gd name="connsiteY220" fmla="*/ 1113494 h 1705557"/>
              <a:gd name="connsiteX221" fmla="*/ 8534980 w 10232859"/>
              <a:gd name="connsiteY221" fmla="*/ 1117375 h 1705557"/>
              <a:gd name="connsiteX222" fmla="*/ 8544104 w 10232859"/>
              <a:gd name="connsiteY222" fmla="*/ 1114920 h 1705557"/>
              <a:gd name="connsiteX223" fmla="*/ 8567742 w 10232859"/>
              <a:gd name="connsiteY223" fmla="*/ 1124104 h 1705557"/>
              <a:gd name="connsiteX224" fmla="*/ 8633779 w 10232859"/>
              <a:gd name="connsiteY224" fmla="*/ 1145740 h 1705557"/>
              <a:gd name="connsiteX225" fmla="*/ 8676965 w 10232859"/>
              <a:gd name="connsiteY225" fmla="*/ 1163463 h 1705557"/>
              <a:gd name="connsiteX226" fmla="*/ 8698944 w 10232859"/>
              <a:gd name="connsiteY226" fmla="*/ 1163453 h 1705557"/>
              <a:gd name="connsiteX227" fmla="*/ 8711456 w 10232859"/>
              <a:gd name="connsiteY227" fmla="*/ 1175731 h 1705557"/>
              <a:gd name="connsiteX228" fmla="*/ 8732793 w 10232859"/>
              <a:gd name="connsiteY228" fmla="*/ 1179486 h 1705557"/>
              <a:gd name="connsiteX229" fmla="*/ 8751897 w 10232859"/>
              <a:gd name="connsiteY229" fmla="*/ 1197400 h 1705557"/>
              <a:gd name="connsiteX230" fmla="*/ 8793564 w 10232859"/>
              <a:gd name="connsiteY230" fmla="*/ 1179086 h 1705557"/>
              <a:gd name="connsiteX231" fmla="*/ 8834270 w 10232859"/>
              <a:gd name="connsiteY231" fmla="*/ 1213138 h 1705557"/>
              <a:gd name="connsiteX232" fmla="*/ 8853872 w 10232859"/>
              <a:gd name="connsiteY232" fmla="*/ 1221228 h 1705557"/>
              <a:gd name="connsiteX233" fmla="*/ 8861901 w 10232859"/>
              <a:gd name="connsiteY233" fmla="*/ 1217889 h 1705557"/>
              <a:gd name="connsiteX234" fmla="*/ 8874168 w 10232859"/>
              <a:gd name="connsiteY234" fmla="*/ 1220481 h 1705557"/>
              <a:gd name="connsiteX235" fmla="*/ 8871123 w 10232859"/>
              <a:gd name="connsiteY235" fmla="*/ 1227674 h 1705557"/>
              <a:gd name="connsiteX236" fmla="*/ 8903537 w 10232859"/>
              <a:gd name="connsiteY236" fmla="*/ 1237102 h 1705557"/>
              <a:gd name="connsiteX237" fmla="*/ 8933767 w 10232859"/>
              <a:gd name="connsiteY237" fmla="*/ 1269882 h 1705557"/>
              <a:gd name="connsiteX238" fmla="*/ 8985765 w 10232859"/>
              <a:gd name="connsiteY238" fmla="*/ 1294178 h 1705557"/>
              <a:gd name="connsiteX239" fmla="*/ 9071444 w 10232859"/>
              <a:gd name="connsiteY239" fmla="*/ 1323819 h 1705557"/>
              <a:gd name="connsiteX240" fmla="*/ 9096711 w 10232859"/>
              <a:gd name="connsiteY240" fmla="*/ 1334291 h 1705557"/>
              <a:gd name="connsiteX241" fmla="*/ 9338853 w 10232859"/>
              <a:gd name="connsiteY241" fmla="*/ 1454560 h 1705557"/>
              <a:gd name="connsiteX242" fmla="*/ 9520814 w 10232859"/>
              <a:gd name="connsiteY242" fmla="*/ 1456341 h 1705557"/>
              <a:gd name="connsiteX243" fmla="*/ 9702271 w 10232859"/>
              <a:gd name="connsiteY243" fmla="*/ 1495067 h 1705557"/>
              <a:gd name="connsiteX244" fmla="*/ 9744273 w 10232859"/>
              <a:gd name="connsiteY244" fmla="*/ 1530026 h 1705557"/>
              <a:gd name="connsiteX245" fmla="*/ 9771903 w 10232859"/>
              <a:gd name="connsiteY245" fmla="*/ 1536548 h 1705557"/>
              <a:gd name="connsiteX246" fmla="*/ 9818565 w 10232859"/>
              <a:gd name="connsiteY246" fmla="*/ 1545059 h 1705557"/>
              <a:gd name="connsiteX247" fmla="*/ 9882202 w 10232859"/>
              <a:gd name="connsiteY247" fmla="*/ 1572402 h 1705557"/>
              <a:gd name="connsiteX248" fmla="*/ 10022025 w 10232859"/>
              <a:gd name="connsiteY248" fmla="*/ 1606210 h 1705557"/>
              <a:gd name="connsiteX249" fmla="*/ 10220406 w 10232859"/>
              <a:gd name="connsiteY249" fmla="*/ 1683519 h 1705557"/>
              <a:gd name="connsiteX250" fmla="*/ 10232859 w 10232859"/>
              <a:gd name="connsiteY250" fmla="*/ 1705557 h 1705557"/>
              <a:gd name="connsiteX251" fmla="*/ 0 w 10232859"/>
              <a:gd name="connsiteY251" fmla="*/ 1705557 h 1705557"/>
              <a:gd name="connsiteX252" fmla="*/ 0 w 10232859"/>
              <a:gd name="connsiteY252" fmla="*/ 28342 h 1705557"/>
              <a:gd name="connsiteX253" fmla="*/ 8097 w 10232859"/>
              <a:gd name="connsiteY253" fmla="*/ 30869 h 1705557"/>
              <a:gd name="connsiteX254" fmla="*/ 77128 w 10232859"/>
              <a:gd name="connsiteY254" fmla="*/ 13381 h 1705557"/>
              <a:gd name="connsiteX255" fmla="*/ 188338 w 10232859"/>
              <a:gd name="connsiteY255" fmla="*/ 11593 h 1705557"/>
              <a:gd name="connsiteX256" fmla="*/ 298809 w 10232859"/>
              <a:gd name="connsiteY256" fmla="*/ 12712 h 1705557"/>
              <a:gd name="connsiteX257" fmla="*/ 338985 w 10232859"/>
              <a:gd name="connsiteY257" fmla="*/ 14520 h 1705557"/>
              <a:gd name="connsiteX258" fmla="*/ 409815 w 10232859"/>
              <a:gd name="connsiteY258" fmla="*/ 11559 h 1705557"/>
              <a:gd name="connsiteX259" fmla="*/ 424169 w 10232859"/>
              <a:gd name="connsiteY259"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399852 w 10232859"/>
              <a:gd name="connsiteY129" fmla="*/ 276111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090616 w 10232859"/>
              <a:gd name="connsiteY157" fmla="*/ 348731 h 1705557"/>
              <a:gd name="connsiteX158" fmla="*/ 6098056 w 10232859"/>
              <a:gd name="connsiteY158" fmla="*/ 351249 h 1705557"/>
              <a:gd name="connsiteX159" fmla="*/ 6098391 w 10232859"/>
              <a:gd name="connsiteY159" fmla="*/ 351119 h 1705557"/>
              <a:gd name="connsiteX160" fmla="*/ 6105063 w 10232859"/>
              <a:gd name="connsiteY160" fmla="*/ 353854 h 1705557"/>
              <a:gd name="connsiteX161" fmla="*/ 6135796 w 10232859"/>
              <a:gd name="connsiteY161" fmla="*/ 369657 h 1705557"/>
              <a:gd name="connsiteX162" fmla="*/ 6195166 w 10232859"/>
              <a:gd name="connsiteY162" fmla="*/ 366704 h 1705557"/>
              <a:gd name="connsiteX163" fmla="*/ 6216259 w 10232859"/>
              <a:gd name="connsiteY163" fmla="*/ 369879 h 1705557"/>
              <a:gd name="connsiteX164" fmla="*/ 6228331 w 10232859"/>
              <a:gd name="connsiteY164" fmla="*/ 370548 h 1705557"/>
              <a:gd name="connsiteX165" fmla="*/ 6229602 w 10232859"/>
              <a:gd name="connsiteY165" fmla="*/ 369928 h 1705557"/>
              <a:gd name="connsiteX166" fmla="*/ 6258988 w 10232859"/>
              <a:gd name="connsiteY166" fmla="*/ 385174 h 1705557"/>
              <a:gd name="connsiteX167" fmla="*/ 6264106 w 10232859"/>
              <a:gd name="connsiteY167" fmla="*/ 385655 h 1705557"/>
              <a:gd name="connsiteX168" fmla="*/ 6281703 w 10232859"/>
              <a:gd name="connsiteY168" fmla="*/ 397568 h 1705557"/>
              <a:gd name="connsiteX169" fmla="*/ 6291622 w 10232859"/>
              <a:gd name="connsiteY169" fmla="*/ 402669 h 1705557"/>
              <a:gd name="connsiteX170" fmla="*/ 6292712 w 10232859"/>
              <a:gd name="connsiteY170" fmla="*/ 406285 h 1705557"/>
              <a:gd name="connsiteX171" fmla="*/ 6308227 w 10232859"/>
              <a:gd name="connsiteY171" fmla="*/ 412710 h 1705557"/>
              <a:gd name="connsiteX172" fmla="*/ 6310656 w 10232859"/>
              <a:gd name="connsiteY172" fmla="*/ 412628 h 1705557"/>
              <a:gd name="connsiteX173" fmla="*/ 6321049 w 10232859"/>
              <a:gd name="connsiteY173" fmla="*/ 420978 h 1705557"/>
              <a:gd name="connsiteX174" fmla="*/ 6326853 w 10232859"/>
              <a:gd name="connsiteY174" fmla="*/ 431664 h 1705557"/>
              <a:gd name="connsiteX175" fmla="*/ 6467879 w 10232859"/>
              <a:gd name="connsiteY175" fmla="*/ 474762 h 1705557"/>
              <a:gd name="connsiteX176" fmla="*/ 6564351 w 10232859"/>
              <a:gd name="connsiteY176" fmla="*/ 544032 h 1705557"/>
              <a:gd name="connsiteX177" fmla="*/ 6641544 w 10232859"/>
              <a:gd name="connsiteY177" fmla="*/ 566599 h 1705557"/>
              <a:gd name="connsiteX178" fmla="*/ 6731052 w 10232859"/>
              <a:gd name="connsiteY178" fmla="*/ 578550 h 1705557"/>
              <a:gd name="connsiteX179" fmla="*/ 6858983 w 10232859"/>
              <a:gd name="connsiteY179" fmla="*/ 630237 h 1705557"/>
              <a:gd name="connsiteX180" fmla="*/ 6910661 w 10232859"/>
              <a:gd name="connsiteY180" fmla="*/ 641134 h 1705557"/>
              <a:gd name="connsiteX181" fmla="*/ 6944111 w 10232859"/>
              <a:gd name="connsiteY181" fmla="*/ 666016 h 1705557"/>
              <a:gd name="connsiteX182" fmla="*/ 6965771 w 10232859"/>
              <a:gd name="connsiteY182" fmla="*/ 666445 h 1705557"/>
              <a:gd name="connsiteX183" fmla="*/ 6969639 w 10232859"/>
              <a:gd name="connsiteY183" fmla="*/ 666351 h 1705557"/>
              <a:gd name="connsiteX184" fmla="*/ 6982242 w 10232859"/>
              <a:gd name="connsiteY184" fmla="*/ 669626 h 1705557"/>
              <a:gd name="connsiteX185" fmla="*/ 6989387 w 10232859"/>
              <a:gd name="connsiteY185" fmla="*/ 665988 h 1705557"/>
              <a:gd name="connsiteX186" fmla="*/ 7010930 w 10232859"/>
              <a:gd name="connsiteY186" fmla="*/ 667648 h 1705557"/>
              <a:gd name="connsiteX187" fmla="*/ 7033125 w 10232859"/>
              <a:gd name="connsiteY187" fmla="*/ 674950 h 1705557"/>
              <a:gd name="connsiteX188" fmla="*/ 7134461 w 10232859"/>
              <a:gd name="connsiteY188" fmla="*/ 714706 h 1705557"/>
              <a:gd name="connsiteX189" fmla="*/ 7197450 w 10232859"/>
              <a:gd name="connsiteY189" fmla="*/ 735608 h 1705557"/>
              <a:gd name="connsiteX190" fmla="*/ 7225084 w 10232859"/>
              <a:gd name="connsiteY190" fmla="*/ 739019 h 1705557"/>
              <a:gd name="connsiteX191" fmla="*/ 7261183 w 10232859"/>
              <a:gd name="connsiteY191" fmla="*/ 746827 h 1705557"/>
              <a:gd name="connsiteX192" fmla="*/ 7327760 w 10232859"/>
              <a:gd name="connsiteY192" fmla="*/ 757100 h 1705557"/>
              <a:gd name="connsiteX193" fmla="*/ 7412222 w 10232859"/>
              <a:gd name="connsiteY193" fmla="*/ 777001 h 1705557"/>
              <a:gd name="connsiteX194" fmla="*/ 7457904 w 10232859"/>
              <a:gd name="connsiteY194" fmla="*/ 810835 h 1705557"/>
              <a:gd name="connsiteX195" fmla="*/ 7465795 w 10232859"/>
              <a:gd name="connsiteY195" fmla="*/ 809112 h 1705557"/>
              <a:gd name="connsiteX196" fmla="*/ 7505046 w 10232859"/>
              <a:gd name="connsiteY196" fmla="*/ 823031 h 1705557"/>
              <a:gd name="connsiteX197" fmla="*/ 7623220 w 10232859"/>
              <a:gd name="connsiteY197" fmla="*/ 895034 h 1705557"/>
              <a:gd name="connsiteX198" fmla="*/ 7700458 w 10232859"/>
              <a:gd name="connsiteY198" fmla="*/ 921593 h 1705557"/>
              <a:gd name="connsiteX199" fmla="*/ 7730988 w 10232859"/>
              <a:gd name="connsiteY199" fmla="*/ 927270 h 1705557"/>
              <a:gd name="connsiteX200" fmla="*/ 7781942 w 10232859"/>
              <a:gd name="connsiteY200" fmla="*/ 937017 h 1705557"/>
              <a:gd name="connsiteX201" fmla="*/ 7827704 w 10232859"/>
              <a:gd name="connsiteY201" fmla="*/ 935072 h 1705557"/>
              <a:gd name="connsiteX202" fmla="*/ 7867270 w 10232859"/>
              <a:gd name="connsiteY202" fmla="*/ 946880 h 1705557"/>
              <a:gd name="connsiteX203" fmla="*/ 7866538 w 10232859"/>
              <a:gd name="connsiteY203" fmla="*/ 961559 h 1705557"/>
              <a:gd name="connsiteX204" fmla="*/ 7912084 w 10232859"/>
              <a:gd name="connsiteY204" fmla="*/ 970314 h 1705557"/>
              <a:gd name="connsiteX205" fmla="*/ 7982264 w 10232859"/>
              <a:gd name="connsiteY205" fmla="*/ 982287 h 1705557"/>
              <a:gd name="connsiteX206" fmla="*/ 7991272 w 10232859"/>
              <a:gd name="connsiteY206" fmla="*/ 987618 h 1705557"/>
              <a:gd name="connsiteX207" fmla="*/ 8006496 w 10232859"/>
              <a:gd name="connsiteY207" fmla="*/ 979353 h 1705557"/>
              <a:gd name="connsiteX208" fmla="*/ 8034497 w 10232859"/>
              <a:gd name="connsiteY208" fmla="*/ 978568 h 1705557"/>
              <a:gd name="connsiteX209" fmla="*/ 8150881 w 10232859"/>
              <a:gd name="connsiteY209" fmla="*/ 996925 h 1705557"/>
              <a:gd name="connsiteX210" fmla="*/ 8172106 w 10232859"/>
              <a:gd name="connsiteY210" fmla="*/ 997026 h 1705557"/>
              <a:gd name="connsiteX211" fmla="*/ 8196076 w 10232859"/>
              <a:gd name="connsiteY211" fmla="*/ 1006592 h 1705557"/>
              <a:gd name="connsiteX212" fmla="*/ 8247463 w 10232859"/>
              <a:gd name="connsiteY212" fmla="*/ 1022846 h 1705557"/>
              <a:gd name="connsiteX213" fmla="*/ 8279272 w 10232859"/>
              <a:gd name="connsiteY213" fmla="*/ 1039435 h 1705557"/>
              <a:gd name="connsiteX214" fmla="*/ 8289611 w 10232859"/>
              <a:gd name="connsiteY214" fmla="*/ 1035144 h 1705557"/>
              <a:gd name="connsiteX215" fmla="*/ 8311483 w 10232859"/>
              <a:gd name="connsiteY215" fmla="*/ 1035913 h 1705557"/>
              <a:gd name="connsiteX216" fmla="*/ 8399489 w 10232859"/>
              <a:gd name="connsiteY216" fmla="*/ 1055076 h 1705557"/>
              <a:gd name="connsiteX217" fmla="*/ 8415973 w 10232859"/>
              <a:gd name="connsiteY217" fmla="*/ 1056174 h 1705557"/>
              <a:gd name="connsiteX218" fmla="*/ 8433326 w 10232859"/>
              <a:gd name="connsiteY218" fmla="*/ 1064395 h 1705557"/>
              <a:gd name="connsiteX219" fmla="*/ 8502328 w 10232859"/>
              <a:gd name="connsiteY219" fmla="*/ 1098012 h 1705557"/>
              <a:gd name="connsiteX220" fmla="*/ 8534346 w 10232859"/>
              <a:gd name="connsiteY220" fmla="*/ 1113494 h 1705557"/>
              <a:gd name="connsiteX221" fmla="*/ 8534980 w 10232859"/>
              <a:gd name="connsiteY221" fmla="*/ 1117375 h 1705557"/>
              <a:gd name="connsiteX222" fmla="*/ 8544104 w 10232859"/>
              <a:gd name="connsiteY222" fmla="*/ 1114920 h 1705557"/>
              <a:gd name="connsiteX223" fmla="*/ 8567742 w 10232859"/>
              <a:gd name="connsiteY223" fmla="*/ 1124104 h 1705557"/>
              <a:gd name="connsiteX224" fmla="*/ 8633779 w 10232859"/>
              <a:gd name="connsiteY224" fmla="*/ 1145740 h 1705557"/>
              <a:gd name="connsiteX225" fmla="*/ 8676965 w 10232859"/>
              <a:gd name="connsiteY225" fmla="*/ 1163463 h 1705557"/>
              <a:gd name="connsiteX226" fmla="*/ 8698944 w 10232859"/>
              <a:gd name="connsiteY226" fmla="*/ 1163453 h 1705557"/>
              <a:gd name="connsiteX227" fmla="*/ 8711456 w 10232859"/>
              <a:gd name="connsiteY227" fmla="*/ 1175731 h 1705557"/>
              <a:gd name="connsiteX228" fmla="*/ 8732793 w 10232859"/>
              <a:gd name="connsiteY228" fmla="*/ 1179486 h 1705557"/>
              <a:gd name="connsiteX229" fmla="*/ 8751897 w 10232859"/>
              <a:gd name="connsiteY229" fmla="*/ 1197400 h 1705557"/>
              <a:gd name="connsiteX230" fmla="*/ 8793564 w 10232859"/>
              <a:gd name="connsiteY230" fmla="*/ 1179086 h 1705557"/>
              <a:gd name="connsiteX231" fmla="*/ 8834270 w 10232859"/>
              <a:gd name="connsiteY231" fmla="*/ 1213138 h 1705557"/>
              <a:gd name="connsiteX232" fmla="*/ 8853872 w 10232859"/>
              <a:gd name="connsiteY232" fmla="*/ 1221228 h 1705557"/>
              <a:gd name="connsiteX233" fmla="*/ 8861901 w 10232859"/>
              <a:gd name="connsiteY233" fmla="*/ 1217889 h 1705557"/>
              <a:gd name="connsiteX234" fmla="*/ 8874168 w 10232859"/>
              <a:gd name="connsiteY234" fmla="*/ 1220481 h 1705557"/>
              <a:gd name="connsiteX235" fmla="*/ 8871123 w 10232859"/>
              <a:gd name="connsiteY235" fmla="*/ 1227674 h 1705557"/>
              <a:gd name="connsiteX236" fmla="*/ 8903537 w 10232859"/>
              <a:gd name="connsiteY236" fmla="*/ 1237102 h 1705557"/>
              <a:gd name="connsiteX237" fmla="*/ 8933767 w 10232859"/>
              <a:gd name="connsiteY237" fmla="*/ 1269882 h 1705557"/>
              <a:gd name="connsiteX238" fmla="*/ 8985765 w 10232859"/>
              <a:gd name="connsiteY238" fmla="*/ 1294178 h 1705557"/>
              <a:gd name="connsiteX239" fmla="*/ 9071444 w 10232859"/>
              <a:gd name="connsiteY239" fmla="*/ 1323819 h 1705557"/>
              <a:gd name="connsiteX240" fmla="*/ 9096711 w 10232859"/>
              <a:gd name="connsiteY240" fmla="*/ 1334291 h 1705557"/>
              <a:gd name="connsiteX241" fmla="*/ 9338853 w 10232859"/>
              <a:gd name="connsiteY241" fmla="*/ 1454560 h 1705557"/>
              <a:gd name="connsiteX242" fmla="*/ 9520814 w 10232859"/>
              <a:gd name="connsiteY242" fmla="*/ 1456341 h 1705557"/>
              <a:gd name="connsiteX243" fmla="*/ 9702271 w 10232859"/>
              <a:gd name="connsiteY243" fmla="*/ 1495067 h 1705557"/>
              <a:gd name="connsiteX244" fmla="*/ 9744273 w 10232859"/>
              <a:gd name="connsiteY244" fmla="*/ 1530026 h 1705557"/>
              <a:gd name="connsiteX245" fmla="*/ 9771903 w 10232859"/>
              <a:gd name="connsiteY245" fmla="*/ 1536548 h 1705557"/>
              <a:gd name="connsiteX246" fmla="*/ 9818565 w 10232859"/>
              <a:gd name="connsiteY246" fmla="*/ 1545059 h 1705557"/>
              <a:gd name="connsiteX247" fmla="*/ 9882202 w 10232859"/>
              <a:gd name="connsiteY247" fmla="*/ 1572402 h 1705557"/>
              <a:gd name="connsiteX248" fmla="*/ 10022025 w 10232859"/>
              <a:gd name="connsiteY248" fmla="*/ 1606210 h 1705557"/>
              <a:gd name="connsiteX249" fmla="*/ 10220406 w 10232859"/>
              <a:gd name="connsiteY249" fmla="*/ 1683519 h 1705557"/>
              <a:gd name="connsiteX250" fmla="*/ 10232859 w 10232859"/>
              <a:gd name="connsiteY250" fmla="*/ 1705557 h 1705557"/>
              <a:gd name="connsiteX251" fmla="*/ 0 w 10232859"/>
              <a:gd name="connsiteY251" fmla="*/ 1705557 h 1705557"/>
              <a:gd name="connsiteX252" fmla="*/ 0 w 10232859"/>
              <a:gd name="connsiteY252" fmla="*/ 28342 h 1705557"/>
              <a:gd name="connsiteX253" fmla="*/ 8097 w 10232859"/>
              <a:gd name="connsiteY253" fmla="*/ 30869 h 1705557"/>
              <a:gd name="connsiteX254" fmla="*/ 77128 w 10232859"/>
              <a:gd name="connsiteY254" fmla="*/ 13381 h 1705557"/>
              <a:gd name="connsiteX255" fmla="*/ 188338 w 10232859"/>
              <a:gd name="connsiteY255" fmla="*/ 11593 h 1705557"/>
              <a:gd name="connsiteX256" fmla="*/ 298809 w 10232859"/>
              <a:gd name="connsiteY256" fmla="*/ 12712 h 1705557"/>
              <a:gd name="connsiteX257" fmla="*/ 338985 w 10232859"/>
              <a:gd name="connsiteY257" fmla="*/ 14520 h 1705557"/>
              <a:gd name="connsiteX258" fmla="*/ 409815 w 10232859"/>
              <a:gd name="connsiteY258" fmla="*/ 11559 h 1705557"/>
              <a:gd name="connsiteX259" fmla="*/ 424169 w 10232859"/>
              <a:gd name="connsiteY259"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399852 w 10232859"/>
              <a:gd name="connsiteY129" fmla="*/ 276111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090616 w 10232859"/>
              <a:gd name="connsiteY157" fmla="*/ 348731 h 1705557"/>
              <a:gd name="connsiteX158" fmla="*/ 6098056 w 10232859"/>
              <a:gd name="connsiteY158" fmla="*/ 351249 h 1705557"/>
              <a:gd name="connsiteX159" fmla="*/ 6098391 w 10232859"/>
              <a:gd name="connsiteY159" fmla="*/ 351119 h 1705557"/>
              <a:gd name="connsiteX160" fmla="*/ 6105063 w 10232859"/>
              <a:gd name="connsiteY160" fmla="*/ 353854 h 1705557"/>
              <a:gd name="connsiteX161" fmla="*/ 6135796 w 10232859"/>
              <a:gd name="connsiteY161" fmla="*/ 369657 h 1705557"/>
              <a:gd name="connsiteX162" fmla="*/ 6195166 w 10232859"/>
              <a:gd name="connsiteY162" fmla="*/ 366704 h 1705557"/>
              <a:gd name="connsiteX163" fmla="*/ 6216259 w 10232859"/>
              <a:gd name="connsiteY163" fmla="*/ 369879 h 1705557"/>
              <a:gd name="connsiteX164" fmla="*/ 6228331 w 10232859"/>
              <a:gd name="connsiteY164" fmla="*/ 370548 h 1705557"/>
              <a:gd name="connsiteX165" fmla="*/ 6229602 w 10232859"/>
              <a:gd name="connsiteY165" fmla="*/ 369928 h 1705557"/>
              <a:gd name="connsiteX166" fmla="*/ 6258988 w 10232859"/>
              <a:gd name="connsiteY166" fmla="*/ 385174 h 1705557"/>
              <a:gd name="connsiteX167" fmla="*/ 6264106 w 10232859"/>
              <a:gd name="connsiteY167" fmla="*/ 385655 h 1705557"/>
              <a:gd name="connsiteX168" fmla="*/ 6281703 w 10232859"/>
              <a:gd name="connsiteY168" fmla="*/ 397568 h 1705557"/>
              <a:gd name="connsiteX169" fmla="*/ 6291622 w 10232859"/>
              <a:gd name="connsiteY169" fmla="*/ 402669 h 1705557"/>
              <a:gd name="connsiteX170" fmla="*/ 6292712 w 10232859"/>
              <a:gd name="connsiteY170" fmla="*/ 406285 h 1705557"/>
              <a:gd name="connsiteX171" fmla="*/ 6308227 w 10232859"/>
              <a:gd name="connsiteY171" fmla="*/ 412710 h 1705557"/>
              <a:gd name="connsiteX172" fmla="*/ 6310656 w 10232859"/>
              <a:gd name="connsiteY172" fmla="*/ 412628 h 1705557"/>
              <a:gd name="connsiteX173" fmla="*/ 6321049 w 10232859"/>
              <a:gd name="connsiteY173" fmla="*/ 420978 h 1705557"/>
              <a:gd name="connsiteX174" fmla="*/ 6326853 w 10232859"/>
              <a:gd name="connsiteY174" fmla="*/ 431664 h 1705557"/>
              <a:gd name="connsiteX175" fmla="*/ 6467879 w 10232859"/>
              <a:gd name="connsiteY175" fmla="*/ 474762 h 1705557"/>
              <a:gd name="connsiteX176" fmla="*/ 6564351 w 10232859"/>
              <a:gd name="connsiteY176" fmla="*/ 544032 h 1705557"/>
              <a:gd name="connsiteX177" fmla="*/ 6641544 w 10232859"/>
              <a:gd name="connsiteY177" fmla="*/ 566599 h 1705557"/>
              <a:gd name="connsiteX178" fmla="*/ 6731052 w 10232859"/>
              <a:gd name="connsiteY178" fmla="*/ 578550 h 1705557"/>
              <a:gd name="connsiteX179" fmla="*/ 6858983 w 10232859"/>
              <a:gd name="connsiteY179" fmla="*/ 630237 h 1705557"/>
              <a:gd name="connsiteX180" fmla="*/ 6910661 w 10232859"/>
              <a:gd name="connsiteY180" fmla="*/ 641134 h 1705557"/>
              <a:gd name="connsiteX181" fmla="*/ 6944111 w 10232859"/>
              <a:gd name="connsiteY181" fmla="*/ 666016 h 1705557"/>
              <a:gd name="connsiteX182" fmla="*/ 6965771 w 10232859"/>
              <a:gd name="connsiteY182" fmla="*/ 666445 h 1705557"/>
              <a:gd name="connsiteX183" fmla="*/ 6969639 w 10232859"/>
              <a:gd name="connsiteY183" fmla="*/ 666351 h 1705557"/>
              <a:gd name="connsiteX184" fmla="*/ 6982242 w 10232859"/>
              <a:gd name="connsiteY184" fmla="*/ 669626 h 1705557"/>
              <a:gd name="connsiteX185" fmla="*/ 6989387 w 10232859"/>
              <a:gd name="connsiteY185" fmla="*/ 665988 h 1705557"/>
              <a:gd name="connsiteX186" fmla="*/ 7010930 w 10232859"/>
              <a:gd name="connsiteY186" fmla="*/ 667648 h 1705557"/>
              <a:gd name="connsiteX187" fmla="*/ 7033125 w 10232859"/>
              <a:gd name="connsiteY187" fmla="*/ 674950 h 1705557"/>
              <a:gd name="connsiteX188" fmla="*/ 7134461 w 10232859"/>
              <a:gd name="connsiteY188" fmla="*/ 714706 h 1705557"/>
              <a:gd name="connsiteX189" fmla="*/ 7197450 w 10232859"/>
              <a:gd name="connsiteY189" fmla="*/ 735608 h 1705557"/>
              <a:gd name="connsiteX190" fmla="*/ 7225084 w 10232859"/>
              <a:gd name="connsiteY190" fmla="*/ 739019 h 1705557"/>
              <a:gd name="connsiteX191" fmla="*/ 7261183 w 10232859"/>
              <a:gd name="connsiteY191" fmla="*/ 746827 h 1705557"/>
              <a:gd name="connsiteX192" fmla="*/ 7327760 w 10232859"/>
              <a:gd name="connsiteY192" fmla="*/ 757100 h 1705557"/>
              <a:gd name="connsiteX193" fmla="*/ 7412222 w 10232859"/>
              <a:gd name="connsiteY193" fmla="*/ 777001 h 1705557"/>
              <a:gd name="connsiteX194" fmla="*/ 7457904 w 10232859"/>
              <a:gd name="connsiteY194" fmla="*/ 810835 h 1705557"/>
              <a:gd name="connsiteX195" fmla="*/ 7465795 w 10232859"/>
              <a:gd name="connsiteY195" fmla="*/ 809112 h 1705557"/>
              <a:gd name="connsiteX196" fmla="*/ 7505046 w 10232859"/>
              <a:gd name="connsiteY196" fmla="*/ 823031 h 1705557"/>
              <a:gd name="connsiteX197" fmla="*/ 7623220 w 10232859"/>
              <a:gd name="connsiteY197" fmla="*/ 895034 h 1705557"/>
              <a:gd name="connsiteX198" fmla="*/ 7700458 w 10232859"/>
              <a:gd name="connsiteY198" fmla="*/ 921593 h 1705557"/>
              <a:gd name="connsiteX199" fmla="*/ 7730988 w 10232859"/>
              <a:gd name="connsiteY199" fmla="*/ 927270 h 1705557"/>
              <a:gd name="connsiteX200" fmla="*/ 7781942 w 10232859"/>
              <a:gd name="connsiteY200" fmla="*/ 937017 h 1705557"/>
              <a:gd name="connsiteX201" fmla="*/ 7827704 w 10232859"/>
              <a:gd name="connsiteY201" fmla="*/ 935072 h 1705557"/>
              <a:gd name="connsiteX202" fmla="*/ 7867270 w 10232859"/>
              <a:gd name="connsiteY202" fmla="*/ 946880 h 1705557"/>
              <a:gd name="connsiteX203" fmla="*/ 7866538 w 10232859"/>
              <a:gd name="connsiteY203" fmla="*/ 961559 h 1705557"/>
              <a:gd name="connsiteX204" fmla="*/ 7912084 w 10232859"/>
              <a:gd name="connsiteY204" fmla="*/ 970314 h 1705557"/>
              <a:gd name="connsiteX205" fmla="*/ 7982264 w 10232859"/>
              <a:gd name="connsiteY205" fmla="*/ 982287 h 1705557"/>
              <a:gd name="connsiteX206" fmla="*/ 7991272 w 10232859"/>
              <a:gd name="connsiteY206" fmla="*/ 987618 h 1705557"/>
              <a:gd name="connsiteX207" fmla="*/ 8006496 w 10232859"/>
              <a:gd name="connsiteY207" fmla="*/ 979353 h 1705557"/>
              <a:gd name="connsiteX208" fmla="*/ 8034497 w 10232859"/>
              <a:gd name="connsiteY208" fmla="*/ 978568 h 1705557"/>
              <a:gd name="connsiteX209" fmla="*/ 8150881 w 10232859"/>
              <a:gd name="connsiteY209" fmla="*/ 996925 h 1705557"/>
              <a:gd name="connsiteX210" fmla="*/ 8172106 w 10232859"/>
              <a:gd name="connsiteY210" fmla="*/ 997026 h 1705557"/>
              <a:gd name="connsiteX211" fmla="*/ 8196076 w 10232859"/>
              <a:gd name="connsiteY211" fmla="*/ 1006592 h 1705557"/>
              <a:gd name="connsiteX212" fmla="*/ 8247463 w 10232859"/>
              <a:gd name="connsiteY212" fmla="*/ 1022846 h 1705557"/>
              <a:gd name="connsiteX213" fmla="*/ 8279272 w 10232859"/>
              <a:gd name="connsiteY213" fmla="*/ 1039435 h 1705557"/>
              <a:gd name="connsiteX214" fmla="*/ 8289611 w 10232859"/>
              <a:gd name="connsiteY214" fmla="*/ 1035144 h 1705557"/>
              <a:gd name="connsiteX215" fmla="*/ 8311483 w 10232859"/>
              <a:gd name="connsiteY215" fmla="*/ 1035913 h 1705557"/>
              <a:gd name="connsiteX216" fmla="*/ 8399489 w 10232859"/>
              <a:gd name="connsiteY216" fmla="*/ 1055076 h 1705557"/>
              <a:gd name="connsiteX217" fmla="*/ 8415973 w 10232859"/>
              <a:gd name="connsiteY217" fmla="*/ 1056174 h 1705557"/>
              <a:gd name="connsiteX218" fmla="*/ 8433326 w 10232859"/>
              <a:gd name="connsiteY218" fmla="*/ 1064395 h 1705557"/>
              <a:gd name="connsiteX219" fmla="*/ 8502328 w 10232859"/>
              <a:gd name="connsiteY219" fmla="*/ 1098012 h 1705557"/>
              <a:gd name="connsiteX220" fmla="*/ 8534346 w 10232859"/>
              <a:gd name="connsiteY220" fmla="*/ 1113494 h 1705557"/>
              <a:gd name="connsiteX221" fmla="*/ 8534980 w 10232859"/>
              <a:gd name="connsiteY221" fmla="*/ 1117375 h 1705557"/>
              <a:gd name="connsiteX222" fmla="*/ 8544104 w 10232859"/>
              <a:gd name="connsiteY222" fmla="*/ 1114920 h 1705557"/>
              <a:gd name="connsiteX223" fmla="*/ 8567742 w 10232859"/>
              <a:gd name="connsiteY223" fmla="*/ 1124104 h 1705557"/>
              <a:gd name="connsiteX224" fmla="*/ 8633779 w 10232859"/>
              <a:gd name="connsiteY224" fmla="*/ 1145740 h 1705557"/>
              <a:gd name="connsiteX225" fmla="*/ 8676965 w 10232859"/>
              <a:gd name="connsiteY225" fmla="*/ 1163463 h 1705557"/>
              <a:gd name="connsiteX226" fmla="*/ 8698944 w 10232859"/>
              <a:gd name="connsiteY226" fmla="*/ 1163453 h 1705557"/>
              <a:gd name="connsiteX227" fmla="*/ 8711456 w 10232859"/>
              <a:gd name="connsiteY227" fmla="*/ 1175731 h 1705557"/>
              <a:gd name="connsiteX228" fmla="*/ 8732793 w 10232859"/>
              <a:gd name="connsiteY228" fmla="*/ 1179486 h 1705557"/>
              <a:gd name="connsiteX229" fmla="*/ 8751897 w 10232859"/>
              <a:gd name="connsiteY229" fmla="*/ 1197400 h 1705557"/>
              <a:gd name="connsiteX230" fmla="*/ 8793564 w 10232859"/>
              <a:gd name="connsiteY230" fmla="*/ 1179086 h 1705557"/>
              <a:gd name="connsiteX231" fmla="*/ 8834270 w 10232859"/>
              <a:gd name="connsiteY231" fmla="*/ 1213138 h 1705557"/>
              <a:gd name="connsiteX232" fmla="*/ 8853872 w 10232859"/>
              <a:gd name="connsiteY232" fmla="*/ 1221228 h 1705557"/>
              <a:gd name="connsiteX233" fmla="*/ 8861901 w 10232859"/>
              <a:gd name="connsiteY233" fmla="*/ 1217889 h 1705557"/>
              <a:gd name="connsiteX234" fmla="*/ 8874168 w 10232859"/>
              <a:gd name="connsiteY234" fmla="*/ 1220481 h 1705557"/>
              <a:gd name="connsiteX235" fmla="*/ 8871123 w 10232859"/>
              <a:gd name="connsiteY235" fmla="*/ 1227674 h 1705557"/>
              <a:gd name="connsiteX236" fmla="*/ 8903537 w 10232859"/>
              <a:gd name="connsiteY236" fmla="*/ 1237102 h 1705557"/>
              <a:gd name="connsiteX237" fmla="*/ 8933767 w 10232859"/>
              <a:gd name="connsiteY237" fmla="*/ 1269882 h 1705557"/>
              <a:gd name="connsiteX238" fmla="*/ 8985765 w 10232859"/>
              <a:gd name="connsiteY238" fmla="*/ 1294178 h 1705557"/>
              <a:gd name="connsiteX239" fmla="*/ 9071444 w 10232859"/>
              <a:gd name="connsiteY239" fmla="*/ 1323819 h 1705557"/>
              <a:gd name="connsiteX240" fmla="*/ 9096711 w 10232859"/>
              <a:gd name="connsiteY240" fmla="*/ 1334291 h 1705557"/>
              <a:gd name="connsiteX241" fmla="*/ 9338853 w 10232859"/>
              <a:gd name="connsiteY241" fmla="*/ 1454560 h 1705557"/>
              <a:gd name="connsiteX242" fmla="*/ 9520814 w 10232859"/>
              <a:gd name="connsiteY242" fmla="*/ 1456341 h 1705557"/>
              <a:gd name="connsiteX243" fmla="*/ 9702271 w 10232859"/>
              <a:gd name="connsiteY243" fmla="*/ 1495067 h 1705557"/>
              <a:gd name="connsiteX244" fmla="*/ 9744273 w 10232859"/>
              <a:gd name="connsiteY244" fmla="*/ 1530026 h 1705557"/>
              <a:gd name="connsiteX245" fmla="*/ 9771903 w 10232859"/>
              <a:gd name="connsiteY245" fmla="*/ 1536548 h 1705557"/>
              <a:gd name="connsiteX246" fmla="*/ 9818565 w 10232859"/>
              <a:gd name="connsiteY246" fmla="*/ 1545059 h 1705557"/>
              <a:gd name="connsiteX247" fmla="*/ 9882202 w 10232859"/>
              <a:gd name="connsiteY247" fmla="*/ 1572402 h 1705557"/>
              <a:gd name="connsiteX248" fmla="*/ 10022025 w 10232859"/>
              <a:gd name="connsiteY248" fmla="*/ 1606210 h 1705557"/>
              <a:gd name="connsiteX249" fmla="*/ 10220406 w 10232859"/>
              <a:gd name="connsiteY249" fmla="*/ 1683519 h 1705557"/>
              <a:gd name="connsiteX250" fmla="*/ 10232859 w 10232859"/>
              <a:gd name="connsiteY250" fmla="*/ 1705557 h 1705557"/>
              <a:gd name="connsiteX251" fmla="*/ 0 w 10232859"/>
              <a:gd name="connsiteY251" fmla="*/ 1705557 h 1705557"/>
              <a:gd name="connsiteX252" fmla="*/ 0 w 10232859"/>
              <a:gd name="connsiteY252" fmla="*/ 28342 h 1705557"/>
              <a:gd name="connsiteX253" fmla="*/ 8097 w 10232859"/>
              <a:gd name="connsiteY253" fmla="*/ 30869 h 1705557"/>
              <a:gd name="connsiteX254" fmla="*/ 77128 w 10232859"/>
              <a:gd name="connsiteY254" fmla="*/ 13381 h 1705557"/>
              <a:gd name="connsiteX255" fmla="*/ 188338 w 10232859"/>
              <a:gd name="connsiteY255" fmla="*/ 11593 h 1705557"/>
              <a:gd name="connsiteX256" fmla="*/ 298809 w 10232859"/>
              <a:gd name="connsiteY256" fmla="*/ 12712 h 1705557"/>
              <a:gd name="connsiteX257" fmla="*/ 338985 w 10232859"/>
              <a:gd name="connsiteY257" fmla="*/ 14520 h 1705557"/>
              <a:gd name="connsiteX258" fmla="*/ 409815 w 10232859"/>
              <a:gd name="connsiteY258" fmla="*/ 11559 h 1705557"/>
              <a:gd name="connsiteX259" fmla="*/ 424169 w 10232859"/>
              <a:gd name="connsiteY259"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89519 w 10232859"/>
              <a:gd name="connsiteY128" fmla="*/ 266429 h 1705557"/>
              <a:gd name="connsiteX129" fmla="*/ 5297234 w 10232859"/>
              <a:gd name="connsiteY129" fmla="*/ 380929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090616 w 10232859"/>
              <a:gd name="connsiteY157" fmla="*/ 348731 h 1705557"/>
              <a:gd name="connsiteX158" fmla="*/ 6098056 w 10232859"/>
              <a:gd name="connsiteY158" fmla="*/ 351249 h 1705557"/>
              <a:gd name="connsiteX159" fmla="*/ 6098391 w 10232859"/>
              <a:gd name="connsiteY159" fmla="*/ 351119 h 1705557"/>
              <a:gd name="connsiteX160" fmla="*/ 6105063 w 10232859"/>
              <a:gd name="connsiteY160" fmla="*/ 353854 h 1705557"/>
              <a:gd name="connsiteX161" fmla="*/ 6135796 w 10232859"/>
              <a:gd name="connsiteY161" fmla="*/ 369657 h 1705557"/>
              <a:gd name="connsiteX162" fmla="*/ 6195166 w 10232859"/>
              <a:gd name="connsiteY162" fmla="*/ 366704 h 1705557"/>
              <a:gd name="connsiteX163" fmla="*/ 6216259 w 10232859"/>
              <a:gd name="connsiteY163" fmla="*/ 369879 h 1705557"/>
              <a:gd name="connsiteX164" fmla="*/ 6228331 w 10232859"/>
              <a:gd name="connsiteY164" fmla="*/ 370548 h 1705557"/>
              <a:gd name="connsiteX165" fmla="*/ 6229602 w 10232859"/>
              <a:gd name="connsiteY165" fmla="*/ 369928 h 1705557"/>
              <a:gd name="connsiteX166" fmla="*/ 6258988 w 10232859"/>
              <a:gd name="connsiteY166" fmla="*/ 385174 h 1705557"/>
              <a:gd name="connsiteX167" fmla="*/ 6264106 w 10232859"/>
              <a:gd name="connsiteY167" fmla="*/ 385655 h 1705557"/>
              <a:gd name="connsiteX168" fmla="*/ 6281703 w 10232859"/>
              <a:gd name="connsiteY168" fmla="*/ 397568 h 1705557"/>
              <a:gd name="connsiteX169" fmla="*/ 6291622 w 10232859"/>
              <a:gd name="connsiteY169" fmla="*/ 402669 h 1705557"/>
              <a:gd name="connsiteX170" fmla="*/ 6292712 w 10232859"/>
              <a:gd name="connsiteY170" fmla="*/ 406285 h 1705557"/>
              <a:gd name="connsiteX171" fmla="*/ 6308227 w 10232859"/>
              <a:gd name="connsiteY171" fmla="*/ 412710 h 1705557"/>
              <a:gd name="connsiteX172" fmla="*/ 6310656 w 10232859"/>
              <a:gd name="connsiteY172" fmla="*/ 412628 h 1705557"/>
              <a:gd name="connsiteX173" fmla="*/ 6321049 w 10232859"/>
              <a:gd name="connsiteY173" fmla="*/ 420978 h 1705557"/>
              <a:gd name="connsiteX174" fmla="*/ 6326853 w 10232859"/>
              <a:gd name="connsiteY174" fmla="*/ 431664 h 1705557"/>
              <a:gd name="connsiteX175" fmla="*/ 6467879 w 10232859"/>
              <a:gd name="connsiteY175" fmla="*/ 474762 h 1705557"/>
              <a:gd name="connsiteX176" fmla="*/ 6564351 w 10232859"/>
              <a:gd name="connsiteY176" fmla="*/ 544032 h 1705557"/>
              <a:gd name="connsiteX177" fmla="*/ 6641544 w 10232859"/>
              <a:gd name="connsiteY177" fmla="*/ 566599 h 1705557"/>
              <a:gd name="connsiteX178" fmla="*/ 6731052 w 10232859"/>
              <a:gd name="connsiteY178" fmla="*/ 578550 h 1705557"/>
              <a:gd name="connsiteX179" fmla="*/ 6858983 w 10232859"/>
              <a:gd name="connsiteY179" fmla="*/ 630237 h 1705557"/>
              <a:gd name="connsiteX180" fmla="*/ 6910661 w 10232859"/>
              <a:gd name="connsiteY180" fmla="*/ 641134 h 1705557"/>
              <a:gd name="connsiteX181" fmla="*/ 6944111 w 10232859"/>
              <a:gd name="connsiteY181" fmla="*/ 666016 h 1705557"/>
              <a:gd name="connsiteX182" fmla="*/ 6965771 w 10232859"/>
              <a:gd name="connsiteY182" fmla="*/ 666445 h 1705557"/>
              <a:gd name="connsiteX183" fmla="*/ 6969639 w 10232859"/>
              <a:gd name="connsiteY183" fmla="*/ 666351 h 1705557"/>
              <a:gd name="connsiteX184" fmla="*/ 6982242 w 10232859"/>
              <a:gd name="connsiteY184" fmla="*/ 669626 h 1705557"/>
              <a:gd name="connsiteX185" fmla="*/ 6989387 w 10232859"/>
              <a:gd name="connsiteY185" fmla="*/ 665988 h 1705557"/>
              <a:gd name="connsiteX186" fmla="*/ 7010930 w 10232859"/>
              <a:gd name="connsiteY186" fmla="*/ 667648 h 1705557"/>
              <a:gd name="connsiteX187" fmla="*/ 7033125 w 10232859"/>
              <a:gd name="connsiteY187" fmla="*/ 674950 h 1705557"/>
              <a:gd name="connsiteX188" fmla="*/ 7134461 w 10232859"/>
              <a:gd name="connsiteY188" fmla="*/ 714706 h 1705557"/>
              <a:gd name="connsiteX189" fmla="*/ 7197450 w 10232859"/>
              <a:gd name="connsiteY189" fmla="*/ 735608 h 1705557"/>
              <a:gd name="connsiteX190" fmla="*/ 7225084 w 10232859"/>
              <a:gd name="connsiteY190" fmla="*/ 739019 h 1705557"/>
              <a:gd name="connsiteX191" fmla="*/ 7261183 w 10232859"/>
              <a:gd name="connsiteY191" fmla="*/ 746827 h 1705557"/>
              <a:gd name="connsiteX192" fmla="*/ 7327760 w 10232859"/>
              <a:gd name="connsiteY192" fmla="*/ 757100 h 1705557"/>
              <a:gd name="connsiteX193" fmla="*/ 7412222 w 10232859"/>
              <a:gd name="connsiteY193" fmla="*/ 777001 h 1705557"/>
              <a:gd name="connsiteX194" fmla="*/ 7457904 w 10232859"/>
              <a:gd name="connsiteY194" fmla="*/ 810835 h 1705557"/>
              <a:gd name="connsiteX195" fmla="*/ 7465795 w 10232859"/>
              <a:gd name="connsiteY195" fmla="*/ 809112 h 1705557"/>
              <a:gd name="connsiteX196" fmla="*/ 7505046 w 10232859"/>
              <a:gd name="connsiteY196" fmla="*/ 823031 h 1705557"/>
              <a:gd name="connsiteX197" fmla="*/ 7623220 w 10232859"/>
              <a:gd name="connsiteY197" fmla="*/ 895034 h 1705557"/>
              <a:gd name="connsiteX198" fmla="*/ 7700458 w 10232859"/>
              <a:gd name="connsiteY198" fmla="*/ 921593 h 1705557"/>
              <a:gd name="connsiteX199" fmla="*/ 7730988 w 10232859"/>
              <a:gd name="connsiteY199" fmla="*/ 927270 h 1705557"/>
              <a:gd name="connsiteX200" fmla="*/ 7781942 w 10232859"/>
              <a:gd name="connsiteY200" fmla="*/ 937017 h 1705557"/>
              <a:gd name="connsiteX201" fmla="*/ 7827704 w 10232859"/>
              <a:gd name="connsiteY201" fmla="*/ 935072 h 1705557"/>
              <a:gd name="connsiteX202" fmla="*/ 7867270 w 10232859"/>
              <a:gd name="connsiteY202" fmla="*/ 946880 h 1705557"/>
              <a:gd name="connsiteX203" fmla="*/ 7866538 w 10232859"/>
              <a:gd name="connsiteY203" fmla="*/ 961559 h 1705557"/>
              <a:gd name="connsiteX204" fmla="*/ 7912084 w 10232859"/>
              <a:gd name="connsiteY204" fmla="*/ 970314 h 1705557"/>
              <a:gd name="connsiteX205" fmla="*/ 7982264 w 10232859"/>
              <a:gd name="connsiteY205" fmla="*/ 982287 h 1705557"/>
              <a:gd name="connsiteX206" fmla="*/ 7991272 w 10232859"/>
              <a:gd name="connsiteY206" fmla="*/ 987618 h 1705557"/>
              <a:gd name="connsiteX207" fmla="*/ 8006496 w 10232859"/>
              <a:gd name="connsiteY207" fmla="*/ 979353 h 1705557"/>
              <a:gd name="connsiteX208" fmla="*/ 8034497 w 10232859"/>
              <a:gd name="connsiteY208" fmla="*/ 978568 h 1705557"/>
              <a:gd name="connsiteX209" fmla="*/ 8150881 w 10232859"/>
              <a:gd name="connsiteY209" fmla="*/ 996925 h 1705557"/>
              <a:gd name="connsiteX210" fmla="*/ 8172106 w 10232859"/>
              <a:gd name="connsiteY210" fmla="*/ 997026 h 1705557"/>
              <a:gd name="connsiteX211" fmla="*/ 8196076 w 10232859"/>
              <a:gd name="connsiteY211" fmla="*/ 1006592 h 1705557"/>
              <a:gd name="connsiteX212" fmla="*/ 8247463 w 10232859"/>
              <a:gd name="connsiteY212" fmla="*/ 1022846 h 1705557"/>
              <a:gd name="connsiteX213" fmla="*/ 8279272 w 10232859"/>
              <a:gd name="connsiteY213" fmla="*/ 1039435 h 1705557"/>
              <a:gd name="connsiteX214" fmla="*/ 8289611 w 10232859"/>
              <a:gd name="connsiteY214" fmla="*/ 1035144 h 1705557"/>
              <a:gd name="connsiteX215" fmla="*/ 8311483 w 10232859"/>
              <a:gd name="connsiteY215" fmla="*/ 1035913 h 1705557"/>
              <a:gd name="connsiteX216" fmla="*/ 8399489 w 10232859"/>
              <a:gd name="connsiteY216" fmla="*/ 1055076 h 1705557"/>
              <a:gd name="connsiteX217" fmla="*/ 8415973 w 10232859"/>
              <a:gd name="connsiteY217" fmla="*/ 1056174 h 1705557"/>
              <a:gd name="connsiteX218" fmla="*/ 8433326 w 10232859"/>
              <a:gd name="connsiteY218" fmla="*/ 1064395 h 1705557"/>
              <a:gd name="connsiteX219" fmla="*/ 8502328 w 10232859"/>
              <a:gd name="connsiteY219" fmla="*/ 1098012 h 1705557"/>
              <a:gd name="connsiteX220" fmla="*/ 8534346 w 10232859"/>
              <a:gd name="connsiteY220" fmla="*/ 1113494 h 1705557"/>
              <a:gd name="connsiteX221" fmla="*/ 8534980 w 10232859"/>
              <a:gd name="connsiteY221" fmla="*/ 1117375 h 1705557"/>
              <a:gd name="connsiteX222" fmla="*/ 8544104 w 10232859"/>
              <a:gd name="connsiteY222" fmla="*/ 1114920 h 1705557"/>
              <a:gd name="connsiteX223" fmla="*/ 8567742 w 10232859"/>
              <a:gd name="connsiteY223" fmla="*/ 1124104 h 1705557"/>
              <a:gd name="connsiteX224" fmla="*/ 8633779 w 10232859"/>
              <a:gd name="connsiteY224" fmla="*/ 1145740 h 1705557"/>
              <a:gd name="connsiteX225" fmla="*/ 8676965 w 10232859"/>
              <a:gd name="connsiteY225" fmla="*/ 1163463 h 1705557"/>
              <a:gd name="connsiteX226" fmla="*/ 8698944 w 10232859"/>
              <a:gd name="connsiteY226" fmla="*/ 1163453 h 1705557"/>
              <a:gd name="connsiteX227" fmla="*/ 8711456 w 10232859"/>
              <a:gd name="connsiteY227" fmla="*/ 1175731 h 1705557"/>
              <a:gd name="connsiteX228" fmla="*/ 8732793 w 10232859"/>
              <a:gd name="connsiteY228" fmla="*/ 1179486 h 1705557"/>
              <a:gd name="connsiteX229" fmla="*/ 8751897 w 10232859"/>
              <a:gd name="connsiteY229" fmla="*/ 1197400 h 1705557"/>
              <a:gd name="connsiteX230" fmla="*/ 8793564 w 10232859"/>
              <a:gd name="connsiteY230" fmla="*/ 1179086 h 1705557"/>
              <a:gd name="connsiteX231" fmla="*/ 8834270 w 10232859"/>
              <a:gd name="connsiteY231" fmla="*/ 1213138 h 1705557"/>
              <a:gd name="connsiteX232" fmla="*/ 8853872 w 10232859"/>
              <a:gd name="connsiteY232" fmla="*/ 1221228 h 1705557"/>
              <a:gd name="connsiteX233" fmla="*/ 8861901 w 10232859"/>
              <a:gd name="connsiteY233" fmla="*/ 1217889 h 1705557"/>
              <a:gd name="connsiteX234" fmla="*/ 8874168 w 10232859"/>
              <a:gd name="connsiteY234" fmla="*/ 1220481 h 1705557"/>
              <a:gd name="connsiteX235" fmla="*/ 8871123 w 10232859"/>
              <a:gd name="connsiteY235" fmla="*/ 1227674 h 1705557"/>
              <a:gd name="connsiteX236" fmla="*/ 8903537 w 10232859"/>
              <a:gd name="connsiteY236" fmla="*/ 1237102 h 1705557"/>
              <a:gd name="connsiteX237" fmla="*/ 8933767 w 10232859"/>
              <a:gd name="connsiteY237" fmla="*/ 1269882 h 1705557"/>
              <a:gd name="connsiteX238" fmla="*/ 8985765 w 10232859"/>
              <a:gd name="connsiteY238" fmla="*/ 1294178 h 1705557"/>
              <a:gd name="connsiteX239" fmla="*/ 9071444 w 10232859"/>
              <a:gd name="connsiteY239" fmla="*/ 1323819 h 1705557"/>
              <a:gd name="connsiteX240" fmla="*/ 9096711 w 10232859"/>
              <a:gd name="connsiteY240" fmla="*/ 1334291 h 1705557"/>
              <a:gd name="connsiteX241" fmla="*/ 9338853 w 10232859"/>
              <a:gd name="connsiteY241" fmla="*/ 1454560 h 1705557"/>
              <a:gd name="connsiteX242" fmla="*/ 9520814 w 10232859"/>
              <a:gd name="connsiteY242" fmla="*/ 1456341 h 1705557"/>
              <a:gd name="connsiteX243" fmla="*/ 9702271 w 10232859"/>
              <a:gd name="connsiteY243" fmla="*/ 1495067 h 1705557"/>
              <a:gd name="connsiteX244" fmla="*/ 9744273 w 10232859"/>
              <a:gd name="connsiteY244" fmla="*/ 1530026 h 1705557"/>
              <a:gd name="connsiteX245" fmla="*/ 9771903 w 10232859"/>
              <a:gd name="connsiteY245" fmla="*/ 1536548 h 1705557"/>
              <a:gd name="connsiteX246" fmla="*/ 9818565 w 10232859"/>
              <a:gd name="connsiteY246" fmla="*/ 1545059 h 1705557"/>
              <a:gd name="connsiteX247" fmla="*/ 9882202 w 10232859"/>
              <a:gd name="connsiteY247" fmla="*/ 1572402 h 1705557"/>
              <a:gd name="connsiteX248" fmla="*/ 10022025 w 10232859"/>
              <a:gd name="connsiteY248" fmla="*/ 1606210 h 1705557"/>
              <a:gd name="connsiteX249" fmla="*/ 10220406 w 10232859"/>
              <a:gd name="connsiteY249" fmla="*/ 1683519 h 1705557"/>
              <a:gd name="connsiteX250" fmla="*/ 10232859 w 10232859"/>
              <a:gd name="connsiteY250" fmla="*/ 1705557 h 1705557"/>
              <a:gd name="connsiteX251" fmla="*/ 0 w 10232859"/>
              <a:gd name="connsiteY251" fmla="*/ 1705557 h 1705557"/>
              <a:gd name="connsiteX252" fmla="*/ 0 w 10232859"/>
              <a:gd name="connsiteY252" fmla="*/ 28342 h 1705557"/>
              <a:gd name="connsiteX253" fmla="*/ 8097 w 10232859"/>
              <a:gd name="connsiteY253" fmla="*/ 30869 h 1705557"/>
              <a:gd name="connsiteX254" fmla="*/ 77128 w 10232859"/>
              <a:gd name="connsiteY254" fmla="*/ 13381 h 1705557"/>
              <a:gd name="connsiteX255" fmla="*/ 188338 w 10232859"/>
              <a:gd name="connsiteY255" fmla="*/ 11593 h 1705557"/>
              <a:gd name="connsiteX256" fmla="*/ 298809 w 10232859"/>
              <a:gd name="connsiteY256" fmla="*/ 12712 h 1705557"/>
              <a:gd name="connsiteX257" fmla="*/ 338985 w 10232859"/>
              <a:gd name="connsiteY257" fmla="*/ 14520 h 1705557"/>
              <a:gd name="connsiteX258" fmla="*/ 409815 w 10232859"/>
              <a:gd name="connsiteY258" fmla="*/ 11559 h 1705557"/>
              <a:gd name="connsiteX259" fmla="*/ 424169 w 10232859"/>
              <a:gd name="connsiteY259"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34545 w 10232859"/>
              <a:gd name="connsiteY128" fmla="*/ 276572 h 1705557"/>
              <a:gd name="connsiteX129" fmla="*/ 5297234 w 10232859"/>
              <a:gd name="connsiteY129" fmla="*/ 380929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090616 w 10232859"/>
              <a:gd name="connsiteY157" fmla="*/ 348731 h 1705557"/>
              <a:gd name="connsiteX158" fmla="*/ 6098056 w 10232859"/>
              <a:gd name="connsiteY158" fmla="*/ 351249 h 1705557"/>
              <a:gd name="connsiteX159" fmla="*/ 6098391 w 10232859"/>
              <a:gd name="connsiteY159" fmla="*/ 351119 h 1705557"/>
              <a:gd name="connsiteX160" fmla="*/ 6105063 w 10232859"/>
              <a:gd name="connsiteY160" fmla="*/ 353854 h 1705557"/>
              <a:gd name="connsiteX161" fmla="*/ 6135796 w 10232859"/>
              <a:gd name="connsiteY161" fmla="*/ 369657 h 1705557"/>
              <a:gd name="connsiteX162" fmla="*/ 6195166 w 10232859"/>
              <a:gd name="connsiteY162" fmla="*/ 366704 h 1705557"/>
              <a:gd name="connsiteX163" fmla="*/ 6216259 w 10232859"/>
              <a:gd name="connsiteY163" fmla="*/ 369879 h 1705557"/>
              <a:gd name="connsiteX164" fmla="*/ 6228331 w 10232859"/>
              <a:gd name="connsiteY164" fmla="*/ 370548 h 1705557"/>
              <a:gd name="connsiteX165" fmla="*/ 6229602 w 10232859"/>
              <a:gd name="connsiteY165" fmla="*/ 369928 h 1705557"/>
              <a:gd name="connsiteX166" fmla="*/ 6258988 w 10232859"/>
              <a:gd name="connsiteY166" fmla="*/ 385174 h 1705557"/>
              <a:gd name="connsiteX167" fmla="*/ 6264106 w 10232859"/>
              <a:gd name="connsiteY167" fmla="*/ 385655 h 1705557"/>
              <a:gd name="connsiteX168" fmla="*/ 6281703 w 10232859"/>
              <a:gd name="connsiteY168" fmla="*/ 397568 h 1705557"/>
              <a:gd name="connsiteX169" fmla="*/ 6291622 w 10232859"/>
              <a:gd name="connsiteY169" fmla="*/ 402669 h 1705557"/>
              <a:gd name="connsiteX170" fmla="*/ 6292712 w 10232859"/>
              <a:gd name="connsiteY170" fmla="*/ 406285 h 1705557"/>
              <a:gd name="connsiteX171" fmla="*/ 6308227 w 10232859"/>
              <a:gd name="connsiteY171" fmla="*/ 412710 h 1705557"/>
              <a:gd name="connsiteX172" fmla="*/ 6310656 w 10232859"/>
              <a:gd name="connsiteY172" fmla="*/ 412628 h 1705557"/>
              <a:gd name="connsiteX173" fmla="*/ 6321049 w 10232859"/>
              <a:gd name="connsiteY173" fmla="*/ 420978 h 1705557"/>
              <a:gd name="connsiteX174" fmla="*/ 6326853 w 10232859"/>
              <a:gd name="connsiteY174" fmla="*/ 431664 h 1705557"/>
              <a:gd name="connsiteX175" fmla="*/ 6467879 w 10232859"/>
              <a:gd name="connsiteY175" fmla="*/ 474762 h 1705557"/>
              <a:gd name="connsiteX176" fmla="*/ 6564351 w 10232859"/>
              <a:gd name="connsiteY176" fmla="*/ 544032 h 1705557"/>
              <a:gd name="connsiteX177" fmla="*/ 6641544 w 10232859"/>
              <a:gd name="connsiteY177" fmla="*/ 566599 h 1705557"/>
              <a:gd name="connsiteX178" fmla="*/ 6731052 w 10232859"/>
              <a:gd name="connsiteY178" fmla="*/ 578550 h 1705557"/>
              <a:gd name="connsiteX179" fmla="*/ 6858983 w 10232859"/>
              <a:gd name="connsiteY179" fmla="*/ 630237 h 1705557"/>
              <a:gd name="connsiteX180" fmla="*/ 6910661 w 10232859"/>
              <a:gd name="connsiteY180" fmla="*/ 641134 h 1705557"/>
              <a:gd name="connsiteX181" fmla="*/ 6944111 w 10232859"/>
              <a:gd name="connsiteY181" fmla="*/ 666016 h 1705557"/>
              <a:gd name="connsiteX182" fmla="*/ 6965771 w 10232859"/>
              <a:gd name="connsiteY182" fmla="*/ 666445 h 1705557"/>
              <a:gd name="connsiteX183" fmla="*/ 6969639 w 10232859"/>
              <a:gd name="connsiteY183" fmla="*/ 666351 h 1705557"/>
              <a:gd name="connsiteX184" fmla="*/ 6982242 w 10232859"/>
              <a:gd name="connsiteY184" fmla="*/ 669626 h 1705557"/>
              <a:gd name="connsiteX185" fmla="*/ 6989387 w 10232859"/>
              <a:gd name="connsiteY185" fmla="*/ 665988 h 1705557"/>
              <a:gd name="connsiteX186" fmla="*/ 7010930 w 10232859"/>
              <a:gd name="connsiteY186" fmla="*/ 667648 h 1705557"/>
              <a:gd name="connsiteX187" fmla="*/ 7033125 w 10232859"/>
              <a:gd name="connsiteY187" fmla="*/ 674950 h 1705557"/>
              <a:gd name="connsiteX188" fmla="*/ 7134461 w 10232859"/>
              <a:gd name="connsiteY188" fmla="*/ 714706 h 1705557"/>
              <a:gd name="connsiteX189" fmla="*/ 7197450 w 10232859"/>
              <a:gd name="connsiteY189" fmla="*/ 735608 h 1705557"/>
              <a:gd name="connsiteX190" fmla="*/ 7225084 w 10232859"/>
              <a:gd name="connsiteY190" fmla="*/ 739019 h 1705557"/>
              <a:gd name="connsiteX191" fmla="*/ 7261183 w 10232859"/>
              <a:gd name="connsiteY191" fmla="*/ 746827 h 1705557"/>
              <a:gd name="connsiteX192" fmla="*/ 7327760 w 10232859"/>
              <a:gd name="connsiteY192" fmla="*/ 757100 h 1705557"/>
              <a:gd name="connsiteX193" fmla="*/ 7412222 w 10232859"/>
              <a:gd name="connsiteY193" fmla="*/ 777001 h 1705557"/>
              <a:gd name="connsiteX194" fmla="*/ 7457904 w 10232859"/>
              <a:gd name="connsiteY194" fmla="*/ 810835 h 1705557"/>
              <a:gd name="connsiteX195" fmla="*/ 7465795 w 10232859"/>
              <a:gd name="connsiteY195" fmla="*/ 809112 h 1705557"/>
              <a:gd name="connsiteX196" fmla="*/ 7505046 w 10232859"/>
              <a:gd name="connsiteY196" fmla="*/ 823031 h 1705557"/>
              <a:gd name="connsiteX197" fmla="*/ 7623220 w 10232859"/>
              <a:gd name="connsiteY197" fmla="*/ 895034 h 1705557"/>
              <a:gd name="connsiteX198" fmla="*/ 7700458 w 10232859"/>
              <a:gd name="connsiteY198" fmla="*/ 921593 h 1705557"/>
              <a:gd name="connsiteX199" fmla="*/ 7730988 w 10232859"/>
              <a:gd name="connsiteY199" fmla="*/ 927270 h 1705557"/>
              <a:gd name="connsiteX200" fmla="*/ 7781942 w 10232859"/>
              <a:gd name="connsiteY200" fmla="*/ 937017 h 1705557"/>
              <a:gd name="connsiteX201" fmla="*/ 7827704 w 10232859"/>
              <a:gd name="connsiteY201" fmla="*/ 935072 h 1705557"/>
              <a:gd name="connsiteX202" fmla="*/ 7867270 w 10232859"/>
              <a:gd name="connsiteY202" fmla="*/ 946880 h 1705557"/>
              <a:gd name="connsiteX203" fmla="*/ 7866538 w 10232859"/>
              <a:gd name="connsiteY203" fmla="*/ 961559 h 1705557"/>
              <a:gd name="connsiteX204" fmla="*/ 7912084 w 10232859"/>
              <a:gd name="connsiteY204" fmla="*/ 970314 h 1705557"/>
              <a:gd name="connsiteX205" fmla="*/ 7982264 w 10232859"/>
              <a:gd name="connsiteY205" fmla="*/ 982287 h 1705557"/>
              <a:gd name="connsiteX206" fmla="*/ 7991272 w 10232859"/>
              <a:gd name="connsiteY206" fmla="*/ 987618 h 1705557"/>
              <a:gd name="connsiteX207" fmla="*/ 8006496 w 10232859"/>
              <a:gd name="connsiteY207" fmla="*/ 979353 h 1705557"/>
              <a:gd name="connsiteX208" fmla="*/ 8034497 w 10232859"/>
              <a:gd name="connsiteY208" fmla="*/ 978568 h 1705557"/>
              <a:gd name="connsiteX209" fmla="*/ 8150881 w 10232859"/>
              <a:gd name="connsiteY209" fmla="*/ 996925 h 1705557"/>
              <a:gd name="connsiteX210" fmla="*/ 8172106 w 10232859"/>
              <a:gd name="connsiteY210" fmla="*/ 997026 h 1705557"/>
              <a:gd name="connsiteX211" fmla="*/ 8196076 w 10232859"/>
              <a:gd name="connsiteY211" fmla="*/ 1006592 h 1705557"/>
              <a:gd name="connsiteX212" fmla="*/ 8247463 w 10232859"/>
              <a:gd name="connsiteY212" fmla="*/ 1022846 h 1705557"/>
              <a:gd name="connsiteX213" fmla="*/ 8279272 w 10232859"/>
              <a:gd name="connsiteY213" fmla="*/ 1039435 h 1705557"/>
              <a:gd name="connsiteX214" fmla="*/ 8289611 w 10232859"/>
              <a:gd name="connsiteY214" fmla="*/ 1035144 h 1705557"/>
              <a:gd name="connsiteX215" fmla="*/ 8311483 w 10232859"/>
              <a:gd name="connsiteY215" fmla="*/ 1035913 h 1705557"/>
              <a:gd name="connsiteX216" fmla="*/ 8399489 w 10232859"/>
              <a:gd name="connsiteY216" fmla="*/ 1055076 h 1705557"/>
              <a:gd name="connsiteX217" fmla="*/ 8415973 w 10232859"/>
              <a:gd name="connsiteY217" fmla="*/ 1056174 h 1705557"/>
              <a:gd name="connsiteX218" fmla="*/ 8433326 w 10232859"/>
              <a:gd name="connsiteY218" fmla="*/ 1064395 h 1705557"/>
              <a:gd name="connsiteX219" fmla="*/ 8502328 w 10232859"/>
              <a:gd name="connsiteY219" fmla="*/ 1098012 h 1705557"/>
              <a:gd name="connsiteX220" fmla="*/ 8534346 w 10232859"/>
              <a:gd name="connsiteY220" fmla="*/ 1113494 h 1705557"/>
              <a:gd name="connsiteX221" fmla="*/ 8534980 w 10232859"/>
              <a:gd name="connsiteY221" fmla="*/ 1117375 h 1705557"/>
              <a:gd name="connsiteX222" fmla="*/ 8544104 w 10232859"/>
              <a:gd name="connsiteY222" fmla="*/ 1114920 h 1705557"/>
              <a:gd name="connsiteX223" fmla="*/ 8567742 w 10232859"/>
              <a:gd name="connsiteY223" fmla="*/ 1124104 h 1705557"/>
              <a:gd name="connsiteX224" fmla="*/ 8633779 w 10232859"/>
              <a:gd name="connsiteY224" fmla="*/ 1145740 h 1705557"/>
              <a:gd name="connsiteX225" fmla="*/ 8676965 w 10232859"/>
              <a:gd name="connsiteY225" fmla="*/ 1163463 h 1705557"/>
              <a:gd name="connsiteX226" fmla="*/ 8698944 w 10232859"/>
              <a:gd name="connsiteY226" fmla="*/ 1163453 h 1705557"/>
              <a:gd name="connsiteX227" fmla="*/ 8711456 w 10232859"/>
              <a:gd name="connsiteY227" fmla="*/ 1175731 h 1705557"/>
              <a:gd name="connsiteX228" fmla="*/ 8732793 w 10232859"/>
              <a:gd name="connsiteY228" fmla="*/ 1179486 h 1705557"/>
              <a:gd name="connsiteX229" fmla="*/ 8751897 w 10232859"/>
              <a:gd name="connsiteY229" fmla="*/ 1197400 h 1705557"/>
              <a:gd name="connsiteX230" fmla="*/ 8793564 w 10232859"/>
              <a:gd name="connsiteY230" fmla="*/ 1179086 h 1705557"/>
              <a:gd name="connsiteX231" fmla="*/ 8834270 w 10232859"/>
              <a:gd name="connsiteY231" fmla="*/ 1213138 h 1705557"/>
              <a:gd name="connsiteX232" fmla="*/ 8853872 w 10232859"/>
              <a:gd name="connsiteY232" fmla="*/ 1221228 h 1705557"/>
              <a:gd name="connsiteX233" fmla="*/ 8861901 w 10232859"/>
              <a:gd name="connsiteY233" fmla="*/ 1217889 h 1705557"/>
              <a:gd name="connsiteX234" fmla="*/ 8874168 w 10232859"/>
              <a:gd name="connsiteY234" fmla="*/ 1220481 h 1705557"/>
              <a:gd name="connsiteX235" fmla="*/ 8871123 w 10232859"/>
              <a:gd name="connsiteY235" fmla="*/ 1227674 h 1705557"/>
              <a:gd name="connsiteX236" fmla="*/ 8903537 w 10232859"/>
              <a:gd name="connsiteY236" fmla="*/ 1237102 h 1705557"/>
              <a:gd name="connsiteX237" fmla="*/ 8933767 w 10232859"/>
              <a:gd name="connsiteY237" fmla="*/ 1269882 h 1705557"/>
              <a:gd name="connsiteX238" fmla="*/ 8985765 w 10232859"/>
              <a:gd name="connsiteY238" fmla="*/ 1294178 h 1705557"/>
              <a:gd name="connsiteX239" fmla="*/ 9071444 w 10232859"/>
              <a:gd name="connsiteY239" fmla="*/ 1323819 h 1705557"/>
              <a:gd name="connsiteX240" fmla="*/ 9096711 w 10232859"/>
              <a:gd name="connsiteY240" fmla="*/ 1334291 h 1705557"/>
              <a:gd name="connsiteX241" fmla="*/ 9338853 w 10232859"/>
              <a:gd name="connsiteY241" fmla="*/ 1454560 h 1705557"/>
              <a:gd name="connsiteX242" fmla="*/ 9520814 w 10232859"/>
              <a:gd name="connsiteY242" fmla="*/ 1456341 h 1705557"/>
              <a:gd name="connsiteX243" fmla="*/ 9702271 w 10232859"/>
              <a:gd name="connsiteY243" fmla="*/ 1495067 h 1705557"/>
              <a:gd name="connsiteX244" fmla="*/ 9744273 w 10232859"/>
              <a:gd name="connsiteY244" fmla="*/ 1530026 h 1705557"/>
              <a:gd name="connsiteX245" fmla="*/ 9771903 w 10232859"/>
              <a:gd name="connsiteY245" fmla="*/ 1536548 h 1705557"/>
              <a:gd name="connsiteX246" fmla="*/ 9818565 w 10232859"/>
              <a:gd name="connsiteY246" fmla="*/ 1545059 h 1705557"/>
              <a:gd name="connsiteX247" fmla="*/ 9882202 w 10232859"/>
              <a:gd name="connsiteY247" fmla="*/ 1572402 h 1705557"/>
              <a:gd name="connsiteX248" fmla="*/ 10022025 w 10232859"/>
              <a:gd name="connsiteY248" fmla="*/ 1606210 h 1705557"/>
              <a:gd name="connsiteX249" fmla="*/ 10220406 w 10232859"/>
              <a:gd name="connsiteY249" fmla="*/ 1683519 h 1705557"/>
              <a:gd name="connsiteX250" fmla="*/ 10232859 w 10232859"/>
              <a:gd name="connsiteY250" fmla="*/ 1705557 h 1705557"/>
              <a:gd name="connsiteX251" fmla="*/ 0 w 10232859"/>
              <a:gd name="connsiteY251" fmla="*/ 1705557 h 1705557"/>
              <a:gd name="connsiteX252" fmla="*/ 0 w 10232859"/>
              <a:gd name="connsiteY252" fmla="*/ 28342 h 1705557"/>
              <a:gd name="connsiteX253" fmla="*/ 8097 w 10232859"/>
              <a:gd name="connsiteY253" fmla="*/ 30869 h 1705557"/>
              <a:gd name="connsiteX254" fmla="*/ 77128 w 10232859"/>
              <a:gd name="connsiteY254" fmla="*/ 13381 h 1705557"/>
              <a:gd name="connsiteX255" fmla="*/ 188338 w 10232859"/>
              <a:gd name="connsiteY255" fmla="*/ 11593 h 1705557"/>
              <a:gd name="connsiteX256" fmla="*/ 298809 w 10232859"/>
              <a:gd name="connsiteY256" fmla="*/ 12712 h 1705557"/>
              <a:gd name="connsiteX257" fmla="*/ 338985 w 10232859"/>
              <a:gd name="connsiteY257" fmla="*/ 14520 h 1705557"/>
              <a:gd name="connsiteX258" fmla="*/ 409815 w 10232859"/>
              <a:gd name="connsiteY258" fmla="*/ 11559 h 1705557"/>
              <a:gd name="connsiteX259" fmla="*/ 424169 w 10232859"/>
              <a:gd name="connsiteY259"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334545 w 10232859"/>
              <a:gd name="connsiteY128" fmla="*/ 276572 h 1705557"/>
              <a:gd name="connsiteX129" fmla="*/ 5377862 w 10232859"/>
              <a:gd name="connsiteY129" fmla="*/ 306543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090616 w 10232859"/>
              <a:gd name="connsiteY157" fmla="*/ 348731 h 1705557"/>
              <a:gd name="connsiteX158" fmla="*/ 6098056 w 10232859"/>
              <a:gd name="connsiteY158" fmla="*/ 351249 h 1705557"/>
              <a:gd name="connsiteX159" fmla="*/ 6098391 w 10232859"/>
              <a:gd name="connsiteY159" fmla="*/ 351119 h 1705557"/>
              <a:gd name="connsiteX160" fmla="*/ 6105063 w 10232859"/>
              <a:gd name="connsiteY160" fmla="*/ 353854 h 1705557"/>
              <a:gd name="connsiteX161" fmla="*/ 6135796 w 10232859"/>
              <a:gd name="connsiteY161" fmla="*/ 369657 h 1705557"/>
              <a:gd name="connsiteX162" fmla="*/ 6195166 w 10232859"/>
              <a:gd name="connsiteY162" fmla="*/ 366704 h 1705557"/>
              <a:gd name="connsiteX163" fmla="*/ 6216259 w 10232859"/>
              <a:gd name="connsiteY163" fmla="*/ 369879 h 1705557"/>
              <a:gd name="connsiteX164" fmla="*/ 6228331 w 10232859"/>
              <a:gd name="connsiteY164" fmla="*/ 370548 h 1705557"/>
              <a:gd name="connsiteX165" fmla="*/ 6229602 w 10232859"/>
              <a:gd name="connsiteY165" fmla="*/ 369928 h 1705557"/>
              <a:gd name="connsiteX166" fmla="*/ 6258988 w 10232859"/>
              <a:gd name="connsiteY166" fmla="*/ 385174 h 1705557"/>
              <a:gd name="connsiteX167" fmla="*/ 6264106 w 10232859"/>
              <a:gd name="connsiteY167" fmla="*/ 385655 h 1705557"/>
              <a:gd name="connsiteX168" fmla="*/ 6281703 w 10232859"/>
              <a:gd name="connsiteY168" fmla="*/ 397568 h 1705557"/>
              <a:gd name="connsiteX169" fmla="*/ 6291622 w 10232859"/>
              <a:gd name="connsiteY169" fmla="*/ 402669 h 1705557"/>
              <a:gd name="connsiteX170" fmla="*/ 6292712 w 10232859"/>
              <a:gd name="connsiteY170" fmla="*/ 406285 h 1705557"/>
              <a:gd name="connsiteX171" fmla="*/ 6308227 w 10232859"/>
              <a:gd name="connsiteY171" fmla="*/ 412710 h 1705557"/>
              <a:gd name="connsiteX172" fmla="*/ 6310656 w 10232859"/>
              <a:gd name="connsiteY172" fmla="*/ 412628 h 1705557"/>
              <a:gd name="connsiteX173" fmla="*/ 6321049 w 10232859"/>
              <a:gd name="connsiteY173" fmla="*/ 420978 h 1705557"/>
              <a:gd name="connsiteX174" fmla="*/ 6326853 w 10232859"/>
              <a:gd name="connsiteY174" fmla="*/ 431664 h 1705557"/>
              <a:gd name="connsiteX175" fmla="*/ 6467879 w 10232859"/>
              <a:gd name="connsiteY175" fmla="*/ 474762 h 1705557"/>
              <a:gd name="connsiteX176" fmla="*/ 6564351 w 10232859"/>
              <a:gd name="connsiteY176" fmla="*/ 544032 h 1705557"/>
              <a:gd name="connsiteX177" fmla="*/ 6641544 w 10232859"/>
              <a:gd name="connsiteY177" fmla="*/ 566599 h 1705557"/>
              <a:gd name="connsiteX178" fmla="*/ 6731052 w 10232859"/>
              <a:gd name="connsiteY178" fmla="*/ 578550 h 1705557"/>
              <a:gd name="connsiteX179" fmla="*/ 6858983 w 10232859"/>
              <a:gd name="connsiteY179" fmla="*/ 630237 h 1705557"/>
              <a:gd name="connsiteX180" fmla="*/ 6910661 w 10232859"/>
              <a:gd name="connsiteY180" fmla="*/ 641134 h 1705557"/>
              <a:gd name="connsiteX181" fmla="*/ 6944111 w 10232859"/>
              <a:gd name="connsiteY181" fmla="*/ 666016 h 1705557"/>
              <a:gd name="connsiteX182" fmla="*/ 6965771 w 10232859"/>
              <a:gd name="connsiteY182" fmla="*/ 666445 h 1705557"/>
              <a:gd name="connsiteX183" fmla="*/ 6969639 w 10232859"/>
              <a:gd name="connsiteY183" fmla="*/ 666351 h 1705557"/>
              <a:gd name="connsiteX184" fmla="*/ 6982242 w 10232859"/>
              <a:gd name="connsiteY184" fmla="*/ 669626 h 1705557"/>
              <a:gd name="connsiteX185" fmla="*/ 6989387 w 10232859"/>
              <a:gd name="connsiteY185" fmla="*/ 665988 h 1705557"/>
              <a:gd name="connsiteX186" fmla="*/ 7010930 w 10232859"/>
              <a:gd name="connsiteY186" fmla="*/ 667648 h 1705557"/>
              <a:gd name="connsiteX187" fmla="*/ 7033125 w 10232859"/>
              <a:gd name="connsiteY187" fmla="*/ 674950 h 1705557"/>
              <a:gd name="connsiteX188" fmla="*/ 7134461 w 10232859"/>
              <a:gd name="connsiteY188" fmla="*/ 714706 h 1705557"/>
              <a:gd name="connsiteX189" fmla="*/ 7197450 w 10232859"/>
              <a:gd name="connsiteY189" fmla="*/ 735608 h 1705557"/>
              <a:gd name="connsiteX190" fmla="*/ 7225084 w 10232859"/>
              <a:gd name="connsiteY190" fmla="*/ 739019 h 1705557"/>
              <a:gd name="connsiteX191" fmla="*/ 7261183 w 10232859"/>
              <a:gd name="connsiteY191" fmla="*/ 746827 h 1705557"/>
              <a:gd name="connsiteX192" fmla="*/ 7327760 w 10232859"/>
              <a:gd name="connsiteY192" fmla="*/ 757100 h 1705557"/>
              <a:gd name="connsiteX193" fmla="*/ 7412222 w 10232859"/>
              <a:gd name="connsiteY193" fmla="*/ 777001 h 1705557"/>
              <a:gd name="connsiteX194" fmla="*/ 7457904 w 10232859"/>
              <a:gd name="connsiteY194" fmla="*/ 810835 h 1705557"/>
              <a:gd name="connsiteX195" fmla="*/ 7465795 w 10232859"/>
              <a:gd name="connsiteY195" fmla="*/ 809112 h 1705557"/>
              <a:gd name="connsiteX196" fmla="*/ 7505046 w 10232859"/>
              <a:gd name="connsiteY196" fmla="*/ 823031 h 1705557"/>
              <a:gd name="connsiteX197" fmla="*/ 7623220 w 10232859"/>
              <a:gd name="connsiteY197" fmla="*/ 895034 h 1705557"/>
              <a:gd name="connsiteX198" fmla="*/ 7700458 w 10232859"/>
              <a:gd name="connsiteY198" fmla="*/ 921593 h 1705557"/>
              <a:gd name="connsiteX199" fmla="*/ 7730988 w 10232859"/>
              <a:gd name="connsiteY199" fmla="*/ 927270 h 1705557"/>
              <a:gd name="connsiteX200" fmla="*/ 7781942 w 10232859"/>
              <a:gd name="connsiteY200" fmla="*/ 937017 h 1705557"/>
              <a:gd name="connsiteX201" fmla="*/ 7827704 w 10232859"/>
              <a:gd name="connsiteY201" fmla="*/ 935072 h 1705557"/>
              <a:gd name="connsiteX202" fmla="*/ 7867270 w 10232859"/>
              <a:gd name="connsiteY202" fmla="*/ 946880 h 1705557"/>
              <a:gd name="connsiteX203" fmla="*/ 7866538 w 10232859"/>
              <a:gd name="connsiteY203" fmla="*/ 961559 h 1705557"/>
              <a:gd name="connsiteX204" fmla="*/ 7912084 w 10232859"/>
              <a:gd name="connsiteY204" fmla="*/ 970314 h 1705557"/>
              <a:gd name="connsiteX205" fmla="*/ 7982264 w 10232859"/>
              <a:gd name="connsiteY205" fmla="*/ 982287 h 1705557"/>
              <a:gd name="connsiteX206" fmla="*/ 7991272 w 10232859"/>
              <a:gd name="connsiteY206" fmla="*/ 987618 h 1705557"/>
              <a:gd name="connsiteX207" fmla="*/ 8006496 w 10232859"/>
              <a:gd name="connsiteY207" fmla="*/ 979353 h 1705557"/>
              <a:gd name="connsiteX208" fmla="*/ 8034497 w 10232859"/>
              <a:gd name="connsiteY208" fmla="*/ 978568 h 1705557"/>
              <a:gd name="connsiteX209" fmla="*/ 8150881 w 10232859"/>
              <a:gd name="connsiteY209" fmla="*/ 996925 h 1705557"/>
              <a:gd name="connsiteX210" fmla="*/ 8172106 w 10232859"/>
              <a:gd name="connsiteY210" fmla="*/ 997026 h 1705557"/>
              <a:gd name="connsiteX211" fmla="*/ 8196076 w 10232859"/>
              <a:gd name="connsiteY211" fmla="*/ 1006592 h 1705557"/>
              <a:gd name="connsiteX212" fmla="*/ 8247463 w 10232859"/>
              <a:gd name="connsiteY212" fmla="*/ 1022846 h 1705557"/>
              <a:gd name="connsiteX213" fmla="*/ 8279272 w 10232859"/>
              <a:gd name="connsiteY213" fmla="*/ 1039435 h 1705557"/>
              <a:gd name="connsiteX214" fmla="*/ 8289611 w 10232859"/>
              <a:gd name="connsiteY214" fmla="*/ 1035144 h 1705557"/>
              <a:gd name="connsiteX215" fmla="*/ 8311483 w 10232859"/>
              <a:gd name="connsiteY215" fmla="*/ 1035913 h 1705557"/>
              <a:gd name="connsiteX216" fmla="*/ 8399489 w 10232859"/>
              <a:gd name="connsiteY216" fmla="*/ 1055076 h 1705557"/>
              <a:gd name="connsiteX217" fmla="*/ 8415973 w 10232859"/>
              <a:gd name="connsiteY217" fmla="*/ 1056174 h 1705557"/>
              <a:gd name="connsiteX218" fmla="*/ 8433326 w 10232859"/>
              <a:gd name="connsiteY218" fmla="*/ 1064395 h 1705557"/>
              <a:gd name="connsiteX219" fmla="*/ 8502328 w 10232859"/>
              <a:gd name="connsiteY219" fmla="*/ 1098012 h 1705557"/>
              <a:gd name="connsiteX220" fmla="*/ 8534346 w 10232859"/>
              <a:gd name="connsiteY220" fmla="*/ 1113494 h 1705557"/>
              <a:gd name="connsiteX221" fmla="*/ 8534980 w 10232859"/>
              <a:gd name="connsiteY221" fmla="*/ 1117375 h 1705557"/>
              <a:gd name="connsiteX222" fmla="*/ 8544104 w 10232859"/>
              <a:gd name="connsiteY222" fmla="*/ 1114920 h 1705557"/>
              <a:gd name="connsiteX223" fmla="*/ 8567742 w 10232859"/>
              <a:gd name="connsiteY223" fmla="*/ 1124104 h 1705557"/>
              <a:gd name="connsiteX224" fmla="*/ 8633779 w 10232859"/>
              <a:gd name="connsiteY224" fmla="*/ 1145740 h 1705557"/>
              <a:gd name="connsiteX225" fmla="*/ 8676965 w 10232859"/>
              <a:gd name="connsiteY225" fmla="*/ 1163463 h 1705557"/>
              <a:gd name="connsiteX226" fmla="*/ 8698944 w 10232859"/>
              <a:gd name="connsiteY226" fmla="*/ 1163453 h 1705557"/>
              <a:gd name="connsiteX227" fmla="*/ 8711456 w 10232859"/>
              <a:gd name="connsiteY227" fmla="*/ 1175731 h 1705557"/>
              <a:gd name="connsiteX228" fmla="*/ 8732793 w 10232859"/>
              <a:gd name="connsiteY228" fmla="*/ 1179486 h 1705557"/>
              <a:gd name="connsiteX229" fmla="*/ 8751897 w 10232859"/>
              <a:gd name="connsiteY229" fmla="*/ 1197400 h 1705557"/>
              <a:gd name="connsiteX230" fmla="*/ 8793564 w 10232859"/>
              <a:gd name="connsiteY230" fmla="*/ 1179086 h 1705557"/>
              <a:gd name="connsiteX231" fmla="*/ 8834270 w 10232859"/>
              <a:gd name="connsiteY231" fmla="*/ 1213138 h 1705557"/>
              <a:gd name="connsiteX232" fmla="*/ 8853872 w 10232859"/>
              <a:gd name="connsiteY232" fmla="*/ 1221228 h 1705557"/>
              <a:gd name="connsiteX233" fmla="*/ 8861901 w 10232859"/>
              <a:gd name="connsiteY233" fmla="*/ 1217889 h 1705557"/>
              <a:gd name="connsiteX234" fmla="*/ 8874168 w 10232859"/>
              <a:gd name="connsiteY234" fmla="*/ 1220481 h 1705557"/>
              <a:gd name="connsiteX235" fmla="*/ 8871123 w 10232859"/>
              <a:gd name="connsiteY235" fmla="*/ 1227674 h 1705557"/>
              <a:gd name="connsiteX236" fmla="*/ 8903537 w 10232859"/>
              <a:gd name="connsiteY236" fmla="*/ 1237102 h 1705557"/>
              <a:gd name="connsiteX237" fmla="*/ 8933767 w 10232859"/>
              <a:gd name="connsiteY237" fmla="*/ 1269882 h 1705557"/>
              <a:gd name="connsiteX238" fmla="*/ 8985765 w 10232859"/>
              <a:gd name="connsiteY238" fmla="*/ 1294178 h 1705557"/>
              <a:gd name="connsiteX239" fmla="*/ 9071444 w 10232859"/>
              <a:gd name="connsiteY239" fmla="*/ 1323819 h 1705557"/>
              <a:gd name="connsiteX240" fmla="*/ 9096711 w 10232859"/>
              <a:gd name="connsiteY240" fmla="*/ 1334291 h 1705557"/>
              <a:gd name="connsiteX241" fmla="*/ 9338853 w 10232859"/>
              <a:gd name="connsiteY241" fmla="*/ 1454560 h 1705557"/>
              <a:gd name="connsiteX242" fmla="*/ 9520814 w 10232859"/>
              <a:gd name="connsiteY242" fmla="*/ 1456341 h 1705557"/>
              <a:gd name="connsiteX243" fmla="*/ 9702271 w 10232859"/>
              <a:gd name="connsiteY243" fmla="*/ 1495067 h 1705557"/>
              <a:gd name="connsiteX244" fmla="*/ 9744273 w 10232859"/>
              <a:gd name="connsiteY244" fmla="*/ 1530026 h 1705557"/>
              <a:gd name="connsiteX245" fmla="*/ 9771903 w 10232859"/>
              <a:gd name="connsiteY245" fmla="*/ 1536548 h 1705557"/>
              <a:gd name="connsiteX246" fmla="*/ 9818565 w 10232859"/>
              <a:gd name="connsiteY246" fmla="*/ 1545059 h 1705557"/>
              <a:gd name="connsiteX247" fmla="*/ 9882202 w 10232859"/>
              <a:gd name="connsiteY247" fmla="*/ 1572402 h 1705557"/>
              <a:gd name="connsiteX248" fmla="*/ 10022025 w 10232859"/>
              <a:gd name="connsiteY248" fmla="*/ 1606210 h 1705557"/>
              <a:gd name="connsiteX249" fmla="*/ 10220406 w 10232859"/>
              <a:gd name="connsiteY249" fmla="*/ 1683519 h 1705557"/>
              <a:gd name="connsiteX250" fmla="*/ 10232859 w 10232859"/>
              <a:gd name="connsiteY250" fmla="*/ 1705557 h 1705557"/>
              <a:gd name="connsiteX251" fmla="*/ 0 w 10232859"/>
              <a:gd name="connsiteY251" fmla="*/ 1705557 h 1705557"/>
              <a:gd name="connsiteX252" fmla="*/ 0 w 10232859"/>
              <a:gd name="connsiteY252" fmla="*/ 28342 h 1705557"/>
              <a:gd name="connsiteX253" fmla="*/ 8097 w 10232859"/>
              <a:gd name="connsiteY253" fmla="*/ 30869 h 1705557"/>
              <a:gd name="connsiteX254" fmla="*/ 77128 w 10232859"/>
              <a:gd name="connsiteY254" fmla="*/ 13381 h 1705557"/>
              <a:gd name="connsiteX255" fmla="*/ 188338 w 10232859"/>
              <a:gd name="connsiteY255" fmla="*/ 11593 h 1705557"/>
              <a:gd name="connsiteX256" fmla="*/ 298809 w 10232859"/>
              <a:gd name="connsiteY256" fmla="*/ 12712 h 1705557"/>
              <a:gd name="connsiteX257" fmla="*/ 338985 w 10232859"/>
              <a:gd name="connsiteY257" fmla="*/ 14520 h 1705557"/>
              <a:gd name="connsiteX258" fmla="*/ 409815 w 10232859"/>
              <a:gd name="connsiteY258" fmla="*/ 11559 h 1705557"/>
              <a:gd name="connsiteX259" fmla="*/ 424169 w 10232859"/>
              <a:gd name="connsiteY259"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77862 w 10232859"/>
              <a:gd name="connsiteY129" fmla="*/ 306543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090616 w 10232859"/>
              <a:gd name="connsiteY157" fmla="*/ 348731 h 1705557"/>
              <a:gd name="connsiteX158" fmla="*/ 6098056 w 10232859"/>
              <a:gd name="connsiteY158" fmla="*/ 351249 h 1705557"/>
              <a:gd name="connsiteX159" fmla="*/ 6098391 w 10232859"/>
              <a:gd name="connsiteY159" fmla="*/ 351119 h 1705557"/>
              <a:gd name="connsiteX160" fmla="*/ 6105063 w 10232859"/>
              <a:gd name="connsiteY160" fmla="*/ 353854 h 1705557"/>
              <a:gd name="connsiteX161" fmla="*/ 6135796 w 10232859"/>
              <a:gd name="connsiteY161" fmla="*/ 369657 h 1705557"/>
              <a:gd name="connsiteX162" fmla="*/ 6195166 w 10232859"/>
              <a:gd name="connsiteY162" fmla="*/ 366704 h 1705557"/>
              <a:gd name="connsiteX163" fmla="*/ 6216259 w 10232859"/>
              <a:gd name="connsiteY163" fmla="*/ 369879 h 1705557"/>
              <a:gd name="connsiteX164" fmla="*/ 6228331 w 10232859"/>
              <a:gd name="connsiteY164" fmla="*/ 370548 h 1705557"/>
              <a:gd name="connsiteX165" fmla="*/ 6229602 w 10232859"/>
              <a:gd name="connsiteY165" fmla="*/ 369928 h 1705557"/>
              <a:gd name="connsiteX166" fmla="*/ 6258988 w 10232859"/>
              <a:gd name="connsiteY166" fmla="*/ 385174 h 1705557"/>
              <a:gd name="connsiteX167" fmla="*/ 6264106 w 10232859"/>
              <a:gd name="connsiteY167" fmla="*/ 385655 h 1705557"/>
              <a:gd name="connsiteX168" fmla="*/ 6281703 w 10232859"/>
              <a:gd name="connsiteY168" fmla="*/ 397568 h 1705557"/>
              <a:gd name="connsiteX169" fmla="*/ 6291622 w 10232859"/>
              <a:gd name="connsiteY169" fmla="*/ 402669 h 1705557"/>
              <a:gd name="connsiteX170" fmla="*/ 6292712 w 10232859"/>
              <a:gd name="connsiteY170" fmla="*/ 406285 h 1705557"/>
              <a:gd name="connsiteX171" fmla="*/ 6308227 w 10232859"/>
              <a:gd name="connsiteY171" fmla="*/ 412710 h 1705557"/>
              <a:gd name="connsiteX172" fmla="*/ 6310656 w 10232859"/>
              <a:gd name="connsiteY172" fmla="*/ 412628 h 1705557"/>
              <a:gd name="connsiteX173" fmla="*/ 6321049 w 10232859"/>
              <a:gd name="connsiteY173" fmla="*/ 420978 h 1705557"/>
              <a:gd name="connsiteX174" fmla="*/ 6326853 w 10232859"/>
              <a:gd name="connsiteY174" fmla="*/ 431664 h 1705557"/>
              <a:gd name="connsiteX175" fmla="*/ 6467879 w 10232859"/>
              <a:gd name="connsiteY175" fmla="*/ 474762 h 1705557"/>
              <a:gd name="connsiteX176" fmla="*/ 6564351 w 10232859"/>
              <a:gd name="connsiteY176" fmla="*/ 544032 h 1705557"/>
              <a:gd name="connsiteX177" fmla="*/ 6641544 w 10232859"/>
              <a:gd name="connsiteY177" fmla="*/ 566599 h 1705557"/>
              <a:gd name="connsiteX178" fmla="*/ 6731052 w 10232859"/>
              <a:gd name="connsiteY178" fmla="*/ 578550 h 1705557"/>
              <a:gd name="connsiteX179" fmla="*/ 6858983 w 10232859"/>
              <a:gd name="connsiteY179" fmla="*/ 630237 h 1705557"/>
              <a:gd name="connsiteX180" fmla="*/ 6910661 w 10232859"/>
              <a:gd name="connsiteY180" fmla="*/ 641134 h 1705557"/>
              <a:gd name="connsiteX181" fmla="*/ 6944111 w 10232859"/>
              <a:gd name="connsiteY181" fmla="*/ 666016 h 1705557"/>
              <a:gd name="connsiteX182" fmla="*/ 6965771 w 10232859"/>
              <a:gd name="connsiteY182" fmla="*/ 666445 h 1705557"/>
              <a:gd name="connsiteX183" fmla="*/ 6969639 w 10232859"/>
              <a:gd name="connsiteY183" fmla="*/ 666351 h 1705557"/>
              <a:gd name="connsiteX184" fmla="*/ 6982242 w 10232859"/>
              <a:gd name="connsiteY184" fmla="*/ 669626 h 1705557"/>
              <a:gd name="connsiteX185" fmla="*/ 6989387 w 10232859"/>
              <a:gd name="connsiteY185" fmla="*/ 665988 h 1705557"/>
              <a:gd name="connsiteX186" fmla="*/ 7010930 w 10232859"/>
              <a:gd name="connsiteY186" fmla="*/ 667648 h 1705557"/>
              <a:gd name="connsiteX187" fmla="*/ 7033125 w 10232859"/>
              <a:gd name="connsiteY187" fmla="*/ 674950 h 1705557"/>
              <a:gd name="connsiteX188" fmla="*/ 7134461 w 10232859"/>
              <a:gd name="connsiteY188" fmla="*/ 714706 h 1705557"/>
              <a:gd name="connsiteX189" fmla="*/ 7197450 w 10232859"/>
              <a:gd name="connsiteY189" fmla="*/ 735608 h 1705557"/>
              <a:gd name="connsiteX190" fmla="*/ 7225084 w 10232859"/>
              <a:gd name="connsiteY190" fmla="*/ 739019 h 1705557"/>
              <a:gd name="connsiteX191" fmla="*/ 7261183 w 10232859"/>
              <a:gd name="connsiteY191" fmla="*/ 746827 h 1705557"/>
              <a:gd name="connsiteX192" fmla="*/ 7327760 w 10232859"/>
              <a:gd name="connsiteY192" fmla="*/ 757100 h 1705557"/>
              <a:gd name="connsiteX193" fmla="*/ 7412222 w 10232859"/>
              <a:gd name="connsiteY193" fmla="*/ 777001 h 1705557"/>
              <a:gd name="connsiteX194" fmla="*/ 7457904 w 10232859"/>
              <a:gd name="connsiteY194" fmla="*/ 810835 h 1705557"/>
              <a:gd name="connsiteX195" fmla="*/ 7465795 w 10232859"/>
              <a:gd name="connsiteY195" fmla="*/ 809112 h 1705557"/>
              <a:gd name="connsiteX196" fmla="*/ 7505046 w 10232859"/>
              <a:gd name="connsiteY196" fmla="*/ 823031 h 1705557"/>
              <a:gd name="connsiteX197" fmla="*/ 7623220 w 10232859"/>
              <a:gd name="connsiteY197" fmla="*/ 895034 h 1705557"/>
              <a:gd name="connsiteX198" fmla="*/ 7700458 w 10232859"/>
              <a:gd name="connsiteY198" fmla="*/ 921593 h 1705557"/>
              <a:gd name="connsiteX199" fmla="*/ 7730988 w 10232859"/>
              <a:gd name="connsiteY199" fmla="*/ 927270 h 1705557"/>
              <a:gd name="connsiteX200" fmla="*/ 7781942 w 10232859"/>
              <a:gd name="connsiteY200" fmla="*/ 937017 h 1705557"/>
              <a:gd name="connsiteX201" fmla="*/ 7827704 w 10232859"/>
              <a:gd name="connsiteY201" fmla="*/ 935072 h 1705557"/>
              <a:gd name="connsiteX202" fmla="*/ 7867270 w 10232859"/>
              <a:gd name="connsiteY202" fmla="*/ 946880 h 1705557"/>
              <a:gd name="connsiteX203" fmla="*/ 7866538 w 10232859"/>
              <a:gd name="connsiteY203" fmla="*/ 961559 h 1705557"/>
              <a:gd name="connsiteX204" fmla="*/ 7912084 w 10232859"/>
              <a:gd name="connsiteY204" fmla="*/ 970314 h 1705557"/>
              <a:gd name="connsiteX205" fmla="*/ 7982264 w 10232859"/>
              <a:gd name="connsiteY205" fmla="*/ 982287 h 1705557"/>
              <a:gd name="connsiteX206" fmla="*/ 7991272 w 10232859"/>
              <a:gd name="connsiteY206" fmla="*/ 987618 h 1705557"/>
              <a:gd name="connsiteX207" fmla="*/ 8006496 w 10232859"/>
              <a:gd name="connsiteY207" fmla="*/ 979353 h 1705557"/>
              <a:gd name="connsiteX208" fmla="*/ 8034497 w 10232859"/>
              <a:gd name="connsiteY208" fmla="*/ 978568 h 1705557"/>
              <a:gd name="connsiteX209" fmla="*/ 8150881 w 10232859"/>
              <a:gd name="connsiteY209" fmla="*/ 996925 h 1705557"/>
              <a:gd name="connsiteX210" fmla="*/ 8172106 w 10232859"/>
              <a:gd name="connsiteY210" fmla="*/ 997026 h 1705557"/>
              <a:gd name="connsiteX211" fmla="*/ 8196076 w 10232859"/>
              <a:gd name="connsiteY211" fmla="*/ 1006592 h 1705557"/>
              <a:gd name="connsiteX212" fmla="*/ 8247463 w 10232859"/>
              <a:gd name="connsiteY212" fmla="*/ 1022846 h 1705557"/>
              <a:gd name="connsiteX213" fmla="*/ 8279272 w 10232859"/>
              <a:gd name="connsiteY213" fmla="*/ 1039435 h 1705557"/>
              <a:gd name="connsiteX214" fmla="*/ 8289611 w 10232859"/>
              <a:gd name="connsiteY214" fmla="*/ 1035144 h 1705557"/>
              <a:gd name="connsiteX215" fmla="*/ 8311483 w 10232859"/>
              <a:gd name="connsiteY215" fmla="*/ 1035913 h 1705557"/>
              <a:gd name="connsiteX216" fmla="*/ 8399489 w 10232859"/>
              <a:gd name="connsiteY216" fmla="*/ 1055076 h 1705557"/>
              <a:gd name="connsiteX217" fmla="*/ 8415973 w 10232859"/>
              <a:gd name="connsiteY217" fmla="*/ 1056174 h 1705557"/>
              <a:gd name="connsiteX218" fmla="*/ 8433326 w 10232859"/>
              <a:gd name="connsiteY218" fmla="*/ 1064395 h 1705557"/>
              <a:gd name="connsiteX219" fmla="*/ 8502328 w 10232859"/>
              <a:gd name="connsiteY219" fmla="*/ 1098012 h 1705557"/>
              <a:gd name="connsiteX220" fmla="*/ 8534346 w 10232859"/>
              <a:gd name="connsiteY220" fmla="*/ 1113494 h 1705557"/>
              <a:gd name="connsiteX221" fmla="*/ 8534980 w 10232859"/>
              <a:gd name="connsiteY221" fmla="*/ 1117375 h 1705557"/>
              <a:gd name="connsiteX222" fmla="*/ 8544104 w 10232859"/>
              <a:gd name="connsiteY222" fmla="*/ 1114920 h 1705557"/>
              <a:gd name="connsiteX223" fmla="*/ 8567742 w 10232859"/>
              <a:gd name="connsiteY223" fmla="*/ 1124104 h 1705557"/>
              <a:gd name="connsiteX224" fmla="*/ 8633779 w 10232859"/>
              <a:gd name="connsiteY224" fmla="*/ 1145740 h 1705557"/>
              <a:gd name="connsiteX225" fmla="*/ 8676965 w 10232859"/>
              <a:gd name="connsiteY225" fmla="*/ 1163463 h 1705557"/>
              <a:gd name="connsiteX226" fmla="*/ 8698944 w 10232859"/>
              <a:gd name="connsiteY226" fmla="*/ 1163453 h 1705557"/>
              <a:gd name="connsiteX227" fmla="*/ 8711456 w 10232859"/>
              <a:gd name="connsiteY227" fmla="*/ 1175731 h 1705557"/>
              <a:gd name="connsiteX228" fmla="*/ 8732793 w 10232859"/>
              <a:gd name="connsiteY228" fmla="*/ 1179486 h 1705557"/>
              <a:gd name="connsiteX229" fmla="*/ 8751897 w 10232859"/>
              <a:gd name="connsiteY229" fmla="*/ 1197400 h 1705557"/>
              <a:gd name="connsiteX230" fmla="*/ 8793564 w 10232859"/>
              <a:gd name="connsiteY230" fmla="*/ 1179086 h 1705557"/>
              <a:gd name="connsiteX231" fmla="*/ 8834270 w 10232859"/>
              <a:gd name="connsiteY231" fmla="*/ 1213138 h 1705557"/>
              <a:gd name="connsiteX232" fmla="*/ 8853872 w 10232859"/>
              <a:gd name="connsiteY232" fmla="*/ 1221228 h 1705557"/>
              <a:gd name="connsiteX233" fmla="*/ 8861901 w 10232859"/>
              <a:gd name="connsiteY233" fmla="*/ 1217889 h 1705557"/>
              <a:gd name="connsiteX234" fmla="*/ 8874168 w 10232859"/>
              <a:gd name="connsiteY234" fmla="*/ 1220481 h 1705557"/>
              <a:gd name="connsiteX235" fmla="*/ 8871123 w 10232859"/>
              <a:gd name="connsiteY235" fmla="*/ 1227674 h 1705557"/>
              <a:gd name="connsiteX236" fmla="*/ 8903537 w 10232859"/>
              <a:gd name="connsiteY236" fmla="*/ 1237102 h 1705557"/>
              <a:gd name="connsiteX237" fmla="*/ 8933767 w 10232859"/>
              <a:gd name="connsiteY237" fmla="*/ 1269882 h 1705557"/>
              <a:gd name="connsiteX238" fmla="*/ 8985765 w 10232859"/>
              <a:gd name="connsiteY238" fmla="*/ 1294178 h 1705557"/>
              <a:gd name="connsiteX239" fmla="*/ 9071444 w 10232859"/>
              <a:gd name="connsiteY239" fmla="*/ 1323819 h 1705557"/>
              <a:gd name="connsiteX240" fmla="*/ 9096711 w 10232859"/>
              <a:gd name="connsiteY240" fmla="*/ 1334291 h 1705557"/>
              <a:gd name="connsiteX241" fmla="*/ 9338853 w 10232859"/>
              <a:gd name="connsiteY241" fmla="*/ 1454560 h 1705557"/>
              <a:gd name="connsiteX242" fmla="*/ 9520814 w 10232859"/>
              <a:gd name="connsiteY242" fmla="*/ 1456341 h 1705557"/>
              <a:gd name="connsiteX243" fmla="*/ 9702271 w 10232859"/>
              <a:gd name="connsiteY243" fmla="*/ 1495067 h 1705557"/>
              <a:gd name="connsiteX244" fmla="*/ 9744273 w 10232859"/>
              <a:gd name="connsiteY244" fmla="*/ 1530026 h 1705557"/>
              <a:gd name="connsiteX245" fmla="*/ 9771903 w 10232859"/>
              <a:gd name="connsiteY245" fmla="*/ 1536548 h 1705557"/>
              <a:gd name="connsiteX246" fmla="*/ 9818565 w 10232859"/>
              <a:gd name="connsiteY246" fmla="*/ 1545059 h 1705557"/>
              <a:gd name="connsiteX247" fmla="*/ 9882202 w 10232859"/>
              <a:gd name="connsiteY247" fmla="*/ 1572402 h 1705557"/>
              <a:gd name="connsiteX248" fmla="*/ 10022025 w 10232859"/>
              <a:gd name="connsiteY248" fmla="*/ 1606210 h 1705557"/>
              <a:gd name="connsiteX249" fmla="*/ 10220406 w 10232859"/>
              <a:gd name="connsiteY249" fmla="*/ 1683519 h 1705557"/>
              <a:gd name="connsiteX250" fmla="*/ 10232859 w 10232859"/>
              <a:gd name="connsiteY250" fmla="*/ 1705557 h 1705557"/>
              <a:gd name="connsiteX251" fmla="*/ 0 w 10232859"/>
              <a:gd name="connsiteY251" fmla="*/ 1705557 h 1705557"/>
              <a:gd name="connsiteX252" fmla="*/ 0 w 10232859"/>
              <a:gd name="connsiteY252" fmla="*/ 28342 h 1705557"/>
              <a:gd name="connsiteX253" fmla="*/ 8097 w 10232859"/>
              <a:gd name="connsiteY253" fmla="*/ 30869 h 1705557"/>
              <a:gd name="connsiteX254" fmla="*/ 77128 w 10232859"/>
              <a:gd name="connsiteY254" fmla="*/ 13381 h 1705557"/>
              <a:gd name="connsiteX255" fmla="*/ 188338 w 10232859"/>
              <a:gd name="connsiteY255" fmla="*/ 11593 h 1705557"/>
              <a:gd name="connsiteX256" fmla="*/ 298809 w 10232859"/>
              <a:gd name="connsiteY256" fmla="*/ 12712 h 1705557"/>
              <a:gd name="connsiteX257" fmla="*/ 338985 w 10232859"/>
              <a:gd name="connsiteY257" fmla="*/ 14520 h 1705557"/>
              <a:gd name="connsiteX258" fmla="*/ 409815 w 10232859"/>
              <a:gd name="connsiteY258" fmla="*/ 11559 h 1705557"/>
              <a:gd name="connsiteX259" fmla="*/ 424169 w 10232859"/>
              <a:gd name="connsiteY259"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090616 w 10232859"/>
              <a:gd name="connsiteY157" fmla="*/ 348731 h 1705557"/>
              <a:gd name="connsiteX158" fmla="*/ 6098056 w 10232859"/>
              <a:gd name="connsiteY158" fmla="*/ 351249 h 1705557"/>
              <a:gd name="connsiteX159" fmla="*/ 6098391 w 10232859"/>
              <a:gd name="connsiteY159" fmla="*/ 351119 h 1705557"/>
              <a:gd name="connsiteX160" fmla="*/ 6105063 w 10232859"/>
              <a:gd name="connsiteY160" fmla="*/ 353854 h 1705557"/>
              <a:gd name="connsiteX161" fmla="*/ 6135796 w 10232859"/>
              <a:gd name="connsiteY161" fmla="*/ 369657 h 1705557"/>
              <a:gd name="connsiteX162" fmla="*/ 6195166 w 10232859"/>
              <a:gd name="connsiteY162" fmla="*/ 366704 h 1705557"/>
              <a:gd name="connsiteX163" fmla="*/ 6216259 w 10232859"/>
              <a:gd name="connsiteY163" fmla="*/ 369879 h 1705557"/>
              <a:gd name="connsiteX164" fmla="*/ 6228331 w 10232859"/>
              <a:gd name="connsiteY164" fmla="*/ 370548 h 1705557"/>
              <a:gd name="connsiteX165" fmla="*/ 6229602 w 10232859"/>
              <a:gd name="connsiteY165" fmla="*/ 369928 h 1705557"/>
              <a:gd name="connsiteX166" fmla="*/ 6258988 w 10232859"/>
              <a:gd name="connsiteY166" fmla="*/ 385174 h 1705557"/>
              <a:gd name="connsiteX167" fmla="*/ 6264106 w 10232859"/>
              <a:gd name="connsiteY167" fmla="*/ 385655 h 1705557"/>
              <a:gd name="connsiteX168" fmla="*/ 6281703 w 10232859"/>
              <a:gd name="connsiteY168" fmla="*/ 397568 h 1705557"/>
              <a:gd name="connsiteX169" fmla="*/ 6291622 w 10232859"/>
              <a:gd name="connsiteY169" fmla="*/ 402669 h 1705557"/>
              <a:gd name="connsiteX170" fmla="*/ 6292712 w 10232859"/>
              <a:gd name="connsiteY170" fmla="*/ 406285 h 1705557"/>
              <a:gd name="connsiteX171" fmla="*/ 6308227 w 10232859"/>
              <a:gd name="connsiteY171" fmla="*/ 412710 h 1705557"/>
              <a:gd name="connsiteX172" fmla="*/ 6310656 w 10232859"/>
              <a:gd name="connsiteY172" fmla="*/ 412628 h 1705557"/>
              <a:gd name="connsiteX173" fmla="*/ 6321049 w 10232859"/>
              <a:gd name="connsiteY173" fmla="*/ 420978 h 1705557"/>
              <a:gd name="connsiteX174" fmla="*/ 6326853 w 10232859"/>
              <a:gd name="connsiteY174" fmla="*/ 431664 h 1705557"/>
              <a:gd name="connsiteX175" fmla="*/ 6467879 w 10232859"/>
              <a:gd name="connsiteY175" fmla="*/ 474762 h 1705557"/>
              <a:gd name="connsiteX176" fmla="*/ 6564351 w 10232859"/>
              <a:gd name="connsiteY176" fmla="*/ 544032 h 1705557"/>
              <a:gd name="connsiteX177" fmla="*/ 6641544 w 10232859"/>
              <a:gd name="connsiteY177" fmla="*/ 566599 h 1705557"/>
              <a:gd name="connsiteX178" fmla="*/ 6731052 w 10232859"/>
              <a:gd name="connsiteY178" fmla="*/ 578550 h 1705557"/>
              <a:gd name="connsiteX179" fmla="*/ 6858983 w 10232859"/>
              <a:gd name="connsiteY179" fmla="*/ 630237 h 1705557"/>
              <a:gd name="connsiteX180" fmla="*/ 6910661 w 10232859"/>
              <a:gd name="connsiteY180" fmla="*/ 641134 h 1705557"/>
              <a:gd name="connsiteX181" fmla="*/ 6944111 w 10232859"/>
              <a:gd name="connsiteY181" fmla="*/ 666016 h 1705557"/>
              <a:gd name="connsiteX182" fmla="*/ 6965771 w 10232859"/>
              <a:gd name="connsiteY182" fmla="*/ 666445 h 1705557"/>
              <a:gd name="connsiteX183" fmla="*/ 6969639 w 10232859"/>
              <a:gd name="connsiteY183" fmla="*/ 666351 h 1705557"/>
              <a:gd name="connsiteX184" fmla="*/ 6982242 w 10232859"/>
              <a:gd name="connsiteY184" fmla="*/ 669626 h 1705557"/>
              <a:gd name="connsiteX185" fmla="*/ 6989387 w 10232859"/>
              <a:gd name="connsiteY185" fmla="*/ 665988 h 1705557"/>
              <a:gd name="connsiteX186" fmla="*/ 7010930 w 10232859"/>
              <a:gd name="connsiteY186" fmla="*/ 667648 h 1705557"/>
              <a:gd name="connsiteX187" fmla="*/ 7033125 w 10232859"/>
              <a:gd name="connsiteY187" fmla="*/ 674950 h 1705557"/>
              <a:gd name="connsiteX188" fmla="*/ 7134461 w 10232859"/>
              <a:gd name="connsiteY188" fmla="*/ 714706 h 1705557"/>
              <a:gd name="connsiteX189" fmla="*/ 7197450 w 10232859"/>
              <a:gd name="connsiteY189" fmla="*/ 735608 h 1705557"/>
              <a:gd name="connsiteX190" fmla="*/ 7225084 w 10232859"/>
              <a:gd name="connsiteY190" fmla="*/ 739019 h 1705557"/>
              <a:gd name="connsiteX191" fmla="*/ 7261183 w 10232859"/>
              <a:gd name="connsiteY191" fmla="*/ 746827 h 1705557"/>
              <a:gd name="connsiteX192" fmla="*/ 7327760 w 10232859"/>
              <a:gd name="connsiteY192" fmla="*/ 757100 h 1705557"/>
              <a:gd name="connsiteX193" fmla="*/ 7412222 w 10232859"/>
              <a:gd name="connsiteY193" fmla="*/ 777001 h 1705557"/>
              <a:gd name="connsiteX194" fmla="*/ 7457904 w 10232859"/>
              <a:gd name="connsiteY194" fmla="*/ 810835 h 1705557"/>
              <a:gd name="connsiteX195" fmla="*/ 7465795 w 10232859"/>
              <a:gd name="connsiteY195" fmla="*/ 809112 h 1705557"/>
              <a:gd name="connsiteX196" fmla="*/ 7505046 w 10232859"/>
              <a:gd name="connsiteY196" fmla="*/ 823031 h 1705557"/>
              <a:gd name="connsiteX197" fmla="*/ 7623220 w 10232859"/>
              <a:gd name="connsiteY197" fmla="*/ 895034 h 1705557"/>
              <a:gd name="connsiteX198" fmla="*/ 7700458 w 10232859"/>
              <a:gd name="connsiteY198" fmla="*/ 921593 h 1705557"/>
              <a:gd name="connsiteX199" fmla="*/ 7730988 w 10232859"/>
              <a:gd name="connsiteY199" fmla="*/ 927270 h 1705557"/>
              <a:gd name="connsiteX200" fmla="*/ 7781942 w 10232859"/>
              <a:gd name="connsiteY200" fmla="*/ 937017 h 1705557"/>
              <a:gd name="connsiteX201" fmla="*/ 7827704 w 10232859"/>
              <a:gd name="connsiteY201" fmla="*/ 935072 h 1705557"/>
              <a:gd name="connsiteX202" fmla="*/ 7867270 w 10232859"/>
              <a:gd name="connsiteY202" fmla="*/ 946880 h 1705557"/>
              <a:gd name="connsiteX203" fmla="*/ 7866538 w 10232859"/>
              <a:gd name="connsiteY203" fmla="*/ 961559 h 1705557"/>
              <a:gd name="connsiteX204" fmla="*/ 7912084 w 10232859"/>
              <a:gd name="connsiteY204" fmla="*/ 970314 h 1705557"/>
              <a:gd name="connsiteX205" fmla="*/ 7982264 w 10232859"/>
              <a:gd name="connsiteY205" fmla="*/ 982287 h 1705557"/>
              <a:gd name="connsiteX206" fmla="*/ 7991272 w 10232859"/>
              <a:gd name="connsiteY206" fmla="*/ 987618 h 1705557"/>
              <a:gd name="connsiteX207" fmla="*/ 8006496 w 10232859"/>
              <a:gd name="connsiteY207" fmla="*/ 979353 h 1705557"/>
              <a:gd name="connsiteX208" fmla="*/ 8034497 w 10232859"/>
              <a:gd name="connsiteY208" fmla="*/ 978568 h 1705557"/>
              <a:gd name="connsiteX209" fmla="*/ 8150881 w 10232859"/>
              <a:gd name="connsiteY209" fmla="*/ 996925 h 1705557"/>
              <a:gd name="connsiteX210" fmla="*/ 8172106 w 10232859"/>
              <a:gd name="connsiteY210" fmla="*/ 997026 h 1705557"/>
              <a:gd name="connsiteX211" fmla="*/ 8196076 w 10232859"/>
              <a:gd name="connsiteY211" fmla="*/ 1006592 h 1705557"/>
              <a:gd name="connsiteX212" fmla="*/ 8247463 w 10232859"/>
              <a:gd name="connsiteY212" fmla="*/ 1022846 h 1705557"/>
              <a:gd name="connsiteX213" fmla="*/ 8279272 w 10232859"/>
              <a:gd name="connsiteY213" fmla="*/ 1039435 h 1705557"/>
              <a:gd name="connsiteX214" fmla="*/ 8289611 w 10232859"/>
              <a:gd name="connsiteY214" fmla="*/ 1035144 h 1705557"/>
              <a:gd name="connsiteX215" fmla="*/ 8311483 w 10232859"/>
              <a:gd name="connsiteY215" fmla="*/ 1035913 h 1705557"/>
              <a:gd name="connsiteX216" fmla="*/ 8399489 w 10232859"/>
              <a:gd name="connsiteY216" fmla="*/ 1055076 h 1705557"/>
              <a:gd name="connsiteX217" fmla="*/ 8415973 w 10232859"/>
              <a:gd name="connsiteY217" fmla="*/ 1056174 h 1705557"/>
              <a:gd name="connsiteX218" fmla="*/ 8433326 w 10232859"/>
              <a:gd name="connsiteY218" fmla="*/ 1064395 h 1705557"/>
              <a:gd name="connsiteX219" fmla="*/ 8502328 w 10232859"/>
              <a:gd name="connsiteY219" fmla="*/ 1098012 h 1705557"/>
              <a:gd name="connsiteX220" fmla="*/ 8534346 w 10232859"/>
              <a:gd name="connsiteY220" fmla="*/ 1113494 h 1705557"/>
              <a:gd name="connsiteX221" fmla="*/ 8534980 w 10232859"/>
              <a:gd name="connsiteY221" fmla="*/ 1117375 h 1705557"/>
              <a:gd name="connsiteX222" fmla="*/ 8544104 w 10232859"/>
              <a:gd name="connsiteY222" fmla="*/ 1114920 h 1705557"/>
              <a:gd name="connsiteX223" fmla="*/ 8567742 w 10232859"/>
              <a:gd name="connsiteY223" fmla="*/ 1124104 h 1705557"/>
              <a:gd name="connsiteX224" fmla="*/ 8633779 w 10232859"/>
              <a:gd name="connsiteY224" fmla="*/ 1145740 h 1705557"/>
              <a:gd name="connsiteX225" fmla="*/ 8676965 w 10232859"/>
              <a:gd name="connsiteY225" fmla="*/ 1163463 h 1705557"/>
              <a:gd name="connsiteX226" fmla="*/ 8698944 w 10232859"/>
              <a:gd name="connsiteY226" fmla="*/ 1163453 h 1705557"/>
              <a:gd name="connsiteX227" fmla="*/ 8711456 w 10232859"/>
              <a:gd name="connsiteY227" fmla="*/ 1175731 h 1705557"/>
              <a:gd name="connsiteX228" fmla="*/ 8732793 w 10232859"/>
              <a:gd name="connsiteY228" fmla="*/ 1179486 h 1705557"/>
              <a:gd name="connsiteX229" fmla="*/ 8751897 w 10232859"/>
              <a:gd name="connsiteY229" fmla="*/ 1197400 h 1705557"/>
              <a:gd name="connsiteX230" fmla="*/ 8793564 w 10232859"/>
              <a:gd name="connsiteY230" fmla="*/ 1179086 h 1705557"/>
              <a:gd name="connsiteX231" fmla="*/ 8834270 w 10232859"/>
              <a:gd name="connsiteY231" fmla="*/ 1213138 h 1705557"/>
              <a:gd name="connsiteX232" fmla="*/ 8853872 w 10232859"/>
              <a:gd name="connsiteY232" fmla="*/ 1221228 h 1705557"/>
              <a:gd name="connsiteX233" fmla="*/ 8861901 w 10232859"/>
              <a:gd name="connsiteY233" fmla="*/ 1217889 h 1705557"/>
              <a:gd name="connsiteX234" fmla="*/ 8874168 w 10232859"/>
              <a:gd name="connsiteY234" fmla="*/ 1220481 h 1705557"/>
              <a:gd name="connsiteX235" fmla="*/ 8871123 w 10232859"/>
              <a:gd name="connsiteY235" fmla="*/ 1227674 h 1705557"/>
              <a:gd name="connsiteX236" fmla="*/ 8903537 w 10232859"/>
              <a:gd name="connsiteY236" fmla="*/ 1237102 h 1705557"/>
              <a:gd name="connsiteX237" fmla="*/ 8933767 w 10232859"/>
              <a:gd name="connsiteY237" fmla="*/ 1269882 h 1705557"/>
              <a:gd name="connsiteX238" fmla="*/ 8985765 w 10232859"/>
              <a:gd name="connsiteY238" fmla="*/ 1294178 h 1705557"/>
              <a:gd name="connsiteX239" fmla="*/ 9071444 w 10232859"/>
              <a:gd name="connsiteY239" fmla="*/ 1323819 h 1705557"/>
              <a:gd name="connsiteX240" fmla="*/ 9096711 w 10232859"/>
              <a:gd name="connsiteY240" fmla="*/ 1334291 h 1705557"/>
              <a:gd name="connsiteX241" fmla="*/ 9338853 w 10232859"/>
              <a:gd name="connsiteY241" fmla="*/ 1454560 h 1705557"/>
              <a:gd name="connsiteX242" fmla="*/ 9520814 w 10232859"/>
              <a:gd name="connsiteY242" fmla="*/ 1456341 h 1705557"/>
              <a:gd name="connsiteX243" fmla="*/ 9702271 w 10232859"/>
              <a:gd name="connsiteY243" fmla="*/ 1495067 h 1705557"/>
              <a:gd name="connsiteX244" fmla="*/ 9744273 w 10232859"/>
              <a:gd name="connsiteY244" fmla="*/ 1530026 h 1705557"/>
              <a:gd name="connsiteX245" fmla="*/ 9771903 w 10232859"/>
              <a:gd name="connsiteY245" fmla="*/ 1536548 h 1705557"/>
              <a:gd name="connsiteX246" fmla="*/ 9818565 w 10232859"/>
              <a:gd name="connsiteY246" fmla="*/ 1545059 h 1705557"/>
              <a:gd name="connsiteX247" fmla="*/ 9882202 w 10232859"/>
              <a:gd name="connsiteY247" fmla="*/ 1572402 h 1705557"/>
              <a:gd name="connsiteX248" fmla="*/ 10022025 w 10232859"/>
              <a:gd name="connsiteY248" fmla="*/ 1606210 h 1705557"/>
              <a:gd name="connsiteX249" fmla="*/ 10220406 w 10232859"/>
              <a:gd name="connsiteY249" fmla="*/ 1683519 h 1705557"/>
              <a:gd name="connsiteX250" fmla="*/ 10232859 w 10232859"/>
              <a:gd name="connsiteY250" fmla="*/ 1705557 h 1705557"/>
              <a:gd name="connsiteX251" fmla="*/ 0 w 10232859"/>
              <a:gd name="connsiteY251" fmla="*/ 1705557 h 1705557"/>
              <a:gd name="connsiteX252" fmla="*/ 0 w 10232859"/>
              <a:gd name="connsiteY252" fmla="*/ 28342 h 1705557"/>
              <a:gd name="connsiteX253" fmla="*/ 8097 w 10232859"/>
              <a:gd name="connsiteY253" fmla="*/ 30869 h 1705557"/>
              <a:gd name="connsiteX254" fmla="*/ 77128 w 10232859"/>
              <a:gd name="connsiteY254" fmla="*/ 13381 h 1705557"/>
              <a:gd name="connsiteX255" fmla="*/ 188338 w 10232859"/>
              <a:gd name="connsiteY255" fmla="*/ 11593 h 1705557"/>
              <a:gd name="connsiteX256" fmla="*/ 298809 w 10232859"/>
              <a:gd name="connsiteY256" fmla="*/ 12712 h 1705557"/>
              <a:gd name="connsiteX257" fmla="*/ 338985 w 10232859"/>
              <a:gd name="connsiteY257" fmla="*/ 14520 h 1705557"/>
              <a:gd name="connsiteX258" fmla="*/ 409815 w 10232859"/>
              <a:gd name="connsiteY258" fmla="*/ 11559 h 1705557"/>
              <a:gd name="connsiteX259" fmla="*/ 424169 w 10232859"/>
              <a:gd name="connsiteY259"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090616 w 10232859"/>
              <a:gd name="connsiteY157" fmla="*/ 348731 h 1705557"/>
              <a:gd name="connsiteX158" fmla="*/ 6098056 w 10232859"/>
              <a:gd name="connsiteY158" fmla="*/ 351249 h 1705557"/>
              <a:gd name="connsiteX159" fmla="*/ 6105063 w 10232859"/>
              <a:gd name="connsiteY159" fmla="*/ 353854 h 1705557"/>
              <a:gd name="connsiteX160" fmla="*/ 6135796 w 10232859"/>
              <a:gd name="connsiteY160" fmla="*/ 369657 h 1705557"/>
              <a:gd name="connsiteX161" fmla="*/ 6195166 w 10232859"/>
              <a:gd name="connsiteY161" fmla="*/ 366704 h 1705557"/>
              <a:gd name="connsiteX162" fmla="*/ 6216259 w 10232859"/>
              <a:gd name="connsiteY162" fmla="*/ 369879 h 1705557"/>
              <a:gd name="connsiteX163" fmla="*/ 6228331 w 10232859"/>
              <a:gd name="connsiteY163" fmla="*/ 370548 h 1705557"/>
              <a:gd name="connsiteX164" fmla="*/ 6229602 w 10232859"/>
              <a:gd name="connsiteY164" fmla="*/ 369928 h 1705557"/>
              <a:gd name="connsiteX165" fmla="*/ 6258988 w 10232859"/>
              <a:gd name="connsiteY165" fmla="*/ 385174 h 1705557"/>
              <a:gd name="connsiteX166" fmla="*/ 6264106 w 10232859"/>
              <a:gd name="connsiteY166" fmla="*/ 385655 h 1705557"/>
              <a:gd name="connsiteX167" fmla="*/ 6281703 w 10232859"/>
              <a:gd name="connsiteY167" fmla="*/ 397568 h 1705557"/>
              <a:gd name="connsiteX168" fmla="*/ 6291622 w 10232859"/>
              <a:gd name="connsiteY168" fmla="*/ 402669 h 1705557"/>
              <a:gd name="connsiteX169" fmla="*/ 6292712 w 10232859"/>
              <a:gd name="connsiteY169" fmla="*/ 406285 h 1705557"/>
              <a:gd name="connsiteX170" fmla="*/ 6308227 w 10232859"/>
              <a:gd name="connsiteY170" fmla="*/ 412710 h 1705557"/>
              <a:gd name="connsiteX171" fmla="*/ 6310656 w 10232859"/>
              <a:gd name="connsiteY171" fmla="*/ 412628 h 1705557"/>
              <a:gd name="connsiteX172" fmla="*/ 6321049 w 10232859"/>
              <a:gd name="connsiteY172" fmla="*/ 420978 h 1705557"/>
              <a:gd name="connsiteX173" fmla="*/ 6326853 w 10232859"/>
              <a:gd name="connsiteY173" fmla="*/ 431664 h 1705557"/>
              <a:gd name="connsiteX174" fmla="*/ 6467879 w 10232859"/>
              <a:gd name="connsiteY174" fmla="*/ 474762 h 1705557"/>
              <a:gd name="connsiteX175" fmla="*/ 6564351 w 10232859"/>
              <a:gd name="connsiteY175" fmla="*/ 544032 h 1705557"/>
              <a:gd name="connsiteX176" fmla="*/ 6641544 w 10232859"/>
              <a:gd name="connsiteY176" fmla="*/ 566599 h 1705557"/>
              <a:gd name="connsiteX177" fmla="*/ 6731052 w 10232859"/>
              <a:gd name="connsiteY177" fmla="*/ 578550 h 1705557"/>
              <a:gd name="connsiteX178" fmla="*/ 6858983 w 10232859"/>
              <a:gd name="connsiteY178" fmla="*/ 630237 h 1705557"/>
              <a:gd name="connsiteX179" fmla="*/ 6910661 w 10232859"/>
              <a:gd name="connsiteY179" fmla="*/ 641134 h 1705557"/>
              <a:gd name="connsiteX180" fmla="*/ 6944111 w 10232859"/>
              <a:gd name="connsiteY180" fmla="*/ 666016 h 1705557"/>
              <a:gd name="connsiteX181" fmla="*/ 6965771 w 10232859"/>
              <a:gd name="connsiteY181" fmla="*/ 666445 h 1705557"/>
              <a:gd name="connsiteX182" fmla="*/ 6969639 w 10232859"/>
              <a:gd name="connsiteY182" fmla="*/ 666351 h 1705557"/>
              <a:gd name="connsiteX183" fmla="*/ 6982242 w 10232859"/>
              <a:gd name="connsiteY183" fmla="*/ 669626 h 1705557"/>
              <a:gd name="connsiteX184" fmla="*/ 6989387 w 10232859"/>
              <a:gd name="connsiteY184" fmla="*/ 665988 h 1705557"/>
              <a:gd name="connsiteX185" fmla="*/ 7010930 w 10232859"/>
              <a:gd name="connsiteY185" fmla="*/ 667648 h 1705557"/>
              <a:gd name="connsiteX186" fmla="*/ 7033125 w 10232859"/>
              <a:gd name="connsiteY186" fmla="*/ 674950 h 1705557"/>
              <a:gd name="connsiteX187" fmla="*/ 7134461 w 10232859"/>
              <a:gd name="connsiteY187" fmla="*/ 714706 h 1705557"/>
              <a:gd name="connsiteX188" fmla="*/ 7197450 w 10232859"/>
              <a:gd name="connsiteY188" fmla="*/ 735608 h 1705557"/>
              <a:gd name="connsiteX189" fmla="*/ 7225084 w 10232859"/>
              <a:gd name="connsiteY189" fmla="*/ 739019 h 1705557"/>
              <a:gd name="connsiteX190" fmla="*/ 7261183 w 10232859"/>
              <a:gd name="connsiteY190" fmla="*/ 746827 h 1705557"/>
              <a:gd name="connsiteX191" fmla="*/ 7327760 w 10232859"/>
              <a:gd name="connsiteY191" fmla="*/ 757100 h 1705557"/>
              <a:gd name="connsiteX192" fmla="*/ 7412222 w 10232859"/>
              <a:gd name="connsiteY192" fmla="*/ 777001 h 1705557"/>
              <a:gd name="connsiteX193" fmla="*/ 7457904 w 10232859"/>
              <a:gd name="connsiteY193" fmla="*/ 810835 h 1705557"/>
              <a:gd name="connsiteX194" fmla="*/ 7465795 w 10232859"/>
              <a:gd name="connsiteY194" fmla="*/ 809112 h 1705557"/>
              <a:gd name="connsiteX195" fmla="*/ 7505046 w 10232859"/>
              <a:gd name="connsiteY195" fmla="*/ 823031 h 1705557"/>
              <a:gd name="connsiteX196" fmla="*/ 7623220 w 10232859"/>
              <a:gd name="connsiteY196" fmla="*/ 895034 h 1705557"/>
              <a:gd name="connsiteX197" fmla="*/ 7700458 w 10232859"/>
              <a:gd name="connsiteY197" fmla="*/ 921593 h 1705557"/>
              <a:gd name="connsiteX198" fmla="*/ 7730988 w 10232859"/>
              <a:gd name="connsiteY198" fmla="*/ 927270 h 1705557"/>
              <a:gd name="connsiteX199" fmla="*/ 7781942 w 10232859"/>
              <a:gd name="connsiteY199" fmla="*/ 937017 h 1705557"/>
              <a:gd name="connsiteX200" fmla="*/ 7827704 w 10232859"/>
              <a:gd name="connsiteY200" fmla="*/ 935072 h 1705557"/>
              <a:gd name="connsiteX201" fmla="*/ 7867270 w 10232859"/>
              <a:gd name="connsiteY201" fmla="*/ 946880 h 1705557"/>
              <a:gd name="connsiteX202" fmla="*/ 7866538 w 10232859"/>
              <a:gd name="connsiteY202" fmla="*/ 961559 h 1705557"/>
              <a:gd name="connsiteX203" fmla="*/ 7912084 w 10232859"/>
              <a:gd name="connsiteY203" fmla="*/ 970314 h 1705557"/>
              <a:gd name="connsiteX204" fmla="*/ 7982264 w 10232859"/>
              <a:gd name="connsiteY204" fmla="*/ 982287 h 1705557"/>
              <a:gd name="connsiteX205" fmla="*/ 7991272 w 10232859"/>
              <a:gd name="connsiteY205" fmla="*/ 987618 h 1705557"/>
              <a:gd name="connsiteX206" fmla="*/ 8006496 w 10232859"/>
              <a:gd name="connsiteY206" fmla="*/ 979353 h 1705557"/>
              <a:gd name="connsiteX207" fmla="*/ 8034497 w 10232859"/>
              <a:gd name="connsiteY207" fmla="*/ 978568 h 1705557"/>
              <a:gd name="connsiteX208" fmla="*/ 8150881 w 10232859"/>
              <a:gd name="connsiteY208" fmla="*/ 996925 h 1705557"/>
              <a:gd name="connsiteX209" fmla="*/ 8172106 w 10232859"/>
              <a:gd name="connsiteY209" fmla="*/ 997026 h 1705557"/>
              <a:gd name="connsiteX210" fmla="*/ 8196076 w 10232859"/>
              <a:gd name="connsiteY210" fmla="*/ 1006592 h 1705557"/>
              <a:gd name="connsiteX211" fmla="*/ 8247463 w 10232859"/>
              <a:gd name="connsiteY211" fmla="*/ 1022846 h 1705557"/>
              <a:gd name="connsiteX212" fmla="*/ 8279272 w 10232859"/>
              <a:gd name="connsiteY212" fmla="*/ 1039435 h 1705557"/>
              <a:gd name="connsiteX213" fmla="*/ 8289611 w 10232859"/>
              <a:gd name="connsiteY213" fmla="*/ 1035144 h 1705557"/>
              <a:gd name="connsiteX214" fmla="*/ 8311483 w 10232859"/>
              <a:gd name="connsiteY214" fmla="*/ 1035913 h 1705557"/>
              <a:gd name="connsiteX215" fmla="*/ 8399489 w 10232859"/>
              <a:gd name="connsiteY215" fmla="*/ 1055076 h 1705557"/>
              <a:gd name="connsiteX216" fmla="*/ 8415973 w 10232859"/>
              <a:gd name="connsiteY216" fmla="*/ 1056174 h 1705557"/>
              <a:gd name="connsiteX217" fmla="*/ 8433326 w 10232859"/>
              <a:gd name="connsiteY217" fmla="*/ 1064395 h 1705557"/>
              <a:gd name="connsiteX218" fmla="*/ 8502328 w 10232859"/>
              <a:gd name="connsiteY218" fmla="*/ 1098012 h 1705557"/>
              <a:gd name="connsiteX219" fmla="*/ 8534346 w 10232859"/>
              <a:gd name="connsiteY219" fmla="*/ 1113494 h 1705557"/>
              <a:gd name="connsiteX220" fmla="*/ 8534980 w 10232859"/>
              <a:gd name="connsiteY220" fmla="*/ 1117375 h 1705557"/>
              <a:gd name="connsiteX221" fmla="*/ 8544104 w 10232859"/>
              <a:gd name="connsiteY221" fmla="*/ 1114920 h 1705557"/>
              <a:gd name="connsiteX222" fmla="*/ 8567742 w 10232859"/>
              <a:gd name="connsiteY222" fmla="*/ 1124104 h 1705557"/>
              <a:gd name="connsiteX223" fmla="*/ 8633779 w 10232859"/>
              <a:gd name="connsiteY223" fmla="*/ 1145740 h 1705557"/>
              <a:gd name="connsiteX224" fmla="*/ 8676965 w 10232859"/>
              <a:gd name="connsiteY224" fmla="*/ 1163463 h 1705557"/>
              <a:gd name="connsiteX225" fmla="*/ 8698944 w 10232859"/>
              <a:gd name="connsiteY225" fmla="*/ 1163453 h 1705557"/>
              <a:gd name="connsiteX226" fmla="*/ 8711456 w 10232859"/>
              <a:gd name="connsiteY226" fmla="*/ 1175731 h 1705557"/>
              <a:gd name="connsiteX227" fmla="*/ 8732793 w 10232859"/>
              <a:gd name="connsiteY227" fmla="*/ 1179486 h 1705557"/>
              <a:gd name="connsiteX228" fmla="*/ 8751897 w 10232859"/>
              <a:gd name="connsiteY228" fmla="*/ 1197400 h 1705557"/>
              <a:gd name="connsiteX229" fmla="*/ 8793564 w 10232859"/>
              <a:gd name="connsiteY229" fmla="*/ 1179086 h 1705557"/>
              <a:gd name="connsiteX230" fmla="*/ 8834270 w 10232859"/>
              <a:gd name="connsiteY230" fmla="*/ 1213138 h 1705557"/>
              <a:gd name="connsiteX231" fmla="*/ 8853872 w 10232859"/>
              <a:gd name="connsiteY231" fmla="*/ 1221228 h 1705557"/>
              <a:gd name="connsiteX232" fmla="*/ 8861901 w 10232859"/>
              <a:gd name="connsiteY232" fmla="*/ 1217889 h 1705557"/>
              <a:gd name="connsiteX233" fmla="*/ 8874168 w 10232859"/>
              <a:gd name="connsiteY233" fmla="*/ 1220481 h 1705557"/>
              <a:gd name="connsiteX234" fmla="*/ 8871123 w 10232859"/>
              <a:gd name="connsiteY234" fmla="*/ 1227674 h 1705557"/>
              <a:gd name="connsiteX235" fmla="*/ 8903537 w 10232859"/>
              <a:gd name="connsiteY235" fmla="*/ 1237102 h 1705557"/>
              <a:gd name="connsiteX236" fmla="*/ 8933767 w 10232859"/>
              <a:gd name="connsiteY236" fmla="*/ 1269882 h 1705557"/>
              <a:gd name="connsiteX237" fmla="*/ 8985765 w 10232859"/>
              <a:gd name="connsiteY237" fmla="*/ 1294178 h 1705557"/>
              <a:gd name="connsiteX238" fmla="*/ 9071444 w 10232859"/>
              <a:gd name="connsiteY238" fmla="*/ 1323819 h 1705557"/>
              <a:gd name="connsiteX239" fmla="*/ 9096711 w 10232859"/>
              <a:gd name="connsiteY239" fmla="*/ 1334291 h 1705557"/>
              <a:gd name="connsiteX240" fmla="*/ 9338853 w 10232859"/>
              <a:gd name="connsiteY240" fmla="*/ 1454560 h 1705557"/>
              <a:gd name="connsiteX241" fmla="*/ 9520814 w 10232859"/>
              <a:gd name="connsiteY241" fmla="*/ 1456341 h 1705557"/>
              <a:gd name="connsiteX242" fmla="*/ 9702271 w 10232859"/>
              <a:gd name="connsiteY242" fmla="*/ 1495067 h 1705557"/>
              <a:gd name="connsiteX243" fmla="*/ 9744273 w 10232859"/>
              <a:gd name="connsiteY243" fmla="*/ 1530026 h 1705557"/>
              <a:gd name="connsiteX244" fmla="*/ 9771903 w 10232859"/>
              <a:gd name="connsiteY244" fmla="*/ 1536548 h 1705557"/>
              <a:gd name="connsiteX245" fmla="*/ 9818565 w 10232859"/>
              <a:gd name="connsiteY245" fmla="*/ 1545059 h 1705557"/>
              <a:gd name="connsiteX246" fmla="*/ 9882202 w 10232859"/>
              <a:gd name="connsiteY246" fmla="*/ 1572402 h 1705557"/>
              <a:gd name="connsiteX247" fmla="*/ 10022025 w 10232859"/>
              <a:gd name="connsiteY247" fmla="*/ 1606210 h 1705557"/>
              <a:gd name="connsiteX248" fmla="*/ 10220406 w 10232859"/>
              <a:gd name="connsiteY248" fmla="*/ 1683519 h 1705557"/>
              <a:gd name="connsiteX249" fmla="*/ 10232859 w 10232859"/>
              <a:gd name="connsiteY249" fmla="*/ 1705557 h 1705557"/>
              <a:gd name="connsiteX250" fmla="*/ 0 w 10232859"/>
              <a:gd name="connsiteY250" fmla="*/ 1705557 h 1705557"/>
              <a:gd name="connsiteX251" fmla="*/ 0 w 10232859"/>
              <a:gd name="connsiteY251" fmla="*/ 28342 h 1705557"/>
              <a:gd name="connsiteX252" fmla="*/ 8097 w 10232859"/>
              <a:gd name="connsiteY252" fmla="*/ 30869 h 1705557"/>
              <a:gd name="connsiteX253" fmla="*/ 77128 w 10232859"/>
              <a:gd name="connsiteY253" fmla="*/ 13381 h 1705557"/>
              <a:gd name="connsiteX254" fmla="*/ 188338 w 10232859"/>
              <a:gd name="connsiteY254" fmla="*/ 11593 h 1705557"/>
              <a:gd name="connsiteX255" fmla="*/ 298809 w 10232859"/>
              <a:gd name="connsiteY255" fmla="*/ 12712 h 1705557"/>
              <a:gd name="connsiteX256" fmla="*/ 338985 w 10232859"/>
              <a:gd name="connsiteY256" fmla="*/ 14520 h 1705557"/>
              <a:gd name="connsiteX257" fmla="*/ 409815 w 10232859"/>
              <a:gd name="connsiteY257" fmla="*/ 11559 h 1705557"/>
              <a:gd name="connsiteX258" fmla="*/ 424169 w 10232859"/>
              <a:gd name="connsiteY258"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090616 w 10232859"/>
              <a:gd name="connsiteY157" fmla="*/ 348731 h 1705557"/>
              <a:gd name="connsiteX158" fmla="*/ 6105063 w 10232859"/>
              <a:gd name="connsiteY158" fmla="*/ 353854 h 1705557"/>
              <a:gd name="connsiteX159" fmla="*/ 6135796 w 10232859"/>
              <a:gd name="connsiteY159" fmla="*/ 369657 h 1705557"/>
              <a:gd name="connsiteX160" fmla="*/ 6195166 w 10232859"/>
              <a:gd name="connsiteY160" fmla="*/ 366704 h 1705557"/>
              <a:gd name="connsiteX161" fmla="*/ 6216259 w 10232859"/>
              <a:gd name="connsiteY161" fmla="*/ 369879 h 1705557"/>
              <a:gd name="connsiteX162" fmla="*/ 6228331 w 10232859"/>
              <a:gd name="connsiteY162" fmla="*/ 370548 h 1705557"/>
              <a:gd name="connsiteX163" fmla="*/ 6229602 w 10232859"/>
              <a:gd name="connsiteY163" fmla="*/ 369928 h 1705557"/>
              <a:gd name="connsiteX164" fmla="*/ 6258988 w 10232859"/>
              <a:gd name="connsiteY164" fmla="*/ 385174 h 1705557"/>
              <a:gd name="connsiteX165" fmla="*/ 6264106 w 10232859"/>
              <a:gd name="connsiteY165" fmla="*/ 385655 h 1705557"/>
              <a:gd name="connsiteX166" fmla="*/ 6281703 w 10232859"/>
              <a:gd name="connsiteY166" fmla="*/ 397568 h 1705557"/>
              <a:gd name="connsiteX167" fmla="*/ 6291622 w 10232859"/>
              <a:gd name="connsiteY167" fmla="*/ 402669 h 1705557"/>
              <a:gd name="connsiteX168" fmla="*/ 6292712 w 10232859"/>
              <a:gd name="connsiteY168" fmla="*/ 406285 h 1705557"/>
              <a:gd name="connsiteX169" fmla="*/ 6308227 w 10232859"/>
              <a:gd name="connsiteY169" fmla="*/ 412710 h 1705557"/>
              <a:gd name="connsiteX170" fmla="*/ 6310656 w 10232859"/>
              <a:gd name="connsiteY170" fmla="*/ 412628 h 1705557"/>
              <a:gd name="connsiteX171" fmla="*/ 6321049 w 10232859"/>
              <a:gd name="connsiteY171" fmla="*/ 420978 h 1705557"/>
              <a:gd name="connsiteX172" fmla="*/ 6326853 w 10232859"/>
              <a:gd name="connsiteY172" fmla="*/ 431664 h 1705557"/>
              <a:gd name="connsiteX173" fmla="*/ 6467879 w 10232859"/>
              <a:gd name="connsiteY173" fmla="*/ 474762 h 1705557"/>
              <a:gd name="connsiteX174" fmla="*/ 6564351 w 10232859"/>
              <a:gd name="connsiteY174" fmla="*/ 544032 h 1705557"/>
              <a:gd name="connsiteX175" fmla="*/ 6641544 w 10232859"/>
              <a:gd name="connsiteY175" fmla="*/ 566599 h 1705557"/>
              <a:gd name="connsiteX176" fmla="*/ 6731052 w 10232859"/>
              <a:gd name="connsiteY176" fmla="*/ 578550 h 1705557"/>
              <a:gd name="connsiteX177" fmla="*/ 6858983 w 10232859"/>
              <a:gd name="connsiteY177" fmla="*/ 630237 h 1705557"/>
              <a:gd name="connsiteX178" fmla="*/ 6910661 w 10232859"/>
              <a:gd name="connsiteY178" fmla="*/ 641134 h 1705557"/>
              <a:gd name="connsiteX179" fmla="*/ 6944111 w 10232859"/>
              <a:gd name="connsiteY179" fmla="*/ 666016 h 1705557"/>
              <a:gd name="connsiteX180" fmla="*/ 6965771 w 10232859"/>
              <a:gd name="connsiteY180" fmla="*/ 666445 h 1705557"/>
              <a:gd name="connsiteX181" fmla="*/ 6969639 w 10232859"/>
              <a:gd name="connsiteY181" fmla="*/ 666351 h 1705557"/>
              <a:gd name="connsiteX182" fmla="*/ 6982242 w 10232859"/>
              <a:gd name="connsiteY182" fmla="*/ 669626 h 1705557"/>
              <a:gd name="connsiteX183" fmla="*/ 6989387 w 10232859"/>
              <a:gd name="connsiteY183" fmla="*/ 665988 h 1705557"/>
              <a:gd name="connsiteX184" fmla="*/ 7010930 w 10232859"/>
              <a:gd name="connsiteY184" fmla="*/ 667648 h 1705557"/>
              <a:gd name="connsiteX185" fmla="*/ 7033125 w 10232859"/>
              <a:gd name="connsiteY185" fmla="*/ 674950 h 1705557"/>
              <a:gd name="connsiteX186" fmla="*/ 7134461 w 10232859"/>
              <a:gd name="connsiteY186" fmla="*/ 714706 h 1705557"/>
              <a:gd name="connsiteX187" fmla="*/ 7197450 w 10232859"/>
              <a:gd name="connsiteY187" fmla="*/ 735608 h 1705557"/>
              <a:gd name="connsiteX188" fmla="*/ 7225084 w 10232859"/>
              <a:gd name="connsiteY188" fmla="*/ 739019 h 1705557"/>
              <a:gd name="connsiteX189" fmla="*/ 7261183 w 10232859"/>
              <a:gd name="connsiteY189" fmla="*/ 746827 h 1705557"/>
              <a:gd name="connsiteX190" fmla="*/ 7327760 w 10232859"/>
              <a:gd name="connsiteY190" fmla="*/ 757100 h 1705557"/>
              <a:gd name="connsiteX191" fmla="*/ 7412222 w 10232859"/>
              <a:gd name="connsiteY191" fmla="*/ 777001 h 1705557"/>
              <a:gd name="connsiteX192" fmla="*/ 7457904 w 10232859"/>
              <a:gd name="connsiteY192" fmla="*/ 810835 h 1705557"/>
              <a:gd name="connsiteX193" fmla="*/ 7465795 w 10232859"/>
              <a:gd name="connsiteY193" fmla="*/ 809112 h 1705557"/>
              <a:gd name="connsiteX194" fmla="*/ 7505046 w 10232859"/>
              <a:gd name="connsiteY194" fmla="*/ 823031 h 1705557"/>
              <a:gd name="connsiteX195" fmla="*/ 7623220 w 10232859"/>
              <a:gd name="connsiteY195" fmla="*/ 895034 h 1705557"/>
              <a:gd name="connsiteX196" fmla="*/ 7700458 w 10232859"/>
              <a:gd name="connsiteY196" fmla="*/ 921593 h 1705557"/>
              <a:gd name="connsiteX197" fmla="*/ 7730988 w 10232859"/>
              <a:gd name="connsiteY197" fmla="*/ 927270 h 1705557"/>
              <a:gd name="connsiteX198" fmla="*/ 7781942 w 10232859"/>
              <a:gd name="connsiteY198" fmla="*/ 937017 h 1705557"/>
              <a:gd name="connsiteX199" fmla="*/ 7827704 w 10232859"/>
              <a:gd name="connsiteY199" fmla="*/ 935072 h 1705557"/>
              <a:gd name="connsiteX200" fmla="*/ 7867270 w 10232859"/>
              <a:gd name="connsiteY200" fmla="*/ 946880 h 1705557"/>
              <a:gd name="connsiteX201" fmla="*/ 7866538 w 10232859"/>
              <a:gd name="connsiteY201" fmla="*/ 961559 h 1705557"/>
              <a:gd name="connsiteX202" fmla="*/ 7912084 w 10232859"/>
              <a:gd name="connsiteY202" fmla="*/ 970314 h 1705557"/>
              <a:gd name="connsiteX203" fmla="*/ 7982264 w 10232859"/>
              <a:gd name="connsiteY203" fmla="*/ 982287 h 1705557"/>
              <a:gd name="connsiteX204" fmla="*/ 7991272 w 10232859"/>
              <a:gd name="connsiteY204" fmla="*/ 987618 h 1705557"/>
              <a:gd name="connsiteX205" fmla="*/ 8006496 w 10232859"/>
              <a:gd name="connsiteY205" fmla="*/ 979353 h 1705557"/>
              <a:gd name="connsiteX206" fmla="*/ 8034497 w 10232859"/>
              <a:gd name="connsiteY206" fmla="*/ 978568 h 1705557"/>
              <a:gd name="connsiteX207" fmla="*/ 8150881 w 10232859"/>
              <a:gd name="connsiteY207" fmla="*/ 996925 h 1705557"/>
              <a:gd name="connsiteX208" fmla="*/ 8172106 w 10232859"/>
              <a:gd name="connsiteY208" fmla="*/ 997026 h 1705557"/>
              <a:gd name="connsiteX209" fmla="*/ 8196076 w 10232859"/>
              <a:gd name="connsiteY209" fmla="*/ 1006592 h 1705557"/>
              <a:gd name="connsiteX210" fmla="*/ 8247463 w 10232859"/>
              <a:gd name="connsiteY210" fmla="*/ 1022846 h 1705557"/>
              <a:gd name="connsiteX211" fmla="*/ 8279272 w 10232859"/>
              <a:gd name="connsiteY211" fmla="*/ 1039435 h 1705557"/>
              <a:gd name="connsiteX212" fmla="*/ 8289611 w 10232859"/>
              <a:gd name="connsiteY212" fmla="*/ 1035144 h 1705557"/>
              <a:gd name="connsiteX213" fmla="*/ 8311483 w 10232859"/>
              <a:gd name="connsiteY213" fmla="*/ 1035913 h 1705557"/>
              <a:gd name="connsiteX214" fmla="*/ 8399489 w 10232859"/>
              <a:gd name="connsiteY214" fmla="*/ 1055076 h 1705557"/>
              <a:gd name="connsiteX215" fmla="*/ 8415973 w 10232859"/>
              <a:gd name="connsiteY215" fmla="*/ 1056174 h 1705557"/>
              <a:gd name="connsiteX216" fmla="*/ 8433326 w 10232859"/>
              <a:gd name="connsiteY216" fmla="*/ 1064395 h 1705557"/>
              <a:gd name="connsiteX217" fmla="*/ 8502328 w 10232859"/>
              <a:gd name="connsiteY217" fmla="*/ 1098012 h 1705557"/>
              <a:gd name="connsiteX218" fmla="*/ 8534346 w 10232859"/>
              <a:gd name="connsiteY218" fmla="*/ 1113494 h 1705557"/>
              <a:gd name="connsiteX219" fmla="*/ 8534980 w 10232859"/>
              <a:gd name="connsiteY219" fmla="*/ 1117375 h 1705557"/>
              <a:gd name="connsiteX220" fmla="*/ 8544104 w 10232859"/>
              <a:gd name="connsiteY220" fmla="*/ 1114920 h 1705557"/>
              <a:gd name="connsiteX221" fmla="*/ 8567742 w 10232859"/>
              <a:gd name="connsiteY221" fmla="*/ 1124104 h 1705557"/>
              <a:gd name="connsiteX222" fmla="*/ 8633779 w 10232859"/>
              <a:gd name="connsiteY222" fmla="*/ 1145740 h 1705557"/>
              <a:gd name="connsiteX223" fmla="*/ 8676965 w 10232859"/>
              <a:gd name="connsiteY223" fmla="*/ 1163463 h 1705557"/>
              <a:gd name="connsiteX224" fmla="*/ 8698944 w 10232859"/>
              <a:gd name="connsiteY224" fmla="*/ 1163453 h 1705557"/>
              <a:gd name="connsiteX225" fmla="*/ 8711456 w 10232859"/>
              <a:gd name="connsiteY225" fmla="*/ 1175731 h 1705557"/>
              <a:gd name="connsiteX226" fmla="*/ 8732793 w 10232859"/>
              <a:gd name="connsiteY226" fmla="*/ 1179486 h 1705557"/>
              <a:gd name="connsiteX227" fmla="*/ 8751897 w 10232859"/>
              <a:gd name="connsiteY227" fmla="*/ 1197400 h 1705557"/>
              <a:gd name="connsiteX228" fmla="*/ 8793564 w 10232859"/>
              <a:gd name="connsiteY228" fmla="*/ 1179086 h 1705557"/>
              <a:gd name="connsiteX229" fmla="*/ 8834270 w 10232859"/>
              <a:gd name="connsiteY229" fmla="*/ 1213138 h 1705557"/>
              <a:gd name="connsiteX230" fmla="*/ 8853872 w 10232859"/>
              <a:gd name="connsiteY230" fmla="*/ 1221228 h 1705557"/>
              <a:gd name="connsiteX231" fmla="*/ 8861901 w 10232859"/>
              <a:gd name="connsiteY231" fmla="*/ 1217889 h 1705557"/>
              <a:gd name="connsiteX232" fmla="*/ 8874168 w 10232859"/>
              <a:gd name="connsiteY232" fmla="*/ 1220481 h 1705557"/>
              <a:gd name="connsiteX233" fmla="*/ 8871123 w 10232859"/>
              <a:gd name="connsiteY233" fmla="*/ 1227674 h 1705557"/>
              <a:gd name="connsiteX234" fmla="*/ 8903537 w 10232859"/>
              <a:gd name="connsiteY234" fmla="*/ 1237102 h 1705557"/>
              <a:gd name="connsiteX235" fmla="*/ 8933767 w 10232859"/>
              <a:gd name="connsiteY235" fmla="*/ 1269882 h 1705557"/>
              <a:gd name="connsiteX236" fmla="*/ 8985765 w 10232859"/>
              <a:gd name="connsiteY236" fmla="*/ 1294178 h 1705557"/>
              <a:gd name="connsiteX237" fmla="*/ 9071444 w 10232859"/>
              <a:gd name="connsiteY237" fmla="*/ 1323819 h 1705557"/>
              <a:gd name="connsiteX238" fmla="*/ 9096711 w 10232859"/>
              <a:gd name="connsiteY238" fmla="*/ 1334291 h 1705557"/>
              <a:gd name="connsiteX239" fmla="*/ 9338853 w 10232859"/>
              <a:gd name="connsiteY239" fmla="*/ 1454560 h 1705557"/>
              <a:gd name="connsiteX240" fmla="*/ 9520814 w 10232859"/>
              <a:gd name="connsiteY240" fmla="*/ 1456341 h 1705557"/>
              <a:gd name="connsiteX241" fmla="*/ 9702271 w 10232859"/>
              <a:gd name="connsiteY241" fmla="*/ 1495067 h 1705557"/>
              <a:gd name="connsiteX242" fmla="*/ 9744273 w 10232859"/>
              <a:gd name="connsiteY242" fmla="*/ 1530026 h 1705557"/>
              <a:gd name="connsiteX243" fmla="*/ 9771903 w 10232859"/>
              <a:gd name="connsiteY243" fmla="*/ 1536548 h 1705557"/>
              <a:gd name="connsiteX244" fmla="*/ 9818565 w 10232859"/>
              <a:gd name="connsiteY244" fmla="*/ 1545059 h 1705557"/>
              <a:gd name="connsiteX245" fmla="*/ 9882202 w 10232859"/>
              <a:gd name="connsiteY245" fmla="*/ 1572402 h 1705557"/>
              <a:gd name="connsiteX246" fmla="*/ 10022025 w 10232859"/>
              <a:gd name="connsiteY246" fmla="*/ 1606210 h 1705557"/>
              <a:gd name="connsiteX247" fmla="*/ 10220406 w 10232859"/>
              <a:gd name="connsiteY247" fmla="*/ 1683519 h 1705557"/>
              <a:gd name="connsiteX248" fmla="*/ 10232859 w 10232859"/>
              <a:gd name="connsiteY248" fmla="*/ 1705557 h 1705557"/>
              <a:gd name="connsiteX249" fmla="*/ 0 w 10232859"/>
              <a:gd name="connsiteY249" fmla="*/ 1705557 h 1705557"/>
              <a:gd name="connsiteX250" fmla="*/ 0 w 10232859"/>
              <a:gd name="connsiteY250" fmla="*/ 28342 h 1705557"/>
              <a:gd name="connsiteX251" fmla="*/ 8097 w 10232859"/>
              <a:gd name="connsiteY251" fmla="*/ 30869 h 1705557"/>
              <a:gd name="connsiteX252" fmla="*/ 77128 w 10232859"/>
              <a:gd name="connsiteY252" fmla="*/ 13381 h 1705557"/>
              <a:gd name="connsiteX253" fmla="*/ 188338 w 10232859"/>
              <a:gd name="connsiteY253" fmla="*/ 11593 h 1705557"/>
              <a:gd name="connsiteX254" fmla="*/ 298809 w 10232859"/>
              <a:gd name="connsiteY254" fmla="*/ 12712 h 1705557"/>
              <a:gd name="connsiteX255" fmla="*/ 338985 w 10232859"/>
              <a:gd name="connsiteY255" fmla="*/ 14520 h 1705557"/>
              <a:gd name="connsiteX256" fmla="*/ 409815 w 10232859"/>
              <a:gd name="connsiteY256" fmla="*/ 11559 h 1705557"/>
              <a:gd name="connsiteX257" fmla="*/ 424169 w 10232859"/>
              <a:gd name="connsiteY257"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10656 w 10232859"/>
              <a:gd name="connsiteY169" fmla="*/ 412628 h 1705557"/>
              <a:gd name="connsiteX170" fmla="*/ 6321049 w 10232859"/>
              <a:gd name="connsiteY170" fmla="*/ 420978 h 1705557"/>
              <a:gd name="connsiteX171" fmla="*/ 6326853 w 10232859"/>
              <a:gd name="connsiteY171" fmla="*/ 431664 h 1705557"/>
              <a:gd name="connsiteX172" fmla="*/ 6467879 w 10232859"/>
              <a:gd name="connsiteY172" fmla="*/ 474762 h 1705557"/>
              <a:gd name="connsiteX173" fmla="*/ 6564351 w 10232859"/>
              <a:gd name="connsiteY173" fmla="*/ 544032 h 1705557"/>
              <a:gd name="connsiteX174" fmla="*/ 6641544 w 10232859"/>
              <a:gd name="connsiteY174" fmla="*/ 566599 h 1705557"/>
              <a:gd name="connsiteX175" fmla="*/ 6731052 w 10232859"/>
              <a:gd name="connsiteY175" fmla="*/ 578550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10656 w 10232859"/>
              <a:gd name="connsiteY169" fmla="*/ 412628 h 1705557"/>
              <a:gd name="connsiteX170" fmla="*/ 6321049 w 10232859"/>
              <a:gd name="connsiteY170" fmla="*/ 420978 h 1705557"/>
              <a:gd name="connsiteX171" fmla="*/ 6326853 w 10232859"/>
              <a:gd name="connsiteY171" fmla="*/ 431664 h 1705557"/>
              <a:gd name="connsiteX172" fmla="*/ 6467879 w 10232859"/>
              <a:gd name="connsiteY172" fmla="*/ 474762 h 1705557"/>
              <a:gd name="connsiteX173" fmla="*/ 6564351 w 10232859"/>
              <a:gd name="connsiteY173" fmla="*/ 544032 h 1705557"/>
              <a:gd name="connsiteX174" fmla="*/ 6641544 w 10232859"/>
              <a:gd name="connsiteY174" fmla="*/ 566599 h 1705557"/>
              <a:gd name="connsiteX175" fmla="*/ 6731052 w 10232859"/>
              <a:gd name="connsiteY175" fmla="*/ 578550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10656 w 10232859"/>
              <a:gd name="connsiteY169" fmla="*/ 412628 h 1705557"/>
              <a:gd name="connsiteX170" fmla="*/ 6321049 w 10232859"/>
              <a:gd name="connsiteY170" fmla="*/ 420978 h 1705557"/>
              <a:gd name="connsiteX171" fmla="*/ 6385492 w 10232859"/>
              <a:gd name="connsiteY171" fmla="*/ 428283 h 1705557"/>
              <a:gd name="connsiteX172" fmla="*/ 6467879 w 10232859"/>
              <a:gd name="connsiteY172" fmla="*/ 474762 h 1705557"/>
              <a:gd name="connsiteX173" fmla="*/ 6564351 w 10232859"/>
              <a:gd name="connsiteY173" fmla="*/ 544032 h 1705557"/>
              <a:gd name="connsiteX174" fmla="*/ 6641544 w 10232859"/>
              <a:gd name="connsiteY174" fmla="*/ 566599 h 1705557"/>
              <a:gd name="connsiteX175" fmla="*/ 6731052 w 10232859"/>
              <a:gd name="connsiteY175" fmla="*/ 578550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10656 w 10232859"/>
              <a:gd name="connsiteY169" fmla="*/ 412628 h 1705557"/>
              <a:gd name="connsiteX170" fmla="*/ 6368693 w 10232859"/>
              <a:gd name="connsiteY170" fmla="*/ 424359 h 1705557"/>
              <a:gd name="connsiteX171" fmla="*/ 6385492 w 10232859"/>
              <a:gd name="connsiteY171" fmla="*/ 428283 h 1705557"/>
              <a:gd name="connsiteX172" fmla="*/ 6467879 w 10232859"/>
              <a:gd name="connsiteY172" fmla="*/ 474762 h 1705557"/>
              <a:gd name="connsiteX173" fmla="*/ 6564351 w 10232859"/>
              <a:gd name="connsiteY173" fmla="*/ 544032 h 1705557"/>
              <a:gd name="connsiteX174" fmla="*/ 6641544 w 10232859"/>
              <a:gd name="connsiteY174" fmla="*/ 566599 h 1705557"/>
              <a:gd name="connsiteX175" fmla="*/ 6731052 w 10232859"/>
              <a:gd name="connsiteY175" fmla="*/ 578550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10656 w 10232859"/>
              <a:gd name="connsiteY169" fmla="*/ 412628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641544 w 10232859"/>
              <a:gd name="connsiteY174" fmla="*/ 566599 h 1705557"/>
              <a:gd name="connsiteX175" fmla="*/ 6731052 w 10232859"/>
              <a:gd name="connsiteY175" fmla="*/ 578550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641544 w 10232859"/>
              <a:gd name="connsiteY174" fmla="*/ 566599 h 1705557"/>
              <a:gd name="connsiteX175" fmla="*/ 6731052 w 10232859"/>
              <a:gd name="connsiteY175" fmla="*/ 578550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641544 w 10232859"/>
              <a:gd name="connsiteY174" fmla="*/ 566599 h 1705557"/>
              <a:gd name="connsiteX175" fmla="*/ 6731052 w 10232859"/>
              <a:gd name="connsiteY175" fmla="*/ 578550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641544 w 10232859"/>
              <a:gd name="connsiteY174" fmla="*/ 566599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95011 w 10232859"/>
              <a:gd name="connsiteY80" fmla="*/ 184714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14383 w 10232859"/>
              <a:gd name="connsiteY80" fmla="*/ 228669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14383 w 10232859"/>
              <a:gd name="connsiteY80" fmla="*/ 228669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14383 w 10232859"/>
              <a:gd name="connsiteY80" fmla="*/ 228669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14383 w 10232859"/>
              <a:gd name="connsiteY80" fmla="*/ 228669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76686 w 10232859"/>
              <a:gd name="connsiteY80" fmla="*/ 218526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76686 w 10232859"/>
              <a:gd name="connsiteY80" fmla="*/ 218526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80350 w 10232859"/>
              <a:gd name="connsiteY80" fmla="*/ 157665 h 1705557"/>
              <a:gd name="connsiteX81" fmla="*/ 3476147 w 10232859"/>
              <a:gd name="connsiteY81" fmla="*/ 177439 h 1705557"/>
              <a:gd name="connsiteX82" fmla="*/ 3497583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80350 w 10232859"/>
              <a:gd name="connsiteY80" fmla="*/ 157665 h 1705557"/>
              <a:gd name="connsiteX81" fmla="*/ 3476147 w 10232859"/>
              <a:gd name="connsiteY81" fmla="*/ 177439 h 1705557"/>
              <a:gd name="connsiteX82" fmla="*/ 3585541 w 10232859"/>
              <a:gd name="connsiteY82" fmla="*/ 143437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80350 w 10232859"/>
              <a:gd name="connsiteY80" fmla="*/ 157665 h 1705557"/>
              <a:gd name="connsiteX81" fmla="*/ 3476147 w 10232859"/>
              <a:gd name="connsiteY81" fmla="*/ 177439 h 1705557"/>
              <a:gd name="connsiteX82" fmla="*/ 3581876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80350 w 10232859"/>
              <a:gd name="connsiteY80" fmla="*/ 157665 h 1705557"/>
              <a:gd name="connsiteX81" fmla="*/ 3476147 w 10232859"/>
              <a:gd name="connsiteY81" fmla="*/ 177439 h 1705557"/>
              <a:gd name="connsiteX82" fmla="*/ 3581876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80350 w 10232859"/>
              <a:gd name="connsiteY80" fmla="*/ 157665 h 1705557"/>
              <a:gd name="connsiteX81" fmla="*/ 3476147 w 10232859"/>
              <a:gd name="connsiteY81" fmla="*/ 177439 h 1705557"/>
              <a:gd name="connsiteX82" fmla="*/ 3581876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80350 w 10232859"/>
              <a:gd name="connsiteY80" fmla="*/ 157665 h 1705557"/>
              <a:gd name="connsiteX81" fmla="*/ 3476147 w 10232859"/>
              <a:gd name="connsiteY81" fmla="*/ 177439 h 1705557"/>
              <a:gd name="connsiteX82" fmla="*/ 3581876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104175 w 10232859"/>
              <a:gd name="connsiteY78" fmla="*/ 169945 h 1705557"/>
              <a:gd name="connsiteX79" fmla="*/ 3254203 w 10232859"/>
              <a:gd name="connsiteY79" fmla="*/ 158270 h 1705557"/>
              <a:gd name="connsiteX80" fmla="*/ 3380350 w 10232859"/>
              <a:gd name="connsiteY80" fmla="*/ 157665 h 1705557"/>
              <a:gd name="connsiteX81" fmla="*/ 3476147 w 10232859"/>
              <a:gd name="connsiteY81" fmla="*/ 177439 h 1705557"/>
              <a:gd name="connsiteX82" fmla="*/ 3581876 w 10232859"/>
              <a:gd name="connsiteY82" fmla="*/ 156962 h 1705557"/>
              <a:gd name="connsiteX83" fmla="*/ 3704761 w 10232859"/>
              <a:gd name="connsiteY83" fmla="*/ 157006 h 1705557"/>
              <a:gd name="connsiteX84" fmla="*/ 3755040 w 10232859"/>
              <a:gd name="connsiteY84" fmla="*/ 148492 h 1705557"/>
              <a:gd name="connsiteX85" fmla="*/ 3804689 w 10232859"/>
              <a:gd name="connsiteY85" fmla="*/ 158407 h 1705557"/>
              <a:gd name="connsiteX86" fmla="*/ 3821793 w 10232859"/>
              <a:gd name="connsiteY86" fmla="*/ 151257 h 1705557"/>
              <a:gd name="connsiteX87" fmla="*/ 3824682 w 10232859"/>
              <a:gd name="connsiteY87" fmla="*/ 149833 h 1705557"/>
              <a:gd name="connsiteX88" fmla="*/ 3837536 w 10232859"/>
              <a:gd name="connsiteY88" fmla="*/ 148292 h 1705557"/>
              <a:gd name="connsiteX89" fmla="*/ 3839550 w 10232859"/>
              <a:gd name="connsiteY89" fmla="*/ 142661 h 1705557"/>
              <a:gd name="connsiteX90" fmla="*/ 3857743 w 10232859"/>
              <a:gd name="connsiteY90" fmla="*/ 136618 h 1705557"/>
              <a:gd name="connsiteX91" fmla="*/ 3881852 w 10232859"/>
              <a:gd name="connsiteY91" fmla="*/ 135231 h 1705557"/>
              <a:gd name="connsiteX92" fmla="*/ 3998088 w 10232859"/>
              <a:gd name="connsiteY92" fmla="*/ 134446 h 1705557"/>
              <a:gd name="connsiteX93" fmla="*/ 4066682 w 10232859"/>
              <a:gd name="connsiteY93" fmla="*/ 130661 h 1705557"/>
              <a:gd name="connsiteX94" fmla="*/ 4091246 w 10232859"/>
              <a:gd name="connsiteY94" fmla="*/ 124017 h 1705557"/>
              <a:gd name="connsiteX95" fmla="*/ 4126556 w 10232859"/>
              <a:gd name="connsiteY95" fmla="*/ 118239 h 1705557"/>
              <a:gd name="connsiteX96" fmla="*/ 4187717 w 10232859"/>
              <a:gd name="connsiteY96" fmla="*/ 104010 h 1705557"/>
              <a:gd name="connsiteX97" fmla="*/ 4220826 w 10232859"/>
              <a:gd name="connsiteY97" fmla="*/ 102505 h 1705557"/>
              <a:gd name="connsiteX98" fmla="*/ 4239014 w 10232859"/>
              <a:gd name="connsiteY98" fmla="*/ 97354 h 1705557"/>
              <a:gd name="connsiteX99" fmla="*/ 4246653 w 10232859"/>
              <a:gd name="connsiteY99" fmla="*/ 97874 h 1705557"/>
              <a:gd name="connsiteX100" fmla="*/ 4271841 w 10232859"/>
              <a:gd name="connsiteY100" fmla="*/ 96702 h 1705557"/>
              <a:gd name="connsiteX101" fmla="*/ 4286277 w 10232859"/>
              <a:gd name="connsiteY101" fmla="*/ 96687 h 1705557"/>
              <a:gd name="connsiteX102" fmla="*/ 4292025 w 10232859"/>
              <a:gd name="connsiteY102" fmla="*/ 96921 h 1705557"/>
              <a:gd name="connsiteX103" fmla="*/ 4304713 w 10232859"/>
              <a:gd name="connsiteY103" fmla="*/ 102187 h 1705557"/>
              <a:gd name="connsiteX104" fmla="*/ 4321285 w 10232859"/>
              <a:gd name="connsiteY104" fmla="*/ 100074 h 1705557"/>
              <a:gd name="connsiteX105" fmla="*/ 4339561 w 10232859"/>
              <a:gd name="connsiteY105" fmla="*/ 105320 h 1705557"/>
              <a:gd name="connsiteX106" fmla="*/ 4343990 w 10232859"/>
              <a:gd name="connsiteY106" fmla="*/ 101090 h 1705557"/>
              <a:gd name="connsiteX107" fmla="*/ 4358885 w 10232859"/>
              <a:gd name="connsiteY107" fmla="*/ 96778 h 1705557"/>
              <a:gd name="connsiteX108" fmla="*/ 4371648 w 10232859"/>
              <a:gd name="connsiteY108" fmla="*/ 101826 h 1705557"/>
              <a:gd name="connsiteX109" fmla="*/ 4398380 w 10232859"/>
              <a:gd name="connsiteY109" fmla="*/ 104961 h 1705557"/>
              <a:gd name="connsiteX110" fmla="*/ 4405729 w 10232859"/>
              <a:gd name="connsiteY110" fmla="*/ 104191 h 1705557"/>
              <a:gd name="connsiteX111" fmla="*/ 4431408 w 10232859"/>
              <a:gd name="connsiteY111" fmla="*/ 110825 h 1705557"/>
              <a:gd name="connsiteX112" fmla="*/ 4472183 w 10232859"/>
              <a:gd name="connsiteY112" fmla="*/ 116430 h 1705557"/>
              <a:gd name="connsiteX113" fmla="*/ 4518828 w 10232859"/>
              <a:gd name="connsiteY113" fmla="*/ 119114 h 1705557"/>
              <a:gd name="connsiteX114" fmla="*/ 4532040 w 10232859"/>
              <a:gd name="connsiteY114" fmla="*/ 124307 h 1705557"/>
              <a:gd name="connsiteX115" fmla="*/ 4617778 w 10232859"/>
              <a:gd name="connsiteY115" fmla="*/ 136993 h 1705557"/>
              <a:gd name="connsiteX116" fmla="*/ 4641872 w 10232859"/>
              <a:gd name="connsiteY116" fmla="*/ 140721 h 1705557"/>
              <a:gd name="connsiteX117" fmla="*/ 4662766 w 10232859"/>
              <a:gd name="connsiteY117" fmla="*/ 138952 h 1705557"/>
              <a:gd name="connsiteX118" fmla="*/ 4667770 w 10232859"/>
              <a:gd name="connsiteY118" fmla="*/ 134208 h 1705557"/>
              <a:gd name="connsiteX119" fmla="*/ 4681052 w 10232859"/>
              <a:gd name="connsiteY119" fmla="*/ 135461 h 1705557"/>
              <a:gd name="connsiteX120" fmla="*/ 4684624 w 10232859"/>
              <a:gd name="connsiteY120" fmla="*/ 134755 h 1705557"/>
              <a:gd name="connsiteX121" fmla="*/ 4705061 w 10232859"/>
              <a:gd name="connsiteY121" fmla="*/ 131748 h 1705557"/>
              <a:gd name="connsiteX122" fmla="*/ 4747746 w 10232859"/>
              <a:gd name="connsiteY122" fmla="*/ 151131 h 1705557"/>
              <a:gd name="connsiteX123" fmla="*/ 4801045 w 10232859"/>
              <a:gd name="connsiteY123" fmla="*/ 153753 h 1705557"/>
              <a:gd name="connsiteX124" fmla="*/ 5001600 w 10232859"/>
              <a:gd name="connsiteY124" fmla="*/ 196753 h 1705557"/>
              <a:gd name="connsiteX125" fmla="*/ 5033465 w 10232859"/>
              <a:gd name="connsiteY125" fmla="*/ 182429 h 1705557"/>
              <a:gd name="connsiteX126" fmla="*/ 5115965 w 10232859"/>
              <a:gd name="connsiteY126" fmla="*/ 192583 h 1705557"/>
              <a:gd name="connsiteX127" fmla="*/ 5237936 w 10232859"/>
              <a:gd name="connsiteY127" fmla="*/ 246022 h 1705557"/>
              <a:gd name="connsiteX128" fmla="*/ 5290566 w 10232859"/>
              <a:gd name="connsiteY128" fmla="*/ 269809 h 1705557"/>
              <a:gd name="connsiteX129" fmla="*/ 5344878 w 10232859"/>
              <a:gd name="connsiteY129" fmla="*/ 282874 h 1705557"/>
              <a:gd name="connsiteX130" fmla="*/ 5413398 w 10232859"/>
              <a:gd name="connsiteY130" fmla="*/ 282749 h 1705557"/>
              <a:gd name="connsiteX131" fmla="*/ 5415629 w 10232859"/>
              <a:gd name="connsiteY131" fmla="*/ 282282 h 1705557"/>
              <a:gd name="connsiteX132" fmla="*/ 5433078 w 10232859"/>
              <a:gd name="connsiteY132" fmla="*/ 286198 h 1705557"/>
              <a:gd name="connsiteX133" fmla="*/ 5435759 w 10232859"/>
              <a:gd name="connsiteY133" fmla="*/ 289614 h 1705557"/>
              <a:gd name="connsiteX134" fmla="*/ 5447372 w 10232859"/>
              <a:gd name="connsiteY134" fmla="*/ 293101 h 1705557"/>
              <a:gd name="connsiteX135" fmla="*/ 5469289 w 10232859"/>
              <a:gd name="connsiteY135" fmla="*/ 302134 h 1705557"/>
              <a:gd name="connsiteX136" fmla="*/ 5508752 w 10232859"/>
              <a:gd name="connsiteY136" fmla="*/ 312267 h 1705557"/>
              <a:gd name="connsiteX137" fmla="*/ 5509657 w 10232859"/>
              <a:gd name="connsiteY137" fmla="*/ 311450 h 1705557"/>
              <a:gd name="connsiteX138" fmla="*/ 5521245 w 10232859"/>
              <a:gd name="connsiteY138" fmla="*/ 310202 h 1705557"/>
              <a:gd name="connsiteX139" fmla="*/ 5542415 w 10232859"/>
              <a:gd name="connsiteY139" fmla="*/ 310009 h 1705557"/>
              <a:gd name="connsiteX140" fmla="*/ 5596538 w 10232859"/>
              <a:gd name="connsiteY140" fmla="*/ 297667 h 1705557"/>
              <a:gd name="connsiteX141" fmla="*/ 5632514 w 10232859"/>
              <a:gd name="connsiteY141" fmla="*/ 308476 h 1705557"/>
              <a:gd name="connsiteX142" fmla="*/ 5640005 w 10232859"/>
              <a:gd name="connsiteY142" fmla="*/ 310131 h 1705557"/>
              <a:gd name="connsiteX143" fmla="*/ 5640259 w 10232859"/>
              <a:gd name="connsiteY143" fmla="*/ 309949 h 1705557"/>
              <a:gd name="connsiteX144" fmla="*/ 5648365 w 10232859"/>
              <a:gd name="connsiteY144" fmla="*/ 311268 h 1705557"/>
              <a:gd name="connsiteX145" fmla="*/ 5653662 w 10232859"/>
              <a:gd name="connsiteY145" fmla="*/ 313149 h 1705557"/>
              <a:gd name="connsiteX146" fmla="*/ 5668196 w 10232859"/>
              <a:gd name="connsiteY146" fmla="*/ 316360 h 1705557"/>
              <a:gd name="connsiteX147" fmla="*/ 5673886 w 10232859"/>
              <a:gd name="connsiteY147" fmla="*/ 316040 h 1705557"/>
              <a:gd name="connsiteX148" fmla="*/ 5677139 w 10232859"/>
              <a:gd name="connsiteY148" fmla="*/ 313859 h 1705557"/>
              <a:gd name="connsiteX149" fmla="*/ 5708983 w 10232859"/>
              <a:gd name="connsiteY149" fmla="*/ 313188 h 1705557"/>
              <a:gd name="connsiteX150" fmla="*/ 5773909 w 10232859"/>
              <a:gd name="connsiteY150" fmla="*/ 318575 h 1705557"/>
              <a:gd name="connsiteX151" fmla="*/ 5809500 w 10232859"/>
              <a:gd name="connsiteY151" fmla="*/ 324964 h 1705557"/>
              <a:gd name="connsiteX152" fmla="*/ 5908729 w 10232859"/>
              <a:gd name="connsiteY152" fmla="*/ 338849 h 1705557"/>
              <a:gd name="connsiteX153" fmla="*/ 6009654 w 10232859"/>
              <a:gd name="connsiteY153" fmla="*/ 350040 h 1705557"/>
              <a:gd name="connsiteX154" fmla="*/ 6067487 w 10232859"/>
              <a:gd name="connsiteY154" fmla="*/ 340226 h 1705557"/>
              <a:gd name="connsiteX155" fmla="*/ 6073281 w 10232859"/>
              <a:gd name="connsiteY155" fmla="*/ 340830 h 1705557"/>
              <a:gd name="connsiteX156" fmla="*/ 6086225 w 10232859"/>
              <a:gd name="connsiteY156" fmla="*/ 346135 h 1705557"/>
              <a:gd name="connsiteX157" fmla="*/ 6105063 w 10232859"/>
              <a:gd name="connsiteY157" fmla="*/ 353854 h 1705557"/>
              <a:gd name="connsiteX158" fmla="*/ 6135796 w 10232859"/>
              <a:gd name="connsiteY158" fmla="*/ 369657 h 1705557"/>
              <a:gd name="connsiteX159" fmla="*/ 6195166 w 10232859"/>
              <a:gd name="connsiteY159" fmla="*/ 366704 h 1705557"/>
              <a:gd name="connsiteX160" fmla="*/ 6216259 w 10232859"/>
              <a:gd name="connsiteY160" fmla="*/ 369879 h 1705557"/>
              <a:gd name="connsiteX161" fmla="*/ 6228331 w 10232859"/>
              <a:gd name="connsiteY161" fmla="*/ 370548 h 1705557"/>
              <a:gd name="connsiteX162" fmla="*/ 6229602 w 10232859"/>
              <a:gd name="connsiteY162" fmla="*/ 369928 h 1705557"/>
              <a:gd name="connsiteX163" fmla="*/ 6258988 w 10232859"/>
              <a:gd name="connsiteY163" fmla="*/ 385174 h 1705557"/>
              <a:gd name="connsiteX164" fmla="*/ 6264106 w 10232859"/>
              <a:gd name="connsiteY164" fmla="*/ 385655 h 1705557"/>
              <a:gd name="connsiteX165" fmla="*/ 6281703 w 10232859"/>
              <a:gd name="connsiteY165" fmla="*/ 397568 h 1705557"/>
              <a:gd name="connsiteX166" fmla="*/ 6291622 w 10232859"/>
              <a:gd name="connsiteY166" fmla="*/ 402669 h 1705557"/>
              <a:gd name="connsiteX167" fmla="*/ 6292712 w 10232859"/>
              <a:gd name="connsiteY167" fmla="*/ 406285 h 1705557"/>
              <a:gd name="connsiteX168" fmla="*/ 6308227 w 10232859"/>
              <a:gd name="connsiteY168" fmla="*/ 412710 h 1705557"/>
              <a:gd name="connsiteX169" fmla="*/ 6328981 w 10232859"/>
              <a:gd name="connsiteY169" fmla="*/ 416009 h 1705557"/>
              <a:gd name="connsiteX170" fmla="*/ 6368693 w 10232859"/>
              <a:gd name="connsiteY170" fmla="*/ 424359 h 1705557"/>
              <a:gd name="connsiteX171" fmla="*/ 6414811 w 10232859"/>
              <a:gd name="connsiteY171" fmla="*/ 458714 h 1705557"/>
              <a:gd name="connsiteX172" fmla="*/ 6467879 w 10232859"/>
              <a:gd name="connsiteY172" fmla="*/ 474762 h 1705557"/>
              <a:gd name="connsiteX173" fmla="*/ 6564351 w 10232859"/>
              <a:gd name="connsiteY173" fmla="*/ 544032 h 1705557"/>
              <a:gd name="connsiteX174" fmla="*/ 6711178 w 10232859"/>
              <a:gd name="connsiteY174" fmla="*/ 580124 h 1705557"/>
              <a:gd name="connsiteX175" fmla="*/ 6764036 w 10232859"/>
              <a:gd name="connsiteY175" fmla="*/ 595457 h 1705557"/>
              <a:gd name="connsiteX176" fmla="*/ 6858983 w 10232859"/>
              <a:gd name="connsiteY176" fmla="*/ 630237 h 1705557"/>
              <a:gd name="connsiteX177" fmla="*/ 6910661 w 10232859"/>
              <a:gd name="connsiteY177" fmla="*/ 641134 h 1705557"/>
              <a:gd name="connsiteX178" fmla="*/ 6944111 w 10232859"/>
              <a:gd name="connsiteY178" fmla="*/ 666016 h 1705557"/>
              <a:gd name="connsiteX179" fmla="*/ 6965771 w 10232859"/>
              <a:gd name="connsiteY179" fmla="*/ 666445 h 1705557"/>
              <a:gd name="connsiteX180" fmla="*/ 6969639 w 10232859"/>
              <a:gd name="connsiteY180" fmla="*/ 666351 h 1705557"/>
              <a:gd name="connsiteX181" fmla="*/ 6982242 w 10232859"/>
              <a:gd name="connsiteY181" fmla="*/ 669626 h 1705557"/>
              <a:gd name="connsiteX182" fmla="*/ 6989387 w 10232859"/>
              <a:gd name="connsiteY182" fmla="*/ 665988 h 1705557"/>
              <a:gd name="connsiteX183" fmla="*/ 7010930 w 10232859"/>
              <a:gd name="connsiteY183" fmla="*/ 667648 h 1705557"/>
              <a:gd name="connsiteX184" fmla="*/ 7033125 w 10232859"/>
              <a:gd name="connsiteY184" fmla="*/ 674950 h 1705557"/>
              <a:gd name="connsiteX185" fmla="*/ 7134461 w 10232859"/>
              <a:gd name="connsiteY185" fmla="*/ 714706 h 1705557"/>
              <a:gd name="connsiteX186" fmla="*/ 7197450 w 10232859"/>
              <a:gd name="connsiteY186" fmla="*/ 735608 h 1705557"/>
              <a:gd name="connsiteX187" fmla="*/ 7225084 w 10232859"/>
              <a:gd name="connsiteY187" fmla="*/ 739019 h 1705557"/>
              <a:gd name="connsiteX188" fmla="*/ 7261183 w 10232859"/>
              <a:gd name="connsiteY188" fmla="*/ 746827 h 1705557"/>
              <a:gd name="connsiteX189" fmla="*/ 7327760 w 10232859"/>
              <a:gd name="connsiteY189" fmla="*/ 757100 h 1705557"/>
              <a:gd name="connsiteX190" fmla="*/ 7412222 w 10232859"/>
              <a:gd name="connsiteY190" fmla="*/ 777001 h 1705557"/>
              <a:gd name="connsiteX191" fmla="*/ 7457904 w 10232859"/>
              <a:gd name="connsiteY191" fmla="*/ 810835 h 1705557"/>
              <a:gd name="connsiteX192" fmla="*/ 7465795 w 10232859"/>
              <a:gd name="connsiteY192" fmla="*/ 809112 h 1705557"/>
              <a:gd name="connsiteX193" fmla="*/ 7505046 w 10232859"/>
              <a:gd name="connsiteY193" fmla="*/ 823031 h 1705557"/>
              <a:gd name="connsiteX194" fmla="*/ 7623220 w 10232859"/>
              <a:gd name="connsiteY194" fmla="*/ 895034 h 1705557"/>
              <a:gd name="connsiteX195" fmla="*/ 7700458 w 10232859"/>
              <a:gd name="connsiteY195" fmla="*/ 921593 h 1705557"/>
              <a:gd name="connsiteX196" fmla="*/ 7730988 w 10232859"/>
              <a:gd name="connsiteY196" fmla="*/ 927270 h 1705557"/>
              <a:gd name="connsiteX197" fmla="*/ 7781942 w 10232859"/>
              <a:gd name="connsiteY197" fmla="*/ 937017 h 1705557"/>
              <a:gd name="connsiteX198" fmla="*/ 7827704 w 10232859"/>
              <a:gd name="connsiteY198" fmla="*/ 935072 h 1705557"/>
              <a:gd name="connsiteX199" fmla="*/ 7867270 w 10232859"/>
              <a:gd name="connsiteY199" fmla="*/ 946880 h 1705557"/>
              <a:gd name="connsiteX200" fmla="*/ 7866538 w 10232859"/>
              <a:gd name="connsiteY200" fmla="*/ 961559 h 1705557"/>
              <a:gd name="connsiteX201" fmla="*/ 7912084 w 10232859"/>
              <a:gd name="connsiteY201" fmla="*/ 970314 h 1705557"/>
              <a:gd name="connsiteX202" fmla="*/ 7982264 w 10232859"/>
              <a:gd name="connsiteY202" fmla="*/ 982287 h 1705557"/>
              <a:gd name="connsiteX203" fmla="*/ 7991272 w 10232859"/>
              <a:gd name="connsiteY203" fmla="*/ 987618 h 1705557"/>
              <a:gd name="connsiteX204" fmla="*/ 8006496 w 10232859"/>
              <a:gd name="connsiteY204" fmla="*/ 979353 h 1705557"/>
              <a:gd name="connsiteX205" fmla="*/ 8034497 w 10232859"/>
              <a:gd name="connsiteY205" fmla="*/ 978568 h 1705557"/>
              <a:gd name="connsiteX206" fmla="*/ 8150881 w 10232859"/>
              <a:gd name="connsiteY206" fmla="*/ 996925 h 1705557"/>
              <a:gd name="connsiteX207" fmla="*/ 8172106 w 10232859"/>
              <a:gd name="connsiteY207" fmla="*/ 997026 h 1705557"/>
              <a:gd name="connsiteX208" fmla="*/ 8196076 w 10232859"/>
              <a:gd name="connsiteY208" fmla="*/ 1006592 h 1705557"/>
              <a:gd name="connsiteX209" fmla="*/ 8247463 w 10232859"/>
              <a:gd name="connsiteY209" fmla="*/ 1022846 h 1705557"/>
              <a:gd name="connsiteX210" fmla="*/ 8279272 w 10232859"/>
              <a:gd name="connsiteY210" fmla="*/ 1039435 h 1705557"/>
              <a:gd name="connsiteX211" fmla="*/ 8289611 w 10232859"/>
              <a:gd name="connsiteY211" fmla="*/ 1035144 h 1705557"/>
              <a:gd name="connsiteX212" fmla="*/ 8311483 w 10232859"/>
              <a:gd name="connsiteY212" fmla="*/ 1035913 h 1705557"/>
              <a:gd name="connsiteX213" fmla="*/ 8399489 w 10232859"/>
              <a:gd name="connsiteY213" fmla="*/ 1055076 h 1705557"/>
              <a:gd name="connsiteX214" fmla="*/ 8415973 w 10232859"/>
              <a:gd name="connsiteY214" fmla="*/ 1056174 h 1705557"/>
              <a:gd name="connsiteX215" fmla="*/ 8433326 w 10232859"/>
              <a:gd name="connsiteY215" fmla="*/ 1064395 h 1705557"/>
              <a:gd name="connsiteX216" fmla="*/ 8502328 w 10232859"/>
              <a:gd name="connsiteY216" fmla="*/ 1098012 h 1705557"/>
              <a:gd name="connsiteX217" fmla="*/ 8534346 w 10232859"/>
              <a:gd name="connsiteY217" fmla="*/ 1113494 h 1705557"/>
              <a:gd name="connsiteX218" fmla="*/ 8534980 w 10232859"/>
              <a:gd name="connsiteY218" fmla="*/ 1117375 h 1705557"/>
              <a:gd name="connsiteX219" fmla="*/ 8544104 w 10232859"/>
              <a:gd name="connsiteY219" fmla="*/ 1114920 h 1705557"/>
              <a:gd name="connsiteX220" fmla="*/ 8567742 w 10232859"/>
              <a:gd name="connsiteY220" fmla="*/ 1124104 h 1705557"/>
              <a:gd name="connsiteX221" fmla="*/ 8633779 w 10232859"/>
              <a:gd name="connsiteY221" fmla="*/ 1145740 h 1705557"/>
              <a:gd name="connsiteX222" fmla="*/ 8676965 w 10232859"/>
              <a:gd name="connsiteY222" fmla="*/ 1163463 h 1705557"/>
              <a:gd name="connsiteX223" fmla="*/ 8698944 w 10232859"/>
              <a:gd name="connsiteY223" fmla="*/ 1163453 h 1705557"/>
              <a:gd name="connsiteX224" fmla="*/ 8711456 w 10232859"/>
              <a:gd name="connsiteY224" fmla="*/ 1175731 h 1705557"/>
              <a:gd name="connsiteX225" fmla="*/ 8732793 w 10232859"/>
              <a:gd name="connsiteY225" fmla="*/ 1179486 h 1705557"/>
              <a:gd name="connsiteX226" fmla="*/ 8751897 w 10232859"/>
              <a:gd name="connsiteY226" fmla="*/ 1197400 h 1705557"/>
              <a:gd name="connsiteX227" fmla="*/ 8793564 w 10232859"/>
              <a:gd name="connsiteY227" fmla="*/ 1179086 h 1705557"/>
              <a:gd name="connsiteX228" fmla="*/ 8834270 w 10232859"/>
              <a:gd name="connsiteY228" fmla="*/ 1213138 h 1705557"/>
              <a:gd name="connsiteX229" fmla="*/ 8853872 w 10232859"/>
              <a:gd name="connsiteY229" fmla="*/ 1221228 h 1705557"/>
              <a:gd name="connsiteX230" fmla="*/ 8861901 w 10232859"/>
              <a:gd name="connsiteY230" fmla="*/ 1217889 h 1705557"/>
              <a:gd name="connsiteX231" fmla="*/ 8874168 w 10232859"/>
              <a:gd name="connsiteY231" fmla="*/ 1220481 h 1705557"/>
              <a:gd name="connsiteX232" fmla="*/ 8871123 w 10232859"/>
              <a:gd name="connsiteY232" fmla="*/ 1227674 h 1705557"/>
              <a:gd name="connsiteX233" fmla="*/ 8903537 w 10232859"/>
              <a:gd name="connsiteY233" fmla="*/ 1237102 h 1705557"/>
              <a:gd name="connsiteX234" fmla="*/ 8933767 w 10232859"/>
              <a:gd name="connsiteY234" fmla="*/ 1269882 h 1705557"/>
              <a:gd name="connsiteX235" fmla="*/ 8985765 w 10232859"/>
              <a:gd name="connsiteY235" fmla="*/ 1294178 h 1705557"/>
              <a:gd name="connsiteX236" fmla="*/ 9071444 w 10232859"/>
              <a:gd name="connsiteY236" fmla="*/ 1323819 h 1705557"/>
              <a:gd name="connsiteX237" fmla="*/ 9096711 w 10232859"/>
              <a:gd name="connsiteY237" fmla="*/ 1334291 h 1705557"/>
              <a:gd name="connsiteX238" fmla="*/ 9338853 w 10232859"/>
              <a:gd name="connsiteY238" fmla="*/ 1454560 h 1705557"/>
              <a:gd name="connsiteX239" fmla="*/ 9520814 w 10232859"/>
              <a:gd name="connsiteY239" fmla="*/ 1456341 h 1705557"/>
              <a:gd name="connsiteX240" fmla="*/ 9702271 w 10232859"/>
              <a:gd name="connsiteY240" fmla="*/ 1495067 h 1705557"/>
              <a:gd name="connsiteX241" fmla="*/ 9744273 w 10232859"/>
              <a:gd name="connsiteY241" fmla="*/ 1530026 h 1705557"/>
              <a:gd name="connsiteX242" fmla="*/ 9771903 w 10232859"/>
              <a:gd name="connsiteY242" fmla="*/ 1536548 h 1705557"/>
              <a:gd name="connsiteX243" fmla="*/ 9818565 w 10232859"/>
              <a:gd name="connsiteY243" fmla="*/ 1545059 h 1705557"/>
              <a:gd name="connsiteX244" fmla="*/ 9882202 w 10232859"/>
              <a:gd name="connsiteY244" fmla="*/ 1572402 h 1705557"/>
              <a:gd name="connsiteX245" fmla="*/ 10022025 w 10232859"/>
              <a:gd name="connsiteY245" fmla="*/ 1606210 h 1705557"/>
              <a:gd name="connsiteX246" fmla="*/ 10220406 w 10232859"/>
              <a:gd name="connsiteY246" fmla="*/ 1683519 h 1705557"/>
              <a:gd name="connsiteX247" fmla="*/ 10232859 w 10232859"/>
              <a:gd name="connsiteY247" fmla="*/ 1705557 h 1705557"/>
              <a:gd name="connsiteX248" fmla="*/ 0 w 10232859"/>
              <a:gd name="connsiteY248" fmla="*/ 1705557 h 1705557"/>
              <a:gd name="connsiteX249" fmla="*/ 0 w 10232859"/>
              <a:gd name="connsiteY249" fmla="*/ 28342 h 1705557"/>
              <a:gd name="connsiteX250" fmla="*/ 8097 w 10232859"/>
              <a:gd name="connsiteY250" fmla="*/ 30869 h 1705557"/>
              <a:gd name="connsiteX251" fmla="*/ 77128 w 10232859"/>
              <a:gd name="connsiteY251" fmla="*/ 13381 h 1705557"/>
              <a:gd name="connsiteX252" fmla="*/ 188338 w 10232859"/>
              <a:gd name="connsiteY252" fmla="*/ 11593 h 1705557"/>
              <a:gd name="connsiteX253" fmla="*/ 298809 w 10232859"/>
              <a:gd name="connsiteY253" fmla="*/ 12712 h 1705557"/>
              <a:gd name="connsiteX254" fmla="*/ 338985 w 10232859"/>
              <a:gd name="connsiteY254" fmla="*/ 14520 h 1705557"/>
              <a:gd name="connsiteX255" fmla="*/ 409815 w 10232859"/>
              <a:gd name="connsiteY255" fmla="*/ 11559 h 1705557"/>
              <a:gd name="connsiteX256" fmla="*/ 424169 w 10232859"/>
              <a:gd name="connsiteY256"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089450 w 10232859"/>
              <a:gd name="connsiteY77" fmla="*/ 162714 h 1705557"/>
              <a:gd name="connsiteX78" fmla="*/ 3254203 w 10232859"/>
              <a:gd name="connsiteY78" fmla="*/ 158270 h 1705557"/>
              <a:gd name="connsiteX79" fmla="*/ 3380350 w 10232859"/>
              <a:gd name="connsiteY79" fmla="*/ 157665 h 1705557"/>
              <a:gd name="connsiteX80" fmla="*/ 3476147 w 10232859"/>
              <a:gd name="connsiteY80" fmla="*/ 177439 h 1705557"/>
              <a:gd name="connsiteX81" fmla="*/ 3581876 w 10232859"/>
              <a:gd name="connsiteY81" fmla="*/ 156962 h 1705557"/>
              <a:gd name="connsiteX82" fmla="*/ 3704761 w 10232859"/>
              <a:gd name="connsiteY82" fmla="*/ 157006 h 1705557"/>
              <a:gd name="connsiteX83" fmla="*/ 3755040 w 10232859"/>
              <a:gd name="connsiteY83" fmla="*/ 148492 h 1705557"/>
              <a:gd name="connsiteX84" fmla="*/ 3804689 w 10232859"/>
              <a:gd name="connsiteY84" fmla="*/ 158407 h 1705557"/>
              <a:gd name="connsiteX85" fmla="*/ 3821793 w 10232859"/>
              <a:gd name="connsiteY85" fmla="*/ 151257 h 1705557"/>
              <a:gd name="connsiteX86" fmla="*/ 3824682 w 10232859"/>
              <a:gd name="connsiteY86" fmla="*/ 149833 h 1705557"/>
              <a:gd name="connsiteX87" fmla="*/ 3837536 w 10232859"/>
              <a:gd name="connsiteY87" fmla="*/ 148292 h 1705557"/>
              <a:gd name="connsiteX88" fmla="*/ 3839550 w 10232859"/>
              <a:gd name="connsiteY88" fmla="*/ 142661 h 1705557"/>
              <a:gd name="connsiteX89" fmla="*/ 3857743 w 10232859"/>
              <a:gd name="connsiteY89" fmla="*/ 136618 h 1705557"/>
              <a:gd name="connsiteX90" fmla="*/ 3881852 w 10232859"/>
              <a:gd name="connsiteY90" fmla="*/ 135231 h 1705557"/>
              <a:gd name="connsiteX91" fmla="*/ 3998088 w 10232859"/>
              <a:gd name="connsiteY91" fmla="*/ 134446 h 1705557"/>
              <a:gd name="connsiteX92" fmla="*/ 4066682 w 10232859"/>
              <a:gd name="connsiteY92" fmla="*/ 130661 h 1705557"/>
              <a:gd name="connsiteX93" fmla="*/ 4091246 w 10232859"/>
              <a:gd name="connsiteY93" fmla="*/ 124017 h 1705557"/>
              <a:gd name="connsiteX94" fmla="*/ 4126556 w 10232859"/>
              <a:gd name="connsiteY94" fmla="*/ 118239 h 1705557"/>
              <a:gd name="connsiteX95" fmla="*/ 4187717 w 10232859"/>
              <a:gd name="connsiteY95" fmla="*/ 104010 h 1705557"/>
              <a:gd name="connsiteX96" fmla="*/ 4220826 w 10232859"/>
              <a:gd name="connsiteY96" fmla="*/ 102505 h 1705557"/>
              <a:gd name="connsiteX97" fmla="*/ 4239014 w 10232859"/>
              <a:gd name="connsiteY97" fmla="*/ 97354 h 1705557"/>
              <a:gd name="connsiteX98" fmla="*/ 4246653 w 10232859"/>
              <a:gd name="connsiteY98" fmla="*/ 97874 h 1705557"/>
              <a:gd name="connsiteX99" fmla="*/ 4271841 w 10232859"/>
              <a:gd name="connsiteY99" fmla="*/ 96702 h 1705557"/>
              <a:gd name="connsiteX100" fmla="*/ 4286277 w 10232859"/>
              <a:gd name="connsiteY100" fmla="*/ 96687 h 1705557"/>
              <a:gd name="connsiteX101" fmla="*/ 4292025 w 10232859"/>
              <a:gd name="connsiteY101" fmla="*/ 96921 h 1705557"/>
              <a:gd name="connsiteX102" fmla="*/ 4304713 w 10232859"/>
              <a:gd name="connsiteY102" fmla="*/ 102187 h 1705557"/>
              <a:gd name="connsiteX103" fmla="*/ 4321285 w 10232859"/>
              <a:gd name="connsiteY103" fmla="*/ 100074 h 1705557"/>
              <a:gd name="connsiteX104" fmla="*/ 4339561 w 10232859"/>
              <a:gd name="connsiteY104" fmla="*/ 105320 h 1705557"/>
              <a:gd name="connsiteX105" fmla="*/ 4343990 w 10232859"/>
              <a:gd name="connsiteY105" fmla="*/ 101090 h 1705557"/>
              <a:gd name="connsiteX106" fmla="*/ 4358885 w 10232859"/>
              <a:gd name="connsiteY106" fmla="*/ 96778 h 1705557"/>
              <a:gd name="connsiteX107" fmla="*/ 4371648 w 10232859"/>
              <a:gd name="connsiteY107" fmla="*/ 101826 h 1705557"/>
              <a:gd name="connsiteX108" fmla="*/ 4398380 w 10232859"/>
              <a:gd name="connsiteY108" fmla="*/ 104961 h 1705557"/>
              <a:gd name="connsiteX109" fmla="*/ 4405729 w 10232859"/>
              <a:gd name="connsiteY109" fmla="*/ 104191 h 1705557"/>
              <a:gd name="connsiteX110" fmla="*/ 4431408 w 10232859"/>
              <a:gd name="connsiteY110" fmla="*/ 110825 h 1705557"/>
              <a:gd name="connsiteX111" fmla="*/ 4472183 w 10232859"/>
              <a:gd name="connsiteY111" fmla="*/ 116430 h 1705557"/>
              <a:gd name="connsiteX112" fmla="*/ 4518828 w 10232859"/>
              <a:gd name="connsiteY112" fmla="*/ 119114 h 1705557"/>
              <a:gd name="connsiteX113" fmla="*/ 4532040 w 10232859"/>
              <a:gd name="connsiteY113" fmla="*/ 124307 h 1705557"/>
              <a:gd name="connsiteX114" fmla="*/ 4617778 w 10232859"/>
              <a:gd name="connsiteY114" fmla="*/ 136993 h 1705557"/>
              <a:gd name="connsiteX115" fmla="*/ 4641872 w 10232859"/>
              <a:gd name="connsiteY115" fmla="*/ 140721 h 1705557"/>
              <a:gd name="connsiteX116" fmla="*/ 4662766 w 10232859"/>
              <a:gd name="connsiteY116" fmla="*/ 138952 h 1705557"/>
              <a:gd name="connsiteX117" fmla="*/ 4667770 w 10232859"/>
              <a:gd name="connsiteY117" fmla="*/ 134208 h 1705557"/>
              <a:gd name="connsiteX118" fmla="*/ 4681052 w 10232859"/>
              <a:gd name="connsiteY118" fmla="*/ 135461 h 1705557"/>
              <a:gd name="connsiteX119" fmla="*/ 4684624 w 10232859"/>
              <a:gd name="connsiteY119" fmla="*/ 134755 h 1705557"/>
              <a:gd name="connsiteX120" fmla="*/ 4705061 w 10232859"/>
              <a:gd name="connsiteY120" fmla="*/ 131748 h 1705557"/>
              <a:gd name="connsiteX121" fmla="*/ 4747746 w 10232859"/>
              <a:gd name="connsiteY121" fmla="*/ 151131 h 1705557"/>
              <a:gd name="connsiteX122" fmla="*/ 4801045 w 10232859"/>
              <a:gd name="connsiteY122" fmla="*/ 153753 h 1705557"/>
              <a:gd name="connsiteX123" fmla="*/ 5001600 w 10232859"/>
              <a:gd name="connsiteY123" fmla="*/ 196753 h 1705557"/>
              <a:gd name="connsiteX124" fmla="*/ 5033465 w 10232859"/>
              <a:gd name="connsiteY124" fmla="*/ 182429 h 1705557"/>
              <a:gd name="connsiteX125" fmla="*/ 5115965 w 10232859"/>
              <a:gd name="connsiteY125" fmla="*/ 192583 h 1705557"/>
              <a:gd name="connsiteX126" fmla="*/ 5237936 w 10232859"/>
              <a:gd name="connsiteY126" fmla="*/ 246022 h 1705557"/>
              <a:gd name="connsiteX127" fmla="*/ 5290566 w 10232859"/>
              <a:gd name="connsiteY127" fmla="*/ 269809 h 1705557"/>
              <a:gd name="connsiteX128" fmla="*/ 5344878 w 10232859"/>
              <a:gd name="connsiteY128" fmla="*/ 282874 h 1705557"/>
              <a:gd name="connsiteX129" fmla="*/ 5413398 w 10232859"/>
              <a:gd name="connsiteY129" fmla="*/ 282749 h 1705557"/>
              <a:gd name="connsiteX130" fmla="*/ 5415629 w 10232859"/>
              <a:gd name="connsiteY130" fmla="*/ 282282 h 1705557"/>
              <a:gd name="connsiteX131" fmla="*/ 5433078 w 10232859"/>
              <a:gd name="connsiteY131" fmla="*/ 286198 h 1705557"/>
              <a:gd name="connsiteX132" fmla="*/ 5435759 w 10232859"/>
              <a:gd name="connsiteY132" fmla="*/ 289614 h 1705557"/>
              <a:gd name="connsiteX133" fmla="*/ 5447372 w 10232859"/>
              <a:gd name="connsiteY133" fmla="*/ 293101 h 1705557"/>
              <a:gd name="connsiteX134" fmla="*/ 5469289 w 10232859"/>
              <a:gd name="connsiteY134" fmla="*/ 302134 h 1705557"/>
              <a:gd name="connsiteX135" fmla="*/ 5508752 w 10232859"/>
              <a:gd name="connsiteY135" fmla="*/ 312267 h 1705557"/>
              <a:gd name="connsiteX136" fmla="*/ 5509657 w 10232859"/>
              <a:gd name="connsiteY136" fmla="*/ 311450 h 1705557"/>
              <a:gd name="connsiteX137" fmla="*/ 5521245 w 10232859"/>
              <a:gd name="connsiteY137" fmla="*/ 310202 h 1705557"/>
              <a:gd name="connsiteX138" fmla="*/ 5542415 w 10232859"/>
              <a:gd name="connsiteY138" fmla="*/ 310009 h 1705557"/>
              <a:gd name="connsiteX139" fmla="*/ 5596538 w 10232859"/>
              <a:gd name="connsiteY139" fmla="*/ 297667 h 1705557"/>
              <a:gd name="connsiteX140" fmla="*/ 5632514 w 10232859"/>
              <a:gd name="connsiteY140" fmla="*/ 308476 h 1705557"/>
              <a:gd name="connsiteX141" fmla="*/ 5640005 w 10232859"/>
              <a:gd name="connsiteY141" fmla="*/ 310131 h 1705557"/>
              <a:gd name="connsiteX142" fmla="*/ 5640259 w 10232859"/>
              <a:gd name="connsiteY142" fmla="*/ 309949 h 1705557"/>
              <a:gd name="connsiteX143" fmla="*/ 5648365 w 10232859"/>
              <a:gd name="connsiteY143" fmla="*/ 311268 h 1705557"/>
              <a:gd name="connsiteX144" fmla="*/ 5653662 w 10232859"/>
              <a:gd name="connsiteY144" fmla="*/ 313149 h 1705557"/>
              <a:gd name="connsiteX145" fmla="*/ 5668196 w 10232859"/>
              <a:gd name="connsiteY145" fmla="*/ 316360 h 1705557"/>
              <a:gd name="connsiteX146" fmla="*/ 5673886 w 10232859"/>
              <a:gd name="connsiteY146" fmla="*/ 316040 h 1705557"/>
              <a:gd name="connsiteX147" fmla="*/ 5677139 w 10232859"/>
              <a:gd name="connsiteY147" fmla="*/ 313859 h 1705557"/>
              <a:gd name="connsiteX148" fmla="*/ 5708983 w 10232859"/>
              <a:gd name="connsiteY148" fmla="*/ 313188 h 1705557"/>
              <a:gd name="connsiteX149" fmla="*/ 5773909 w 10232859"/>
              <a:gd name="connsiteY149" fmla="*/ 318575 h 1705557"/>
              <a:gd name="connsiteX150" fmla="*/ 5809500 w 10232859"/>
              <a:gd name="connsiteY150" fmla="*/ 324964 h 1705557"/>
              <a:gd name="connsiteX151" fmla="*/ 5908729 w 10232859"/>
              <a:gd name="connsiteY151" fmla="*/ 338849 h 1705557"/>
              <a:gd name="connsiteX152" fmla="*/ 6009654 w 10232859"/>
              <a:gd name="connsiteY152" fmla="*/ 350040 h 1705557"/>
              <a:gd name="connsiteX153" fmla="*/ 6067487 w 10232859"/>
              <a:gd name="connsiteY153" fmla="*/ 340226 h 1705557"/>
              <a:gd name="connsiteX154" fmla="*/ 6073281 w 10232859"/>
              <a:gd name="connsiteY154" fmla="*/ 340830 h 1705557"/>
              <a:gd name="connsiteX155" fmla="*/ 6086225 w 10232859"/>
              <a:gd name="connsiteY155" fmla="*/ 346135 h 1705557"/>
              <a:gd name="connsiteX156" fmla="*/ 6105063 w 10232859"/>
              <a:gd name="connsiteY156" fmla="*/ 353854 h 1705557"/>
              <a:gd name="connsiteX157" fmla="*/ 6135796 w 10232859"/>
              <a:gd name="connsiteY157" fmla="*/ 369657 h 1705557"/>
              <a:gd name="connsiteX158" fmla="*/ 6195166 w 10232859"/>
              <a:gd name="connsiteY158" fmla="*/ 366704 h 1705557"/>
              <a:gd name="connsiteX159" fmla="*/ 6216259 w 10232859"/>
              <a:gd name="connsiteY159" fmla="*/ 369879 h 1705557"/>
              <a:gd name="connsiteX160" fmla="*/ 6228331 w 10232859"/>
              <a:gd name="connsiteY160" fmla="*/ 370548 h 1705557"/>
              <a:gd name="connsiteX161" fmla="*/ 6229602 w 10232859"/>
              <a:gd name="connsiteY161" fmla="*/ 369928 h 1705557"/>
              <a:gd name="connsiteX162" fmla="*/ 6258988 w 10232859"/>
              <a:gd name="connsiteY162" fmla="*/ 385174 h 1705557"/>
              <a:gd name="connsiteX163" fmla="*/ 6264106 w 10232859"/>
              <a:gd name="connsiteY163" fmla="*/ 385655 h 1705557"/>
              <a:gd name="connsiteX164" fmla="*/ 6281703 w 10232859"/>
              <a:gd name="connsiteY164" fmla="*/ 397568 h 1705557"/>
              <a:gd name="connsiteX165" fmla="*/ 6291622 w 10232859"/>
              <a:gd name="connsiteY165" fmla="*/ 402669 h 1705557"/>
              <a:gd name="connsiteX166" fmla="*/ 6292712 w 10232859"/>
              <a:gd name="connsiteY166" fmla="*/ 406285 h 1705557"/>
              <a:gd name="connsiteX167" fmla="*/ 6308227 w 10232859"/>
              <a:gd name="connsiteY167" fmla="*/ 412710 h 1705557"/>
              <a:gd name="connsiteX168" fmla="*/ 6328981 w 10232859"/>
              <a:gd name="connsiteY168" fmla="*/ 416009 h 1705557"/>
              <a:gd name="connsiteX169" fmla="*/ 6368693 w 10232859"/>
              <a:gd name="connsiteY169" fmla="*/ 424359 h 1705557"/>
              <a:gd name="connsiteX170" fmla="*/ 6414811 w 10232859"/>
              <a:gd name="connsiteY170" fmla="*/ 458714 h 1705557"/>
              <a:gd name="connsiteX171" fmla="*/ 6467879 w 10232859"/>
              <a:gd name="connsiteY171" fmla="*/ 474762 h 1705557"/>
              <a:gd name="connsiteX172" fmla="*/ 6564351 w 10232859"/>
              <a:gd name="connsiteY172" fmla="*/ 544032 h 1705557"/>
              <a:gd name="connsiteX173" fmla="*/ 6711178 w 10232859"/>
              <a:gd name="connsiteY173" fmla="*/ 580124 h 1705557"/>
              <a:gd name="connsiteX174" fmla="*/ 6764036 w 10232859"/>
              <a:gd name="connsiteY174" fmla="*/ 595457 h 1705557"/>
              <a:gd name="connsiteX175" fmla="*/ 6858983 w 10232859"/>
              <a:gd name="connsiteY175" fmla="*/ 630237 h 1705557"/>
              <a:gd name="connsiteX176" fmla="*/ 6910661 w 10232859"/>
              <a:gd name="connsiteY176" fmla="*/ 641134 h 1705557"/>
              <a:gd name="connsiteX177" fmla="*/ 6944111 w 10232859"/>
              <a:gd name="connsiteY177" fmla="*/ 666016 h 1705557"/>
              <a:gd name="connsiteX178" fmla="*/ 6965771 w 10232859"/>
              <a:gd name="connsiteY178" fmla="*/ 666445 h 1705557"/>
              <a:gd name="connsiteX179" fmla="*/ 6969639 w 10232859"/>
              <a:gd name="connsiteY179" fmla="*/ 666351 h 1705557"/>
              <a:gd name="connsiteX180" fmla="*/ 6982242 w 10232859"/>
              <a:gd name="connsiteY180" fmla="*/ 669626 h 1705557"/>
              <a:gd name="connsiteX181" fmla="*/ 6989387 w 10232859"/>
              <a:gd name="connsiteY181" fmla="*/ 665988 h 1705557"/>
              <a:gd name="connsiteX182" fmla="*/ 7010930 w 10232859"/>
              <a:gd name="connsiteY182" fmla="*/ 667648 h 1705557"/>
              <a:gd name="connsiteX183" fmla="*/ 7033125 w 10232859"/>
              <a:gd name="connsiteY183" fmla="*/ 674950 h 1705557"/>
              <a:gd name="connsiteX184" fmla="*/ 7134461 w 10232859"/>
              <a:gd name="connsiteY184" fmla="*/ 714706 h 1705557"/>
              <a:gd name="connsiteX185" fmla="*/ 7197450 w 10232859"/>
              <a:gd name="connsiteY185" fmla="*/ 735608 h 1705557"/>
              <a:gd name="connsiteX186" fmla="*/ 7225084 w 10232859"/>
              <a:gd name="connsiteY186" fmla="*/ 739019 h 1705557"/>
              <a:gd name="connsiteX187" fmla="*/ 7261183 w 10232859"/>
              <a:gd name="connsiteY187" fmla="*/ 746827 h 1705557"/>
              <a:gd name="connsiteX188" fmla="*/ 7327760 w 10232859"/>
              <a:gd name="connsiteY188" fmla="*/ 757100 h 1705557"/>
              <a:gd name="connsiteX189" fmla="*/ 7412222 w 10232859"/>
              <a:gd name="connsiteY189" fmla="*/ 777001 h 1705557"/>
              <a:gd name="connsiteX190" fmla="*/ 7457904 w 10232859"/>
              <a:gd name="connsiteY190" fmla="*/ 810835 h 1705557"/>
              <a:gd name="connsiteX191" fmla="*/ 7465795 w 10232859"/>
              <a:gd name="connsiteY191" fmla="*/ 809112 h 1705557"/>
              <a:gd name="connsiteX192" fmla="*/ 7505046 w 10232859"/>
              <a:gd name="connsiteY192" fmla="*/ 823031 h 1705557"/>
              <a:gd name="connsiteX193" fmla="*/ 7623220 w 10232859"/>
              <a:gd name="connsiteY193" fmla="*/ 895034 h 1705557"/>
              <a:gd name="connsiteX194" fmla="*/ 7700458 w 10232859"/>
              <a:gd name="connsiteY194" fmla="*/ 921593 h 1705557"/>
              <a:gd name="connsiteX195" fmla="*/ 7730988 w 10232859"/>
              <a:gd name="connsiteY195" fmla="*/ 927270 h 1705557"/>
              <a:gd name="connsiteX196" fmla="*/ 7781942 w 10232859"/>
              <a:gd name="connsiteY196" fmla="*/ 937017 h 1705557"/>
              <a:gd name="connsiteX197" fmla="*/ 7827704 w 10232859"/>
              <a:gd name="connsiteY197" fmla="*/ 935072 h 1705557"/>
              <a:gd name="connsiteX198" fmla="*/ 7867270 w 10232859"/>
              <a:gd name="connsiteY198" fmla="*/ 946880 h 1705557"/>
              <a:gd name="connsiteX199" fmla="*/ 7866538 w 10232859"/>
              <a:gd name="connsiteY199" fmla="*/ 961559 h 1705557"/>
              <a:gd name="connsiteX200" fmla="*/ 7912084 w 10232859"/>
              <a:gd name="connsiteY200" fmla="*/ 970314 h 1705557"/>
              <a:gd name="connsiteX201" fmla="*/ 7982264 w 10232859"/>
              <a:gd name="connsiteY201" fmla="*/ 982287 h 1705557"/>
              <a:gd name="connsiteX202" fmla="*/ 7991272 w 10232859"/>
              <a:gd name="connsiteY202" fmla="*/ 987618 h 1705557"/>
              <a:gd name="connsiteX203" fmla="*/ 8006496 w 10232859"/>
              <a:gd name="connsiteY203" fmla="*/ 979353 h 1705557"/>
              <a:gd name="connsiteX204" fmla="*/ 8034497 w 10232859"/>
              <a:gd name="connsiteY204" fmla="*/ 978568 h 1705557"/>
              <a:gd name="connsiteX205" fmla="*/ 8150881 w 10232859"/>
              <a:gd name="connsiteY205" fmla="*/ 996925 h 1705557"/>
              <a:gd name="connsiteX206" fmla="*/ 8172106 w 10232859"/>
              <a:gd name="connsiteY206" fmla="*/ 997026 h 1705557"/>
              <a:gd name="connsiteX207" fmla="*/ 8196076 w 10232859"/>
              <a:gd name="connsiteY207" fmla="*/ 1006592 h 1705557"/>
              <a:gd name="connsiteX208" fmla="*/ 8247463 w 10232859"/>
              <a:gd name="connsiteY208" fmla="*/ 1022846 h 1705557"/>
              <a:gd name="connsiteX209" fmla="*/ 8279272 w 10232859"/>
              <a:gd name="connsiteY209" fmla="*/ 1039435 h 1705557"/>
              <a:gd name="connsiteX210" fmla="*/ 8289611 w 10232859"/>
              <a:gd name="connsiteY210" fmla="*/ 1035144 h 1705557"/>
              <a:gd name="connsiteX211" fmla="*/ 8311483 w 10232859"/>
              <a:gd name="connsiteY211" fmla="*/ 1035913 h 1705557"/>
              <a:gd name="connsiteX212" fmla="*/ 8399489 w 10232859"/>
              <a:gd name="connsiteY212" fmla="*/ 1055076 h 1705557"/>
              <a:gd name="connsiteX213" fmla="*/ 8415973 w 10232859"/>
              <a:gd name="connsiteY213" fmla="*/ 1056174 h 1705557"/>
              <a:gd name="connsiteX214" fmla="*/ 8433326 w 10232859"/>
              <a:gd name="connsiteY214" fmla="*/ 1064395 h 1705557"/>
              <a:gd name="connsiteX215" fmla="*/ 8502328 w 10232859"/>
              <a:gd name="connsiteY215" fmla="*/ 1098012 h 1705557"/>
              <a:gd name="connsiteX216" fmla="*/ 8534346 w 10232859"/>
              <a:gd name="connsiteY216" fmla="*/ 1113494 h 1705557"/>
              <a:gd name="connsiteX217" fmla="*/ 8534980 w 10232859"/>
              <a:gd name="connsiteY217" fmla="*/ 1117375 h 1705557"/>
              <a:gd name="connsiteX218" fmla="*/ 8544104 w 10232859"/>
              <a:gd name="connsiteY218" fmla="*/ 1114920 h 1705557"/>
              <a:gd name="connsiteX219" fmla="*/ 8567742 w 10232859"/>
              <a:gd name="connsiteY219" fmla="*/ 1124104 h 1705557"/>
              <a:gd name="connsiteX220" fmla="*/ 8633779 w 10232859"/>
              <a:gd name="connsiteY220" fmla="*/ 1145740 h 1705557"/>
              <a:gd name="connsiteX221" fmla="*/ 8676965 w 10232859"/>
              <a:gd name="connsiteY221" fmla="*/ 1163463 h 1705557"/>
              <a:gd name="connsiteX222" fmla="*/ 8698944 w 10232859"/>
              <a:gd name="connsiteY222" fmla="*/ 1163453 h 1705557"/>
              <a:gd name="connsiteX223" fmla="*/ 8711456 w 10232859"/>
              <a:gd name="connsiteY223" fmla="*/ 1175731 h 1705557"/>
              <a:gd name="connsiteX224" fmla="*/ 8732793 w 10232859"/>
              <a:gd name="connsiteY224" fmla="*/ 1179486 h 1705557"/>
              <a:gd name="connsiteX225" fmla="*/ 8751897 w 10232859"/>
              <a:gd name="connsiteY225" fmla="*/ 1197400 h 1705557"/>
              <a:gd name="connsiteX226" fmla="*/ 8793564 w 10232859"/>
              <a:gd name="connsiteY226" fmla="*/ 1179086 h 1705557"/>
              <a:gd name="connsiteX227" fmla="*/ 8834270 w 10232859"/>
              <a:gd name="connsiteY227" fmla="*/ 1213138 h 1705557"/>
              <a:gd name="connsiteX228" fmla="*/ 8853872 w 10232859"/>
              <a:gd name="connsiteY228" fmla="*/ 1221228 h 1705557"/>
              <a:gd name="connsiteX229" fmla="*/ 8861901 w 10232859"/>
              <a:gd name="connsiteY229" fmla="*/ 1217889 h 1705557"/>
              <a:gd name="connsiteX230" fmla="*/ 8874168 w 10232859"/>
              <a:gd name="connsiteY230" fmla="*/ 1220481 h 1705557"/>
              <a:gd name="connsiteX231" fmla="*/ 8871123 w 10232859"/>
              <a:gd name="connsiteY231" fmla="*/ 1227674 h 1705557"/>
              <a:gd name="connsiteX232" fmla="*/ 8903537 w 10232859"/>
              <a:gd name="connsiteY232" fmla="*/ 1237102 h 1705557"/>
              <a:gd name="connsiteX233" fmla="*/ 8933767 w 10232859"/>
              <a:gd name="connsiteY233" fmla="*/ 1269882 h 1705557"/>
              <a:gd name="connsiteX234" fmla="*/ 8985765 w 10232859"/>
              <a:gd name="connsiteY234" fmla="*/ 1294178 h 1705557"/>
              <a:gd name="connsiteX235" fmla="*/ 9071444 w 10232859"/>
              <a:gd name="connsiteY235" fmla="*/ 1323819 h 1705557"/>
              <a:gd name="connsiteX236" fmla="*/ 9096711 w 10232859"/>
              <a:gd name="connsiteY236" fmla="*/ 1334291 h 1705557"/>
              <a:gd name="connsiteX237" fmla="*/ 9338853 w 10232859"/>
              <a:gd name="connsiteY237" fmla="*/ 1454560 h 1705557"/>
              <a:gd name="connsiteX238" fmla="*/ 9520814 w 10232859"/>
              <a:gd name="connsiteY238" fmla="*/ 1456341 h 1705557"/>
              <a:gd name="connsiteX239" fmla="*/ 9702271 w 10232859"/>
              <a:gd name="connsiteY239" fmla="*/ 1495067 h 1705557"/>
              <a:gd name="connsiteX240" fmla="*/ 9744273 w 10232859"/>
              <a:gd name="connsiteY240" fmla="*/ 1530026 h 1705557"/>
              <a:gd name="connsiteX241" fmla="*/ 9771903 w 10232859"/>
              <a:gd name="connsiteY241" fmla="*/ 1536548 h 1705557"/>
              <a:gd name="connsiteX242" fmla="*/ 9818565 w 10232859"/>
              <a:gd name="connsiteY242" fmla="*/ 1545059 h 1705557"/>
              <a:gd name="connsiteX243" fmla="*/ 9882202 w 10232859"/>
              <a:gd name="connsiteY243" fmla="*/ 1572402 h 1705557"/>
              <a:gd name="connsiteX244" fmla="*/ 10022025 w 10232859"/>
              <a:gd name="connsiteY244" fmla="*/ 1606210 h 1705557"/>
              <a:gd name="connsiteX245" fmla="*/ 10220406 w 10232859"/>
              <a:gd name="connsiteY245" fmla="*/ 1683519 h 1705557"/>
              <a:gd name="connsiteX246" fmla="*/ 10232859 w 10232859"/>
              <a:gd name="connsiteY246" fmla="*/ 1705557 h 1705557"/>
              <a:gd name="connsiteX247" fmla="*/ 0 w 10232859"/>
              <a:gd name="connsiteY247" fmla="*/ 1705557 h 1705557"/>
              <a:gd name="connsiteX248" fmla="*/ 0 w 10232859"/>
              <a:gd name="connsiteY248" fmla="*/ 28342 h 1705557"/>
              <a:gd name="connsiteX249" fmla="*/ 8097 w 10232859"/>
              <a:gd name="connsiteY249" fmla="*/ 30869 h 1705557"/>
              <a:gd name="connsiteX250" fmla="*/ 77128 w 10232859"/>
              <a:gd name="connsiteY250" fmla="*/ 13381 h 1705557"/>
              <a:gd name="connsiteX251" fmla="*/ 188338 w 10232859"/>
              <a:gd name="connsiteY251" fmla="*/ 11593 h 1705557"/>
              <a:gd name="connsiteX252" fmla="*/ 298809 w 10232859"/>
              <a:gd name="connsiteY252" fmla="*/ 12712 h 1705557"/>
              <a:gd name="connsiteX253" fmla="*/ 338985 w 10232859"/>
              <a:gd name="connsiteY253" fmla="*/ 14520 h 1705557"/>
              <a:gd name="connsiteX254" fmla="*/ 409815 w 10232859"/>
              <a:gd name="connsiteY254" fmla="*/ 11559 h 1705557"/>
              <a:gd name="connsiteX255" fmla="*/ 424169 w 10232859"/>
              <a:gd name="connsiteY255"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073428 w 10232859"/>
              <a:gd name="connsiteY76" fmla="*/ 159097 h 1705557"/>
              <a:gd name="connsiteX77" fmla="*/ 3173743 w 10232859"/>
              <a:gd name="connsiteY77" fmla="*/ 166095 h 1705557"/>
              <a:gd name="connsiteX78" fmla="*/ 3254203 w 10232859"/>
              <a:gd name="connsiteY78" fmla="*/ 158270 h 1705557"/>
              <a:gd name="connsiteX79" fmla="*/ 3380350 w 10232859"/>
              <a:gd name="connsiteY79" fmla="*/ 157665 h 1705557"/>
              <a:gd name="connsiteX80" fmla="*/ 3476147 w 10232859"/>
              <a:gd name="connsiteY80" fmla="*/ 177439 h 1705557"/>
              <a:gd name="connsiteX81" fmla="*/ 3581876 w 10232859"/>
              <a:gd name="connsiteY81" fmla="*/ 156962 h 1705557"/>
              <a:gd name="connsiteX82" fmla="*/ 3704761 w 10232859"/>
              <a:gd name="connsiteY82" fmla="*/ 157006 h 1705557"/>
              <a:gd name="connsiteX83" fmla="*/ 3755040 w 10232859"/>
              <a:gd name="connsiteY83" fmla="*/ 148492 h 1705557"/>
              <a:gd name="connsiteX84" fmla="*/ 3804689 w 10232859"/>
              <a:gd name="connsiteY84" fmla="*/ 158407 h 1705557"/>
              <a:gd name="connsiteX85" fmla="*/ 3821793 w 10232859"/>
              <a:gd name="connsiteY85" fmla="*/ 151257 h 1705557"/>
              <a:gd name="connsiteX86" fmla="*/ 3824682 w 10232859"/>
              <a:gd name="connsiteY86" fmla="*/ 149833 h 1705557"/>
              <a:gd name="connsiteX87" fmla="*/ 3837536 w 10232859"/>
              <a:gd name="connsiteY87" fmla="*/ 148292 h 1705557"/>
              <a:gd name="connsiteX88" fmla="*/ 3839550 w 10232859"/>
              <a:gd name="connsiteY88" fmla="*/ 142661 h 1705557"/>
              <a:gd name="connsiteX89" fmla="*/ 3857743 w 10232859"/>
              <a:gd name="connsiteY89" fmla="*/ 136618 h 1705557"/>
              <a:gd name="connsiteX90" fmla="*/ 3881852 w 10232859"/>
              <a:gd name="connsiteY90" fmla="*/ 135231 h 1705557"/>
              <a:gd name="connsiteX91" fmla="*/ 3998088 w 10232859"/>
              <a:gd name="connsiteY91" fmla="*/ 134446 h 1705557"/>
              <a:gd name="connsiteX92" fmla="*/ 4066682 w 10232859"/>
              <a:gd name="connsiteY92" fmla="*/ 130661 h 1705557"/>
              <a:gd name="connsiteX93" fmla="*/ 4091246 w 10232859"/>
              <a:gd name="connsiteY93" fmla="*/ 124017 h 1705557"/>
              <a:gd name="connsiteX94" fmla="*/ 4126556 w 10232859"/>
              <a:gd name="connsiteY94" fmla="*/ 118239 h 1705557"/>
              <a:gd name="connsiteX95" fmla="*/ 4187717 w 10232859"/>
              <a:gd name="connsiteY95" fmla="*/ 104010 h 1705557"/>
              <a:gd name="connsiteX96" fmla="*/ 4220826 w 10232859"/>
              <a:gd name="connsiteY96" fmla="*/ 102505 h 1705557"/>
              <a:gd name="connsiteX97" fmla="*/ 4239014 w 10232859"/>
              <a:gd name="connsiteY97" fmla="*/ 97354 h 1705557"/>
              <a:gd name="connsiteX98" fmla="*/ 4246653 w 10232859"/>
              <a:gd name="connsiteY98" fmla="*/ 97874 h 1705557"/>
              <a:gd name="connsiteX99" fmla="*/ 4271841 w 10232859"/>
              <a:gd name="connsiteY99" fmla="*/ 96702 h 1705557"/>
              <a:gd name="connsiteX100" fmla="*/ 4286277 w 10232859"/>
              <a:gd name="connsiteY100" fmla="*/ 96687 h 1705557"/>
              <a:gd name="connsiteX101" fmla="*/ 4292025 w 10232859"/>
              <a:gd name="connsiteY101" fmla="*/ 96921 h 1705557"/>
              <a:gd name="connsiteX102" fmla="*/ 4304713 w 10232859"/>
              <a:gd name="connsiteY102" fmla="*/ 102187 h 1705557"/>
              <a:gd name="connsiteX103" fmla="*/ 4321285 w 10232859"/>
              <a:gd name="connsiteY103" fmla="*/ 100074 h 1705557"/>
              <a:gd name="connsiteX104" fmla="*/ 4339561 w 10232859"/>
              <a:gd name="connsiteY104" fmla="*/ 105320 h 1705557"/>
              <a:gd name="connsiteX105" fmla="*/ 4343990 w 10232859"/>
              <a:gd name="connsiteY105" fmla="*/ 101090 h 1705557"/>
              <a:gd name="connsiteX106" fmla="*/ 4358885 w 10232859"/>
              <a:gd name="connsiteY106" fmla="*/ 96778 h 1705557"/>
              <a:gd name="connsiteX107" fmla="*/ 4371648 w 10232859"/>
              <a:gd name="connsiteY107" fmla="*/ 101826 h 1705557"/>
              <a:gd name="connsiteX108" fmla="*/ 4398380 w 10232859"/>
              <a:gd name="connsiteY108" fmla="*/ 104961 h 1705557"/>
              <a:gd name="connsiteX109" fmla="*/ 4405729 w 10232859"/>
              <a:gd name="connsiteY109" fmla="*/ 104191 h 1705557"/>
              <a:gd name="connsiteX110" fmla="*/ 4431408 w 10232859"/>
              <a:gd name="connsiteY110" fmla="*/ 110825 h 1705557"/>
              <a:gd name="connsiteX111" fmla="*/ 4472183 w 10232859"/>
              <a:gd name="connsiteY111" fmla="*/ 116430 h 1705557"/>
              <a:gd name="connsiteX112" fmla="*/ 4518828 w 10232859"/>
              <a:gd name="connsiteY112" fmla="*/ 119114 h 1705557"/>
              <a:gd name="connsiteX113" fmla="*/ 4532040 w 10232859"/>
              <a:gd name="connsiteY113" fmla="*/ 124307 h 1705557"/>
              <a:gd name="connsiteX114" fmla="*/ 4617778 w 10232859"/>
              <a:gd name="connsiteY114" fmla="*/ 136993 h 1705557"/>
              <a:gd name="connsiteX115" fmla="*/ 4641872 w 10232859"/>
              <a:gd name="connsiteY115" fmla="*/ 140721 h 1705557"/>
              <a:gd name="connsiteX116" fmla="*/ 4662766 w 10232859"/>
              <a:gd name="connsiteY116" fmla="*/ 138952 h 1705557"/>
              <a:gd name="connsiteX117" fmla="*/ 4667770 w 10232859"/>
              <a:gd name="connsiteY117" fmla="*/ 134208 h 1705557"/>
              <a:gd name="connsiteX118" fmla="*/ 4681052 w 10232859"/>
              <a:gd name="connsiteY118" fmla="*/ 135461 h 1705557"/>
              <a:gd name="connsiteX119" fmla="*/ 4684624 w 10232859"/>
              <a:gd name="connsiteY119" fmla="*/ 134755 h 1705557"/>
              <a:gd name="connsiteX120" fmla="*/ 4705061 w 10232859"/>
              <a:gd name="connsiteY120" fmla="*/ 131748 h 1705557"/>
              <a:gd name="connsiteX121" fmla="*/ 4747746 w 10232859"/>
              <a:gd name="connsiteY121" fmla="*/ 151131 h 1705557"/>
              <a:gd name="connsiteX122" fmla="*/ 4801045 w 10232859"/>
              <a:gd name="connsiteY122" fmla="*/ 153753 h 1705557"/>
              <a:gd name="connsiteX123" fmla="*/ 5001600 w 10232859"/>
              <a:gd name="connsiteY123" fmla="*/ 196753 h 1705557"/>
              <a:gd name="connsiteX124" fmla="*/ 5033465 w 10232859"/>
              <a:gd name="connsiteY124" fmla="*/ 182429 h 1705557"/>
              <a:gd name="connsiteX125" fmla="*/ 5115965 w 10232859"/>
              <a:gd name="connsiteY125" fmla="*/ 192583 h 1705557"/>
              <a:gd name="connsiteX126" fmla="*/ 5237936 w 10232859"/>
              <a:gd name="connsiteY126" fmla="*/ 246022 h 1705557"/>
              <a:gd name="connsiteX127" fmla="*/ 5290566 w 10232859"/>
              <a:gd name="connsiteY127" fmla="*/ 269809 h 1705557"/>
              <a:gd name="connsiteX128" fmla="*/ 5344878 w 10232859"/>
              <a:gd name="connsiteY128" fmla="*/ 282874 h 1705557"/>
              <a:gd name="connsiteX129" fmla="*/ 5413398 w 10232859"/>
              <a:gd name="connsiteY129" fmla="*/ 282749 h 1705557"/>
              <a:gd name="connsiteX130" fmla="*/ 5415629 w 10232859"/>
              <a:gd name="connsiteY130" fmla="*/ 282282 h 1705557"/>
              <a:gd name="connsiteX131" fmla="*/ 5433078 w 10232859"/>
              <a:gd name="connsiteY131" fmla="*/ 286198 h 1705557"/>
              <a:gd name="connsiteX132" fmla="*/ 5435759 w 10232859"/>
              <a:gd name="connsiteY132" fmla="*/ 289614 h 1705557"/>
              <a:gd name="connsiteX133" fmla="*/ 5447372 w 10232859"/>
              <a:gd name="connsiteY133" fmla="*/ 293101 h 1705557"/>
              <a:gd name="connsiteX134" fmla="*/ 5469289 w 10232859"/>
              <a:gd name="connsiteY134" fmla="*/ 302134 h 1705557"/>
              <a:gd name="connsiteX135" fmla="*/ 5508752 w 10232859"/>
              <a:gd name="connsiteY135" fmla="*/ 312267 h 1705557"/>
              <a:gd name="connsiteX136" fmla="*/ 5509657 w 10232859"/>
              <a:gd name="connsiteY136" fmla="*/ 311450 h 1705557"/>
              <a:gd name="connsiteX137" fmla="*/ 5521245 w 10232859"/>
              <a:gd name="connsiteY137" fmla="*/ 310202 h 1705557"/>
              <a:gd name="connsiteX138" fmla="*/ 5542415 w 10232859"/>
              <a:gd name="connsiteY138" fmla="*/ 310009 h 1705557"/>
              <a:gd name="connsiteX139" fmla="*/ 5596538 w 10232859"/>
              <a:gd name="connsiteY139" fmla="*/ 297667 h 1705557"/>
              <a:gd name="connsiteX140" fmla="*/ 5632514 w 10232859"/>
              <a:gd name="connsiteY140" fmla="*/ 308476 h 1705557"/>
              <a:gd name="connsiteX141" fmla="*/ 5640005 w 10232859"/>
              <a:gd name="connsiteY141" fmla="*/ 310131 h 1705557"/>
              <a:gd name="connsiteX142" fmla="*/ 5640259 w 10232859"/>
              <a:gd name="connsiteY142" fmla="*/ 309949 h 1705557"/>
              <a:gd name="connsiteX143" fmla="*/ 5648365 w 10232859"/>
              <a:gd name="connsiteY143" fmla="*/ 311268 h 1705557"/>
              <a:gd name="connsiteX144" fmla="*/ 5653662 w 10232859"/>
              <a:gd name="connsiteY144" fmla="*/ 313149 h 1705557"/>
              <a:gd name="connsiteX145" fmla="*/ 5668196 w 10232859"/>
              <a:gd name="connsiteY145" fmla="*/ 316360 h 1705557"/>
              <a:gd name="connsiteX146" fmla="*/ 5673886 w 10232859"/>
              <a:gd name="connsiteY146" fmla="*/ 316040 h 1705557"/>
              <a:gd name="connsiteX147" fmla="*/ 5677139 w 10232859"/>
              <a:gd name="connsiteY147" fmla="*/ 313859 h 1705557"/>
              <a:gd name="connsiteX148" fmla="*/ 5708983 w 10232859"/>
              <a:gd name="connsiteY148" fmla="*/ 313188 h 1705557"/>
              <a:gd name="connsiteX149" fmla="*/ 5773909 w 10232859"/>
              <a:gd name="connsiteY149" fmla="*/ 318575 h 1705557"/>
              <a:gd name="connsiteX150" fmla="*/ 5809500 w 10232859"/>
              <a:gd name="connsiteY150" fmla="*/ 324964 h 1705557"/>
              <a:gd name="connsiteX151" fmla="*/ 5908729 w 10232859"/>
              <a:gd name="connsiteY151" fmla="*/ 338849 h 1705557"/>
              <a:gd name="connsiteX152" fmla="*/ 6009654 w 10232859"/>
              <a:gd name="connsiteY152" fmla="*/ 350040 h 1705557"/>
              <a:gd name="connsiteX153" fmla="*/ 6067487 w 10232859"/>
              <a:gd name="connsiteY153" fmla="*/ 340226 h 1705557"/>
              <a:gd name="connsiteX154" fmla="*/ 6073281 w 10232859"/>
              <a:gd name="connsiteY154" fmla="*/ 340830 h 1705557"/>
              <a:gd name="connsiteX155" fmla="*/ 6086225 w 10232859"/>
              <a:gd name="connsiteY155" fmla="*/ 346135 h 1705557"/>
              <a:gd name="connsiteX156" fmla="*/ 6105063 w 10232859"/>
              <a:gd name="connsiteY156" fmla="*/ 353854 h 1705557"/>
              <a:gd name="connsiteX157" fmla="*/ 6135796 w 10232859"/>
              <a:gd name="connsiteY157" fmla="*/ 369657 h 1705557"/>
              <a:gd name="connsiteX158" fmla="*/ 6195166 w 10232859"/>
              <a:gd name="connsiteY158" fmla="*/ 366704 h 1705557"/>
              <a:gd name="connsiteX159" fmla="*/ 6216259 w 10232859"/>
              <a:gd name="connsiteY159" fmla="*/ 369879 h 1705557"/>
              <a:gd name="connsiteX160" fmla="*/ 6228331 w 10232859"/>
              <a:gd name="connsiteY160" fmla="*/ 370548 h 1705557"/>
              <a:gd name="connsiteX161" fmla="*/ 6229602 w 10232859"/>
              <a:gd name="connsiteY161" fmla="*/ 369928 h 1705557"/>
              <a:gd name="connsiteX162" fmla="*/ 6258988 w 10232859"/>
              <a:gd name="connsiteY162" fmla="*/ 385174 h 1705557"/>
              <a:gd name="connsiteX163" fmla="*/ 6264106 w 10232859"/>
              <a:gd name="connsiteY163" fmla="*/ 385655 h 1705557"/>
              <a:gd name="connsiteX164" fmla="*/ 6281703 w 10232859"/>
              <a:gd name="connsiteY164" fmla="*/ 397568 h 1705557"/>
              <a:gd name="connsiteX165" fmla="*/ 6291622 w 10232859"/>
              <a:gd name="connsiteY165" fmla="*/ 402669 h 1705557"/>
              <a:gd name="connsiteX166" fmla="*/ 6292712 w 10232859"/>
              <a:gd name="connsiteY166" fmla="*/ 406285 h 1705557"/>
              <a:gd name="connsiteX167" fmla="*/ 6308227 w 10232859"/>
              <a:gd name="connsiteY167" fmla="*/ 412710 h 1705557"/>
              <a:gd name="connsiteX168" fmla="*/ 6328981 w 10232859"/>
              <a:gd name="connsiteY168" fmla="*/ 416009 h 1705557"/>
              <a:gd name="connsiteX169" fmla="*/ 6368693 w 10232859"/>
              <a:gd name="connsiteY169" fmla="*/ 424359 h 1705557"/>
              <a:gd name="connsiteX170" fmla="*/ 6414811 w 10232859"/>
              <a:gd name="connsiteY170" fmla="*/ 458714 h 1705557"/>
              <a:gd name="connsiteX171" fmla="*/ 6467879 w 10232859"/>
              <a:gd name="connsiteY171" fmla="*/ 474762 h 1705557"/>
              <a:gd name="connsiteX172" fmla="*/ 6564351 w 10232859"/>
              <a:gd name="connsiteY172" fmla="*/ 544032 h 1705557"/>
              <a:gd name="connsiteX173" fmla="*/ 6711178 w 10232859"/>
              <a:gd name="connsiteY173" fmla="*/ 580124 h 1705557"/>
              <a:gd name="connsiteX174" fmla="*/ 6764036 w 10232859"/>
              <a:gd name="connsiteY174" fmla="*/ 595457 h 1705557"/>
              <a:gd name="connsiteX175" fmla="*/ 6858983 w 10232859"/>
              <a:gd name="connsiteY175" fmla="*/ 630237 h 1705557"/>
              <a:gd name="connsiteX176" fmla="*/ 6910661 w 10232859"/>
              <a:gd name="connsiteY176" fmla="*/ 641134 h 1705557"/>
              <a:gd name="connsiteX177" fmla="*/ 6944111 w 10232859"/>
              <a:gd name="connsiteY177" fmla="*/ 666016 h 1705557"/>
              <a:gd name="connsiteX178" fmla="*/ 6965771 w 10232859"/>
              <a:gd name="connsiteY178" fmla="*/ 666445 h 1705557"/>
              <a:gd name="connsiteX179" fmla="*/ 6969639 w 10232859"/>
              <a:gd name="connsiteY179" fmla="*/ 666351 h 1705557"/>
              <a:gd name="connsiteX180" fmla="*/ 6982242 w 10232859"/>
              <a:gd name="connsiteY180" fmla="*/ 669626 h 1705557"/>
              <a:gd name="connsiteX181" fmla="*/ 6989387 w 10232859"/>
              <a:gd name="connsiteY181" fmla="*/ 665988 h 1705557"/>
              <a:gd name="connsiteX182" fmla="*/ 7010930 w 10232859"/>
              <a:gd name="connsiteY182" fmla="*/ 667648 h 1705557"/>
              <a:gd name="connsiteX183" fmla="*/ 7033125 w 10232859"/>
              <a:gd name="connsiteY183" fmla="*/ 674950 h 1705557"/>
              <a:gd name="connsiteX184" fmla="*/ 7134461 w 10232859"/>
              <a:gd name="connsiteY184" fmla="*/ 714706 h 1705557"/>
              <a:gd name="connsiteX185" fmla="*/ 7197450 w 10232859"/>
              <a:gd name="connsiteY185" fmla="*/ 735608 h 1705557"/>
              <a:gd name="connsiteX186" fmla="*/ 7225084 w 10232859"/>
              <a:gd name="connsiteY186" fmla="*/ 739019 h 1705557"/>
              <a:gd name="connsiteX187" fmla="*/ 7261183 w 10232859"/>
              <a:gd name="connsiteY187" fmla="*/ 746827 h 1705557"/>
              <a:gd name="connsiteX188" fmla="*/ 7327760 w 10232859"/>
              <a:gd name="connsiteY188" fmla="*/ 757100 h 1705557"/>
              <a:gd name="connsiteX189" fmla="*/ 7412222 w 10232859"/>
              <a:gd name="connsiteY189" fmla="*/ 777001 h 1705557"/>
              <a:gd name="connsiteX190" fmla="*/ 7457904 w 10232859"/>
              <a:gd name="connsiteY190" fmla="*/ 810835 h 1705557"/>
              <a:gd name="connsiteX191" fmla="*/ 7465795 w 10232859"/>
              <a:gd name="connsiteY191" fmla="*/ 809112 h 1705557"/>
              <a:gd name="connsiteX192" fmla="*/ 7505046 w 10232859"/>
              <a:gd name="connsiteY192" fmla="*/ 823031 h 1705557"/>
              <a:gd name="connsiteX193" fmla="*/ 7623220 w 10232859"/>
              <a:gd name="connsiteY193" fmla="*/ 895034 h 1705557"/>
              <a:gd name="connsiteX194" fmla="*/ 7700458 w 10232859"/>
              <a:gd name="connsiteY194" fmla="*/ 921593 h 1705557"/>
              <a:gd name="connsiteX195" fmla="*/ 7730988 w 10232859"/>
              <a:gd name="connsiteY195" fmla="*/ 927270 h 1705557"/>
              <a:gd name="connsiteX196" fmla="*/ 7781942 w 10232859"/>
              <a:gd name="connsiteY196" fmla="*/ 937017 h 1705557"/>
              <a:gd name="connsiteX197" fmla="*/ 7827704 w 10232859"/>
              <a:gd name="connsiteY197" fmla="*/ 935072 h 1705557"/>
              <a:gd name="connsiteX198" fmla="*/ 7867270 w 10232859"/>
              <a:gd name="connsiteY198" fmla="*/ 946880 h 1705557"/>
              <a:gd name="connsiteX199" fmla="*/ 7866538 w 10232859"/>
              <a:gd name="connsiteY199" fmla="*/ 961559 h 1705557"/>
              <a:gd name="connsiteX200" fmla="*/ 7912084 w 10232859"/>
              <a:gd name="connsiteY200" fmla="*/ 970314 h 1705557"/>
              <a:gd name="connsiteX201" fmla="*/ 7982264 w 10232859"/>
              <a:gd name="connsiteY201" fmla="*/ 982287 h 1705557"/>
              <a:gd name="connsiteX202" fmla="*/ 7991272 w 10232859"/>
              <a:gd name="connsiteY202" fmla="*/ 987618 h 1705557"/>
              <a:gd name="connsiteX203" fmla="*/ 8006496 w 10232859"/>
              <a:gd name="connsiteY203" fmla="*/ 979353 h 1705557"/>
              <a:gd name="connsiteX204" fmla="*/ 8034497 w 10232859"/>
              <a:gd name="connsiteY204" fmla="*/ 978568 h 1705557"/>
              <a:gd name="connsiteX205" fmla="*/ 8150881 w 10232859"/>
              <a:gd name="connsiteY205" fmla="*/ 996925 h 1705557"/>
              <a:gd name="connsiteX206" fmla="*/ 8172106 w 10232859"/>
              <a:gd name="connsiteY206" fmla="*/ 997026 h 1705557"/>
              <a:gd name="connsiteX207" fmla="*/ 8196076 w 10232859"/>
              <a:gd name="connsiteY207" fmla="*/ 1006592 h 1705557"/>
              <a:gd name="connsiteX208" fmla="*/ 8247463 w 10232859"/>
              <a:gd name="connsiteY208" fmla="*/ 1022846 h 1705557"/>
              <a:gd name="connsiteX209" fmla="*/ 8279272 w 10232859"/>
              <a:gd name="connsiteY209" fmla="*/ 1039435 h 1705557"/>
              <a:gd name="connsiteX210" fmla="*/ 8289611 w 10232859"/>
              <a:gd name="connsiteY210" fmla="*/ 1035144 h 1705557"/>
              <a:gd name="connsiteX211" fmla="*/ 8311483 w 10232859"/>
              <a:gd name="connsiteY211" fmla="*/ 1035913 h 1705557"/>
              <a:gd name="connsiteX212" fmla="*/ 8399489 w 10232859"/>
              <a:gd name="connsiteY212" fmla="*/ 1055076 h 1705557"/>
              <a:gd name="connsiteX213" fmla="*/ 8415973 w 10232859"/>
              <a:gd name="connsiteY213" fmla="*/ 1056174 h 1705557"/>
              <a:gd name="connsiteX214" fmla="*/ 8433326 w 10232859"/>
              <a:gd name="connsiteY214" fmla="*/ 1064395 h 1705557"/>
              <a:gd name="connsiteX215" fmla="*/ 8502328 w 10232859"/>
              <a:gd name="connsiteY215" fmla="*/ 1098012 h 1705557"/>
              <a:gd name="connsiteX216" fmla="*/ 8534346 w 10232859"/>
              <a:gd name="connsiteY216" fmla="*/ 1113494 h 1705557"/>
              <a:gd name="connsiteX217" fmla="*/ 8534980 w 10232859"/>
              <a:gd name="connsiteY217" fmla="*/ 1117375 h 1705557"/>
              <a:gd name="connsiteX218" fmla="*/ 8544104 w 10232859"/>
              <a:gd name="connsiteY218" fmla="*/ 1114920 h 1705557"/>
              <a:gd name="connsiteX219" fmla="*/ 8567742 w 10232859"/>
              <a:gd name="connsiteY219" fmla="*/ 1124104 h 1705557"/>
              <a:gd name="connsiteX220" fmla="*/ 8633779 w 10232859"/>
              <a:gd name="connsiteY220" fmla="*/ 1145740 h 1705557"/>
              <a:gd name="connsiteX221" fmla="*/ 8676965 w 10232859"/>
              <a:gd name="connsiteY221" fmla="*/ 1163463 h 1705557"/>
              <a:gd name="connsiteX222" fmla="*/ 8698944 w 10232859"/>
              <a:gd name="connsiteY222" fmla="*/ 1163453 h 1705557"/>
              <a:gd name="connsiteX223" fmla="*/ 8711456 w 10232859"/>
              <a:gd name="connsiteY223" fmla="*/ 1175731 h 1705557"/>
              <a:gd name="connsiteX224" fmla="*/ 8732793 w 10232859"/>
              <a:gd name="connsiteY224" fmla="*/ 1179486 h 1705557"/>
              <a:gd name="connsiteX225" fmla="*/ 8751897 w 10232859"/>
              <a:gd name="connsiteY225" fmla="*/ 1197400 h 1705557"/>
              <a:gd name="connsiteX226" fmla="*/ 8793564 w 10232859"/>
              <a:gd name="connsiteY226" fmla="*/ 1179086 h 1705557"/>
              <a:gd name="connsiteX227" fmla="*/ 8834270 w 10232859"/>
              <a:gd name="connsiteY227" fmla="*/ 1213138 h 1705557"/>
              <a:gd name="connsiteX228" fmla="*/ 8853872 w 10232859"/>
              <a:gd name="connsiteY228" fmla="*/ 1221228 h 1705557"/>
              <a:gd name="connsiteX229" fmla="*/ 8861901 w 10232859"/>
              <a:gd name="connsiteY229" fmla="*/ 1217889 h 1705557"/>
              <a:gd name="connsiteX230" fmla="*/ 8874168 w 10232859"/>
              <a:gd name="connsiteY230" fmla="*/ 1220481 h 1705557"/>
              <a:gd name="connsiteX231" fmla="*/ 8871123 w 10232859"/>
              <a:gd name="connsiteY231" fmla="*/ 1227674 h 1705557"/>
              <a:gd name="connsiteX232" fmla="*/ 8903537 w 10232859"/>
              <a:gd name="connsiteY232" fmla="*/ 1237102 h 1705557"/>
              <a:gd name="connsiteX233" fmla="*/ 8933767 w 10232859"/>
              <a:gd name="connsiteY233" fmla="*/ 1269882 h 1705557"/>
              <a:gd name="connsiteX234" fmla="*/ 8985765 w 10232859"/>
              <a:gd name="connsiteY234" fmla="*/ 1294178 h 1705557"/>
              <a:gd name="connsiteX235" fmla="*/ 9071444 w 10232859"/>
              <a:gd name="connsiteY235" fmla="*/ 1323819 h 1705557"/>
              <a:gd name="connsiteX236" fmla="*/ 9096711 w 10232859"/>
              <a:gd name="connsiteY236" fmla="*/ 1334291 h 1705557"/>
              <a:gd name="connsiteX237" fmla="*/ 9338853 w 10232859"/>
              <a:gd name="connsiteY237" fmla="*/ 1454560 h 1705557"/>
              <a:gd name="connsiteX238" fmla="*/ 9520814 w 10232859"/>
              <a:gd name="connsiteY238" fmla="*/ 1456341 h 1705557"/>
              <a:gd name="connsiteX239" fmla="*/ 9702271 w 10232859"/>
              <a:gd name="connsiteY239" fmla="*/ 1495067 h 1705557"/>
              <a:gd name="connsiteX240" fmla="*/ 9744273 w 10232859"/>
              <a:gd name="connsiteY240" fmla="*/ 1530026 h 1705557"/>
              <a:gd name="connsiteX241" fmla="*/ 9771903 w 10232859"/>
              <a:gd name="connsiteY241" fmla="*/ 1536548 h 1705557"/>
              <a:gd name="connsiteX242" fmla="*/ 9818565 w 10232859"/>
              <a:gd name="connsiteY242" fmla="*/ 1545059 h 1705557"/>
              <a:gd name="connsiteX243" fmla="*/ 9882202 w 10232859"/>
              <a:gd name="connsiteY243" fmla="*/ 1572402 h 1705557"/>
              <a:gd name="connsiteX244" fmla="*/ 10022025 w 10232859"/>
              <a:gd name="connsiteY244" fmla="*/ 1606210 h 1705557"/>
              <a:gd name="connsiteX245" fmla="*/ 10220406 w 10232859"/>
              <a:gd name="connsiteY245" fmla="*/ 1683519 h 1705557"/>
              <a:gd name="connsiteX246" fmla="*/ 10232859 w 10232859"/>
              <a:gd name="connsiteY246" fmla="*/ 1705557 h 1705557"/>
              <a:gd name="connsiteX247" fmla="*/ 0 w 10232859"/>
              <a:gd name="connsiteY247" fmla="*/ 1705557 h 1705557"/>
              <a:gd name="connsiteX248" fmla="*/ 0 w 10232859"/>
              <a:gd name="connsiteY248" fmla="*/ 28342 h 1705557"/>
              <a:gd name="connsiteX249" fmla="*/ 8097 w 10232859"/>
              <a:gd name="connsiteY249" fmla="*/ 30869 h 1705557"/>
              <a:gd name="connsiteX250" fmla="*/ 77128 w 10232859"/>
              <a:gd name="connsiteY250" fmla="*/ 13381 h 1705557"/>
              <a:gd name="connsiteX251" fmla="*/ 188338 w 10232859"/>
              <a:gd name="connsiteY251" fmla="*/ 11593 h 1705557"/>
              <a:gd name="connsiteX252" fmla="*/ 298809 w 10232859"/>
              <a:gd name="connsiteY252" fmla="*/ 12712 h 1705557"/>
              <a:gd name="connsiteX253" fmla="*/ 338985 w 10232859"/>
              <a:gd name="connsiteY253" fmla="*/ 14520 h 1705557"/>
              <a:gd name="connsiteX254" fmla="*/ 409815 w 10232859"/>
              <a:gd name="connsiteY254" fmla="*/ 11559 h 1705557"/>
              <a:gd name="connsiteX255" fmla="*/ 424169 w 10232859"/>
              <a:gd name="connsiteY255"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42655 w 10232859"/>
              <a:gd name="connsiteY50" fmla="*/ 239080 h 1705557"/>
              <a:gd name="connsiteX51" fmla="*/ 2490341 w 10232859"/>
              <a:gd name="connsiteY51" fmla="*/ 217588 h 1705557"/>
              <a:gd name="connsiteX52" fmla="*/ 2588929 w 10232859"/>
              <a:gd name="connsiteY52" fmla="*/ 207494 h 1705557"/>
              <a:gd name="connsiteX53" fmla="*/ 2687426 w 10232859"/>
              <a:gd name="connsiteY53" fmla="*/ 200362 h 1705557"/>
              <a:gd name="connsiteX54" fmla="*/ 2723517 w 10232859"/>
              <a:gd name="connsiteY54" fmla="*/ 199166 h 1705557"/>
              <a:gd name="connsiteX55" fmla="*/ 2785956 w 10232859"/>
              <a:gd name="connsiteY55" fmla="*/ 190918 h 1705557"/>
              <a:gd name="connsiteX56" fmla="*/ 2813378 w 10232859"/>
              <a:gd name="connsiteY56" fmla="*/ 183347 h 1705557"/>
              <a:gd name="connsiteX57" fmla="*/ 2814782 w 10232859"/>
              <a:gd name="connsiteY57" fmla="*/ 183667 h 1705557"/>
              <a:gd name="connsiteX58" fmla="*/ 2816580 w 10232859"/>
              <a:gd name="connsiteY58" fmla="*/ 180880 h 1705557"/>
              <a:gd name="connsiteX59" fmla="*/ 2821623 w 10232859"/>
              <a:gd name="connsiteY59" fmla="*/ 179389 h 1705557"/>
              <a:gd name="connsiteX60" fmla="*/ 2836688 w 10232859"/>
              <a:gd name="connsiteY60" fmla="*/ 179485 h 1705557"/>
              <a:gd name="connsiteX61" fmla="*/ 2842564 w 10232859"/>
              <a:gd name="connsiteY61" fmla="*/ 180209 h 1705557"/>
              <a:gd name="connsiteX62" fmla="*/ 2850712 w 10232859"/>
              <a:gd name="connsiteY62" fmla="*/ 179804 h 1705557"/>
              <a:gd name="connsiteX63" fmla="*/ 2850846 w 10232859"/>
              <a:gd name="connsiteY63" fmla="*/ 179576 h 1705557"/>
              <a:gd name="connsiteX64" fmla="*/ 2858611 w 10232859"/>
              <a:gd name="connsiteY64" fmla="*/ 179626 h 1705557"/>
              <a:gd name="connsiteX65" fmla="*/ 2897454 w 10232859"/>
              <a:gd name="connsiteY65" fmla="*/ 182628 h 1705557"/>
              <a:gd name="connsiteX66" fmla="*/ 2940369 w 10232859"/>
              <a:gd name="connsiteY66" fmla="*/ 159458 h 1705557"/>
              <a:gd name="connsiteX67" fmla="*/ 2959670 w 10232859"/>
              <a:gd name="connsiteY67" fmla="*/ 154881 h 1705557"/>
              <a:gd name="connsiteX68" fmla="*/ 2969615 w 10232859"/>
              <a:gd name="connsiteY68" fmla="*/ 151269 h 1705557"/>
              <a:gd name="connsiteX69" fmla="*/ 2970000 w 10232859"/>
              <a:gd name="connsiteY69" fmla="*/ 150290 h 1705557"/>
              <a:gd name="connsiteX70" fmla="*/ 3007272 w 10232859"/>
              <a:gd name="connsiteY70" fmla="*/ 153280 h 1705557"/>
              <a:gd name="connsiteX71" fmla="*/ 3011677 w 10232859"/>
              <a:gd name="connsiteY71" fmla="*/ 151918 h 1705557"/>
              <a:gd name="connsiteX72" fmla="*/ 3036668 w 10232859"/>
              <a:gd name="connsiteY72" fmla="*/ 156118 h 1705557"/>
              <a:gd name="connsiteX73" fmla="*/ 3049208 w 10232859"/>
              <a:gd name="connsiteY73" fmla="*/ 157087 h 1705557"/>
              <a:gd name="connsiteX74" fmla="*/ 3053517 w 10232859"/>
              <a:gd name="connsiteY74" fmla="*/ 159836 h 1705557"/>
              <a:gd name="connsiteX75" fmla="*/ 3071637 w 10232859"/>
              <a:gd name="connsiteY75" fmla="*/ 160010 h 1705557"/>
              <a:gd name="connsiteX76" fmla="*/ 3110077 w 10232859"/>
              <a:gd name="connsiteY76" fmla="*/ 155716 h 1705557"/>
              <a:gd name="connsiteX77" fmla="*/ 3173743 w 10232859"/>
              <a:gd name="connsiteY77" fmla="*/ 166095 h 1705557"/>
              <a:gd name="connsiteX78" fmla="*/ 3254203 w 10232859"/>
              <a:gd name="connsiteY78" fmla="*/ 158270 h 1705557"/>
              <a:gd name="connsiteX79" fmla="*/ 3380350 w 10232859"/>
              <a:gd name="connsiteY79" fmla="*/ 157665 h 1705557"/>
              <a:gd name="connsiteX80" fmla="*/ 3476147 w 10232859"/>
              <a:gd name="connsiteY80" fmla="*/ 177439 h 1705557"/>
              <a:gd name="connsiteX81" fmla="*/ 3581876 w 10232859"/>
              <a:gd name="connsiteY81" fmla="*/ 156962 h 1705557"/>
              <a:gd name="connsiteX82" fmla="*/ 3704761 w 10232859"/>
              <a:gd name="connsiteY82" fmla="*/ 157006 h 1705557"/>
              <a:gd name="connsiteX83" fmla="*/ 3755040 w 10232859"/>
              <a:gd name="connsiteY83" fmla="*/ 148492 h 1705557"/>
              <a:gd name="connsiteX84" fmla="*/ 3804689 w 10232859"/>
              <a:gd name="connsiteY84" fmla="*/ 158407 h 1705557"/>
              <a:gd name="connsiteX85" fmla="*/ 3821793 w 10232859"/>
              <a:gd name="connsiteY85" fmla="*/ 151257 h 1705557"/>
              <a:gd name="connsiteX86" fmla="*/ 3824682 w 10232859"/>
              <a:gd name="connsiteY86" fmla="*/ 149833 h 1705557"/>
              <a:gd name="connsiteX87" fmla="*/ 3837536 w 10232859"/>
              <a:gd name="connsiteY87" fmla="*/ 148292 h 1705557"/>
              <a:gd name="connsiteX88" fmla="*/ 3839550 w 10232859"/>
              <a:gd name="connsiteY88" fmla="*/ 142661 h 1705557"/>
              <a:gd name="connsiteX89" fmla="*/ 3857743 w 10232859"/>
              <a:gd name="connsiteY89" fmla="*/ 136618 h 1705557"/>
              <a:gd name="connsiteX90" fmla="*/ 3881852 w 10232859"/>
              <a:gd name="connsiteY90" fmla="*/ 135231 h 1705557"/>
              <a:gd name="connsiteX91" fmla="*/ 3998088 w 10232859"/>
              <a:gd name="connsiteY91" fmla="*/ 134446 h 1705557"/>
              <a:gd name="connsiteX92" fmla="*/ 4066682 w 10232859"/>
              <a:gd name="connsiteY92" fmla="*/ 130661 h 1705557"/>
              <a:gd name="connsiteX93" fmla="*/ 4091246 w 10232859"/>
              <a:gd name="connsiteY93" fmla="*/ 124017 h 1705557"/>
              <a:gd name="connsiteX94" fmla="*/ 4126556 w 10232859"/>
              <a:gd name="connsiteY94" fmla="*/ 118239 h 1705557"/>
              <a:gd name="connsiteX95" fmla="*/ 4187717 w 10232859"/>
              <a:gd name="connsiteY95" fmla="*/ 104010 h 1705557"/>
              <a:gd name="connsiteX96" fmla="*/ 4220826 w 10232859"/>
              <a:gd name="connsiteY96" fmla="*/ 102505 h 1705557"/>
              <a:gd name="connsiteX97" fmla="*/ 4239014 w 10232859"/>
              <a:gd name="connsiteY97" fmla="*/ 97354 h 1705557"/>
              <a:gd name="connsiteX98" fmla="*/ 4246653 w 10232859"/>
              <a:gd name="connsiteY98" fmla="*/ 97874 h 1705557"/>
              <a:gd name="connsiteX99" fmla="*/ 4271841 w 10232859"/>
              <a:gd name="connsiteY99" fmla="*/ 96702 h 1705557"/>
              <a:gd name="connsiteX100" fmla="*/ 4286277 w 10232859"/>
              <a:gd name="connsiteY100" fmla="*/ 96687 h 1705557"/>
              <a:gd name="connsiteX101" fmla="*/ 4292025 w 10232859"/>
              <a:gd name="connsiteY101" fmla="*/ 96921 h 1705557"/>
              <a:gd name="connsiteX102" fmla="*/ 4304713 w 10232859"/>
              <a:gd name="connsiteY102" fmla="*/ 102187 h 1705557"/>
              <a:gd name="connsiteX103" fmla="*/ 4321285 w 10232859"/>
              <a:gd name="connsiteY103" fmla="*/ 100074 h 1705557"/>
              <a:gd name="connsiteX104" fmla="*/ 4339561 w 10232859"/>
              <a:gd name="connsiteY104" fmla="*/ 105320 h 1705557"/>
              <a:gd name="connsiteX105" fmla="*/ 4343990 w 10232859"/>
              <a:gd name="connsiteY105" fmla="*/ 101090 h 1705557"/>
              <a:gd name="connsiteX106" fmla="*/ 4358885 w 10232859"/>
              <a:gd name="connsiteY106" fmla="*/ 96778 h 1705557"/>
              <a:gd name="connsiteX107" fmla="*/ 4371648 w 10232859"/>
              <a:gd name="connsiteY107" fmla="*/ 101826 h 1705557"/>
              <a:gd name="connsiteX108" fmla="*/ 4398380 w 10232859"/>
              <a:gd name="connsiteY108" fmla="*/ 104961 h 1705557"/>
              <a:gd name="connsiteX109" fmla="*/ 4405729 w 10232859"/>
              <a:gd name="connsiteY109" fmla="*/ 104191 h 1705557"/>
              <a:gd name="connsiteX110" fmla="*/ 4431408 w 10232859"/>
              <a:gd name="connsiteY110" fmla="*/ 110825 h 1705557"/>
              <a:gd name="connsiteX111" fmla="*/ 4472183 w 10232859"/>
              <a:gd name="connsiteY111" fmla="*/ 116430 h 1705557"/>
              <a:gd name="connsiteX112" fmla="*/ 4518828 w 10232859"/>
              <a:gd name="connsiteY112" fmla="*/ 119114 h 1705557"/>
              <a:gd name="connsiteX113" fmla="*/ 4532040 w 10232859"/>
              <a:gd name="connsiteY113" fmla="*/ 124307 h 1705557"/>
              <a:gd name="connsiteX114" fmla="*/ 4617778 w 10232859"/>
              <a:gd name="connsiteY114" fmla="*/ 136993 h 1705557"/>
              <a:gd name="connsiteX115" fmla="*/ 4641872 w 10232859"/>
              <a:gd name="connsiteY115" fmla="*/ 140721 h 1705557"/>
              <a:gd name="connsiteX116" fmla="*/ 4662766 w 10232859"/>
              <a:gd name="connsiteY116" fmla="*/ 138952 h 1705557"/>
              <a:gd name="connsiteX117" fmla="*/ 4667770 w 10232859"/>
              <a:gd name="connsiteY117" fmla="*/ 134208 h 1705557"/>
              <a:gd name="connsiteX118" fmla="*/ 4681052 w 10232859"/>
              <a:gd name="connsiteY118" fmla="*/ 135461 h 1705557"/>
              <a:gd name="connsiteX119" fmla="*/ 4684624 w 10232859"/>
              <a:gd name="connsiteY119" fmla="*/ 134755 h 1705557"/>
              <a:gd name="connsiteX120" fmla="*/ 4705061 w 10232859"/>
              <a:gd name="connsiteY120" fmla="*/ 131748 h 1705557"/>
              <a:gd name="connsiteX121" fmla="*/ 4747746 w 10232859"/>
              <a:gd name="connsiteY121" fmla="*/ 151131 h 1705557"/>
              <a:gd name="connsiteX122" fmla="*/ 4801045 w 10232859"/>
              <a:gd name="connsiteY122" fmla="*/ 153753 h 1705557"/>
              <a:gd name="connsiteX123" fmla="*/ 5001600 w 10232859"/>
              <a:gd name="connsiteY123" fmla="*/ 196753 h 1705557"/>
              <a:gd name="connsiteX124" fmla="*/ 5033465 w 10232859"/>
              <a:gd name="connsiteY124" fmla="*/ 182429 h 1705557"/>
              <a:gd name="connsiteX125" fmla="*/ 5115965 w 10232859"/>
              <a:gd name="connsiteY125" fmla="*/ 192583 h 1705557"/>
              <a:gd name="connsiteX126" fmla="*/ 5237936 w 10232859"/>
              <a:gd name="connsiteY126" fmla="*/ 246022 h 1705557"/>
              <a:gd name="connsiteX127" fmla="*/ 5290566 w 10232859"/>
              <a:gd name="connsiteY127" fmla="*/ 269809 h 1705557"/>
              <a:gd name="connsiteX128" fmla="*/ 5344878 w 10232859"/>
              <a:gd name="connsiteY128" fmla="*/ 282874 h 1705557"/>
              <a:gd name="connsiteX129" fmla="*/ 5413398 w 10232859"/>
              <a:gd name="connsiteY129" fmla="*/ 282749 h 1705557"/>
              <a:gd name="connsiteX130" fmla="*/ 5415629 w 10232859"/>
              <a:gd name="connsiteY130" fmla="*/ 282282 h 1705557"/>
              <a:gd name="connsiteX131" fmla="*/ 5433078 w 10232859"/>
              <a:gd name="connsiteY131" fmla="*/ 286198 h 1705557"/>
              <a:gd name="connsiteX132" fmla="*/ 5435759 w 10232859"/>
              <a:gd name="connsiteY132" fmla="*/ 289614 h 1705557"/>
              <a:gd name="connsiteX133" fmla="*/ 5447372 w 10232859"/>
              <a:gd name="connsiteY133" fmla="*/ 293101 h 1705557"/>
              <a:gd name="connsiteX134" fmla="*/ 5469289 w 10232859"/>
              <a:gd name="connsiteY134" fmla="*/ 302134 h 1705557"/>
              <a:gd name="connsiteX135" fmla="*/ 5508752 w 10232859"/>
              <a:gd name="connsiteY135" fmla="*/ 312267 h 1705557"/>
              <a:gd name="connsiteX136" fmla="*/ 5509657 w 10232859"/>
              <a:gd name="connsiteY136" fmla="*/ 311450 h 1705557"/>
              <a:gd name="connsiteX137" fmla="*/ 5521245 w 10232859"/>
              <a:gd name="connsiteY137" fmla="*/ 310202 h 1705557"/>
              <a:gd name="connsiteX138" fmla="*/ 5542415 w 10232859"/>
              <a:gd name="connsiteY138" fmla="*/ 310009 h 1705557"/>
              <a:gd name="connsiteX139" fmla="*/ 5596538 w 10232859"/>
              <a:gd name="connsiteY139" fmla="*/ 297667 h 1705557"/>
              <a:gd name="connsiteX140" fmla="*/ 5632514 w 10232859"/>
              <a:gd name="connsiteY140" fmla="*/ 308476 h 1705557"/>
              <a:gd name="connsiteX141" fmla="*/ 5640005 w 10232859"/>
              <a:gd name="connsiteY141" fmla="*/ 310131 h 1705557"/>
              <a:gd name="connsiteX142" fmla="*/ 5640259 w 10232859"/>
              <a:gd name="connsiteY142" fmla="*/ 309949 h 1705557"/>
              <a:gd name="connsiteX143" fmla="*/ 5648365 w 10232859"/>
              <a:gd name="connsiteY143" fmla="*/ 311268 h 1705557"/>
              <a:gd name="connsiteX144" fmla="*/ 5653662 w 10232859"/>
              <a:gd name="connsiteY144" fmla="*/ 313149 h 1705557"/>
              <a:gd name="connsiteX145" fmla="*/ 5668196 w 10232859"/>
              <a:gd name="connsiteY145" fmla="*/ 316360 h 1705557"/>
              <a:gd name="connsiteX146" fmla="*/ 5673886 w 10232859"/>
              <a:gd name="connsiteY146" fmla="*/ 316040 h 1705557"/>
              <a:gd name="connsiteX147" fmla="*/ 5677139 w 10232859"/>
              <a:gd name="connsiteY147" fmla="*/ 313859 h 1705557"/>
              <a:gd name="connsiteX148" fmla="*/ 5708983 w 10232859"/>
              <a:gd name="connsiteY148" fmla="*/ 313188 h 1705557"/>
              <a:gd name="connsiteX149" fmla="*/ 5773909 w 10232859"/>
              <a:gd name="connsiteY149" fmla="*/ 318575 h 1705557"/>
              <a:gd name="connsiteX150" fmla="*/ 5809500 w 10232859"/>
              <a:gd name="connsiteY150" fmla="*/ 324964 h 1705557"/>
              <a:gd name="connsiteX151" fmla="*/ 5908729 w 10232859"/>
              <a:gd name="connsiteY151" fmla="*/ 338849 h 1705557"/>
              <a:gd name="connsiteX152" fmla="*/ 6009654 w 10232859"/>
              <a:gd name="connsiteY152" fmla="*/ 350040 h 1705557"/>
              <a:gd name="connsiteX153" fmla="*/ 6067487 w 10232859"/>
              <a:gd name="connsiteY153" fmla="*/ 340226 h 1705557"/>
              <a:gd name="connsiteX154" fmla="*/ 6073281 w 10232859"/>
              <a:gd name="connsiteY154" fmla="*/ 340830 h 1705557"/>
              <a:gd name="connsiteX155" fmla="*/ 6086225 w 10232859"/>
              <a:gd name="connsiteY155" fmla="*/ 346135 h 1705557"/>
              <a:gd name="connsiteX156" fmla="*/ 6105063 w 10232859"/>
              <a:gd name="connsiteY156" fmla="*/ 353854 h 1705557"/>
              <a:gd name="connsiteX157" fmla="*/ 6135796 w 10232859"/>
              <a:gd name="connsiteY157" fmla="*/ 369657 h 1705557"/>
              <a:gd name="connsiteX158" fmla="*/ 6195166 w 10232859"/>
              <a:gd name="connsiteY158" fmla="*/ 366704 h 1705557"/>
              <a:gd name="connsiteX159" fmla="*/ 6216259 w 10232859"/>
              <a:gd name="connsiteY159" fmla="*/ 369879 h 1705557"/>
              <a:gd name="connsiteX160" fmla="*/ 6228331 w 10232859"/>
              <a:gd name="connsiteY160" fmla="*/ 370548 h 1705557"/>
              <a:gd name="connsiteX161" fmla="*/ 6229602 w 10232859"/>
              <a:gd name="connsiteY161" fmla="*/ 369928 h 1705557"/>
              <a:gd name="connsiteX162" fmla="*/ 6258988 w 10232859"/>
              <a:gd name="connsiteY162" fmla="*/ 385174 h 1705557"/>
              <a:gd name="connsiteX163" fmla="*/ 6264106 w 10232859"/>
              <a:gd name="connsiteY163" fmla="*/ 385655 h 1705557"/>
              <a:gd name="connsiteX164" fmla="*/ 6281703 w 10232859"/>
              <a:gd name="connsiteY164" fmla="*/ 397568 h 1705557"/>
              <a:gd name="connsiteX165" fmla="*/ 6291622 w 10232859"/>
              <a:gd name="connsiteY165" fmla="*/ 402669 h 1705557"/>
              <a:gd name="connsiteX166" fmla="*/ 6292712 w 10232859"/>
              <a:gd name="connsiteY166" fmla="*/ 406285 h 1705557"/>
              <a:gd name="connsiteX167" fmla="*/ 6308227 w 10232859"/>
              <a:gd name="connsiteY167" fmla="*/ 412710 h 1705557"/>
              <a:gd name="connsiteX168" fmla="*/ 6328981 w 10232859"/>
              <a:gd name="connsiteY168" fmla="*/ 416009 h 1705557"/>
              <a:gd name="connsiteX169" fmla="*/ 6368693 w 10232859"/>
              <a:gd name="connsiteY169" fmla="*/ 424359 h 1705557"/>
              <a:gd name="connsiteX170" fmla="*/ 6414811 w 10232859"/>
              <a:gd name="connsiteY170" fmla="*/ 458714 h 1705557"/>
              <a:gd name="connsiteX171" fmla="*/ 6467879 w 10232859"/>
              <a:gd name="connsiteY171" fmla="*/ 474762 h 1705557"/>
              <a:gd name="connsiteX172" fmla="*/ 6564351 w 10232859"/>
              <a:gd name="connsiteY172" fmla="*/ 544032 h 1705557"/>
              <a:gd name="connsiteX173" fmla="*/ 6711178 w 10232859"/>
              <a:gd name="connsiteY173" fmla="*/ 580124 h 1705557"/>
              <a:gd name="connsiteX174" fmla="*/ 6764036 w 10232859"/>
              <a:gd name="connsiteY174" fmla="*/ 595457 h 1705557"/>
              <a:gd name="connsiteX175" fmla="*/ 6858983 w 10232859"/>
              <a:gd name="connsiteY175" fmla="*/ 630237 h 1705557"/>
              <a:gd name="connsiteX176" fmla="*/ 6910661 w 10232859"/>
              <a:gd name="connsiteY176" fmla="*/ 641134 h 1705557"/>
              <a:gd name="connsiteX177" fmla="*/ 6944111 w 10232859"/>
              <a:gd name="connsiteY177" fmla="*/ 666016 h 1705557"/>
              <a:gd name="connsiteX178" fmla="*/ 6965771 w 10232859"/>
              <a:gd name="connsiteY178" fmla="*/ 666445 h 1705557"/>
              <a:gd name="connsiteX179" fmla="*/ 6969639 w 10232859"/>
              <a:gd name="connsiteY179" fmla="*/ 666351 h 1705557"/>
              <a:gd name="connsiteX180" fmla="*/ 6982242 w 10232859"/>
              <a:gd name="connsiteY180" fmla="*/ 669626 h 1705557"/>
              <a:gd name="connsiteX181" fmla="*/ 6989387 w 10232859"/>
              <a:gd name="connsiteY181" fmla="*/ 665988 h 1705557"/>
              <a:gd name="connsiteX182" fmla="*/ 7010930 w 10232859"/>
              <a:gd name="connsiteY182" fmla="*/ 667648 h 1705557"/>
              <a:gd name="connsiteX183" fmla="*/ 7033125 w 10232859"/>
              <a:gd name="connsiteY183" fmla="*/ 674950 h 1705557"/>
              <a:gd name="connsiteX184" fmla="*/ 7134461 w 10232859"/>
              <a:gd name="connsiteY184" fmla="*/ 714706 h 1705557"/>
              <a:gd name="connsiteX185" fmla="*/ 7197450 w 10232859"/>
              <a:gd name="connsiteY185" fmla="*/ 735608 h 1705557"/>
              <a:gd name="connsiteX186" fmla="*/ 7225084 w 10232859"/>
              <a:gd name="connsiteY186" fmla="*/ 739019 h 1705557"/>
              <a:gd name="connsiteX187" fmla="*/ 7261183 w 10232859"/>
              <a:gd name="connsiteY187" fmla="*/ 746827 h 1705557"/>
              <a:gd name="connsiteX188" fmla="*/ 7327760 w 10232859"/>
              <a:gd name="connsiteY188" fmla="*/ 757100 h 1705557"/>
              <a:gd name="connsiteX189" fmla="*/ 7412222 w 10232859"/>
              <a:gd name="connsiteY189" fmla="*/ 777001 h 1705557"/>
              <a:gd name="connsiteX190" fmla="*/ 7457904 w 10232859"/>
              <a:gd name="connsiteY190" fmla="*/ 810835 h 1705557"/>
              <a:gd name="connsiteX191" fmla="*/ 7465795 w 10232859"/>
              <a:gd name="connsiteY191" fmla="*/ 809112 h 1705557"/>
              <a:gd name="connsiteX192" fmla="*/ 7505046 w 10232859"/>
              <a:gd name="connsiteY192" fmla="*/ 823031 h 1705557"/>
              <a:gd name="connsiteX193" fmla="*/ 7623220 w 10232859"/>
              <a:gd name="connsiteY193" fmla="*/ 895034 h 1705557"/>
              <a:gd name="connsiteX194" fmla="*/ 7700458 w 10232859"/>
              <a:gd name="connsiteY194" fmla="*/ 921593 h 1705557"/>
              <a:gd name="connsiteX195" fmla="*/ 7730988 w 10232859"/>
              <a:gd name="connsiteY195" fmla="*/ 927270 h 1705557"/>
              <a:gd name="connsiteX196" fmla="*/ 7781942 w 10232859"/>
              <a:gd name="connsiteY196" fmla="*/ 937017 h 1705557"/>
              <a:gd name="connsiteX197" fmla="*/ 7827704 w 10232859"/>
              <a:gd name="connsiteY197" fmla="*/ 935072 h 1705557"/>
              <a:gd name="connsiteX198" fmla="*/ 7867270 w 10232859"/>
              <a:gd name="connsiteY198" fmla="*/ 946880 h 1705557"/>
              <a:gd name="connsiteX199" fmla="*/ 7866538 w 10232859"/>
              <a:gd name="connsiteY199" fmla="*/ 961559 h 1705557"/>
              <a:gd name="connsiteX200" fmla="*/ 7912084 w 10232859"/>
              <a:gd name="connsiteY200" fmla="*/ 970314 h 1705557"/>
              <a:gd name="connsiteX201" fmla="*/ 7982264 w 10232859"/>
              <a:gd name="connsiteY201" fmla="*/ 982287 h 1705557"/>
              <a:gd name="connsiteX202" fmla="*/ 7991272 w 10232859"/>
              <a:gd name="connsiteY202" fmla="*/ 987618 h 1705557"/>
              <a:gd name="connsiteX203" fmla="*/ 8006496 w 10232859"/>
              <a:gd name="connsiteY203" fmla="*/ 979353 h 1705557"/>
              <a:gd name="connsiteX204" fmla="*/ 8034497 w 10232859"/>
              <a:gd name="connsiteY204" fmla="*/ 978568 h 1705557"/>
              <a:gd name="connsiteX205" fmla="*/ 8150881 w 10232859"/>
              <a:gd name="connsiteY205" fmla="*/ 996925 h 1705557"/>
              <a:gd name="connsiteX206" fmla="*/ 8172106 w 10232859"/>
              <a:gd name="connsiteY206" fmla="*/ 997026 h 1705557"/>
              <a:gd name="connsiteX207" fmla="*/ 8196076 w 10232859"/>
              <a:gd name="connsiteY207" fmla="*/ 1006592 h 1705557"/>
              <a:gd name="connsiteX208" fmla="*/ 8247463 w 10232859"/>
              <a:gd name="connsiteY208" fmla="*/ 1022846 h 1705557"/>
              <a:gd name="connsiteX209" fmla="*/ 8279272 w 10232859"/>
              <a:gd name="connsiteY209" fmla="*/ 1039435 h 1705557"/>
              <a:gd name="connsiteX210" fmla="*/ 8289611 w 10232859"/>
              <a:gd name="connsiteY210" fmla="*/ 1035144 h 1705557"/>
              <a:gd name="connsiteX211" fmla="*/ 8311483 w 10232859"/>
              <a:gd name="connsiteY211" fmla="*/ 1035913 h 1705557"/>
              <a:gd name="connsiteX212" fmla="*/ 8399489 w 10232859"/>
              <a:gd name="connsiteY212" fmla="*/ 1055076 h 1705557"/>
              <a:gd name="connsiteX213" fmla="*/ 8415973 w 10232859"/>
              <a:gd name="connsiteY213" fmla="*/ 1056174 h 1705557"/>
              <a:gd name="connsiteX214" fmla="*/ 8433326 w 10232859"/>
              <a:gd name="connsiteY214" fmla="*/ 1064395 h 1705557"/>
              <a:gd name="connsiteX215" fmla="*/ 8502328 w 10232859"/>
              <a:gd name="connsiteY215" fmla="*/ 1098012 h 1705557"/>
              <a:gd name="connsiteX216" fmla="*/ 8534346 w 10232859"/>
              <a:gd name="connsiteY216" fmla="*/ 1113494 h 1705557"/>
              <a:gd name="connsiteX217" fmla="*/ 8534980 w 10232859"/>
              <a:gd name="connsiteY217" fmla="*/ 1117375 h 1705557"/>
              <a:gd name="connsiteX218" fmla="*/ 8544104 w 10232859"/>
              <a:gd name="connsiteY218" fmla="*/ 1114920 h 1705557"/>
              <a:gd name="connsiteX219" fmla="*/ 8567742 w 10232859"/>
              <a:gd name="connsiteY219" fmla="*/ 1124104 h 1705557"/>
              <a:gd name="connsiteX220" fmla="*/ 8633779 w 10232859"/>
              <a:gd name="connsiteY220" fmla="*/ 1145740 h 1705557"/>
              <a:gd name="connsiteX221" fmla="*/ 8676965 w 10232859"/>
              <a:gd name="connsiteY221" fmla="*/ 1163463 h 1705557"/>
              <a:gd name="connsiteX222" fmla="*/ 8698944 w 10232859"/>
              <a:gd name="connsiteY222" fmla="*/ 1163453 h 1705557"/>
              <a:gd name="connsiteX223" fmla="*/ 8711456 w 10232859"/>
              <a:gd name="connsiteY223" fmla="*/ 1175731 h 1705557"/>
              <a:gd name="connsiteX224" fmla="*/ 8732793 w 10232859"/>
              <a:gd name="connsiteY224" fmla="*/ 1179486 h 1705557"/>
              <a:gd name="connsiteX225" fmla="*/ 8751897 w 10232859"/>
              <a:gd name="connsiteY225" fmla="*/ 1197400 h 1705557"/>
              <a:gd name="connsiteX226" fmla="*/ 8793564 w 10232859"/>
              <a:gd name="connsiteY226" fmla="*/ 1179086 h 1705557"/>
              <a:gd name="connsiteX227" fmla="*/ 8834270 w 10232859"/>
              <a:gd name="connsiteY227" fmla="*/ 1213138 h 1705557"/>
              <a:gd name="connsiteX228" fmla="*/ 8853872 w 10232859"/>
              <a:gd name="connsiteY228" fmla="*/ 1221228 h 1705557"/>
              <a:gd name="connsiteX229" fmla="*/ 8861901 w 10232859"/>
              <a:gd name="connsiteY229" fmla="*/ 1217889 h 1705557"/>
              <a:gd name="connsiteX230" fmla="*/ 8874168 w 10232859"/>
              <a:gd name="connsiteY230" fmla="*/ 1220481 h 1705557"/>
              <a:gd name="connsiteX231" fmla="*/ 8871123 w 10232859"/>
              <a:gd name="connsiteY231" fmla="*/ 1227674 h 1705557"/>
              <a:gd name="connsiteX232" fmla="*/ 8903537 w 10232859"/>
              <a:gd name="connsiteY232" fmla="*/ 1237102 h 1705557"/>
              <a:gd name="connsiteX233" fmla="*/ 8933767 w 10232859"/>
              <a:gd name="connsiteY233" fmla="*/ 1269882 h 1705557"/>
              <a:gd name="connsiteX234" fmla="*/ 8985765 w 10232859"/>
              <a:gd name="connsiteY234" fmla="*/ 1294178 h 1705557"/>
              <a:gd name="connsiteX235" fmla="*/ 9071444 w 10232859"/>
              <a:gd name="connsiteY235" fmla="*/ 1323819 h 1705557"/>
              <a:gd name="connsiteX236" fmla="*/ 9096711 w 10232859"/>
              <a:gd name="connsiteY236" fmla="*/ 1334291 h 1705557"/>
              <a:gd name="connsiteX237" fmla="*/ 9338853 w 10232859"/>
              <a:gd name="connsiteY237" fmla="*/ 1454560 h 1705557"/>
              <a:gd name="connsiteX238" fmla="*/ 9520814 w 10232859"/>
              <a:gd name="connsiteY238" fmla="*/ 1456341 h 1705557"/>
              <a:gd name="connsiteX239" fmla="*/ 9702271 w 10232859"/>
              <a:gd name="connsiteY239" fmla="*/ 1495067 h 1705557"/>
              <a:gd name="connsiteX240" fmla="*/ 9744273 w 10232859"/>
              <a:gd name="connsiteY240" fmla="*/ 1530026 h 1705557"/>
              <a:gd name="connsiteX241" fmla="*/ 9771903 w 10232859"/>
              <a:gd name="connsiteY241" fmla="*/ 1536548 h 1705557"/>
              <a:gd name="connsiteX242" fmla="*/ 9818565 w 10232859"/>
              <a:gd name="connsiteY242" fmla="*/ 1545059 h 1705557"/>
              <a:gd name="connsiteX243" fmla="*/ 9882202 w 10232859"/>
              <a:gd name="connsiteY243" fmla="*/ 1572402 h 1705557"/>
              <a:gd name="connsiteX244" fmla="*/ 10022025 w 10232859"/>
              <a:gd name="connsiteY244" fmla="*/ 1606210 h 1705557"/>
              <a:gd name="connsiteX245" fmla="*/ 10220406 w 10232859"/>
              <a:gd name="connsiteY245" fmla="*/ 1683519 h 1705557"/>
              <a:gd name="connsiteX246" fmla="*/ 10232859 w 10232859"/>
              <a:gd name="connsiteY246" fmla="*/ 1705557 h 1705557"/>
              <a:gd name="connsiteX247" fmla="*/ 0 w 10232859"/>
              <a:gd name="connsiteY247" fmla="*/ 1705557 h 1705557"/>
              <a:gd name="connsiteX248" fmla="*/ 0 w 10232859"/>
              <a:gd name="connsiteY248" fmla="*/ 28342 h 1705557"/>
              <a:gd name="connsiteX249" fmla="*/ 8097 w 10232859"/>
              <a:gd name="connsiteY249" fmla="*/ 30869 h 1705557"/>
              <a:gd name="connsiteX250" fmla="*/ 77128 w 10232859"/>
              <a:gd name="connsiteY250" fmla="*/ 13381 h 1705557"/>
              <a:gd name="connsiteX251" fmla="*/ 188338 w 10232859"/>
              <a:gd name="connsiteY251" fmla="*/ 11593 h 1705557"/>
              <a:gd name="connsiteX252" fmla="*/ 298809 w 10232859"/>
              <a:gd name="connsiteY252" fmla="*/ 12712 h 1705557"/>
              <a:gd name="connsiteX253" fmla="*/ 338985 w 10232859"/>
              <a:gd name="connsiteY253" fmla="*/ 14520 h 1705557"/>
              <a:gd name="connsiteX254" fmla="*/ 409815 w 10232859"/>
              <a:gd name="connsiteY254" fmla="*/ 11559 h 1705557"/>
              <a:gd name="connsiteX255" fmla="*/ 424169 w 10232859"/>
              <a:gd name="connsiteY255"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37015 w 10232859"/>
              <a:gd name="connsiteY49" fmla="*/ 239698 h 1705557"/>
              <a:gd name="connsiteX50" fmla="*/ 2490341 w 10232859"/>
              <a:gd name="connsiteY50" fmla="*/ 217588 h 1705557"/>
              <a:gd name="connsiteX51" fmla="*/ 2588929 w 10232859"/>
              <a:gd name="connsiteY51" fmla="*/ 207494 h 1705557"/>
              <a:gd name="connsiteX52" fmla="*/ 2687426 w 10232859"/>
              <a:gd name="connsiteY52" fmla="*/ 200362 h 1705557"/>
              <a:gd name="connsiteX53" fmla="*/ 2723517 w 10232859"/>
              <a:gd name="connsiteY53" fmla="*/ 199166 h 1705557"/>
              <a:gd name="connsiteX54" fmla="*/ 2785956 w 10232859"/>
              <a:gd name="connsiteY54" fmla="*/ 190918 h 1705557"/>
              <a:gd name="connsiteX55" fmla="*/ 2813378 w 10232859"/>
              <a:gd name="connsiteY55" fmla="*/ 183347 h 1705557"/>
              <a:gd name="connsiteX56" fmla="*/ 2814782 w 10232859"/>
              <a:gd name="connsiteY56" fmla="*/ 183667 h 1705557"/>
              <a:gd name="connsiteX57" fmla="*/ 2816580 w 10232859"/>
              <a:gd name="connsiteY57" fmla="*/ 180880 h 1705557"/>
              <a:gd name="connsiteX58" fmla="*/ 2821623 w 10232859"/>
              <a:gd name="connsiteY58" fmla="*/ 179389 h 1705557"/>
              <a:gd name="connsiteX59" fmla="*/ 2836688 w 10232859"/>
              <a:gd name="connsiteY59" fmla="*/ 179485 h 1705557"/>
              <a:gd name="connsiteX60" fmla="*/ 2842564 w 10232859"/>
              <a:gd name="connsiteY60" fmla="*/ 180209 h 1705557"/>
              <a:gd name="connsiteX61" fmla="*/ 2850712 w 10232859"/>
              <a:gd name="connsiteY61" fmla="*/ 179804 h 1705557"/>
              <a:gd name="connsiteX62" fmla="*/ 2850846 w 10232859"/>
              <a:gd name="connsiteY62" fmla="*/ 179576 h 1705557"/>
              <a:gd name="connsiteX63" fmla="*/ 2858611 w 10232859"/>
              <a:gd name="connsiteY63" fmla="*/ 179626 h 1705557"/>
              <a:gd name="connsiteX64" fmla="*/ 2897454 w 10232859"/>
              <a:gd name="connsiteY64" fmla="*/ 182628 h 1705557"/>
              <a:gd name="connsiteX65" fmla="*/ 2940369 w 10232859"/>
              <a:gd name="connsiteY65" fmla="*/ 159458 h 1705557"/>
              <a:gd name="connsiteX66" fmla="*/ 2959670 w 10232859"/>
              <a:gd name="connsiteY66" fmla="*/ 154881 h 1705557"/>
              <a:gd name="connsiteX67" fmla="*/ 2969615 w 10232859"/>
              <a:gd name="connsiteY67" fmla="*/ 151269 h 1705557"/>
              <a:gd name="connsiteX68" fmla="*/ 2970000 w 10232859"/>
              <a:gd name="connsiteY68" fmla="*/ 150290 h 1705557"/>
              <a:gd name="connsiteX69" fmla="*/ 3007272 w 10232859"/>
              <a:gd name="connsiteY69" fmla="*/ 153280 h 1705557"/>
              <a:gd name="connsiteX70" fmla="*/ 3011677 w 10232859"/>
              <a:gd name="connsiteY70" fmla="*/ 151918 h 1705557"/>
              <a:gd name="connsiteX71" fmla="*/ 3036668 w 10232859"/>
              <a:gd name="connsiteY71" fmla="*/ 156118 h 1705557"/>
              <a:gd name="connsiteX72" fmla="*/ 3049208 w 10232859"/>
              <a:gd name="connsiteY72" fmla="*/ 157087 h 1705557"/>
              <a:gd name="connsiteX73" fmla="*/ 3053517 w 10232859"/>
              <a:gd name="connsiteY73" fmla="*/ 159836 h 1705557"/>
              <a:gd name="connsiteX74" fmla="*/ 3071637 w 10232859"/>
              <a:gd name="connsiteY74" fmla="*/ 160010 h 1705557"/>
              <a:gd name="connsiteX75" fmla="*/ 3110077 w 10232859"/>
              <a:gd name="connsiteY75" fmla="*/ 155716 h 1705557"/>
              <a:gd name="connsiteX76" fmla="*/ 3173743 w 10232859"/>
              <a:gd name="connsiteY76" fmla="*/ 166095 h 1705557"/>
              <a:gd name="connsiteX77" fmla="*/ 3254203 w 10232859"/>
              <a:gd name="connsiteY77" fmla="*/ 158270 h 1705557"/>
              <a:gd name="connsiteX78" fmla="*/ 3380350 w 10232859"/>
              <a:gd name="connsiteY78" fmla="*/ 157665 h 1705557"/>
              <a:gd name="connsiteX79" fmla="*/ 3476147 w 10232859"/>
              <a:gd name="connsiteY79" fmla="*/ 177439 h 1705557"/>
              <a:gd name="connsiteX80" fmla="*/ 3581876 w 10232859"/>
              <a:gd name="connsiteY80" fmla="*/ 156962 h 1705557"/>
              <a:gd name="connsiteX81" fmla="*/ 3704761 w 10232859"/>
              <a:gd name="connsiteY81" fmla="*/ 157006 h 1705557"/>
              <a:gd name="connsiteX82" fmla="*/ 3755040 w 10232859"/>
              <a:gd name="connsiteY82" fmla="*/ 148492 h 1705557"/>
              <a:gd name="connsiteX83" fmla="*/ 3804689 w 10232859"/>
              <a:gd name="connsiteY83" fmla="*/ 158407 h 1705557"/>
              <a:gd name="connsiteX84" fmla="*/ 3821793 w 10232859"/>
              <a:gd name="connsiteY84" fmla="*/ 151257 h 1705557"/>
              <a:gd name="connsiteX85" fmla="*/ 3824682 w 10232859"/>
              <a:gd name="connsiteY85" fmla="*/ 149833 h 1705557"/>
              <a:gd name="connsiteX86" fmla="*/ 3837536 w 10232859"/>
              <a:gd name="connsiteY86" fmla="*/ 148292 h 1705557"/>
              <a:gd name="connsiteX87" fmla="*/ 3839550 w 10232859"/>
              <a:gd name="connsiteY87" fmla="*/ 142661 h 1705557"/>
              <a:gd name="connsiteX88" fmla="*/ 3857743 w 10232859"/>
              <a:gd name="connsiteY88" fmla="*/ 136618 h 1705557"/>
              <a:gd name="connsiteX89" fmla="*/ 3881852 w 10232859"/>
              <a:gd name="connsiteY89" fmla="*/ 135231 h 1705557"/>
              <a:gd name="connsiteX90" fmla="*/ 3998088 w 10232859"/>
              <a:gd name="connsiteY90" fmla="*/ 134446 h 1705557"/>
              <a:gd name="connsiteX91" fmla="*/ 4066682 w 10232859"/>
              <a:gd name="connsiteY91" fmla="*/ 130661 h 1705557"/>
              <a:gd name="connsiteX92" fmla="*/ 4091246 w 10232859"/>
              <a:gd name="connsiteY92" fmla="*/ 124017 h 1705557"/>
              <a:gd name="connsiteX93" fmla="*/ 4126556 w 10232859"/>
              <a:gd name="connsiteY93" fmla="*/ 118239 h 1705557"/>
              <a:gd name="connsiteX94" fmla="*/ 4187717 w 10232859"/>
              <a:gd name="connsiteY94" fmla="*/ 104010 h 1705557"/>
              <a:gd name="connsiteX95" fmla="*/ 4220826 w 10232859"/>
              <a:gd name="connsiteY95" fmla="*/ 102505 h 1705557"/>
              <a:gd name="connsiteX96" fmla="*/ 4239014 w 10232859"/>
              <a:gd name="connsiteY96" fmla="*/ 97354 h 1705557"/>
              <a:gd name="connsiteX97" fmla="*/ 4246653 w 10232859"/>
              <a:gd name="connsiteY97" fmla="*/ 97874 h 1705557"/>
              <a:gd name="connsiteX98" fmla="*/ 4271841 w 10232859"/>
              <a:gd name="connsiteY98" fmla="*/ 96702 h 1705557"/>
              <a:gd name="connsiteX99" fmla="*/ 4286277 w 10232859"/>
              <a:gd name="connsiteY99" fmla="*/ 96687 h 1705557"/>
              <a:gd name="connsiteX100" fmla="*/ 4292025 w 10232859"/>
              <a:gd name="connsiteY100" fmla="*/ 96921 h 1705557"/>
              <a:gd name="connsiteX101" fmla="*/ 4304713 w 10232859"/>
              <a:gd name="connsiteY101" fmla="*/ 102187 h 1705557"/>
              <a:gd name="connsiteX102" fmla="*/ 4321285 w 10232859"/>
              <a:gd name="connsiteY102" fmla="*/ 100074 h 1705557"/>
              <a:gd name="connsiteX103" fmla="*/ 4339561 w 10232859"/>
              <a:gd name="connsiteY103" fmla="*/ 105320 h 1705557"/>
              <a:gd name="connsiteX104" fmla="*/ 4343990 w 10232859"/>
              <a:gd name="connsiteY104" fmla="*/ 101090 h 1705557"/>
              <a:gd name="connsiteX105" fmla="*/ 4358885 w 10232859"/>
              <a:gd name="connsiteY105" fmla="*/ 96778 h 1705557"/>
              <a:gd name="connsiteX106" fmla="*/ 4371648 w 10232859"/>
              <a:gd name="connsiteY106" fmla="*/ 101826 h 1705557"/>
              <a:gd name="connsiteX107" fmla="*/ 4398380 w 10232859"/>
              <a:gd name="connsiteY107" fmla="*/ 104961 h 1705557"/>
              <a:gd name="connsiteX108" fmla="*/ 4405729 w 10232859"/>
              <a:gd name="connsiteY108" fmla="*/ 104191 h 1705557"/>
              <a:gd name="connsiteX109" fmla="*/ 4431408 w 10232859"/>
              <a:gd name="connsiteY109" fmla="*/ 110825 h 1705557"/>
              <a:gd name="connsiteX110" fmla="*/ 4472183 w 10232859"/>
              <a:gd name="connsiteY110" fmla="*/ 116430 h 1705557"/>
              <a:gd name="connsiteX111" fmla="*/ 4518828 w 10232859"/>
              <a:gd name="connsiteY111" fmla="*/ 119114 h 1705557"/>
              <a:gd name="connsiteX112" fmla="*/ 4532040 w 10232859"/>
              <a:gd name="connsiteY112" fmla="*/ 124307 h 1705557"/>
              <a:gd name="connsiteX113" fmla="*/ 4617778 w 10232859"/>
              <a:gd name="connsiteY113" fmla="*/ 136993 h 1705557"/>
              <a:gd name="connsiteX114" fmla="*/ 4641872 w 10232859"/>
              <a:gd name="connsiteY114" fmla="*/ 140721 h 1705557"/>
              <a:gd name="connsiteX115" fmla="*/ 4662766 w 10232859"/>
              <a:gd name="connsiteY115" fmla="*/ 138952 h 1705557"/>
              <a:gd name="connsiteX116" fmla="*/ 4667770 w 10232859"/>
              <a:gd name="connsiteY116" fmla="*/ 134208 h 1705557"/>
              <a:gd name="connsiteX117" fmla="*/ 4681052 w 10232859"/>
              <a:gd name="connsiteY117" fmla="*/ 135461 h 1705557"/>
              <a:gd name="connsiteX118" fmla="*/ 4684624 w 10232859"/>
              <a:gd name="connsiteY118" fmla="*/ 134755 h 1705557"/>
              <a:gd name="connsiteX119" fmla="*/ 4705061 w 10232859"/>
              <a:gd name="connsiteY119" fmla="*/ 131748 h 1705557"/>
              <a:gd name="connsiteX120" fmla="*/ 4747746 w 10232859"/>
              <a:gd name="connsiteY120" fmla="*/ 151131 h 1705557"/>
              <a:gd name="connsiteX121" fmla="*/ 4801045 w 10232859"/>
              <a:gd name="connsiteY121" fmla="*/ 153753 h 1705557"/>
              <a:gd name="connsiteX122" fmla="*/ 5001600 w 10232859"/>
              <a:gd name="connsiteY122" fmla="*/ 196753 h 1705557"/>
              <a:gd name="connsiteX123" fmla="*/ 5033465 w 10232859"/>
              <a:gd name="connsiteY123" fmla="*/ 182429 h 1705557"/>
              <a:gd name="connsiteX124" fmla="*/ 5115965 w 10232859"/>
              <a:gd name="connsiteY124" fmla="*/ 192583 h 1705557"/>
              <a:gd name="connsiteX125" fmla="*/ 5237936 w 10232859"/>
              <a:gd name="connsiteY125" fmla="*/ 246022 h 1705557"/>
              <a:gd name="connsiteX126" fmla="*/ 5290566 w 10232859"/>
              <a:gd name="connsiteY126" fmla="*/ 269809 h 1705557"/>
              <a:gd name="connsiteX127" fmla="*/ 5344878 w 10232859"/>
              <a:gd name="connsiteY127" fmla="*/ 282874 h 1705557"/>
              <a:gd name="connsiteX128" fmla="*/ 5413398 w 10232859"/>
              <a:gd name="connsiteY128" fmla="*/ 282749 h 1705557"/>
              <a:gd name="connsiteX129" fmla="*/ 5415629 w 10232859"/>
              <a:gd name="connsiteY129" fmla="*/ 282282 h 1705557"/>
              <a:gd name="connsiteX130" fmla="*/ 5433078 w 10232859"/>
              <a:gd name="connsiteY130" fmla="*/ 286198 h 1705557"/>
              <a:gd name="connsiteX131" fmla="*/ 5435759 w 10232859"/>
              <a:gd name="connsiteY131" fmla="*/ 289614 h 1705557"/>
              <a:gd name="connsiteX132" fmla="*/ 5447372 w 10232859"/>
              <a:gd name="connsiteY132" fmla="*/ 293101 h 1705557"/>
              <a:gd name="connsiteX133" fmla="*/ 5469289 w 10232859"/>
              <a:gd name="connsiteY133" fmla="*/ 302134 h 1705557"/>
              <a:gd name="connsiteX134" fmla="*/ 5508752 w 10232859"/>
              <a:gd name="connsiteY134" fmla="*/ 312267 h 1705557"/>
              <a:gd name="connsiteX135" fmla="*/ 5509657 w 10232859"/>
              <a:gd name="connsiteY135" fmla="*/ 311450 h 1705557"/>
              <a:gd name="connsiteX136" fmla="*/ 5521245 w 10232859"/>
              <a:gd name="connsiteY136" fmla="*/ 310202 h 1705557"/>
              <a:gd name="connsiteX137" fmla="*/ 5542415 w 10232859"/>
              <a:gd name="connsiteY137" fmla="*/ 310009 h 1705557"/>
              <a:gd name="connsiteX138" fmla="*/ 5596538 w 10232859"/>
              <a:gd name="connsiteY138" fmla="*/ 297667 h 1705557"/>
              <a:gd name="connsiteX139" fmla="*/ 5632514 w 10232859"/>
              <a:gd name="connsiteY139" fmla="*/ 308476 h 1705557"/>
              <a:gd name="connsiteX140" fmla="*/ 5640005 w 10232859"/>
              <a:gd name="connsiteY140" fmla="*/ 310131 h 1705557"/>
              <a:gd name="connsiteX141" fmla="*/ 5640259 w 10232859"/>
              <a:gd name="connsiteY141" fmla="*/ 309949 h 1705557"/>
              <a:gd name="connsiteX142" fmla="*/ 5648365 w 10232859"/>
              <a:gd name="connsiteY142" fmla="*/ 311268 h 1705557"/>
              <a:gd name="connsiteX143" fmla="*/ 5653662 w 10232859"/>
              <a:gd name="connsiteY143" fmla="*/ 313149 h 1705557"/>
              <a:gd name="connsiteX144" fmla="*/ 5668196 w 10232859"/>
              <a:gd name="connsiteY144" fmla="*/ 316360 h 1705557"/>
              <a:gd name="connsiteX145" fmla="*/ 5673886 w 10232859"/>
              <a:gd name="connsiteY145" fmla="*/ 316040 h 1705557"/>
              <a:gd name="connsiteX146" fmla="*/ 5677139 w 10232859"/>
              <a:gd name="connsiteY146" fmla="*/ 313859 h 1705557"/>
              <a:gd name="connsiteX147" fmla="*/ 5708983 w 10232859"/>
              <a:gd name="connsiteY147" fmla="*/ 313188 h 1705557"/>
              <a:gd name="connsiteX148" fmla="*/ 5773909 w 10232859"/>
              <a:gd name="connsiteY148" fmla="*/ 318575 h 1705557"/>
              <a:gd name="connsiteX149" fmla="*/ 5809500 w 10232859"/>
              <a:gd name="connsiteY149" fmla="*/ 324964 h 1705557"/>
              <a:gd name="connsiteX150" fmla="*/ 5908729 w 10232859"/>
              <a:gd name="connsiteY150" fmla="*/ 338849 h 1705557"/>
              <a:gd name="connsiteX151" fmla="*/ 6009654 w 10232859"/>
              <a:gd name="connsiteY151" fmla="*/ 350040 h 1705557"/>
              <a:gd name="connsiteX152" fmla="*/ 6067487 w 10232859"/>
              <a:gd name="connsiteY152" fmla="*/ 340226 h 1705557"/>
              <a:gd name="connsiteX153" fmla="*/ 6073281 w 10232859"/>
              <a:gd name="connsiteY153" fmla="*/ 340830 h 1705557"/>
              <a:gd name="connsiteX154" fmla="*/ 6086225 w 10232859"/>
              <a:gd name="connsiteY154" fmla="*/ 346135 h 1705557"/>
              <a:gd name="connsiteX155" fmla="*/ 6105063 w 10232859"/>
              <a:gd name="connsiteY155" fmla="*/ 353854 h 1705557"/>
              <a:gd name="connsiteX156" fmla="*/ 6135796 w 10232859"/>
              <a:gd name="connsiteY156" fmla="*/ 369657 h 1705557"/>
              <a:gd name="connsiteX157" fmla="*/ 6195166 w 10232859"/>
              <a:gd name="connsiteY157" fmla="*/ 366704 h 1705557"/>
              <a:gd name="connsiteX158" fmla="*/ 6216259 w 10232859"/>
              <a:gd name="connsiteY158" fmla="*/ 369879 h 1705557"/>
              <a:gd name="connsiteX159" fmla="*/ 6228331 w 10232859"/>
              <a:gd name="connsiteY159" fmla="*/ 370548 h 1705557"/>
              <a:gd name="connsiteX160" fmla="*/ 6229602 w 10232859"/>
              <a:gd name="connsiteY160" fmla="*/ 369928 h 1705557"/>
              <a:gd name="connsiteX161" fmla="*/ 6258988 w 10232859"/>
              <a:gd name="connsiteY161" fmla="*/ 385174 h 1705557"/>
              <a:gd name="connsiteX162" fmla="*/ 6264106 w 10232859"/>
              <a:gd name="connsiteY162" fmla="*/ 385655 h 1705557"/>
              <a:gd name="connsiteX163" fmla="*/ 6281703 w 10232859"/>
              <a:gd name="connsiteY163" fmla="*/ 397568 h 1705557"/>
              <a:gd name="connsiteX164" fmla="*/ 6291622 w 10232859"/>
              <a:gd name="connsiteY164" fmla="*/ 402669 h 1705557"/>
              <a:gd name="connsiteX165" fmla="*/ 6292712 w 10232859"/>
              <a:gd name="connsiteY165" fmla="*/ 406285 h 1705557"/>
              <a:gd name="connsiteX166" fmla="*/ 6308227 w 10232859"/>
              <a:gd name="connsiteY166" fmla="*/ 412710 h 1705557"/>
              <a:gd name="connsiteX167" fmla="*/ 6328981 w 10232859"/>
              <a:gd name="connsiteY167" fmla="*/ 416009 h 1705557"/>
              <a:gd name="connsiteX168" fmla="*/ 6368693 w 10232859"/>
              <a:gd name="connsiteY168" fmla="*/ 424359 h 1705557"/>
              <a:gd name="connsiteX169" fmla="*/ 6414811 w 10232859"/>
              <a:gd name="connsiteY169" fmla="*/ 458714 h 1705557"/>
              <a:gd name="connsiteX170" fmla="*/ 6467879 w 10232859"/>
              <a:gd name="connsiteY170" fmla="*/ 474762 h 1705557"/>
              <a:gd name="connsiteX171" fmla="*/ 6564351 w 10232859"/>
              <a:gd name="connsiteY171" fmla="*/ 544032 h 1705557"/>
              <a:gd name="connsiteX172" fmla="*/ 6711178 w 10232859"/>
              <a:gd name="connsiteY172" fmla="*/ 580124 h 1705557"/>
              <a:gd name="connsiteX173" fmla="*/ 6764036 w 10232859"/>
              <a:gd name="connsiteY173" fmla="*/ 595457 h 1705557"/>
              <a:gd name="connsiteX174" fmla="*/ 6858983 w 10232859"/>
              <a:gd name="connsiteY174" fmla="*/ 630237 h 1705557"/>
              <a:gd name="connsiteX175" fmla="*/ 6910661 w 10232859"/>
              <a:gd name="connsiteY175" fmla="*/ 641134 h 1705557"/>
              <a:gd name="connsiteX176" fmla="*/ 6944111 w 10232859"/>
              <a:gd name="connsiteY176" fmla="*/ 666016 h 1705557"/>
              <a:gd name="connsiteX177" fmla="*/ 6965771 w 10232859"/>
              <a:gd name="connsiteY177" fmla="*/ 666445 h 1705557"/>
              <a:gd name="connsiteX178" fmla="*/ 6969639 w 10232859"/>
              <a:gd name="connsiteY178" fmla="*/ 666351 h 1705557"/>
              <a:gd name="connsiteX179" fmla="*/ 6982242 w 10232859"/>
              <a:gd name="connsiteY179" fmla="*/ 669626 h 1705557"/>
              <a:gd name="connsiteX180" fmla="*/ 6989387 w 10232859"/>
              <a:gd name="connsiteY180" fmla="*/ 665988 h 1705557"/>
              <a:gd name="connsiteX181" fmla="*/ 7010930 w 10232859"/>
              <a:gd name="connsiteY181" fmla="*/ 667648 h 1705557"/>
              <a:gd name="connsiteX182" fmla="*/ 7033125 w 10232859"/>
              <a:gd name="connsiteY182" fmla="*/ 674950 h 1705557"/>
              <a:gd name="connsiteX183" fmla="*/ 7134461 w 10232859"/>
              <a:gd name="connsiteY183" fmla="*/ 714706 h 1705557"/>
              <a:gd name="connsiteX184" fmla="*/ 7197450 w 10232859"/>
              <a:gd name="connsiteY184" fmla="*/ 735608 h 1705557"/>
              <a:gd name="connsiteX185" fmla="*/ 7225084 w 10232859"/>
              <a:gd name="connsiteY185" fmla="*/ 739019 h 1705557"/>
              <a:gd name="connsiteX186" fmla="*/ 7261183 w 10232859"/>
              <a:gd name="connsiteY186" fmla="*/ 746827 h 1705557"/>
              <a:gd name="connsiteX187" fmla="*/ 7327760 w 10232859"/>
              <a:gd name="connsiteY187" fmla="*/ 757100 h 1705557"/>
              <a:gd name="connsiteX188" fmla="*/ 7412222 w 10232859"/>
              <a:gd name="connsiteY188" fmla="*/ 777001 h 1705557"/>
              <a:gd name="connsiteX189" fmla="*/ 7457904 w 10232859"/>
              <a:gd name="connsiteY189" fmla="*/ 810835 h 1705557"/>
              <a:gd name="connsiteX190" fmla="*/ 7465795 w 10232859"/>
              <a:gd name="connsiteY190" fmla="*/ 809112 h 1705557"/>
              <a:gd name="connsiteX191" fmla="*/ 7505046 w 10232859"/>
              <a:gd name="connsiteY191" fmla="*/ 823031 h 1705557"/>
              <a:gd name="connsiteX192" fmla="*/ 7623220 w 10232859"/>
              <a:gd name="connsiteY192" fmla="*/ 895034 h 1705557"/>
              <a:gd name="connsiteX193" fmla="*/ 7700458 w 10232859"/>
              <a:gd name="connsiteY193" fmla="*/ 921593 h 1705557"/>
              <a:gd name="connsiteX194" fmla="*/ 7730988 w 10232859"/>
              <a:gd name="connsiteY194" fmla="*/ 927270 h 1705557"/>
              <a:gd name="connsiteX195" fmla="*/ 7781942 w 10232859"/>
              <a:gd name="connsiteY195" fmla="*/ 937017 h 1705557"/>
              <a:gd name="connsiteX196" fmla="*/ 7827704 w 10232859"/>
              <a:gd name="connsiteY196" fmla="*/ 935072 h 1705557"/>
              <a:gd name="connsiteX197" fmla="*/ 7867270 w 10232859"/>
              <a:gd name="connsiteY197" fmla="*/ 946880 h 1705557"/>
              <a:gd name="connsiteX198" fmla="*/ 7866538 w 10232859"/>
              <a:gd name="connsiteY198" fmla="*/ 961559 h 1705557"/>
              <a:gd name="connsiteX199" fmla="*/ 7912084 w 10232859"/>
              <a:gd name="connsiteY199" fmla="*/ 970314 h 1705557"/>
              <a:gd name="connsiteX200" fmla="*/ 7982264 w 10232859"/>
              <a:gd name="connsiteY200" fmla="*/ 982287 h 1705557"/>
              <a:gd name="connsiteX201" fmla="*/ 7991272 w 10232859"/>
              <a:gd name="connsiteY201" fmla="*/ 987618 h 1705557"/>
              <a:gd name="connsiteX202" fmla="*/ 8006496 w 10232859"/>
              <a:gd name="connsiteY202" fmla="*/ 979353 h 1705557"/>
              <a:gd name="connsiteX203" fmla="*/ 8034497 w 10232859"/>
              <a:gd name="connsiteY203" fmla="*/ 978568 h 1705557"/>
              <a:gd name="connsiteX204" fmla="*/ 8150881 w 10232859"/>
              <a:gd name="connsiteY204" fmla="*/ 996925 h 1705557"/>
              <a:gd name="connsiteX205" fmla="*/ 8172106 w 10232859"/>
              <a:gd name="connsiteY205" fmla="*/ 997026 h 1705557"/>
              <a:gd name="connsiteX206" fmla="*/ 8196076 w 10232859"/>
              <a:gd name="connsiteY206" fmla="*/ 1006592 h 1705557"/>
              <a:gd name="connsiteX207" fmla="*/ 8247463 w 10232859"/>
              <a:gd name="connsiteY207" fmla="*/ 1022846 h 1705557"/>
              <a:gd name="connsiteX208" fmla="*/ 8279272 w 10232859"/>
              <a:gd name="connsiteY208" fmla="*/ 1039435 h 1705557"/>
              <a:gd name="connsiteX209" fmla="*/ 8289611 w 10232859"/>
              <a:gd name="connsiteY209" fmla="*/ 1035144 h 1705557"/>
              <a:gd name="connsiteX210" fmla="*/ 8311483 w 10232859"/>
              <a:gd name="connsiteY210" fmla="*/ 1035913 h 1705557"/>
              <a:gd name="connsiteX211" fmla="*/ 8399489 w 10232859"/>
              <a:gd name="connsiteY211" fmla="*/ 1055076 h 1705557"/>
              <a:gd name="connsiteX212" fmla="*/ 8415973 w 10232859"/>
              <a:gd name="connsiteY212" fmla="*/ 1056174 h 1705557"/>
              <a:gd name="connsiteX213" fmla="*/ 8433326 w 10232859"/>
              <a:gd name="connsiteY213" fmla="*/ 1064395 h 1705557"/>
              <a:gd name="connsiteX214" fmla="*/ 8502328 w 10232859"/>
              <a:gd name="connsiteY214" fmla="*/ 1098012 h 1705557"/>
              <a:gd name="connsiteX215" fmla="*/ 8534346 w 10232859"/>
              <a:gd name="connsiteY215" fmla="*/ 1113494 h 1705557"/>
              <a:gd name="connsiteX216" fmla="*/ 8534980 w 10232859"/>
              <a:gd name="connsiteY216" fmla="*/ 1117375 h 1705557"/>
              <a:gd name="connsiteX217" fmla="*/ 8544104 w 10232859"/>
              <a:gd name="connsiteY217" fmla="*/ 1114920 h 1705557"/>
              <a:gd name="connsiteX218" fmla="*/ 8567742 w 10232859"/>
              <a:gd name="connsiteY218" fmla="*/ 1124104 h 1705557"/>
              <a:gd name="connsiteX219" fmla="*/ 8633779 w 10232859"/>
              <a:gd name="connsiteY219" fmla="*/ 1145740 h 1705557"/>
              <a:gd name="connsiteX220" fmla="*/ 8676965 w 10232859"/>
              <a:gd name="connsiteY220" fmla="*/ 1163463 h 1705557"/>
              <a:gd name="connsiteX221" fmla="*/ 8698944 w 10232859"/>
              <a:gd name="connsiteY221" fmla="*/ 1163453 h 1705557"/>
              <a:gd name="connsiteX222" fmla="*/ 8711456 w 10232859"/>
              <a:gd name="connsiteY222" fmla="*/ 1175731 h 1705557"/>
              <a:gd name="connsiteX223" fmla="*/ 8732793 w 10232859"/>
              <a:gd name="connsiteY223" fmla="*/ 1179486 h 1705557"/>
              <a:gd name="connsiteX224" fmla="*/ 8751897 w 10232859"/>
              <a:gd name="connsiteY224" fmla="*/ 1197400 h 1705557"/>
              <a:gd name="connsiteX225" fmla="*/ 8793564 w 10232859"/>
              <a:gd name="connsiteY225" fmla="*/ 1179086 h 1705557"/>
              <a:gd name="connsiteX226" fmla="*/ 8834270 w 10232859"/>
              <a:gd name="connsiteY226" fmla="*/ 1213138 h 1705557"/>
              <a:gd name="connsiteX227" fmla="*/ 8853872 w 10232859"/>
              <a:gd name="connsiteY227" fmla="*/ 1221228 h 1705557"/>
              <a:gd name="connsiteX228" fmla="*/ 8861901 w 10232859"/>
              <a:gd name="connsiteY228" fmla="*/ 1217889 h 1705557"/>
              <a:gd name="connsiteX229" fmla="*/ 8874168 w 10232859"/>
              <a:gd name="connsiteY229" fmla="*/ 1220481 h 1705557"/>
              <a:gd name="connsiteX230" fmla="*/ 8871123 w 10232859"/>
              <a:gd name="connsiteY230" fmla="*/ 1227674 h 1705557"/>
              <a:gd name="connsiteX231" fmla="*/ 8903537 w 10232859"/>
              <a:gd name="connsiteY231" fmla="*/ 1237102 h 1705557"/>
              <a:gd name="connsiteX232" fmla="*/ 8933767 w 10232859"/>
              <a:gd name="connsiteY232" fmla="*/ 1269882 h 1705557"/>
              <a:gd name="connsiteX233" fmla="*/ 8985765 w 10232859"/>
              <a:gd name="connsiteY233" fmla="*/ 1294178 h 1705557"/>
              <a:gd name="connsiteX234" fmla="*/ 9071444 w 10232859"/>
              <a:gd name="connsiteY234" fmla="*/ 1323819 h 1705557"/>
              <a:gd name="connsiteX235" fmla="*/ 9096711 w 10232859"/>
              <a:gd name="connsiteY235" fmla="*/ 1334291 h 1705557"/>
              <a:gd name="connsiteX236" fmla="*/ 9338853 w 10232859"/>
              <a:gd name="connsiteY236" fmla="*/ 1454560 h 1705557"/>
              <a:gd name="connsiteX237" fmla="*/ 9520814 w 10232859"/>
              <a:gd name="connsiteY237" fmla="*/ 1456341 h 1705557"/>
              <a:gd name="connsiteX238" fmla="*/ 9702271 w 10232859"/>
              <a:gd name="connsiteY238" fmla="*/ 1495067 h 1705557"/>
              <a:gd name="connsiteX239" fmla="*/ 9744273 w 10232859"/>
              <a:gd name="connsiteY239" fmla="*/ 1530026 h 1705557"/>
              <a:gd name="connsiteX240" fmla="*/ 9771903 w 10232859"/>
              <a:gd name="connsiteY240" fmla="*/ 1536548 h 1705557"/>
              <a:gd name="connsiteX241" fmla="*/ 9818565 w 10232859"/>
              <a:gd name="connsiteY241" fmla="*/ 1545059 h 1705557"/>
              <a:gd name="connsiteX242" fmla="*/ 9882202 w 10232859"/>
              <a:gd name="connsiteY242" fmla="*/ 1572402 h 1705557"/>
              <a:gd name="connsiteX243" fmla="*/ 10022025 w 10232859"/>
              <a:gd name="connsiteY243" fmla="*/ 1606210 h 1705557"/>
              <a:gd name="connsiteX244" fmla="*/ 10220406 w 10232859"/>
              <a:gd name="connsiteY244" fmla="*/ 1683519 h 1705557"/>
              <a:gd name="connsiteX245" fmla="*/ 10232859 w 10232859"/>
              <a:gd name="connsiteY245" fmla="*/ 1705557 h 1705557"/>
              <a:gd name="connsiteX246" fmla="*/ 0 w 10232859"/>
              <a:gd name="connsiteY246" fmla="*/ 1705557 h 1705557"/>
              <a:gd name="connsiteX247" fmla="*/ 0 w 10232859"/>
              <a:gd name="connsiteY247" fmla="*/ 28342 h 1705557"/>
              <a:gd name="connsiteX248" fmla="*/ 8097 w 10232859"/>
              <a:gd name="connsiteY248" fmla="*/ 30869 h 1705557"/>
              <a:gd name="connsiteX249" fmla="*/ 77128 w 10232859"/>
              <a:gd name="connsiteY249" fmla="*/ 13381 h 1705557"/>
              <a:gd name="connsiteX250" fmla="*/ 188338 w 10232859"/>
              <a:gd name="connsiteY250" fmla="*/ 11593 h 1705557"/>
              <a:gd name="connsiteX251" fmla="*/ 298809 w 10232859"/>
              <a:gd name="connsiteY251" fmla="*/ 12712 h 1705557"/>
              <a:gd name="connsiteX252" fmla="*/ 338985 w 10232859"/>
              <a:gd name="connsiteY252" fmla="*/ 14520 h 1705557"/>
              <a:gd name="connsiteX253" fmla="*/ 409815 w 10232859"/>
              <a:gd name="connsiteY253" fmla="*/ 11559 h 1705557"/>
              <a:gd name="connsiteX254" fmla="*/ 424169 w 10232859"/>
              <a:gd name="connsiteY254"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793580 w 10232859"/>
              <a:gd name="connsiteY27" fmla="*/ 138955 h 1705557"/>
              <a:gd name="connsiteX28" fmla="*/ 1876587 w 10232859"/>
              <a:gd name="connsiteY28" fmla="*/ 144797 h 1705557"/>
              <a:gd name="connsiteX29" fmla="*/ 2002612 w 10232859"/>
              <a:gd name="connsiteY29" fmla="*/ 191856 h 1705557"/>
              <a:gd name="connsiteX30" fmla="*/ 2155278 w 10232859"/>
              <a:gd name="connsiteY30" fmla="*/ 204338 h 1705557"/>
              <a:gd name="connsiteX31" fmla="*/ 2166398 w 10232859"/>
              <a:gd name="connsiteY31" fmla="*/ 213479 h 1705557"/>
              <a:gd name="connsiteX32" fmla="*/ 2180455 w 10232859"/>
              <a:gd name="connsiteY32" fmla="*/ 219408 h 1705557"/>
              <a:gd name="connsiteX33" fmla="*/ 2182638 w 10232859"/>
              <a:gd name="connsiteY33" fmla="*/ 218827 h 1705557"/>
              <a:gd name="connsiteX34" fmla="*/ 2200348 w 10232859"/>
              <a:gd name="connsiteY34" fmla="*/ 221830 h 1705557"/>
              <a:gd name="connsiteX35" fmla="*/ 2203307 w 10232859"/>
              <a:gd name="connsiteY35" fmla="*/ 225104 h 1705557"/>
              <a:gd name="connsiteX36" fmla="*/ 2215170 w 10232859"/>
              <a:gd name="connsiteY36" fmla="*/ 227986 h 1705557"/>
              <a:gd name="connsiteX37" fmla="*/ 2237765 w 10232859"/>
              <a:gd name="connsiteY37" fmla="*/ 235871 h 1705557"/>
              <a:gd name="connsiteX38" fmla="*/ 2242719 w 10232859"/>
              <a:gd name="connsiteY38" fmla="*/ 235274 h 1705557"/>
              <a:gd name="connsiteX39" fmla="*/ 2277928 w 10232859"/>
              <a:gd name="connsiteY39" fmla="*/ 243941 h 1705557"/>
              <a:gd name="connsiteX40" fmla="*/ 2278759 w 10232859"/>
              <a:gd name="connsiteY40" fmla="*/ 243077 h 1705557"/>
              <a:gd name="connsiteX41" fmla="*/ 2290187 w 10232859"/>
              <a:gd name="connsiteY41" fmla="*/ 241223 h 1705557"/>
              <a:gd name="connsiteX42" fmla="*/ 2311246 w 10232859"/>
              <a:gd name="connsiteY42" fmla="*/ 239922 h 1705557"/>
              <a:gd name="connsiteX43" fmla="*/ 2364066 w 10232859"/>
              <a:gd name="connsiteY43" fmla="*/ 224751 h 1705557"/>
              <a:gd name="connsiteX44" fmla="*/ 2400814 w 10232859"/>
              <a:gd name="connsiteY44" fmla="*/ 233679 h 1705557"/>
              <a:gd name="connsiteX45" fmla="*/ 2408414 w 10232859"/>
              <a:gd name="connsiteY45" fmla="*/ 234943 h 1705557"/>
              <a:gd name="connsiteX46" fmla="*/ 2408650 w 10232859"/>
              <a:gd name="connsiteY46" fmla="*/ 234748 h 1705557"/>
              <a:gd name="connsiteX47" fmla="*/ 2416835 w 10232859"/>
              <a:gd name="connsiteY47" fmla="*/ 235642 h 1705557"/>
              <a:gd name="connsiteX48" fmla="*/ 2422271 w 10232859"/>
              <a:gd name="connsiteY48" fmla="*/ 237247 h 1705557"/>
              <a:gd name="connsiteX49" fmla="*/ 2490341 w 10232859"/>
              <a:gd name="connsiteY49" fmla="*/ 217588 h 1705557"/>
              <a:gd name="connsiteX50" fmla="*/ 2588929 w 10232859"/>
              <a:gd name="connsiteY50" fmla="*/ 207494 h 1705557"/>
              <a:gd name="connsiteX51" fmla="*/ 2687426 w 10232859"/>
              <a:gd name="connsiteY51" fmla="*/ 200362 h 1705557"/>
              <a:gd name="connsiteX52" fmla="*/ 2723517 w 10232859"/>
              <a:gd name="connsiteY52" fmla="*/ 199166 h 1705557"/>
              <a:gd name="connsiteX53" fmla="*/ 2785956 w 10232859"/>
              <a:gd name="connsiteY53" fmla="*/ 190918 h 1705557"/>
              <a:gd name="connsiteX54" fmla="*/ 2813378 w 10232859"/>
              <a:gd name="connsiteY54" fmla="*/ 183347 h 1705557"/>
              <a:gd name="connsiteX55" fmla="*/ 2814782 w 10232859"/>
              <a:gd name="connsiteY55" fmla="*/ 183667 h 1705557"/>
              <a:gd name="connsiteX56" fmla="*/ 2816580 w 10232859"/>
              <a:gd name="connsiteY56" fmla="*/ 180880 h 1705557"/>
              <a:gd name="connsiteX57" fmla="*/ 2821623 w 10232859"/>
              <a:gd name="connsiteY57" fmla="*/ 179389 h 1705557"/>
              <a:gd name="connsiteX58" fmla="*/ 2836688 w 10232859"/>
              <a:gd name="connsiteY58" fmla="*/ 179485 h 1705557"/>
              <a:gd name="connsiteX59" fmla="*/ 2842564 w 10232859"/>
              <a:gd name="connsiteY59" fmla="*/ 180209 h 1705557"/>
              <a:gd name="connsiteX60" fmla="*/ 2850712 w 10232859"/>
              <a:gd name="connsiteY60" fmla="*/ 179804 h 1705557"/>
              <a:gd name="connsiteX61" fmla="*/ 2850846 w 10232859"/>
              <a:gd name="connsiteY61" fmla="*/ 179576 h 1705557"/>
              <a:gd name="connsiteX62" fmla="*/ 2858611 w 10232859"/>
              <a:gd name="connsiteY62" fmla="*/ 179626 h 1705557"/>
              <a:gd name="connsiteX63" fmla="*/ 2897454 w 10232859"/>
              <a:gd name="connsiteY63" fmla="*/ 182628 h 1705557"/>
              <a:gd name="connsiteX64" fmla="*/ 2940369 w 10232859"/>
              <a:gd name="connsiteY64" fmla="*/ 159458 h 1705557"/>
              <a:gd name="connsiteX65" fmla="*/ 2959670 w 10232859"/>
              <a:gd name="connsiteY65" fmla="*/ 154881 h 1705557"/>
              <a:gd name="connsiteX66" fmla="*/ 2969615 w 10232859"/>
              <a:gd name="connsiteY66" fmla="*/ 151269 h 1705557"/>
              <a:gd name="connsiteX67" fmla="*/ 2970000 w 10232859"/>
              <a:gd name="connsiteY67" fmla="*/ 150290 h 1705557"/>
              <a:gd name="connsiteX68" fmla="*/ 3007272 w 10232859"/>
              <a:gd name="connsiteY68" fmla="*/ 153280 h 1705557"/>
              <a:gd name="connsiteX69" fmla="*/ 3011677 w 10232859"/>
              <a:gd name="connsiteY69" fmla="*/ 151918 h 1705557"/>
              <a:gd name="connsiteX70" fmla="*/ 3036668 w 10232859"/>
              <a:gd name="connsiteY70" fmla="*/ 156118 h 1705557"/>
              <a:gd name="connsiteX71" fmla="*/ 3049208 w 10232859"/>
              <a:gd name="connsiteY71" fmla="*/ 157087 h 1705557"/>
              <a:gd name="connsiteX72" fmla="*/ 3053517 w 10232859"/>
              <a:gd name="connsiteY72" fmla="*/ 159836 h 1705557"/>
              <a:gd name="connsiteX73" fmla="*/ 3071637 w 10232859"/>
              <a:gd name="connsiteY73" fmla="*/ 160010 h 1705557"/>
              <a:gd name="connsiteX74" fmla="*/ 3110077 w 10232859"/>
              <a:gd name="connsiteY74" fmla="*/ 155716 h 1705557"/>
              <a:gd name="connsiteX75" fmla="*/ 3173743 w 10232859"/>
              <a:gd name="connsiteY75" fmla="*/ 166095 h 1705557"/>
              <a:gd name="connsiteX76" fmla="*/ 3254203 w 10232859"/>
              <a:gd name="connsiteY76" fmla="*/ 158270 h 1705557"/>
              <a:gd name="connsiteX77" fmla="*/ 3380350 w 10232859"/>
              <a:gd name="connsiteY77" fmla="*/ 157665 h 1705557"/>
              <a:gd name="connsiteX78" fmla="*/ 3476147 w 10232859"/>
              <a:gd name="connsiteY78" fmla="*/ 177439 h 1705557"/>
              <a:gd name="connsiteX79" fmla="*/ 3581876 w 10232859"/>
              <a:gd name="connsiteY79" fmla="*/ 156962 h 1705557"/>
              <a:gd name="connsiteX80" fmla="*/ 3704761 w 10232859"/>
              <a:gd name="connsiteY80" fmla="*/ 157006 h 1705557"/>
              <a:gd name="connsiteX81" fmla="*/ 3755040 w 10232859"/>
              <a:gd name="connsiteY81" fmla="*/ 148492 h 1705557"/>
              <a:gd name="connsiteX82" fmla="*/ 3804689 w 10232859"/>
              <a:gd name="connsiteY82" fmla="*/ 158407 h 1705557"/>
              <a:gd name="connsiteX83" fmla="*/ 3821793 w 10232859"/>
              <a:gd name="connsiteY83" fmla="*/ 151257 h 1705557"/>
              <a:gd name="connsiteX84" fmla="*/ 3824682 w 10232859"/>
              <a:gd name="connsiteY84" fmla="*/ 149833 h 1705557"/>
              <a:gd name="connsiteX85" fmla="*/ 3837536 w 10232859"/>
              <a:gd name="connsiteY85" fmla="*/ 148292 h 1705557"/>
              <a:gd name="connsiteX86" fmla="*/ 3839550 w 10232859"/>
              <a:gd name="connsiteY86" fmla="*/ 142661 h 1705557"/>
              <a:gd name="connsiteX87" fmla="*/ 3857743 w 10232859"/>
              <a:gd name="connsiteY87" fmla="*/ 136618 h 1705557"/>
              <a:gd name="connsiteX88" fmla="*/ 3881852 w 10232859"/>
              <a:gd name="connsiteY88" fmla="*/ 135231 h 1705557"/>
              <a:gd name="connsiteX89" fmla="*/ 3998088 w 10232859"/>
              <a:gd name="connsiteY89" fmla="*/ 134446 h 1705557"/>
              <a:gd name="connsiteX90" fmla="*/ 4066682 w 10232859"/>
              <a:gd name="connsiteY90" fmla="*/ 130661 h 1705557"/>
              <a:gd name="connsiteX91" fmla="*/ 4091246 w 10232859"/>
              <a:gd name="connsiteY91" fmla="*/ 124017 h 1705557"/>
              <a:gd name="connsiteX92" fmla="*/ 4126556 w 10232859"/>
              <a:gd name="connsiteY92" fmla="*/ 118239 h 1705557"/>
              <a:gd name="connsiteX93" fmla="*/ 4187717 w 10232859"/>
              <a:gd name="connsiteY93" fmla="*/ 104010 h 1705557"/>
              <a:gd name="connsiteX94" fmla="*/ 4220826 w 10232859"/>
              <a:gd name="connsiteY94" fmla="*/ 102505 h 1705557"/>
              <a:gd name="connsiteX95" fmla="*/ 4239014 w 10232859"/>
              <a:gd name="connsiteY95" fmla="*/ 97354 h 1705557"/>
              <a:gd name="connsiteX96" fmla="*/ 4246653 w 10232859"/>
              <a:gd name="connsiteY96" fmla="*/ 97874 h 1705557"/>
              <a:gd name="connsiteX97" fmla="*/ 4271841 w 10232859"/>
              <a:gd name="connsiteY97" fmla="*/ 96702 h 1705557"/>
              <a:gd name="connsiteX98" fmla="*/ 4286277 w 10232859"/>
              <a:gd name="connsiteY98" fmla="*/ 96687 h 1705557"/>
              <a:gd name="connsiteX99" fmla="*/ 4292025 w 10232859"/>
              <a:gd name="connsiteY99" fmla="*/ 96921 h 1705557"/>
              <a:gd name="connsiteX100" fmla="*/ 4304713 w 10232859"/>
              <a:gd name="connsiteY100" fmla="*/ 102187 h 1705557"/>
              <a:gd name="connsiteX101" fmla="*/ 4321285 w 10232859"/>
              <a:gd name="connsiteY101" fmla="*/ 100074 h 1705557"/>
              <a:gd name="connsiteX102" fmla="*/ 4339561 w 10232859"/>
              <a:gd name="connsiteY102" fmla="*/ 105320 h 1705557"/>
              <a:gd name="connsiteX103" fmla="*/ 4343990 w 10232859"/>
              <a:gd name="connsiteY103" fmla="*/ 101090 h 1705557"/>
              <a:gd name="connsiteX104" fmla="*/ 4358885 w 10232859"/>
              <a:gd name="connsiteY104" fmla="*/ 96778 h 1705557"/>
              <a:gd name="connsiteX105" fmla="*/ 4371648 w 10232859"/>
              <a:gd name="connsiteY105" fmla="*/ 101826 h 1705557"/>
              <a:gd name="connsiteX106" fmla="*/ 4398380 w 10232859"/>
              <a:gd name="connsiteY106" fmla="*/ 104961 h 1705557"/>
              <a:gd name="connsiteX107" fmla="*/ 4405729 w 10232859"/>
              <a:gd name="connsiteY107" fmla="*/ 104191 h 1705557"/>
              <a:gd name="connsiteX108" fmla="*/ 4431408 w 10232859"/>
              <a:gd name="connsiteY108" fmla="*/ 110825 h 1705557"/>
              <a:gd name="connsiteX109" fmla="*/ 4472183 w 10232859"/>
              <a:gd name="connsiteY109" fmla="*/ 116430 h 1705557"/>
              <a:gd name="connsiteX110" fmla="*/ 4518828 w 10232859"/>
              <a:gd name="connsiteY110" fmla="*/ 119114 h 1705557"/>
              <a:gd name="connsiteX111" fmla="*/ 4532040 w 10232859"/>
              <a:gd name="connsiteY111" fmla="*/ 124307 h 1705557"/>
              <a:gd name="connsiteX112" fmla="*/ 4617778 w 10232859"/>
              <a:gd name="connsiteY112" fmla="*/ 136993 h 1705557"/>
              <a:gd name="connsiteX113" fmla="*/ 4641872 w 10232859"/>
              <a:gd name="connsiteY113" fmla="*/ 140721 h 1705557"/>
              <a:gd name="connsiteX114" fmla="*/ 4662766 w 10232859"/>
              <a:gd name="connsiteY114" fmla="*/ 138952 h 1705557"/>
              <a:gd name="connsiteX115" fmla="*/ 4667770 w 10232859"/>
              <a:gd name="connsiteY115" fmla="*/ 134208 h 1705557"/>
              <a:gd name="connsiteX116" fmla="*/ 4681052 w 10232859"/>
              <a:gd name="connsiteY116" fmla="*/ 135461 h 1705557"/>
              <a:gd name="connsiteX117" fmla="*/ 4684624 w 10232859"/>
              <a:gd name="connsiteY117" fmla="*/ 134755 h 1705557"/>
              <a:gd name="connsiteX118" fmla="*/ 4705061 w 10232859"/>
              <a:gd name="connsiteY118" fmla="*/ 131748 h 1705557"/>
              <a:gd name="connsiteX119" fmla="*/ 4747746 w 10232859"/>
              <a:gd name="connsiteY119" fmla="*/ 151131 h 1705557"/>
              <a:gd name="connsiteX120" fmla="*/ 4801045 w 10232859"/>
              <a:gd name="connsiteY120" fmla="*/ 153753 h 1705557"/>
              <a:gd name="connsiteX121" fmla="*/ 5001600 w 10232859"/>
              <a:gd name="connsiteY121" fmla="*/ 196753 h 1705557"/>
              <a:gd name="connsiteX122" fmla="*/ 5033465 w 10232859"/>
              <a:gd name="connsiteY122" fmla="*/ 182429 h 1705557"/>
              <a:gd name="connsiteX123" fmla="*/ 5115965 w 10232859"/>
              <a:gd name="connsiteY123" fmla="*/ 192583 h 1705557"/>
              <a:gd name="connsiteX124" fmla="*/ 5237936 w 10232859"/>
              <a:gd name="connsiteY124" fmla="*/ 246022 h 1705557"/>
              <a:gd name="connsiteX125" fmla="*/ 5290566 w 10232859"/>
              <a:gd name="connsiteY125" fmla="*/ 269809 h 1705557"/>
              <a:gd name="connsiteX126" fmla="*/ 5344878 w 10232859"/>
              <a:gd name="connsiteY126" fmla="*/ 282874 h 1705557"/>
              <a:gd name="connsiteX127" fmla="*/ 5413398 w 10232859"/>
              <a:gd name="connsiteY127" fmla="*/ 282749 h 1705557"/>
              <a:gd name="connsiteX128" fmla="*/ 5415629 w 10232859"/>
              <a:gd name="connsiteY128" fmla="*/ 282282 h 1705557"/>
              <a:gd name="connsiteX129" fmla="*/ 5433078 w 10232859"/>
              <a:gd name="connsiteY129" fmla="*/ 286198 h 1705557"/>
              <a:gd name="connsiteX130" fmla="*/ 5435759 w 10232859"/>
              <a:gd name="connsiteY130" fmla="*/ 289614 h 1705557"/>
              <a:gd name="connsiteX131" fmla="*/ 5447372 w 10232859"/>
              <a:gd name="connsiteY131" fmla="*/ 293101 h 1705557"/>
              <a:gd name="connsiteX132" fmla="*/ 5469289 w 10232859"/>
              <a:gd name="connsiteY132" fmla="*/ 302134 h 1705557"/>
              <a:gd name="connsiteX133" fmla="*/ 5508752 w 10232859"/>
              <a:gd name="connsiteY133" fmla="*/ 312267 h 1705557"/>
              <a:gd name="connsiteX134" fmla="*/ 5509657 w 10232859"/>
              <a:gd name="connsiteY134" fmla="*/ 311450 h 1705557"/>
              <a:gd name="connsiteX135" fmla="*/ 5521245 w 10232859"/>
              <a:gd name="connsiteY135" fmla="*/ 310202 h 1705557"/>
              <a:gd name="connsiteX136" fmla="*/ 5542415 w 10232859"/>
              <a:gd name="connsiteY136" fmla="*/ 310009 h 1705557"/>
              <a:gd name="connsiteX137" fmla="*/ 5596538 w 10232859"/>
              <a:gd name="connsiteY137" fmla="*/ 297667 h 1705557"/>
              <a:gd name="connsiteX138" fmla="*/ 5632514 w 10232859"/>
              <a:gd name="connsiteY138" fmla="*/ 308476 h 1705557"/>
              <a:gd name="connsiteX139" fmla="*/ 5640005 w 10232859"/>
              <a:gd name="connsiteY139" fmla="*/ 310131 h 1705557"/>
              <a:gd name="connsiteX140" fmla="*/ 5640259 w 10232859"/>
              <a:gd name="connsiteY140" fmla="*/ 309949 h 1705557"/>
              <a:gd name="connsiteX141" fmla="*/ 5648365 w 10232859"/>
              <a:gd name="connsiteY141" fmla="*/ 311268 h 1705557"/>
              <a:gd name="connsiteX142" fmla="*/ 5653662 w 10232859"/>
              <a:gd name="connsiteY142" fmla="*/ 313149 h 1705557"/>
              <a:gd name="connsiteX143" fmla="*/ 5668196 w 10232859"/>
              <a:gd name="connsiteY143" fmla="*/ 316360 h 1705557"/>
              <a:gd name="connsiteX144" fmla="*/ 5673886 w 10232859"/>
              <a:gd name="connsiteY144" fmla="*/ 316040 h 1705557"/>
              <a:gd name="connsiteX145" fmla="*/ 5677139 w 10232859"/>
              <a:gd name="connsiteY145" fmla="*/ 313859 h 1705557"/>
              <a:gd name="connsiteX146" fmla="*/ 5708983 w 10232859"/>
              <a:gd name="connsiteY146" fmla="*/ 313188 h 1705557"/>
              <a:gd name="connsiteX147" fmla="*/ 5773909 w 10232859"/>
              <a:gd name="connsiteY147" fmla="*/ 318575 h 1705557"/>
              <a:gd name="connsiteX148" fmla="*/ 5809500 w 10232859"/>
              <a:gd name="connsiteY148" fmla="*/ 324964 h 1705557"/>
              <a:gd name="connsiteX149" fmla="*/ 5908729 w 10232859"/>
              <a:gd name="connsiteY149" fmla="*/ 338849 h 1705557"/>
              <a:gd name="connsiteX150" fmla="*/ 6009654 w 10232859"/>
              <a:gd name="connsiteY150" fmla="*/ 350040 h 1705557"/>
              <a:gd name="connsiteX151" fmla="*/ 6067487 w 10232859"/>
              <a:gd name="connsiteY151" fmla="*/ 340226 h 1705557"/>
              <a:gd name="connsiteX152" fmla="*/ 6073281 w 10232859"/>
              <a:gd name="connsiteY152" fmla="*/ 340830 h 1705557"/>
              <a:gd name="connsiteX153" fmla="*/ 6086225 w 10232859"/>
              <a:gd name="connsiteY153" fmla="*/ 346135 h 1705557"/>
              <a:gd name="connsiteX154" fmla="*/ 6105063 w 10232859"/>
              <a:gd name="connsiteY154" fmla="*/ 353854 h 1705557"/>
              <a:gd name="connsiteX155" fmla="*/ 6135796 w 10232859"/>
              <a:gd name="connsiteY155" fmla="*/ 369657 h 1705557"/>
              <a:gd name="connsiteX156" fmla="*/ 6195166 w 10232859"/>
              <a:gd name="connsiteY156" fmla="*/ 366704 h 1705557"/>
              <a:gd name="connsiteX157" fmla="*/ 6216259 w 10232859"/>
              <a:gd name="connsiteY157" fmla="*/ 369879 h 1705557"/>
              <a:gd name="connsiteX158" fmla="*/ 6228331 w 10232859"/>
              <a:gd name="connsiteY158" fmla="*/ 370548 h 1705557"/>
              <a:gd name="connsiteX159" fmla="*/ 6229602 w 10232859"/>
              <a:gd name="connsiteY159" fmla="*/ 369928 h 1705557"/>
              <a:gd name="connsiteX160" fmla="*/ 6258988 w 10232859"/>
              <a:gd name="connsiteY160" fmla="*/ 385174 h 1705557"/>
              <a:gd name="connsiteX161" fmla="*/ 6264106 w 10232859"/>
              <a:gd name="connsiteY161" fmla="*/ 385655 h 1705557"/>
              <a:gd name="connsiteX162" fmla="*/ 6281703 w 10232859"/>
              <a:gd name="connsiteY162" fmla="*/ 397568 h 1705557"/>
              <a:gd name="connsiteX163" fmla="*/ 6291622 w 10232859"/>
              <a:gd name="connsiteY163" fmla="*/ 402669 h 1705557"/>
              <a:gd name="connsiteX164" fmla="*/ 6292712 w 10232859"/>
              <a:gd name="connsiteY164" fmla="*/ 406285 h 1705557"/>
              <a:gd name="connsiteX165" fmla="*/ 6308227 w 10232859"/>
              <a:gd name="connsiteY165" fmla="*/ 412710 h 1705557"/>
              <a:gd name="connsiteX166" fmla="*/ 6328981 w 10232859"/>
              <a:gd name="connsiteY166" fmla="*/ 416009 h 1705557"/>
              <a:gd name="connsiteX167" fmla="*/ 6368693 w 10232859"/>
              <a:gd name="connsiteY167" fmla="*/ 424359 h 1705557"/>
              <a:gd name="connsiteX168" fmla="*/ 6414811 w 10232859"/>
              <a:gd name="connsiteY168" fmla="*/ 458714 h 1705557"/>
              <a:gd name="connsiteX169" fmla="*/ 6467879 w 10232859"/>
              <a:gd name="connsiteY169" fmla="*/ 474762 h 1705557"/>
              <a:gd name="connsiteX170" fmla="*/ 6564351 w 10232859"/>
              <a:gd name="connsiteY170" fmla="*/ 544032 h 1705557"/>
              <a:gd name="connsiteX171" fmla="*/ 6711178 w 10232859"/>
              <a:gd name="connsiteY171" fmla="*/ 580124 h 1705557"/>
              <a:gd name="connsiteX172" fmla="*/ 6764036 w 10232859"/>
              <a:gd name="connsiteY172" fmla="*/ 595457 h 1705557"/>
              <a:gd name="connsiteX173" fmla="*/ 6858983 w 10232859"/>
              <a:gd name="connsiteY173" fmla="*/ 630237 h 1705557"/>
              <a:gd name="connsiteX174" fmla="*/ 6910661 w 10232859"/>
              <a:gd name="connsiteY174" fmla="*/ 641134 h 1705557"/>
              <a:gd name="connsiteX175" fmla="*/ 6944111 w 10232859"/>
              <a:gd name="connsiteY175" fmla="*/ 666016 h 1705557"/>
              <a:gd name="connsiteX176" fmla="*/ 6965771 w 10232859"/>
              <a:gd name="connsiteY176" fmla="*/ 666445 h 1705557"/>
              <a:gd name="connsiteX177" fmla="*/ 6969639 w 10232859"/>
              <a:gd name="connsiteY177" fmla="*/ 666351 h 1705557"/>
              <a:gd name="connsiteX178" fmla="*/ 6982242 w 10232859"/>
              <a:gd name="connsiteY178" fmla="*/ 669626 h 1705557"/>
              <a:gd name="connsiteX179" fmla="*/ 6989387 w 10232859"/>
              <a:gd name="connsiteY179" fmla="*/ 665988 h 1705557"/>
              <a:gd name="connsiteX180" fmla="*/ 7010930 w 10232859"/>
              <a:gd name="connsiteY180" fmla="*/ 667648 h 1705557"/>
              <a:gd name="connsiteX181" fmla="*/ 7033125 w 10232859"/>
              <a:gd name="connsiteY181" fmla="*/ 674950 h 1705557"/>
              <a:gd name="connsiteX182" fmla="*/ 7134461 w 10232859"/>
              <a:gd name="connsiteY182" fmla="*/ 714706 h 1705557"/>
              <a:gd name="connsiteX183" fmla="*/ 7197450 w 10232859"/>
              <a:gd name="connsiteY183" fmla="*/ 735608 h 1705557"/>
              <a:gd name="connsiteX184" fmla="*/ 7225084 w 10232859"/>
              <a:gd name="connsiteY184" fmla="*/ 739019 h 1705557"/>
              <a:gd name="connsiteX185" fmla="*/ 7261183 w 10232859"/>
              <a:gd name="connsiteY185" fmla="*/ 746827 h 1705557"/>
              <a:gd name="connsiteX186" fmla="*/ 7327760 w 10232859"/>
              <a:gd name="connsiteY186" fmla="*/ 757100 h 1705557"/>
              <a:gd name="connsiteX187" fmla="*/ 7412222 w 10232859"/>
              <a:gd name="connsiteY187" fmla="*/ 777001 h 1705557"/>
              <a:gd name="connsiteX188" fmla="*/ 7457904 w 10232859"/>
              <a:gd name="connsiteY188" fmla="*/ 810835 h 1705557"/>
              <a:gd name="connsiteX189" fmla="*/ 7465795 w 10232859"/>
              <a:gd name="connsiteY189" fmla="*/ 809112 h 1705557"/>
              <a:gd name="connsiteX190" fmla="*/ 7505046 w 10232859"/>
              <a:gd name="connsiteY190" fmla="*/ 823031 h 1705557"/>
              <a:gd name="connsiteX191" fmla="*/ 7623220 w 10232859"/>
              <a:gd name="connsiteY191" fmla="*/ 895034 h 1705557"/>
              <a:gd name="connsiteX192" fmla="*/ 7700458 w 10232859"/>
              <a:gd name="connsiteY192" fmla="*/ 921593 h 1705557"/>
              <a:gd name="connsiteX193" fmla="*/ 7730988 w 10232859"/>
              <a:gd name="connsiteY193" fmla="*/ 927270 h 1705557"/>
              <a:gd name="connsiteX194" fmla="*/ 7781942 w 10232859"/>
              <a:gd name="connsiteY194" fmla="*/ 937017 h 1705557"/>
              <a:gd name="connsiteX195" fmla="*/ 7827704 w 10232859"/>
              <a:gd name="connsiteY195" fmla="*/ 935072 h 1705557"/>
              <a:gd name="connsiteX196" fmla="*/ 7867270 w 10232859"/>
              <a:gd name="connsiteY196" fmla="*/ 946880 h 1705557"/>
              <a:gd name="connsiteX197" fmla="*/ 7866538 w 10232859"/>
              <a:gd name="connsiteY197" fmla="*/ 961559 h 1705557"/>
              <a:gd name="connsiteX198" fmla="*/ 7912084 w 10232859"/>
              <a:gd name="connsiteY198" fmla="*/ 970314 h 1705557"/>
              <a:gd name="connsiteX199" fmla="*/ 7982264 w 10232859"/>
              <a:gd name="connsiteY199" fmla="*/ 982287 h 1705557"/>
              <a:gd name="connsiteX200" fmla="*/ 7991272 w 10232859"/>
              <a:gd name="connsiteY200" fmla="*/ 987618 h 1705557"/>
              <a:gd name="connsiteX201" fmla="*/ 8006496 w 10232859"/>
              <a:gd name="connsiteY201" fmla="*/ 979353 h 1705557"/>
              <a:gd name="connsiteX202" fmla="*/ 8034497 w 10232859"/>
              <a:gd name="connsiteY202" fmla="*/ 978568 h 1705557"/>
              <a:gd name="connsiteX203" fmla="*/ 8150881 w 10232859"/>
              <a:gd name="connsiteY203" fmla="*/ 996925 h 1705557"/>
              <a:gd name="connsiteX204" fmla="*/ 8172106 w 10232859"/>
              <a:gd name="connsiteY204" fmla="*/ 997026 h 1705557"/>
              <a:gd name="connsiteX205" fmla="*/ 8196076 w 10232859"/>
              <a:gd name="connsiteY205" fmla="*/ 1006592 h 1705557"/>
              <a:gd name="connsiteX206" fmla="*/ 8247463 w 10232859"/>
              <a:gd name="connsiteY206" fmla="*/ 1022846 h 1705557"/>
              <a:gd name="connsiteX207" fmla="*/ 8279272 w 10232859"/>
              <a:gd name="connsiteY207" fmla="*/ 1039435 h 1705557"/>
              <a:gd name="connsiteX208" fmla="*/ 8289611 w 10232859"/>
              <a:gd name="connsiteY208" fmla="*/ 1035144 h 1705557"/>
              <a:gd name="connsiteX209" fmla="*/ 8311483 w 10232859"/>
              <a:gd name="connsiteY209" fmla="*/ 1035913 h 1705557"/>
              <a:gd name="connsiteX210" fmla="*/ 8399489 w 10232859"/>
              <a:gd name="connsiteY210" fmla="*/ 1055076 h 1705557"/>
              <a:gd name="connsiteX211" fmla="*/ 8415973 w 10232859"/>
              <a:gd name="connsiteY211" fmla="*/ 1056174 h 1705557"/>
              <a:gd name="connsiteX212" fmla="*/ 8433326 w 10232859"/>
              <a:gd name="connsiteY212" fmla="*/ 1064395 h 1705557"/>
              <a:gd name="connsiteX213" fmla="*/ 8502328 w 10232859"/>
              <a:gd name="connsiteY213" fmla="*/ 1098012 h 1705557"/>
              <a:gd name="connsiteX214" fmla="*/ 8534346 w 10232859"/>
              <a:gd name="connsiteY214" fmla="*/ 1113494 h 1705557"/>
              <a:gd name="connsiteX215" fmla="*/ 8534980 w 10232859"/>
              <a:gd name="connsiteY215" fmla="*/ 1117375 h 1705557"/>
              <a:gd name="connsiteX216" fmla="*/ 8544104 w 10232859"/>
              <a:gd name="connsiteY216" fmla="*/ 1114920 h 1705557"/>
              <a:gd name="connsiteX217" fmla="*/ 8567742 w 10232859"/>
              <a:gd name="connsiteY217" fmla="*/ 1124104 h 1705557"/>
              <a:gd name="connsiteX218" fmla="*/ 8633779 w 10232859"/>
              <a:gd name="connsiteY218" fmla="*/ 1145740 h 1705557"/>
              <a:gd name="connsiteX219" fmla="*/ 8676965 w 10232859"/>
              <a:gd name="connsiteY219" fmla="*/ 1163463 h 1705557"/>
              <a:gd name="connsiteX220" fmla="*/ 8698944 w 10232859"/>
              <a:gd name="connsiteY220" fmla="*/ 1163453 h 1705557"/>
              <a:gd name="connsiteX221" fmla="*/ 8711456 w 10232859"/>
              <a:gd name="connsiteY221" fmla="*/ 1175731 h 1705557"/>
              <a:gd name="connsiteX222" fmla="*/ 8732793 w 10232859"/>
              <a:gd name="connsiteY222" fmla="*/ 1179486 h 1705557"/>
              <a:gd name="connsiteX223" fmla="*/ 8751897 w 10232859"/>
              <a:gd name="connsiteY223" fmla="*/ 1197400 h 1705557"/>
              <a:gd name="connsiteX224" fmla="*/ 8793564 w 10232859"/>
              <a:gd name="connsiteY224" fmla="*/ 1179086 h 1705557"/>
              <a:gd name="connsiteX225" fmla="*/ 8834270 w 10232859"/>
              <a:gd name="connsiteY225" fmla="*/ 1213138 h 1705557"/>
              <a:gd name="connsiteX226" fmla="*/ 8853872 w 10232859"/>
              <a:gd name="connsiteY226" fmla="*/ 1221228 h 1705557"/>
              <a:gd name="connsiteX227" fmla="*/ 8861901 w 10232859"/>
              <a:gd name="connsiteY227" fmla="*/ 1217889 h 1705557"/>
              <a:gd name="connsiteX228" fmla="*/ 8874168 w 10232859"/>
              <a:gd name="connsiteY228" fmla="*/ 1220481 h 1705557"/>
              <a:gd name="connsiteX229" fmla="*/ 8871123 w 10232859"/>
              <a:gd name="connsiteY229" fmla="*/ 1227674 h 1705557"/>
              <a:gd name="connsiteX230" fmla="*/ 8903537 w 10232859"/>
              <a:gd name="connsiteY230" fmla="*/ 1237102 h 1705557"/>
              <a:gd name="connsiteX231" fmla="*/ 8933767 w 10232859"/>
              <a:gd name="connsiteY231" fmla="*/ 1269882 h 1705557"/>
              <a:gd name="connsiteX232" fmla="*/ 8985765 w 10232859"/>
              <a:gd name="connsiteY232" fmla="*/ 1294178 h 1705557"/>
              <a:gd name="connsiteX233" fmla="*/ 9071444 w 10232859"/>
              <a:gd name="connsiteY233" fmla="*/ 1323819 h 1705557"/>
              <a:gd name="connsiteX234" fmla="*/ 9096711 w 10232859"/>
              <a:gd name="connsiteY234" fmla="*/ 1334291 h 1705557"/>
              <a:gd name="connsiteX235" fmla="*/ 9338853 w 10232859"/>
              <a:gd name="connsiteY235" fmla="*/ 1454560 h 1705557"/>
              <a:gd name="connsiteX236" fmla="*/ 9520814 w 10232859"/>
              <a:gd name="connsiteY236" fmla="*/ 1456341 h 1705557"/>
              <a:gd name="connsiteX237" fmla="*/ 9702271 w 10232859"/>
              <a:gd name="connsiteY237" fmla="*/ 1495067 h 1705557"/>
              <a:gd name="connsiteX238" fmla="*/ 9744273 w 10232859"/>
              <a:gd name="connsiteY238" fmla="*/ 1530026 h 1705557"/>
              <a:gd name="connsiteX239" fmla="*/ 9771903 w 10232859"/>
              <a:gd name="connsiteY239" fmla="*/ 1536548 h 1705557"/>
              <a:gd name="connsiteX240" fmla="*/ 9818565 w 10232859"/>
              <a:gd name="connsiteY240" fmla="*/ 1545059 h 1705557"/>
              <a:gd name="connsiteX241" fmla="*/ 9882202 w 10232859"/>
              <a:gd name="connsiteY241" fmla="*/ 1572402 h 1705557"/>
              <a:gd name="connsiteX242" fmla="*/ 10022025 w 10232859"/>
              <a:gd name="connsiteY242" fmla="*/ 1606210 h 1705557"/>
              <a:gd name="connsiteX243" fmla="*/ 10220406 w 10232859"/>
              <a:gd name="connsiteY243" fmla="*/ 1683519 h 1705557"/>
              <a:gd name="connsiteX244" fmla="*/ 10232859 w 10232859"/>
              <a:gd name="connsiteY244" fmla="*/ 1705557 h 1705557"/>
              <a:gd name="connsiteX245" fmla="*/ 0 w 10232859"/>
              <a:gd name="connsiteY245" fmla="*/ 1705557 h 1705557"/>
              <a:gd name="connsiteX246" fmla="*/ 0 w 10232859"/>
              <a:gd name="connsiteY246" fmla="*/ 28342 h 1705557"/>
              <a:gd name="connsiteX247" fmla="*/ 8097 w 10232859"/>
              <a:gd name="connsiteY247" fmla="*/ 30869 h 1705557"/>
              <a:gd name="connsiteX248" fmla="*/ 77128 w 10232859"/>
              <a:gd name="connsiteY248" fmla="*/ 13381 h 1705557"/>
              <a:gd name="connsiteX249" fmla="*/ 188338 w 10232859"/>
              <a:gd name="connsiteY249" fmla="*/ 11593 h 1705557"/>
              <a:gd name="connsiteX250" fmla="*/ 298809 w 10232859"/>
              <a:gd name="connsiteY250" fmla="*/ 12712 h 1705557"/>
              <a:gd name="connsiteX251" fmla="*/ 338985 w 10232859"/>
              <a:gd name="connsiteY251" fmla="*/ 14520 h 1705557"/>
              <a:gd name="connsiteX252" fmla="*/ 409815 w 10232859"/>
              <a:gd name="connsiteY252" fmla="*/ 11559 h 1705557"/>
              <a:gd name="connsiteX253" fmla="*/ 424169 w 10232859"/>
              <a:gd name="connsiteY253"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876587 w 10232859"/>
              <a:gd name="connsiteY27" fmla="*/ 144797 h 1705557"/>
              <a:gd name="connsiteX28" fmla="*/ 2002612 w 10232859"/>
              <a:gd name="connsiteY28" fmla="*/ 191856 h 1705557"/>
              <a:gd name="connsiteX29" fmla="*/ 2155278 w 10232859"/>
              <a:gd name="connsiteY29" fmla="*/ 204338 h 1705557"/>
              <a:gd name="connsiteX30" fmla="*/ 2166398 w 10232859"/>
              <a:gd name="connsiteY30" fmla="*/ 213479 h 1705557"/>
              <a:gd name="connsiteX31" fmla="*/ 2180455 w 10232859"/>
              <a:gd name="connsiteY31" fmla="*/ 219408 h 1705557"/>
              <a:gd name="connsiteX32" fmla="*/ 2182638 w 10232859"/>
              <a:gd name="connsiteY32" fmla="*/ 218827 h 1705557"/>
              <a:gd name="connsiteX33" fmla="*/ 2200348 w 10232859"/>
              <a:gd name="connsiteY33" fmla="*/ 221830 h 1705557"/>
              <a:gd name="connsiteX34" fmla="*/ 2203307 w 10232859"/>
              <a:gd name="connsiteY34" fmla="*/ 225104 h 1705557"/>
              <a:gd name="connsiteX35" fmla="*/ 2215170 w 10232859"/>
              <a:gd name="connsiteY35" fmla="*/ 227986 h 1705557"/>
              <a:gd name="connsiteX36" fmla="*/ 2237765 w 10232859"/>
              <a:gd name="connsiteY36" fmla="*/ 235871 h 1705557"/>
              <a:gd name="connsiteX37" fmla="*/ 2242719 w 10232859"/>
              <a:gd name="connsiteY37" fmla="*/ 235274 h 1705557"/>
              <a:gd name="connsiteX38" fmla="*/ 2277928 w 10232859"/>
              <a:gd name="connsiteY38" fmla="*/ 243941 h 1705557"/>
              <a:gd name="connsiteX39" fmla="*/ 2278759 w 10232859"/>
              <a:gd name="connsiteY39" fmla="*/ 243077 h 1705557"/>
              <a:gd name="connsiteX40" fmla="*/ 2290187 w 10232859"/>
              <a:gd name="connsiteY40" fmla="*/ 241223 h 1705557"/>
              <a:gd name="connsiteX41" fmla="*/ 2311246 w 10232859"/>
              <a:gd name="connsiteY41" fmla="*/ 239922 h 1705557"/>
              <a:gd name="connsiteX42" fmla="*/ 2364066 w 10232859"/>
              <a:gd name="connsiteY42" fmla="*/ 224751 h 1705557"/>
              <a:gd name="connsiteX43" fmla="*/ 2400814 w 10232859"/>
              <a:gd name="connsiteY43" fmla="*/ 233679 h 1705557"/>
              <a:gd name="connsiteX44" fmla="*/ 2408414 w 10232859"/>
              <a:gd name="connsiteY44" fmla="*/ 234943 h 1705557"/>
              <a:gd name="connsiteX45" fmla="*/ 2408650 w 10232859"/>
              <a:gd name="connsiteY45" fmla="*/ 234748 h 1705557"/>
              <a:gd name="connsiteX46" fmla="*/ 2416835 w 10232859"/>
              <a:gd name="connsiteY46" fmla="*/ 235642 h 1705557"/>
              <a:gd name="connsiteX47" fmla="*/ 2422271 w 10232859"/>
              <a:gd name="connsiteY47" fmla="*/ 237247 h 1705557"/>
              <a:gd name="connsiteX48" fmla="*/ 2490341 w 10232859"/>
              <a:gd name="connsiteY48" fmla="*/ 217588 h 1705557"/>
              <a:gd name="connsiteX49" fmla="*/ 2588929 w 10232859"/>
              <a:gd name="connsiteY49" fmla="*/ 207494 h 1705557"/>
              <a:gd name="connsiteX50" fmla="*/ 2687426 w 10232859"/>
              <a:gd name="connsiteY50" fmla="*/ 200362 h 1705557"/>
              <a:gd name="connsiteX51" fmla="*/ 2723517 w 10232859"/>
              <a:gd name="connsiteY51" fmla="*/ 199166 h 1705557"/>
              <a:gd name="connsiteX52" fmla="*/ 2785956 w 10232859"/>
              <a:gd name="connsiteY52" fmla="*/ 190918 h 1705557"/>
              <a:gd name="connsiteX53" fmla="*/ 2813378 w 10232859"/>
              <a:gd name="connsiteY53" fmla="*/ 183347 h 1705557"/>
              <a:gd name="connsiteX54" fmla="*/ 2814782 w 10232859"/>
              <a:gd name="connsiteY54" fmla="*/ 183667 h 1705557"/>
              <a:gd name="connsiteX55" fmla="*/ 2816580 w 10232859"/>
              <a:gd name="connsiteY55" fmla="*/ 180880 h 1705557"/>
              <a:gd name="connsiteX56" fmla="*/ 2821623 w 10232859"/>
              <a:gd name="connsiteY56" fmla="*/ 179389 h 1705557"/>
              <a:gd name="connsiteX57" fmla="*/ 2836688 w 10232859"/>
              <a:gd name="connsiteY57" fmla="*/ 179485 h 1705557"/>
              <a:gd name="connsiteX58" fmla="*/ 2842564 w 10232859"/>
              <a:gd name="connsiteY58" fmla="*/ 180209 h 1705557"/>
              <a:gd name="connsiteX59" fmla="*/ 2850712 w 10232859"/>
              <a:gd name="connsiteY59" fmla="*/ 179804 h 1705557"/>
              <a:gd name="connsiteX60" fmla="*/ 2850846 w 10232859"/>
              <a:gd name="connsiteY60" fmla="*/ 179576 h 1705557"/>
              <a:gd name="connsiteX61" fmla="*/ 2858611 w 10232859"/>
              <a:gd name="connsiteY61" fmla="*/ 179626 h 1705557"/>
              <a:gd name="connsiteX62" fmla="*/ 2897454 w 10232859"/>
              <a:gd name="connsiteY62" fmla="*/ 182628 h 1705557"/>
              <a:gd name="connsiteX63" fmla="*/ 2940369 w 10232859"/>
              <a:gd name="connsiteY63" fmla="*/ 159458 h 1705557"/>
              <a:gd name="connsiteX64" fmla="*/ 2959670 w 10232859"/>
              <a:gd name="connsiteY64" fmla="*/ 154881 h 1705557"/>
              <a:gd name="connsiteX65" fmla="*/ 2969615 w 10232859"/>
              <a:gd name="connsiteY65" fmla="*/ 151269 h 1705557"/>
              <a:gd name="connsiteX66" fmla="*/ 2970000 w 10232859"/>
              <a:gd name="connsiteY66" fmla="*/ 150290 h 1705557"/>
              <a:gd name="connsiteX67" fmla="*/ 3007272 w 10232859"/>
              <a:gd name="connsiteY67" fmla="*/ 153280 h 1705557"/>
              <a:gd name="connsiteX68" fmla="*/ 3011677 w 10232859"/>
              <a:gd name="connsiteY68" fmla="*/ 151918 h 1705557"/>
              <a:gd name="connsiteX69" fmla="*/ 3036668 w 10232859"/>
              <a:gd name="connsiteY69" fmla="*/ 156118 h 1705557"/>
              <a:gd name="connsiteX70" fmla="*/ 3049208 w 10232859"/>
              <a:gd name="connsiteY70" fmla="*/ 157087 h 1705557"/>
              <a:gd name="connsiteX71" fmla="*/ 3053517 w 10232859"/>
              <a:gd name="connsiteY71" fmla="*/ 159836 h 1705557"/>
              <a:gd name="connsiteX72" fmla="*/ 3071637 w 10232859"/>
              <a:gd name="connsiteY72" fmla="*/ 160010 h 1705557"/>
              <a:gd name="connsiteX73" fmla="*/ 3110077 w 10232859"/>
              <a:gd name="connsiteY73" fmla="*/ 155716 h 1705557"/>
              <a:gd name="connsiteX74" fmla="*/ 3173743 w 10232859"/>
              <a:gd name="connsiteY74" fmla="*/ 166095 h 1705557"/>
              <a:gd name="connsiteX75" fmla="*/ 3254203 w 10232859"/>
              <a:gd name="connsiteY75" fmla="*/ 158270 h 1705557"/>
              <a:gd name="connsiteX76" fmla="*/ 3380350 w 10232859"/>
              <a:gd name="connsiteY76" fmla="*/ 157665 h 1705557"/>
              <a:gd name="connsiteX77" fmla="*/ 3476147 w 10232859"/>
              <a:gd name="connsiteY77" fmla="*/ 177439 h 1705557"/>
              <a:gd name="connsiteX78" fmla="*/ 3581876 w 10232859"/>
              <a:gd name="connsiteY78" fmla="*/ 156962 h 1705557"/>
              <a:gd name="connsiteX79" fmla="*/ 3704761 w 10232859"/>
              <a:gd name="connsiteY79" fmla="*/ 157006 h 1705557"/>
              <a:gd name="connsiteX80" fmla="*/ 3755040 w 10232859"/>
              <a:gd name="connsiteY80" fmla="*/ 148492 h 1705557"/>
              <a:gd name="connsiteX81" fmla="*/ 3804689 w 10232859"/>
              <a:gd name="connsiteY81" fmla="*/ 158407 h 1705557"/>
              <a:gd name="connsiteX82" fmla="*/ 3821793 w 10232859"/>
              <a:gd name="connsiteY82" fmla="*/ 151257 h 1705557"/>
              <a:gd name="connsiteX83" fmla="*/ 3824682 w 10232859"/>
              <a:gd name="connsiteY83" fmla="*/ 149833 h 1705557"/>
              <a:gd name="connsiteX84" fmla="*/ 3837536 w 10232859"/>
              <a:gd name="connsiteY84" fmla="*/ 148292 h 1705557"/>
              <a:gd name="connsiteX85" fmla="*/ 3839550 w 10232859"/>
              <a:gd name="connsiteY85" fmla="*/ 142661 h 1705557"/>
              <a:gd name="connsiteX86" fmla="*/ 3857743 w 10232859"/>
              <a:gd name="connsiteY86" fmla="*/ 136618 h 1705557"/>
              <a:gd name="connsiteX87" fmla="*/ 3881852 w 10232859"/>
              <a:gd name="connsiteY87" fmla="*/ 135231 h 1705557"/>
              <a:gd name="connsiteX88" fmla="*/ 3998088 w 10232859"/>
              <a:gd name="connsiteY88" fmla="*/ 134446 h 1705557"/>
              <a:gd name="connsiteX89" fmla="*/ 4066682 w 10232859"/>
              <a:gd name="connsiteY89" fmla="*/ 130661 h 1705557"/>
              <a:gd name="connsiteX90" fmla="*/ 4091246 w 10232859"/>
              <a:gd name="connsiteY90" fmla="*/ 124017 h 1705557"/>
              <a:gd name="connsiteX91" fmla="*/ 4126556 w 10232859"/>
              <a:gd name="connsiteY91" fmla="*/ 118239 h 1705557"/>
              <a:gd name="connsiteX92" fmla="*/ 4187717 w 10232859"/>
              <a:gd name="connsiteY92" fmla="*/ 104010 h 1705557"/>
              <a:gd name="connsiteX93" fmla="*/ 4220826 w 10232859"/>
              <a:gd name="connsiteY93" fmla="*/ 102505 h 1705557"/>
              <a:gd name="connsiteX94" fmla="*/ 4239014 w 10232859"/>
              <a:gd name="connsiteY94" fmla="*/ 97354 h 1705557"/>
              <a:gd name="connsiteX95" fmla="*/ 4246653 w 10232859"/>
              <a:gd name="connsiteY95" fmla="*/ 97874 h 1705557"/>
              <a:gd name="connsiteX96" fmla="*/ 4271841 w 10232859"/>
              <a:gd name="connsiteY96" fmla="*/ 96702 h 1705557"/>
              <a:gd name="connsiteX97" fmla="*/ 4286277 w 10232859"/>
              <a:gd name="connsiteY97" fmla="*/ 96687 h 1705557"/>
              <a:gd name="connsiteX98" fmla="*/ 4292025 w 10232859"/>
              <a:gd name="connsiteY98" fmla="*/ 96921 h 1705557"/>
              <a:gd name="connsiteX99" fmla="*/ 4304713 w 10232859"/>
              <a:gd name="connsiteY99" fmla="*/ 102187 h 1705557"/>
              <a:gd name="connsiteX100" fmla="*/ 4321285 w 10232859"/>
              <a:gd name="connsiteY100" fmla="*/ 100074 h 1705557"/>
              <a:gd name="connsiteX101" fmla="*/ 4339561 w 10232859"/>
              <a:gd name="connsiteY101" fmla="*/ 105320 h 1705557"/>
              <a:gd name="connsiteX102" fmla="*/ 4343990 w 10232859"/>
              <a:gd name="connsiteY102" fmla="*/ 101090 h 1705557"/>
              <a:gd name="connsiteX103" fmla="*/ 4358885 w 10232859"/>
              <a:gd name="connsiteY103" fmla="*/ 96778 h 1705557"/>
              <a:gd name="connsiteX104" fmla="*/ 4371648 w 10232859"/>
              <a:gd name="connsiteY104" fmla="*/ 101826 h 1705557"/>
              <a:gd name="connsiteX105" fmla="*/ 4398380 w 10232859"/>
              <a:gd name="connsiteY105" fmla="*/ 104961 h 1705557"/>
              <a:gd name="connsiteX106" fmla="*/ 4405729 w 10232859"/>
              <a:gd name="connsiteY106" fmla="*/ 104191 h 1705557"/>
              <a:gd name="connsiteX107" fmla="*/ 4431408 w 10232859"/>
              <a:gd name="connsiteY107" fmla="*/ 110825 h 1705557"/>
              <a:gd name="connsiteX108" fmla="*/ 4472183 w 10232859"/>
              <a:gd name="connsiteY108" fmla="*/ 116430 h 1705557"/>
              <a:gd name="connsiteX109" fmla="*/ 4518828 w 10232859"/>
              <a:gd name="connsiteY109" fmla="*/ 119114 h 1705557"/>
              <a:gd name="connsiteX110" fmla="*/ 4532040 w 10232859"/>
              <a:gd name="connsiteY110" fmla="*/ 124307 h 1705557"/>
              <a:gd name="connsiteX111" fmla="*/ 4617778 w 10232859"/>
              <a:gd name="connsiteY111" fmla="*/ 136993 h 1705557"/>
              <a:gd name="connsiteX112" fmla="*/ 4641872 w 10232859"/>
              <a:gd name="connsiteY112" fmla="*/ 140721 h 1705557"/>
              <a:gd name="connsiteX113" fmla="*/ 4662766 w 10232859"/>
              <a:gd name="connsiteY113" fmla="*/ 138952 h 1705557"/>
              <a:gd name="connsiteX114" fmla="*/ 4667770 w 10232859"/>
              <a:gd name="connsiteY114" fmla="*/ 134208 h 1705557"/>
              <a:gd name="connsiteX115" fmla="*/ 4681052 w 10232859"/>
              <a:gd name="connsiteY115" fmla="*/ 135461 h 1705557"/>
              <a:gd name="connsiteX116" fmla="*/ 4684624 w 10232859"/>
              <a:gd name="connsiteY116" fmla="*/ 134755 h 1705557"/>
              <a:gd name="connsiteX117" fmla="*/ 4705061 w 10232859"/>
              <a:gd name="connsiteY117" fmla="*/ 131748 h 1705557"/>
              <a:gd name="connsiteX118" fmla="*/ 4747746 w 10232859"/>
              <a:gd name="connsiteY118" fmla="*/ 151131 h 1705557"/>
              <a:gd name="connsiteX119" fmla="*/ 4801045 w 10232859"/>
              <a:gd name="connsiteY119" fmla="*/ 153753 h 1705557"/>
              <a:gd name="connsiteX120" fmla="*/ 5001600 w 10232859"/>
              <a:gd name="connsiteY120" fmla="*/ 196753 h 1705557"/>
              <a:gd name="connsiteX121" fmla="*/ 5033465 w 10232859"/>
              <a:gd name="connsiteY121" fmla="*/ 182429 h 1705557"/>
              <a:gd name="connsiteX122" fmla="*/ 5115965 w 10232859"/>
              <a:gd name="connsiteY122" fmla="*/ 192583 h 1705557"/>
              <a:gd name="connsiteX123" fmla="*/ 5237936 w 10232859"/>
              <a:gd name="connsiteY123" fmla="*/ 246022 h 1705557"/>
              <a:gd name="connsiteX124" fmla="*/ 5290566 w 10232859"/>
              <a:gd name="connsiteY124" fmla="*/ 269809 h 1705557"/>
              <a:gd name="connsiteX125" fmla="*/ 5344878 w 10232859"/>
              <a:gd name="connsiteY125" fmla="*/ 282874 h 1705557"/>
              <a:gd name="connsiteX126" fmla="*/ 5413398 w 10232859"/>
              <a:gd name="connsiteY126" fmla="*/ 282749 h 1705557"/>
              <a:gd name="connsiteX127" fmla="*/ 5415629 w 10232859"/>
              <a:gd name="connsiteY127" fmla="*/ 282282 h 1705557"/>
              <a:gd name="connsiteX128" fmla="*/ 5433078 w 10232859"/>
              <a:gd name="connsiteY128" fmla="*/ 286198 h 1705557"/>
              <a:gd name="connsiteX129" fmla="*/ 5435759 w 10232859"/>
              <a:gd name="connsiteY129" fmla="*/ 289614 h 1705557"/>
              <a:gd name="connsiteX130" fmla="*/ 5447372 w 10232859"/>
              <a:gd name="connsiteY130" fmla="*/ 293101 h 1705557"/>
              <a:gd name="connsiteX131" fmla="*/ 5469289 w 10232859"/>
              <a:gd name="connsiteY131" fmla="*/ 302134 h 1705557"/>
              <a:gd name="connsiteX132" fmla="*/ 5508752 w 10232859"/>
              <a:gd name="connsiteY132" fmla="*/ 312267 h 1705557"/>
              <a:gd name="connsiteX133" fmla="*/ 5509657 w 10232859"/>
              <a:gd name="connsiteY133" fmla="*/ 311450 h 1705557"/>
              <a:gd name="connsiteX134" fmla="*/ 5521245 w 10232859"/>
              <a:gd name="connsiteY134" fmla="*/ 310202 h 1705557"/>
              <a:gd name="connsiteX135" fmla="*/ 5542415 w 10232859"/>
              <a:gd name="connsiteY135" fmla="*/ 310009 h 1705557"/>
              <a:gd name="connsiteX136" fmla="*/ 5596538 w 10232859"/>
              <a:gd name="connsiteY136" fmla="*/ 297667 h 1705557"/>
              <a:gd name="connsiteX137" fmla="*/ 5632514 w 10232859"/>
              <a:gd name="connsiteY137" fmla="*/ 308476 h 1705557"/>
              <a:gd name="connsiteX138" fmla="*/ 5640005 w 10232859"/>
              <a:gd name="connsiteY138" fmla="*/ 310131 h 1705557"/>
              <a:gd name="connsiteX139" fmla="*/ 5640259 w 10232859"/>
              <a:gd name="connsiteY139" fmla="*/ 309949 h 1705557"/>
              <a:gd name="connsiteX140" fmla="*/ 5648365 w 10232859"/>
              <a:gd name="connsiteY140" fmla="*/ 311268 h 1705557"/>
              <a:gd name="connsiteX141" fmla="*/ 5653662 w 10232859"/>
              <a:gd name="connsiteY141" fmla="*/ 313149 h 1705557"/>
              <a:gd name="connsiteX142" fmla="*/ 5668196 w 10232859"/>
              <a:gd name="connsiteY142" fmla="*/ 316360 h 1705557"/>
              <a:gd name="connsiteX143" fmla="*/ 5673886 w 10232859"/>
              <a:gd name="connsiteY143" fmla="*/ 316040 h 1705557"/>
              <a:gd name="connsiteX144" fmla="*/ 5677139 w 10232859"/>
              <a:gd name="connsiteY144" fmla="*/ 313859 h 1705557"/>
              <a:gd name="connsiteX145" fmla="*/ 5708983 w 10232859"/>
              <a:gd name="connsiteY145" fmla="*/ 313188 h 1705557"/>
              <a:gd name="connsiteX146" fmla="*/ 5773909 w 10232859"/>
              <a:gd name="connsiteY146" fmla="*/ 318575 h 1705557"/>
              <a:gd name="connsiteX147" fmla="*/ 5809500 w 10232859"/>
              <a:gd name="connsiteY147" fmla="*/ 324964 h 1705557"/>
              <a:gd name="connsiteX148" fmla="*/ 5908729 w 10232859"/>
              <a:gd name="connsiteY148" fmla="*/ 338849 h 1705557"/>
              <a:gd name="connsiteX149" fmla="*/ 6009654 w 10232859"/>
              <a:gd name="connsiteY149" fmla="*/ 350040 h 1705557"/>
              <a:gd name="connsiteX150" fmla="*/ 6067487 w 10232859"/>
              <a:gd name="connsiteY150" fmla="*/ 340226 h 1705557"/>
              <a:gd name="connsiteX151" fmla="*/ 6073281 w 10232859"/>
              <a:gd name="connsiteY151" fmla="*/ 340830 h 1705557"/>
              <a:gd name="connsiteX152" fmla="*/ 6086225 w 10232859"/>
              <a:gd name="connsiteY152" fmla="*/ 346135 h 1705557"/>
              <a:gd name="connsiteX153" fmla="*/ 6105063 w 10232859"/>
              <a:gd name="connsiteY153" fmla="*/ 353854 h 1705557"/>
              <a:gd name="connsiteX154" fmla="*/ 6135796 w 10232859"/>
              <a:gd name="connsiteY154" fmla="*/ 369657 h 1705557"/>
              <a:gd name="connsiteX155" fmla="*/ 6195166 w 10232859"/>
              <a:gd name="connsiteY155" fmla="*/ 366704 h 1705557"/>
              <a:gd name="connsiteX156" fmla="*/ 6216259 w 10232859"/>
              <a:gd name="connsiteY156" fmla="*/ 369879 h 1705557"/>
              <a:gd name="connsiteX157" fmla="*/ 6228331 w 10232859"/>
              <a:gd name="connsiteY157" fmla="*/ 370548 h 1705557"/>
              <a:gd name="connsiteX158" fmla="*/ 6229602 w 10232859"/>
              <a:gd name="connsiteY158" fmla="*/ 369928 h 1705557"/>
              <a:gd name="connsiteX159" fmla="*/ 6258988 w 10232859"/>
              <a:gd name="connsiteY159" fmla="*/ 385174 h 1705557"/>
              <a:gd name="connsiteX160" fmla="*/ 6264106 w 10232859"/>
              <a:gd name="connsiteY160" fmla="*/ 385655 h 1705557"/>
              <a:gd name="connsiteX161" fmla="*/ 6281703 w 10232859"/>
              <a:gd name="connsiteY161" fmla="*/ 397568 h 1705557"/>
              <a:gd name="connsiteX162" fmla="*/ 6291622 w 10232859"/>
              <a:gd name="connsiteY162" fmla="*/ 402669 h 1705557"/>
              <a:gd name="connsiteX163" fmla="*/ 6292712 w 10232859"/>
              <a:gd name="connsiteY163" fmla="*/ 406285 h 1705557"/>
              <a:gd name="connsiteX164" fmla="*/ 6308227 w 10232859"/>
              <a:gd name="connsiteY164" fmla="*/ 412710 h 1705557"/>
              <a:gd name="connsiteX165" fmla="*/ 6328981 w 10232859"/>
              <a:gd name="connsiteY165" fmla="*/ 416009 h 1705557"/>
              <a:gd name="connsiteX166" fmla="*/ 6368693 w 10232859"/>
              <a:gd name="connsiteY166" fmla="*/ 424359 h 1705557"/>
              <a:gd name="connsiteX167" fmla="*/ 6414811 w 10232859"/>
              <a:gd name="connsiteY167" fmla="*/ 458714 h 1705557"/>
              <a:gd name="connsiteX168" fmla="*/ 6467879 w 10232859"/>
              <a:gd name="connsiteY168" fmla="*/ 474762 h 1705557"/>
              <a:gd name="connsiteX169" fmla="*/ 6564351 w 10232859"/>
              <a:gd name="connsiteY169" fmla="*/ 544032 h 1705557"/>
              <a:gd name="connsiteX170" fmla="*/ 6711178 w 10232859"/>
              <a:gd name="connsiteY170" fmla="*/ 580124 h 1705557"/>
              <a:gd name="connsiteX171" fmla="*/ 6764036 w 10232859"/>
              <a:gd name="connsiteY171" fmla="*/ 595457 h 1705557"/>
              <a:gd name="connsiteX172" fmla="*/ 6858983 w 10232859"/>
              <a:gd name="connsiteY172" fmla="*/ 630237 h 1705557"/>
              <a:gd name="connsiteX173" fmla="*/ 6910661 w 10232859"/>
              <a:gd name="connsiteY173" fmla="*/ 641134 h 1705557"/>
              <a:gd name="connsiteX174" fmla="*/ 6944111 w 10232859"/>
              <a:gd name="connsiteY174" fmla="*/ 666016 h 1705557"/>
              <a:gd name="connsiteX175" fmla="*/ 6965771 w 10232859"/>
              <a:gd name="connsiteY175" fmla="*/ 666445 h 1705557"/>
              <a:gd name="connsiteX176" fmla="*/ 6969639 w 10232859"/>
              <a:gd name="connsiteY176" fmla="*/ 666351 h 1705557"/>
              <a:gd name="connsiteX177" fmla="*/ 6982242 w 10232859"/>
              <a:gd name="connsiteY177" fmla="*/ 669626 h 1705557"/>
              <a:gd name="connsiteX178" fmla="*/ 6989387 w 10232859"/>
              <a:gd name="connsiteY178" fmla="*/ 665988 h 1705557"/>
              <a:gd name="connsiteX179" fmla="*/ 7010930 w 10232859"/>
              <a:gd name="connsiteY179" fmla="*/ 667648 h 1705557"/>
              <a:gd name="connsiteX180" fmla="*/ 7033125 w 10232859"/>
              <a:gd name="connsiteY180" fmla="*/ 674950 h 1705557"/>
              <a:gd name="connsiteX181" fmla="*/ 7134461 w 10232859"/>
              <a:gd name="connsiteY181" fmla="*/ 714706 h 1705557"/>
              <a:gd name="connsiteX182" fmla="*/ 7197450 w 10232859"/>
              <a:gd name="connsiteY182" fmla="*/ 735608 h 1705557"/>
              <a:gd name="connsiteX183" fmla="*/ 7225084 w 10232859"/>
              <a:gd name="connsiteY183" fmla="*/ 739019 h 1705557"/>
              <a:gd name="connsiteX184" fmla="*/ 7261183 w 10232859"/>
              <a:gd name="connsiteY184" fmla="*/ 746827 h 1705557"/>
              <a:gd name="connsiteX185" fmla="*/ 7327760 w 10232859"/>
              <a:gd name="connsiteY185" fmla="*/ 757100 h 1705557"/>
              <a:gd name="connsiteX186" fmla="*/ 7412222 w 10232859"/>
              <a:gd name="connsiteY186" fmla="*/ 777001 h 1705557"/>
              <a:gd name="connsiteX187" fmla="*/ 7457904 w 10232859"/>
              <a:gd name="connsiteY187" fmla="*/ 810835 h 1705557"/>
              <a:gd name="connsiteX188" fmla="*/ 7465795 w 10232859"/>
              <a:gd name="connsiteY188" fmla="*/ 809112 h 1705557"/>
              <a:gd name="connsiteX189" fmla="*/ 7505046 w 10232859"/>
              <a:gd name="connsiteY189" fmla="*/ 823031 h 1705557"/>
              <a:gd name="connsiteX190" fmla="*/ 7623220 w 10232859"/>
              <a:gd name="connsiteY190" fmla="*/ 895034 h 1705557"/>
              <a:gd name="connsiteX191" fmla="*/ 7700458 w 10232859"/>
              <a:gd name="connsiteY191" fmla="*/ 921593 h 1705557"/>
              <a:gd name="connsiteX192" fmla="*/ 7730988 w 10232859"/>
              <a:gd name="connsiteY192" fmla="*/ 927270 h 1705557"/>
              <a:gd name="connsiteX193" fmla="*/ 7781942 w 10232859"/>
              <a:gd name="connsiteY193" fmla="*/ 937017 h 1705557"/>
              <a:gd name="connsiteX194" fmla="*/ 7827704 w 10232859"/>
              <a:gd name="connsiteY194" fmla="*/ 935072 h 1705557"/>
              <a:gd name="connsiteX195" fmla="*/ 7867270 w 10232859"/>
              <a:gd name="connsiteY195" fmla="*/ 946880 h 1705557"/>
              <a:gd name="connsiteX196" fmla="*/ 7866538 w 10232859"/>
              <a:gd name="connsiteY196" fmla="*/ 961559 h 1705557"/>
              <a:gd name="connsiteX197" fmla="*/ 7912084 w 10232859"/>
              <a:gd name="connsiteY197" fmla="*/ 970314 h 1705557"/>
              <a:gd name="connsiteX198" fmla="*/ 7982264 w 10232859"/>
              <a:gd name="connsiteY198" fmla="*/ 982287 h 1705557"/>
              <a:gd name="connsiteX199" fmla="*/ 7991272 w 10232859"/>
              <a:gd name="connsiteY199" fmla="*/ 987618 h 1705557"/>
              <a:gd name="connsiteX200" fmla="*/ 8006496 w 10232859"/>
              <a:gd name="connsiteY200" fmla="*/ 979353 h 1705557"/>
              <a:gd name="connsiteX201" fmla="*/ 8034497 w 10232859"/>
              <a:gd name="connsiteY201" fmla="*/ 978568 h 1705557"/>
              <a:gd name="connsiteX202" fmla="*/ 8150881 w 10232859"/>
              <a:gd name="connsiteY202" fmla="*/ 996925 h 1705557"/>
              <a:gd name="connsiteX203" fmla="*/ 8172106 w 10232859"/>
              <a:gd name="connsiteY203" fmla="*/ 997026 h 1705557"/>
              <a:gd name="connsiteX204" fmla="*/ 8196076 w 10232859"/>
              <a:gd name="connsiteY204" fmla="*/ 1006592 h 1705557"/>
              <a:gd name="connsiteX205" fmla="*/ 8247463 w 10232859"/>
              <a:gd name="connsiteY205" fmla="*/ 1022846 h 1705557"/>
              <a:gd name="connsiteX206" fmla="*/ 8279272 w 10232859"/>
              <a:gd name="connsiteY206" fmla="*/ 1039435 h 1705557"/>
              <a:gd name="connsiteX207" fmla="*/ 8289611 w 10232859"/>
              <a:gd name="connsiteY207" fmla="*/ 1035144 h 1705557"/>
              <a:gd name="connsiteX208" fmla="*/ 8311483 w 10232859"/>
              <a:gd name="connsiteY208" fmla="*/ 1035913 h 1705557"/>
              <a:gd name="connsiteX209" fmla="*/ 8399489 w 10232859"/>
              <a:gd name="connsiteY209" fmla="*/ 1055076 h 1705557"/>
              <a:gd name="connsiteX210" fmla="*/ 8415973 w 10232859"/>
              <a:gd name="connsiteY210" fmla="*/ 1056174 h 1705557"/>
              <a:gd name="connsiteX211" fmla="*/ 8433326 w 10232859"/>
              <a:gd name="connsiteY211" fmla="*/ 1064395 h 1705557"/>
              <a:gd name="connsiteX212" fmla="*/ 8502328 w 10232859"/>
              <a:gd name="connsiteY212" fmla="*/ 1098012 h 1705557"/>
              <a:gd name="connsiteX213" fmla="*/ 8534346 w 10232859"/>
              <a:gd name="connsiteY213" fmla="*/ 1113494 h 1705557"/>
              <a:gd name="connsiteX214" fmla="*/ 8534980 w 10232859"/>
              <a:gd name="connsiteY214" fmla="*/ 1117375 h 1705557"/>
              <a:gd name="connsiteX215" fmla="*/ 8544104 w 10232859"/>
              <a:gd name="connsiteY215" fmla="*/ 1114920 h 1705557"/>
              <a:gd name="connsiteX216" fmla="*/ 8567742 w 10232859"/>
              <a:gd name="connsiteY216" fmla="*/ 1124104 h 1705557"/>
              <a:gd name="connsiteX217" fmla="*/ 8633779 w 10232859"/>
              <a:gd name="connsiteY217" fmla="*/ 1145740 h 1705557"/>
              <a:gd name="connsiteX218" fmla="*/ 8676965 w 10232859"/>
              <a:gd name="connsiteY218" fmla="*/ 1163463 h 1705557"/>
              <a:gd name="connsiteX219" fmla="*/ 8698944 w 10232859"/>
              <a:gd name="connsiteY219" fmla="*/ 1163453 h 1705557"/>
              <a:gd name="connsiteX220" fmla="*/ 8711456 w 10232859"/>
              <a:gd name="connsiteY220" fmla="*/ 1175731 h 1705557"/>
              <a:gd name="connsiteX221" fmla="*/ 8732793 w 10232859"/>
              <a:gd name="connsiteY221" fmla="*/ 1179486 h 1705557"/>
              <a:gd name="connsiteX222" fmla="*/ 8751897 w 10232859"/>
              <a:gd name="connsiteY222" fmla="*/ 1197400 h 1705557"/>
              <a:gd name="connsiteX223" fmla="*/ 8793564 w 10232859"/>
              <a:gd name="connsiteY223" fmla="*/ 1179086 h 1705557"/>
              <a:gd name="connsiteX224" fmla="*/ 8834270 w 10232859"/>
              <a:gd name="connsiteY224" fmla="*/ 1213138 h 1705557"/>
              <a:gd name="connsiteX225" fmla="*/ 8853872 w 10232859"/>
              <a:gd name="connsiteY225" fmla="*/ 1221228 h 1705557"/>
              <a:gd name="connsiteX226" fmla="*/ 8861901 w 10232859"/>
              <a:gd name="connsiteY226" fmla="*/ 1217889 h 1705557"/>
              <a:gd name="connsiteX227" fmla="*/ 8874168 w 10232859"/>
              <a:gd name="connsiteY227" fmla="*/ 1220481 h 1705557"/>
              <a:gd name="connsiteX228" fmla="*/ 8871123 w 10232859"/>
              <a:gd name="connsiteY228" fmla="*/ 1227674 h 1705557"/>
              <a:gd name="connsiteX229" fmla="*/ 8903537 w 10232859"/>
              <a:gd name="connsiteY229" fmla="*/ 1237102 h 1705557"/>
              <a:gd name="connsiteX230" fmla="*/ 8933767 w 10232859"/>
              <a:gd name="connsiteY230" fmla="*/ 1269882 h 1705557"/>
              <a:gd name="connsiteX231" fmla="*/ 8985765 w 10232859"/>
              <a:gd name="connsiteY231" fmla="*/ 1294178 h 1705557"/>
              <a:gd name="connsiteX232" fmla="*/ 9071444 w 10232859"/>
              <a:gd name="connsiteY232" fmla="*/ 1323819 h 1705557"/>
              <a:gd name="connsiteX233" fmla="*/ 9096711 w 10232859"/>
              <a:gd name="connsiteY233" fmla="*/ 1334291 h 1705557"/>
              <a:gd name="connsiteX234" fmla="*/ 9338853 w 10232859"/>
              <a:gd name="connsiteY234" fmla="*/ 1454560 h 1705557"/>
              <a:gd name="connsiteX235" fmla="*/ 9520814 w 10232859"/>
              <a:gd name="connsiteY235" fmla="*/ 1456341 h 1705557"/>
              <a:gd name="connsiteX236" fmla="*/ 9702271 w 10232859"/>
              <a:gd name="connsiteY236" fmla="*/ 1495067 h 1705557"/>
              <a:gd name="connsiteX237" fmla="*/ 9744273 w 10232859"/>
              <a:gd name="connsiteY237" fmla="*/ 1530026 h 1705557"/>
              <a:gd name="connsiteX238" fmla="*/ 9771903 w 10232859"/>
              <a:gd name="connsiteY238" fmla="*/ 1536548 h 1705557"/>
              <a:gd name="connsiteX239" fmla="*/ 9818565 w 10232859"/>
              <a:gd name="connsiteY239" fmla="*/ 1545059 h 1705557"/>
              <a:gd name="connsiteX240" fmla="*/ 9882202 w 10232859"/>
              <a:gd name="connsiteY240" fmla="*/ 1572402 h 1705557"/>
              <a:gd name="connsiteX241" fmla="*/ 10022025 w 10232859"/>
              <a:gd name="connsiteY241" fmla="*/ 1606210 h 1705557"/>
              <a:gd name="connsiteX242" fmla="*/ 10220406 w 10232859"/>
              <a:gd name="connsiteY242" fmla="*/ 1683519 h 1705557"/>
              <a:gd name="connsiteX243" fmla="*/ 10232859 w 10232859"/>
              <a:gd name="connsiteY243" fmla="*/ 1705557 h 1705557"/>
              <a:gd name="connsiteX244" fmla="*/ 0 w 10232859"/>
              <a:gd name="connsiteY244" fmla="*/ 1705557 h 1705557"/>
              <a:gd name="connsiteX245" fmla="*/ 0 w 10232859"/>
              <a:gd name="connsiteY245" fmla="*/ 28342 h 1705557"/>
              <a:gd name="connsiteX246" fmla="*/ 8097 w 10232859"/>
              <a:gd name="connsiteY246" fmla="*/ 30869 h 1705557"/>
              <a:gd name="connsiteX247" fmla="*/ 77128 w 10232859"/>
              <a:gd name="connsiteY247" fmla="*/ 13381 h 1705557"/>
              <a:gd name="connsiteX248" fmla="*/ 188338 w 10232859"/>
              <a:gd name="connsiteY248" fmla="*/ 11593 h 1705557"/>
              <a:gd name="connsiteX249" fmla="*/ 298809 w 10232859"/>
              <a:gd name="connsiteY249" fmla="*/ 12712 h 1705557"/>
              <a:gd name="connsiteX250" fmla="*/ 338985 w 10232859"/>
              <a:gd name="connsiteY250" fmla="*/ 14520 h 1705557"/>
              <a:gd name="connsiteX251" fmla="*/ 409815 w 10232859"/>
              <a:gd name="connsiteY251" fmla="*/ 11559 h 1705557"/>
              <a:gd name="connsiteX252" fmla="*/ 424169 w 10232859"/>
              <a:gd name="connsiteY252"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909571 w 10232859"/>
              <a:gd name="connsiteY27" fmla="*/ 165085 h 1705557"/>
              <a:gd name="connsiteX28" fmla="*/ 2002612 w 10232859"/>
              <a:gd name="connsiteY28" fmla="*/ 191856 h 1705557"/>
              <a:gd name="connsiteX29" fmla="*/ 2155278 w 10232859"/>
              <a:gd name="connsiteY29" fmla="*/ 204338 h 1705557"/>
              <a:gd name="connsiteX30" fmla="*/ 2166398 w 10232859"/>
              <a:gd name="connsiteY30" fmla="*/ 213479 h 1705557"/>
              <a:gd name="connsiteX31" fmla="*/ 2180455 w 10232859"/>
              <a:gd name="connsiteY31" fmla="*/ 219408 h 1705557"/>
              <a:gd name="connsiteX32" fmla="*/ 2182638 w 10232859"/>
              <a:gd name="connsiteY32" fmla="*/ 218827 h 1705557"/>
              <a:gd name="connsiteX33" fmla="*/ 2200348 w 10232859"/>
              <a:gd name="connsiteY33" fmla="*/ 221830 h 1705557"/>
              <a:gd name="connsiteX34" fmla="*/ 2203307 w 10232859"/>
              <a:gd name="connsiteY34" fmla="*/ 225104 h 1705557"/>
              <a:gd name="connsiteX35" fmla="*/ 2215170 w 10232859"/>
              <a:gd name="connsiteY35" fmla="*/ 227986 h 1705557"/>
              <a:gd name="connsiteX36" fmla="*/ 2237765 w 10232859"/>
              <a:gd name="connsiteY36" fmla="*/ 235871 h 1705557"/>
              <a:gd name="connsiteX37" fmla="*/ 2242719 w 10232859"/>
              <a:gd name="connsiteY37" fmla="*/ 235274 h 1705557"/>
              <a:gd name="connsiteX38" fmla="*/ 2277928 w 10232859"/>
              <a:gd name="connsiteY38" fmla="*/ 243941 h 1705557"/>
              <a:gd name="connsiteX39" fmla="*/ 2278759 w 10232859"/>
              <a:gd name="connsiteY39" fmla="*/ 243077 h 1705557"/>
              <a:gd name="connsiteX40" fmla="*/ 2290187 w 10232859"/>
              <a:gd name="connsiteY40" fmla="*/ 241223 h 1705557"/>
              <a:gd name="connsiteX41" fmla="*/ 2311246 w 10232859"/>
              <a:gd name="connsiteY41" fmla="*/ 239922 h 1705557"/>
              <a:gd name="connsiteX42" fmla="*/ 2364066 w 10232859"/>
              <a:gd name="connsiteY42" fmla="*/ 224751 h 1705557"/>
              <a:gd name="connsiteX43" fmla="*/ 2400814 w 10232859"/>
              <a:gd name="connsiteY43" fmla="*/ 233679 h 1705557"/>
              <a:gd name="connsiteX44" fmla="*/ 2408414 w 10232859"/>
              <a:gd name="connsiteY44" fmla="*/ 234943 h 1705557"/>
              <a:gd name="connsiteX45" fmla="*/ 2408650 w 10232859"/>
              <a:gd name="connsiteY45" fmla="*/ 234748 h 1705557"/>
              <a:gd name="connsiteX46" fmla="*/ 2416835 w 10232859"/>
              <a:gd name="connsiteY46" fmla="*/ 235642 h 1705557"/>
              <a:gd name="connsiteX47" fmla="*/ 2422271 w 10232859"/>
              <a:gd name="connsiteY47" fmla="*/ 237247 h 1705557"/>
              <a:gd name="connsiteX48" fmla="*/ 2490341 w 10232859"/>
              <a:gd name="connsiteY48" fmla="*/ 217588 h 1705557"/>
              <a:gd name="connsiteX49" fmla="*/ 2588929 w 10232859"/>
              <a:gd name="connsiteY49" fmla="*/ 207494 h 1705557"/>
              <a:gd name="connsiteX50" fmla="*/ 2687426 w 10232859"/>
              <a:gd name="connsiteY50" fmla="*/ 200362 h 1705557"/>
              <a:gd name="connsiteX51" fmla="*/ 2723517 w 10232859"/>
              <a:gd name="connsiteY51" fmla="*/ 199166 h 1705557"/>
              <a:gd name="connsiteX52" fmla="*/ 2785956 w 10232859"/>
              <a:gd name="connsiteY52" fmla="*/ 190918 h 1705557"/>
              <a:gd name="connsiteX53" fmla="*/ 2813378 w 10232859"/>
              <a:gd name="connsiteY53" fmla="*/ 183347 h 1705557"/>
              <a:gd name="connsiteX54" fmla="*/ 2814782 w 10232859"/>
              <a:gd name="connsiteY54" fmla="*/ 183667 h 1705557"/>
              <a:gd name="connsiteX55" fmla="*/ 2816580 w 10232859"/>
              <a:gd name="connsiteY55" fmla="*/ 180880 h 1705557"/>
              <a:gd name="connsiteX56" fmla="*/ 2821623 w 10232859"/>
              <a:gd name="connsiteY56" fmla="*/ 179389 h 1705557"/>
              <a:gd name="connsiteX57" fmla="*/ 2836688 w 10232859"/>
              <a:gd name="connsiteY57" fmla="*/ 179485 h 1705557"/>
              <a:gd name="connsiteX58" fmla="*/ 2842564 w 10232859"/>
              <a:gd name="connsiteY58" fmla="*/ 180209 h 1705557"/>
              <a:gd name="connsiteX59" fmla="*/ 2850712 w 10232859"/>
              <a:gd name="connsiteY59" fmla="*/ 179804 h 1705557"/>
              <a:gd name="connsiteX60" fmla="*/ 2850846 w 10232859"/>
              <a:gd name="connsiteY60" fmla="*/ 179576 h 1705557"/>
              <a:gd name="connsiteX61" fmla="*/ 2858611 w 10232859"/>
              <a:gd name="connsiteY61" fmla="*/ 179626 h 1705557"/>
              <a:gd name="connsiteX62" fmla="*/ 2897454 w 10232859"/>
              <a:gd name="connsiteY62" fmla="*/ 182628 h 1705557"/>
              <a:gd name="connsiteX63" fmla="*/ 2940369 w 10232859"/>
              <a:gd name="connsiteY63" fmla="*/ 159458 h 1705557"/>
              <a:gd name="connsiteX64" fmla="*/ 2959670 w 10232859"/>
              <a:gd name="connsiteY64" fmla="*/ 154881 h 1705557"/>
              <a:gd name="connsiteX65" fmla="*/ 2969615 w 10232859"/>
              <a:gd name="connsiteY65" fmla="*/ 151269 h 1705557"/>
              <a:gd name="connsiteX66" fmla="*/ 2970000 w 10232859"/>
              <a:gd name="connsiteY66" fmla="*/ 150290 h 1705557"/>
              <a:gd name="connsiteX67" fmla="*/ 3007272 w 10232859"/>
              <a:gd name="connsiteY67" fmla="*/ 153280 h 1705557"/>
              <a:gd name="connsiteX68" fmla="*/ 3011677 w 10232859"/>
              <a:gd name="connsiteY68" fmla="*/ 151918 h 1705557"/>
              <a:gd name="connsiteX69" fmla="*/ 3036668 w 10232859"/>
              <a:gd name="connsiteY69" fmla="*/ 156118 h 1705557"/>
              <a:gd name="connsiteX70" fmla="*/ 3049208 w 10232859"/>
              <a:gd name="connsiteY70" fmla="*/ 157087 h 1705557"/>
              <a:gd name="connsiteX71" fmla="*/ 3053517 w 10232859"/>
              <a:gd name="connsiteY71" fmla="*/ 159836 h 1705557"/>
              <a:gd name="connsiteX72" fmla="*/ 3071637 w 10232859"/>
              <a:gd name="connsiteY72" fmla="*/ 160010 h 1705557"/>
              <a:gd name="connsiteX73" fmla="*/ 3110077 w 10232859"/>
              <a:gd name="connsiteY73" fmla="*/ 155716 h 1705557"/>
              <a:gd name="connsiteX74" fmla="*/ 3173743 w 10232859"/>
              <a:gd name="connsiteY74" fmla="*/ 166095 h 1705557"/>
              <a:gd name="connsiteX75" fmla="*/ 3254203 w 10232859"/>
              <a:gd name="connsiteY75" fmla="*/ 158270 h 1705557"/>
              <a:gd name="connsiteX76" fmla="*/ 3380350 w 10232859"/>
              <a:gd name="connsiteY76" fmla="*/ 157665 h 1705557"/>
              <a:gd name="connsiteX77" fmla="*/ 3476147 w 10232859"/>
              <a:gd name="connsiteY77" fmla="*/ 177439 h 1705557"/>
              <a:gd name="connsiteX78" fmla="*/ 3581876 w 10232859"/>
              <a:gd name="connsiteY78" fmla="*/ 156962 h 1705557"/>
              <a:gd name="connsiteX79" fmla="*/ 3704761 w 10232859"/>
              <a:gd name="connsiteY79" fmla="*/ 157006 h 1705557"/>
              <a:gd name="connsiteX80" fmla="*/ 3755040 w 10232859"/>
              <a:gd name="connsiteY80" fmla="*/ 148492 h 1705557"/>
              <a:gd name="connsiteX81" fmla="*/ 3804689 w 10232859"/>
              <a:gd name="connsiteY81" fmla="*/ 158407 h 1705557"/>
              <a:gd name="connsiteX82" fmla="*/ 3821793 w 10232859"/>
              <a:gd name="connsiteY82" fmla="*/ 151257 h 1705557"/>
              <a:gd name="connsiteX83" fmla="*/ 3824682 w 10232859"/>
              <a:gd name="connsiteY83" fmla="*/ 149833 h 1705557"/>
              <a:gd name="connsiteX84" fmla="*/ 3837536 w 10232859"/>
              <a:gd name="connsiteY84" fmla="*/ 148292 h 1705557"/>
              <a:gd name="connsiteX85" fmla="*/ 3839550 w 10232859"/>
              <a:gd name="connsiteY85" fmla="*/ 142661 h 1705557"/>
              <a:gd name="connsiteX86" fmla="*/ 3857743 w 10232859"/>
              <a:gd name="connsiteY86" fmla="*/ 136618 h 1705557"/>
              <a:gd name="connsiteX87" fmla="*/ 3881852 w 10232859"/>
              <a:gd name="connsiteY87" fmla="*/ 135231 h 1705557"/>
              <a:gd name="connsiteX88" fmla="*/ 3998088 w 10232859"/>
              <a:gd name="connsiteY88" fmla="*/ 134446 h 1705557"/>
              <a:gd name="connsiteX89" fmla="*/ 4066682 w 10232859"/>
              <a:gd name="connsiteY89" fmla="*/ 130661 h 1705557"/>
              <a:gd name="connsiteX90" fmla="*/ 4091246 w 10232859"/>
              <a:gd name="connsiteY90" fmla="*/ 124017 h 1705557"/>
              <a:gd name="connsiteX91" fmla="*/ 4126556 w 10232859"/>
              <a:gd name="connsiteY91" fmla="*/ 118239 h 1705557"/>
              <a:gd name="connsiteX92" fmla="*/ 4187717 w 10232859"/>
              <a:gd name="connsiteY92" fmla="*/ 104010 h 1705557"/>
              <a:gd name="connsiteX93" fmla="*/ 4220826 w 10232859"/>
              <a:gd name="connsiteY93" fmla="*/ 102505 h 1705557"/>
              <a:gd name="connsiteX94" fmla="*/ 4239014 w 10232859"/>
              <a:gd name="connsiteY94" fmla="*/ 97354 h 1705557"/>
              <a:gd name="connsiteX95" fmla="*/ 4246653 w 10232859"/>
              <a:gd name="connsiteY95" fmla="*/ 97874 h 1705557"/>
              <a:gd name="connsiteX96" fmla="*/ 4271841 w 10232859"/>
              <a:gd name="connsiteY96" fmla="*/ 96702 h 1705557"/>
              <a:gd name="connsiteX97" fmla="*/ 4286277 w 10232859"/>
              <a:gd name="connsiteY97" fmla="*/ 96687 h 1705557"/>
              <a:gd name="connsiteX98" fmla="*/ 4292025 w 10232859"/>
              <a:gd name="connsiteY98" fmla="*/ 96921 h 1705557"/>
              <a:gd name="connsiteX99" fmla="*/ 4304713 w 10232859"/>
              <a:gd name="connsiteY99" fmla="*/ 102187 h 1705557"/>
              <a:gd name="connsiteX100" fmla="*/ 4321285 w 10232859"/>
              <a:gd name="connsiteY100" fmla="*/ 100074 h 1705557"/>
              <a:gd name="connsiteX101" fmla="*/ 4339561 w 10232859"/>
              <a:gd name="connsiteY101" fmla="*/ 105320 h 1705557"/>
              <a:gd name="connsiteX102" fmla="*/ 4343990 w 10232859"/>
              <a:gd name="connsiteY102" fmla="*/ 101090 h 1705557"/>
              <a:gd name="connsiteX103" fmla="*/ 4358885 w 10232859"/>
              <a:gd name="connsiteY103" fmla="*/ 96778 h 1705557"/>
              <a:gd name="connsiteX104" fmla="*/ 4371648 w 10232859"/>
              <a:gd name="connsiteY104" fmla="*/ 101826 h 1705557"/>
              <a:gd name="connsiteX105" fmla="*/ 4398380 w 10232859"/>
              <a:gd name="connsiteY105" fmla="*/ 104961 h 1705557"/>
              <a:gd name="connsiteX106" fmla="*/ 4405729 w 10232859"/>
              <a:gd name="connsiteY106" fmla="*/ 104191 h 1705557"/>
              <a:gd name="connsiteX107" fmla="*/ 4431408 w 10232859"/>
              <a:gd name="connsiteY107" fmla="*/ 110825 h 1705557"/>
              <a:gd name="connsiteX108" fmla="*/ 4472183 w 10232859"/>
              <a:gd name="connsiteY108" fmla="*/ 116430 h 1705557"/>
              <a:gd name="connsiteX109" fmla="*/ 4518828 w 10232859"/>
              <a:gd name="connsiteY109" fmla="*/ 119114 h 1705557"/>
              <a:gd name="connsiteX110" fmla="*/ 4532040 w 10232859"/>
              <a:gd name="connsiteY110" fmla="*/ 124307 h 1705557"/>
              <a:gd name="connsiteX111" fmla="*/ 4617778 w 10232859"/>
              <a:gd name="connsiteY111" fmla="*/ 136993 h 1705557"/>
              <a:gd name="connsiteX112" fmla="*/ 4641872 w 10232859"/>
              <a:gd name="connsiteY112" fmla="*/ 140721 h 1705557"/>
              <a:gd name="connsiteX113" fmla="*/ 4662766 w 10232859"/>
              <a:gd name="connsiteY113" fmla="*/ 138952 h 1705557"/>
              <a:gd name="connsiteX114" fmla="*/ 4667770 w 10232859"/>
              <a:gd name="connsiteY114" fmla="*/ 134208 h 1705557"/>
              <a:gd name="connsiteX115" fmla="*/ 4681052 w 10232859"/>
              <a:gd name="connsiteY115" fmla="*/ 135461 h 1705557"/>
              <a:gd name="connsiteX116" fmla="*/ 4684624 w 10232859"/>
              <a:gd name="connsiteY116" fmla="*/ 134755 h 1705557"/>
              <a:gd name="connsiteX117" fmla="*/ 4705061 w 10232859"/>
              <a:gd name="connsiteY117" fmla="*/ 131748 h 1705557"/>
              <a:gd name="connsiteX118" fmla="*/ 4747746 w 10232859"/>
              <a:gd name="connsiteY118" fmla="*/ 151131 h 1705557"/>
              <a:gd name="connsiteX119" fmla="*/ 4801045 w 10232859"/>
              <a:gd name="connsiteY119" fmla="*/ 153753 h 1705557"/>
              <a:gd name="connsiteX120" fmla="*/ 5001600 w 10232859"/>
              <a:gd name="connsiteY120" fmla="*/ 196753 h 1705557"/>
              <a:gd name="connsiteX121" fmla="*/ 5033465 w 10232859"/>
              <a:gd name="connsiteY121" fmla="*/ 182429 h 1705557"/>
              <a:gd name="connsiteX122" fmla="*/ 5115965 w 10232859"/>
              <a:gd name="connsiteY122" fmla="*/ 192583 h 1705557"/>
              <a:gd name="connsiteX123" fmla="*/ 5237936 w 10232859"/>
              <a:gd name="connsiteY123" fmla="*/ 246022 h 1705557"/>
              <a:gd name="connsiteX124" fmla="*/ 5290566 w 10232859"/>
              <a:gd name="connsiteY124" fmla="*/ 269809 h 1705557"/>
              <a:gd name="connsiteX125" fmla="*/ 5344878 w 10232859"/>
              <a:gd name="connsiteY125" fmla="*/ 282874 h 1705557"/>
              <a:gd name="connsiteX126" fmla="*/ 5413398 w 10232859"/>
              <a:gd name="connsiteY126" fmla="*/ 282749 h 1705557"/>
              <a:gd name="connsiteX127" fmla="*/ 5415629 w 10232859"/>
              <a:gd name="connsiteY127" fmla="*/ 282282 h 1705557"/>
              <a:gd name="connsiteX128" fmla="*/ 5433078 w 10232859"/>
              <a:gd name="connsiteY128" fmla="*/ 286198 h 1705557"/>
              <a:gd name="connsiteX129" fmla="*/ 5435759 w 10232859"/>
              <a:gd name="connsiteY129" fmla="*/ 289614 h 1705557"/>
              <a:gd name="connsiteX130" fmla="*/ 5447372 w 10232859"/>
              <a:gd name="connsiteY130" fmla="*/ 293101 h 1705557"/>
              <a:gd name="connsiteX131" fmla="*/ 5469289 w 10232859"/>
              <a:gd name="connsiteY131" fmla="*/ 302134 h 1705557"/>
              <a:gd name="connsiteX132" fmla="*/ 5508752 w 10232859"/>
              <a:gd name="connsiteY132" fmla="*/ 312267 h 1705557"/>
              <a:gd name="connsiteX133" fmla="*/ 5509657 w 10232859"/>
              <a:gd name="connsiteY133" fmla="*/ 311450 h 1705557"/>
              <a:gd name="connsiteX134" fmla="*/ 5521245 w 10232859"/>
              <a:gd name="connsiteY134" fmla="*/ 310202 h 1705557"/>
              <a:gd name="connsiteX135" fmla="*/ 5542415 w 10232859"/>
              <a:gd name="connsiteY135" fmla="*/ 310009 h 1705557"/>
              <a:gd name="connsiteX136" fmla="*/ 5596538 w 10232859"/>
              <a:gd name="connsiteY136" fmla="*/ 297667 h 1705557"/>
              <a:gd name="connsiteX137" fmla="*/ 5632514 w 10232859"/>
              <a:gd name="connsiteY137" fmla="*/ 308476 h 1705557"/>
              <a:gd name="connsiteX138" fmla="*/ 5640005 w 10232859"/>
              <a:gd name="connsiteY138" fmla="*/ 310131 h 1705557"/>
              <a:gd name="connsiteX139" fmla="*/ 5640259 w 10232859"/>
              <a:gd name="connsiteY139" fmla="*/ 309949 h 1705557"/>
              <a:gd name="connsiteX140" fmla="*/ 5648365 w 10232859"/>
              <a:gd name="connsiteY140" fmla="*/ 311268 h 1705557"/>
              <a:gd name="connsiteX141" fmla="*/ 5653662 w 10232859"/>
              <a:gd name="connsiteY141" fmla="*/ 313149 h 1705557"/>
              <a:gd name="connsiteX142" fmla="*/ 5668196 w 10232859"/>
              <a:gd name="connsiteY142" fmla="*/ 316360 h 1705557"/>
              <a:gd name="connsiteX143" fmla="*/ 5673886 w 10232859"/>
              <a:gd name="connsiteY143" fmla="*/ 316040 h 1705557"/>
              <a:gd name="connsiteX144" fmla="*/ 5677139 w 10232859"/>
              <a:gd name="connsiteY144" fmla="*/ 313859 h 1705557"/>
              <a:gd name="connsiteX145" fmla="*/ 5708983 w 10232859"/>
              <a:gd name="connsiteY145" fmla="*/ 313188 h 1705557"/>
              <a:gd name="connsiteX146" fmla="*/ 5773909 w 10232859"/>
              <a:gd name="connsiteY146" fmla="*/ 318575 h 1705557"/>
              <a:gd name="connsiteX147" fmla="*/ 5809500 w 10232859"/>
              <a:gd name="connsiteY147" fmla="*/ 324964 h 1705557"/>
              <a:gd name="connsiteX148" fmla="*/ 5908729 w 10232859"/>
              <a:gd name="connsiteY148" fmla="*/ 338849 h 1705557"/>
              <a:gd name="connsiteX149" fmla="*/ 6009654 w 10232859"/>
              <a:gd name="connsiteY149" fmla="*/ 350040 h 1705557"/>
              <a:gd name="connsiteX150" fmla="*/ 6067487 w 10232859"/>
              <a:gd name="connsiteY150" fmla="*/ 340226 h 1705557"/>
              <a:gd name="connsiteX151" fmla="*/ 6073281 w 10232859"/>
              <a:gd name="connsiteY151" fmla="*/ 340830 h 1705557"/>
              <a:gd name="connsiteX152" fmla="*/ 6086225 w 10232859"/>
              <a:gd name="connsiteY152" fmla="*/ 346135 h 1705557"/>
              <a:gd name="connsiteX153" fmla="*/ 6105063 w 10232859"/>
              <a:gd name="connsiteY153" fmla="*/ 353854 h 1705557"/>
              <a:gd name="connsiteX154" fmla="*/ 6135796 w 10232859"/>
              <a:gd name="connsiteY154" fmla="*/ 369657 h 1705557"/>
              <a:gd name="connsiteX155" fmla="*/ 6195166 w 10232859"/>
              <a:gd name="connsiteY155" fmla="*/ 366704 h 1705557"/>
              <a:gd name="connsiteX156" fmla="*/ 6216259 w 10232859"/>
              <a:gd name="connsiteY156" fmla="*/ 369879 h 1705557"/>
              <a:gd name="connsiteX157" fmla="*/ 6228331 w 10232859"/>
              <a:gd name="connsiteY157" fmla="*/ 370548 h 1705557"/>
              <a:gd name="connsiteX158" fmla="*/ 6229602 w 10232859"/>
              <a:gd name="connsiteY158" fmla="*/ 369928 h 1705557"/>
              <a:gd name="connsiteX159" fmla="*/ 6258988 w 10232859"/>
              <a:gd name="connsiteY159" fmla="*/ 385174 h 1705557"/>
              <a:gd name="connsiteX160" fmla="*/ 6264106 w 10232859"/>
              <a:gd name="connsiteY160" fmla="*/ 385655 h 1705557"/>
              <a:gd name="connsiteX161" fmla="*/ 6281703 w 10232859"/>
              <a:gd name="connsiteY161" fmla="*/ 397568 h 1705557"/>
              <a:gd name="connsiteX162" fmla="*/ 6291622 w 10232859"/>
              <a:gd name="connsiteY162" fmla="*/ 402669 h 1705557"/>
              <a:gd name="connsiteX163" fmla="*/ 6292712 w 10232859"/>
              <a:gd name="connsiteY163" fmla="*/ 406285 h 1705557"/>
              <a:gd name="connsiteX164" fmla="*/ 6308227 w 10232859"/>
              <a:gd name="connsiteY164" fmla="*/ 412710 h 1705557"/>
              <a:gd name="connsiteX165" fmla="*/ 6328981 w 10232859"/>
              <a:gd name="connsiteY165" fmla="*/ 416009 h 1705557"/>
              <a:gd name="connsiteX166" fmla="*/ 6368693 w 10232859"/>
              <a:gd name="connsiteY166" fmla="*/ 424359 h 1705557"/>
              <a:gd name="connsiteX167" fmla="*/ 6414811 w 10232859"/>
              <a:gd name="connsiteY167" fmla="*/ 458714 h 1705557"/>
              <a:gd name="connsiteX168" fmla="*/ 6467879 w 10232859"/>
              <a:gd name="connsiteY168" fmla="*/ 474762 h 1705557"/>
              <a:gd name="connsiteX169" fmla="*/ 6564351 w 10232859"/>
              <a:gd name="connsiteY169" fmla="*/ 544032 h 1705557"/>
              <a:gd name="connsiteX170" fmla="*/ 6711178 w 10232859"/>
              <a:gd name="connsiteY170" fmla="*/ 580124 h 1705557"/>
              <a:gd name="connsiteX171" fmla="*/ 6764036 w 10232859"/>
              <a:gd name="connsiteY171" fmla="*/ 595457 h 1705557"/>
              <a:gd name="connsiteX172" fmla="*/ 6858983 w 10232859"/>
              <a:gd name="connsiteY172" fmla="*/ 630237 h 1705557"/>
              <a:gd name="connsiteX173" fmla="*/ 6910661 w 10232859"/>
              <a:gd name="connsiteY173" fmla="*/ 641134 h 1705557"/>
              <a:gd name="connsiteX174" fmla="*/ 6944111 w 10232859"/>
              <a:gd name="connsiteY174" fmla="*/ 666016 h 1705557"/>
              <a:gd name="connsiteX175" fmla="*/ 6965771 w 10232859"/>
              <a:gd name="connsiteY175" fmla="*/ 666445 h 1705557"/>
              <a:gd name="connsiteX176" fmla="*/ 6969639 w 10232859"/>
              <a:gd name="connsiteY176" fmla="*/ 666351 h 1705557"/>
              <a:gd name="connsiteX177" fmla="*/ 6982242 w 10232859"/>
              <a:gd name="connsiteY177" fmla="*/ 669626 h 1705557"/>
              <a:gd name="connsiteX178" fmla="*/ 6989387 w 10232859"/>
              <a:gd name="connsiteY178" fmla="*/ 665988 h 1705557"/>
              <a:gd name="connsiteX179" fmla="*/ 7010930 w 10232859"/>
              <a:gd name="connsiteY179" fmla="*/ 667648 h 1705557"/>
              <a:gd name="connsiteX180" fmla="*/ 7033125 w 10232859"/>
              <a:gd name="connsiteY180" fmla="*/ 674950 h 1705557"/>
              <a:gd name="connsiteX181" fmla="*/ 7134461 w 10232859"/>
              <a:gd name="connsiteY181" fmla="*/ 714706 h 1705557"/>
              <a:gd name="connsiteX182" fmla="*/ 7197450 w 10232859"/>
              <a:gd name="connsiteY182" fmla="*/ 735608 h 1705557"/>
              <a:gd name="connsiteX183" fmla="*/ 7225084 w 10232859"/>
              <a:gd name="connsiteY183" fmla="*/ 739019 h 1705557"/>
              <a:gd name="connsiteX184" fmla="*/ 7261183 w 10232859"/>
              <a:gd name="connsiteY184" fmla="*/ 746827 h 1705557"/>
              <a:gd name="connsiteX185" fmla="*/ 7327760 w 10232859"/>
              <a:gd name="connsiteY185" fmla="*/ 757100 h 1705557"/>
              <a:gd name="connsiteX186" fmla="*/ 7412222 w 10232859"/>
              <a:gd name="connsiteY186" fmla="*/ 777001 h 1705557"/>
              <a:gd name="connsiteX187" fmla="*/ 7457904 w 10232859"/>
              <a:gd name="connsiteY187" fmla="*/ 810835 h 1705557"/>
              <a:gd name="connsiteX188" fmla="*/ 7465795 w 10232859"/>
              <a:gd name="connsiteY188" fmla="*/ 809112 h 1705557"/>
              <a:gd name="connsiteX189" fmla="*/ 7505046 w 10232859"/>
              <a:gd name="connsiteY189" fmla="*/ 823031 h 1705557"/>
              <a:gd name="connsiteX190" fmla="*/ 7623220 w 10232859"/>
              <a:gd name="connsiteY190" fmla="*/ 895034 h 1705557"/>
              <a:gd name="connsiteX191" fmla="*/ 7700458 w 10232859"/>
              <a:gd name="connsiteY191" fmla="*/ 921593 h 1705557"/>
              <a:gd name="connsiteX192" fmla="*/ 7730988 w 10232859"/>
              <a:gd name="connsiteY192" fmla="*/ 927270 h 1705557"/>
              <a:gd name="connsiteX193" fmla="*/ 7781942 w 10232859"/>
              <a:gd name="connsiteY193" fmla="*/ 937017 h 1705557"/>
              <a:gd name="connsiteX194" fmla="*/ 7827704 w 10232859"/>
              <a:gd name="connsiteY194" fmla="*/ 935072 h 1705557"/>
              <a:gd name="connsiteX195" fmla="*/ 7867270 w 10232859"/>
              <a:gd name="connsiteY195" fmla="*/ 946880 h 1705557"/>
              <a:gd name="connsiteX196" fmla="*/ 7866538 w 10232859"/>
              <a:gd name="connsiteY196" fmla="*/ 961559 h 1705557"/>
              <a:gd name="connsiteX197" fmla="*/ 7912084 w 10232859"/>
              <a:gd name="connsiteY197" fmla="*/ 970314 h 1705557"/>
              <a:gd name="connsiteX198" fmla="*/ 7982264 w 10232859"/>
              <a:gd name="connsiteY198" fmla="*/ 982287 h 1705557"/>
              <a:gd name="connsiteX199" fmla="*/ 7991272 w 10232859"/>
              <a:gd name="connsiteY199" fmla="*/ 987618 h 1705557"/>
              <a:gd name="connsiteX200" fmla="*/ 8006496 w 10232859"/>
              <a:gd name="connsiteY200" fmla="*/ 979353 h 1705557"/>
              <a:gd name="connsiteX201" fmla="*/ 8034497 w 10232859"/>
              <a:gd name="connsiteY201" fmla="*/ 978568 h 1705557"/>
              <a:gd name="connsiteX202" fmla="*/ 8150881 w 10232859"/>
              <a:gd name="connsiteY202" fmla="*/ 996925 h 1705557"/>
              <a:gd name="connsiteX203" fmla="*/ 8172106 w 10232859"/>
              <a:gd name="connsiteY203" fmla="*/ 997026 h 1705557"/>
              <a:gd name="connsiteX204" fmla="*/ 8196076 w 10232859"/>
              <a:gd name="connsiteY204" fmla="*/ 1006592 h 1705557"/>
              <a:gd name="connsiteX205" fmla="*/ 8247463 w 10232859"/>
              <a:gd name="connsiteY205" fmla="*/ 1022846 h 1705557"/>
              <a:gd name="connsiteX206" fmla="*/ 8279272 w 10232859"/>
              <a:gd name="connsiteY206" fmla="*/ 1039435 h 1705557"/>
              <a:gd name="connsiteX207" fmla="*/ 8289611 w 10232859"/>
              <a:gd name="connsiteY207" fmla="*/ 1035144 h 1705557"/>
              <a:gd name="connsiteX208" fmla="*/ 8311483 w 10232859"/>
              <a:gd name="connsiteY208" fmla="*/ 1035913 h 1705557"/>
              <a:gd name="connsiteX209" fmla="*/ 8399489 w 10232859"/>
              <a:gd name="connsiteY209" fmla="*/ 1055076 h 1705557"/>
              <a:gd name="connsiteX210" fmla="*/ 8415973 w 10232859"/>
              <a:gd name="connsiteY210" fmla="*/ 1056174 h 1705557"/>
              <a:gd name="connsiteX211" fmla="*/ 8433326 w 10232859"/>
              <a:gd name="connsiteY211" fmla="*/ 1064395 h 1705557"/>
              <a:gd name="connsiteX212" fmla="*/ 8502328 w 10232859"/>
              <a:gd name="connsiteY212" fmla="*/ 1098012 h 1705557"/>
              <a:gd name="connsiteX213" fmla="*/ 8534346 w 10232859"/>
              <a:gd name="connsiteY213" fmla="*/ 1113494 h 1705557"/>
              <a:gd name="connsiteX214" fmla="*/ 8534980 w 10232859"/>
              <a:gd name="connsiteY214" fmla="*/ 1117375 h 1705557"/>
              <a:gd name="connsiteX215" fmla="*/ 8544104 w 10232859"/>
              <a:gd name="connsiteY215" fmla="*/ 1114920 h 1705557"/>
              <a:gd name="connsiteX216" fmla="*/ 8567742 w 10232859"/>
              <a:gd name="connsiteY216" fmla="*/ 1124104 h 1705557"/>
              <a:gd name="connsiteX217" fmla="*/ 8633779 w 10232859"/>
              <a:gd name="connsiteY217" fmla="*/ 1145740 h 1705557"/>
              <a:gd name="connsiteX218" fmla="*/ 8676965 w 10232859"/>
              <a:gd name="connsiteY218" fmla="*/ 1163463 h 1705557"/>
              <a:gd name="connsiteX219" fmla="*/ 8698944 w 10232859"/>
              <a:gd name="connsiteY219" fmla="*/ 1163453 h 1705557"/>
              <a:gd name="connsiteX220" fmla="*/ 8711456 w 10232859"/>
              <a:gd name="connsiteY220" fmla="*/ 1175731 h 1705557"/>
              <a:gd name="connsiteX221" fmla="*/ 8732793 w 10232859"/>
              <a:gd name="connsiteY221" fmla="*/ 1179486 h 1705557"/>
              <a:gd name="connsiteX222" fmla="*/ 8751897 w 10232859"/>
              <a:gd name="connsiteY222" fmla="*/ 1197400 h 1705557"/>
              <a:gd name="connsiteX223" fmla="*/ 8793564 w 10232859"/>
              <a:gd name="connsiteY223" fmla="*/ 1179086 h 1705557"/>
              <a:gd name="connsiteX224" fmla="*/ 8834270 w 10232859"/>
              <a:gd name="connsiteY224" fmla="*/ 1213138 h 1705557"/>
              <a:gd name="connsiteX225" fmla="*/ 8853872 w 10232859"/>
              <a:gd name="connsiteY225" fmla="*/ 1221228 h 1705557"/>
              <a:gd name="connsiteX226" fmla="*/ 8861901 w 10232859"/>
              <a:gd name="connsiteY226" fmla="*/ 1217889 h 1705557"/>
              <a:gd name="connsiteX227" fmla="*/ 8874168 w 10232859"/>
              <a:gd name="connsiteY227" fmla="*/ 1220481 h 1705557"/>
              <a:gd name="connsiteX228" fmla="*/ 8871123 w 10232859"/>
              <a:gd name="connsiteY228" fmla="*/ 1227674 h 1705557"/>
              <a:gd name="connsiteX229" fmla="*/ 8903537 w 10232859"/>
              <a:gd name="connsiteY229" fmla="*/ 1237102 h 1705557"/>
              <a:gd name="connsiteX230" fmla="*/ 8933767 w 10232859"/>
              <a:gd name="connsiteY230" fmla="*/ 1269882 h 1705557"/>
              <a:gd name="connsiteX231" fmla="*/ 8985765 w 10232859"/>
              <a:gd name="connsiteY231" fmla="*/ 1294178 h 1705557"/>
              <a:gd name="connsiteX232" fmla="*/ 9071444 w 10232859"/>
              <a:gd name="connsiteY232" fmla="*/ 1323819 h 1705557"/>
              <a:gd name="connsiteX233" fmla="*/ 9096711 w 10232859"/>
              <a:gd name="connsiteY233" fmla="*/ 1334291 h 1705557"/>
              <a:gd name="connsiteX234" fmla="*/ 9338853 w 10232859"/>
              <a:gd name="connsiteY234" fmla="*/ 1454560 h 1705557"/>
              <a:gd name="connsiteX235" fmla="*/ 9520814 w 10232859"/>
              <a:gd name="connsiteY235" fmla="*/ 1456341 h 1705557"/>
              <a:gd name="connsiteX236" fmla="*/ 9702271 w 10232859"/>
              <a:gd name="connsiteY236" fmla="*/ 1495067 h 1705557"/>
              <a:gd name="connsiteX237" fmla="*/ 9744273 w 10232859"/>
              <a:gd name="connsiteY237" fmla="*/ 1530026 h 1705557"/>
              <a:gd name="connsiteX238" fmla="*/ 9771903 w 10232859"/>
              <a:gd name="connsiteY238" fmla="*/ 1536548 h 1705557"/>
              <a:gd name="connsiteX239" fmla="*/ 9818565 w 10232859"/>
              <a:gd name="connsiteY239" fmla="*/ 1545059 h 1705557"/>
              <a:gd name="connsiteX240" fmla="*/ 9882202 w 10232859"/>
              <a:gd name="connsiteY240" fmla="*/ 1572402 h 1705557"/>
              <a:gd name="connsiteX241" fmla="*/ 10022025 w 10232859"/>
              <a:gd name="connsiteY241" fmla="*/ 1606210 h 1705557"/>
              <a:gd name="connsiteX242" fmla="*/ 10220406 w 10232859"/>
              <a:gd name="connsiteY242" fmla="*/ 1683519 h 1705557"/>
              <a:gd name="connsiteX243" fmla="*/ 10232859 w 10232859"/>
              <a:gd name="connsiteY243" fmla="*/ 1705557 h 1705557"/>
              <a:gd name="connsiteX244" fmla="*/ 0 w 10232859"/>
              <a:gd name="connsiteY244" fmla="*/ 1705557 h 1705557"/>
              <a:gd name="connsiteX245" fmla="*/ 0 w 10232859"/>
              <a:gd name="connsiteY245" fmla="*/ 28342 h 1705557"/>
              <a:gd name="connsiteX246" fmla="*/ 8097 w 10232859"/>
              <a:gd name="connsiteY246" fmla="*/ 30869 h 1705557"/>
              <a:gd name="connsiteX247" fmla="*/ 77128 w 10232859"/>
              <a:gd name="connsiteY247" fmla="*/ 13381 h 1705557"/>
              <a:gd name="connsiteX248" fmla="*/ 188338 w 10232859"/>
              <a:gd name="connsiteY248" fmla="*/ 11593 h 1705557"/>
              <a:gd name="connsiteX249" fmla="*/ 298809 w 10232859"/>
              <a:gd name="connsiteY249" fmla="*/ 12712 h 1705557"/>
              <a:gd name="connsiteX250" fmla="*/ 338985 w 10232859"/>
              <a:gd name="connsiteY250" fmla="*/ 14520 h 1705557"/>
              <a:gd name="connsiteX251" fmla="*/ 409815 w 10232859"/>
              <a:gd name="connsiteY251" fmla="*/ 11559 h 1705557"/>
              <a:gd name="connsiteX252" fmla="*/ 424169 w 10232859"/>
              <a:gd name="connsiteY252"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909571 w 10232859"/>
              <a:gd name="connsiteY27" fmla="*/ 165085 h 1705557"/>
              <a:gd name="connsiteX28" fmla="*/ 2002612 w 10232859"/>
              <a:gd name="connsiteY28" fmla="*/ 191856 h 1705557"/>
              <a:gd name="connsiteX29" fmla="*/ 2155278 w 10232859"/>
              <a:gd name="connsiteY29" fmla="*/ 204338 h 1705557"/>
              <a:gd name="connsiteX30" fmla="*/ 2166398 w 10232859"/>
              <a:gd name="connsiteY30" fmla="*/ 213479 h 1705557"/>
              <a:gd name="connsiteX31" fmla="*/ 2180455 w 10232859"/>
              <a:gd name="connsiteY31" fmla="*/ 219408 h 1705557"/>
              <a:gd name="connsiteX32" fmla="*/ 2182638 w 10232859"/>
              <a:gd name="connsiteY32" fmla="*/ 218827 h 1705557"/>
              <a:gd name="connsiteX33" fmla="*/ 2200348 w 10232859"/>
              <a:gd name="connsiteY33" fmla="*/ 221830 h 1705557"/>
              <a:gd name="connsiteX34" fmla="*/ 2203307 w 10232859"/>
              <a:gd name="connsiteY34" fmla="*/ 225104 h 1705557"/>
              <a:gd name="connsiteX35" fmla="*/ 2215170 w 10232859"/>
              <a:gd name="connsiteY35" fmla="*/ 227986 h 1705557"/>
              <a:gd name="connsiteX36" fmla="*/ 2237765 w 10232859"/>
              <a:gd name="connsiteY36" fmla="*/ 235871 h 1705557"/>
              <a:gd name="connsiteX37" fmla="*/ 2242719 w 10232859"/>
              <a:gd name="connsiteY37" fmla="*/ 235274 h 1705557"/>
              <a:gd name="connsiteX38" fmla="*/ 2277928 w 10232859"/>
              <a:gd name="connsiteY38" fmla="*/ 243941 h 1705557"/>
              <a:gd name="connsiteX39" fmla="*/ 2278759 w 10232859"/>
              <a:gd name="connsiteY39" fmla="*/ 243077 h 1705557"/>
              <a:gd name="connsiteX40" fmla="*/ 2290187 w 10232859"/>
              <a:gd name="connsiteY40" fmla="*/ 241223 h 1705557"/>
              <a:gd name="connsiteX41" fmla="*/ 2311246 w 10232859"/>
              <a:gd name="connsiteY41" fmla="*/ 239922 h 1705557"/>
              <a:gd name="connsiteX42" fmla="*/ 2364066 w 10232859"/>
              <a:gd name="connsiteY42" fmla="*/ 224751 h 1705557"/>
              <a:gd name="connsiteX43" fmla="*/ 2400814 w 10232859"/>
              <a:gd name="connsiteY43" fmla="*/ 233679 h 1705557"/>
              <a:gd name="connsiteX44" fmla="*/ 2408414 w 10232859"/>
              <a:gd name="connsiteY44" fmla="*/ 234943 h 1705557"/>
              <a:gd name="connsiteX45" fmla="*/ 2408650 w 10232859"/>
              <a:gd name="connsiteY45" fmla="*/ 234748 h 1705557"/>
              <a:gd name="connsiteX46" fmla="*/ 2416835 w 10232859"/>
              <a:gd name="connsiteY46" fmla="*/ 235642 h 1705557"/>
              <a:gd name="connsiteX47" fmla="*/ 2422271 w 10232859"/>
              <a:gd name="connsiteY47" fmla="*/ 237247 h 1705557"/>
              <a:gd name="connsiteX48" fmla="*/ 2490341 w 10232859"/>
              <a:gd name="connsiteY48" fmla="*/ 217588 h 1705557"/>
              <a:gd name="connsiteX49" fmla="*/ 2588929 w 10232859"/>
              <a:gd name="connsiteY49" fmla="*/ 207494 h 1705557"/>
              <a:gd name="connsiteX50" fmla="*/ 2687426 w 10232859"/>
              <a:gd name="connsiteY50" fmla="*/ 200362 h 1705557"/>
              <a:gd name="connsiteX51" fmla="*/ 2723517 w 10232859"/>
              <a:gd name="connsiteY51" fmla="*/ 199166 h 1705557"/>
              <a:gd name="connsiteX52" fmla="*/ 2785956 w 10232859"/>
              <a:gd name="connsiteY52" fmla="*/ 190918 h 1705557"/>
              <a:gd name="connsiteX53" fmla="*/ 2813378 w 10232859"/>
              <a:gd name="connsiteY53" fmla="*/ 183347 h 1705557"/>
              <a:gd name="connsiteX54" fmla="*/ 2814782 w 10232859"/>
              <a:gd name="connsiteY54" fmla="*/ 183667 h 1705557"/>
              <a:gd name="connsiteX55" fmla="*/ 2816580 w 10232859"/>
              <a:gd name="connsiteY55" fmla="*/ 180880 h 1705557"/>
              <a:gd name="connsiteX56" fmla="*/ 2821623 w 10232859"/>
              <a:gd name="connsiteY56" fmla="*/ 179389 h 1705557"/>
              <a:gd name="connsiteX57" fmla="*/ 2836688 w 10232859"/>
              <a:gd name="connsiteY57" fmla="*/ 179485 h 1705557"/>
              <a:gd name="connsiteX58" fmla="*/ 2842564 w 10232859"/>
              <a:gd name="connsiteY58" fmla="*/ 180209 h 1705557"/>
              <a:gd name="connsiteX59" fmla="*/ 2850712 w 10232859"/>
              <a:gd name="connsiteY59" fmla="*/ 179804 h 1705557"/>
              <a:gd name="connsiteX60" fmla="*/ 2850846 w 10232859"/>
              <a:gd name="connsiteY60" fmla="*/ 179576 h 1705557"/>
              <a:gd name="connsiteX61" fmla="*/ 2858611 w 10232859"/>
              <a:gd name="connsiteY61" fmla="*/ 179626 h 1705557"/>
              <a:gd name="connsiteX62" fmla="*/ 2897454 w 10232859"/>
              <a:gd name="connsiteY62" fmla="*/ 182628 h 1705557"/>
              <a:gd name="connsiteX63" fmla="*/ 2940369 w 10232859"/>
              <a:gd name="connsiteY63" fmla="*/ 159458 h 1705557"/>
              <a:gd name="connsiteX64" fmla="*/ 2959670 w 10232859"/>
              <a:gd name="connsiteY64" fmla="*/ 154881 h 1705557"/>
              <a:gd name="connsiteX65" fmla="*/ 2969615 w 10232859"/>
              <a:gd name="connsiteY65" fmla="*/ 151269 h 1705557"/>
              <a:gd name="connsiteX66" fmla="*/ 2970000 w 10232859"/>
              <a:gd name="connsiteY66" fmla="*/ 150290 h 1705557"/>
              <a:gd name="connsiteX67" fmla="*/ 3007272 w 10232859"/>
              <a:gd name="connsiteY67" fmla="*/ 153280 h 1705557"/>
              <a:gd name="connsiteX68" fmla="*/ 3011677 w 10232859"/>
              <a:gd name="connsiteY68" fmla="*/ 151918 h 1705557"/>
              <a:gd name="connsiteX69" fmla="*/ 3036668 w 10232859"/>
              <a:gd name="connsiteY69" fmla="*/ 156118 h 1705557"/>
              <a:gd name="connsiteX70" fmla="*/ 3049208 w 10232859"/>
              <a:gd name="connsiteY70" fmla="*/ 157087 h 1705557"/>
              <a:gd name="connsiteX71" fmla="*/ 3053517 w 10232859"/>
              <a:gd name="connsiteY71" fmla="*/ 159836 h 1705557"/>
              <a:gd name="connsiteX72" fmla="*/ 3071637 w 10232859"/>
              <a:gd name="connsiteY72" fmla="*/ 160010 h 1705557"/>
              <a:gd name="connsiteX73" fmla="*/ 3110077 w 10232859"/>
              <a:gd name="connsiteY73" fmla="*/ 155716 h 1705557"/>
              <a:gd name="connsiteX74" fmla="*/ 3173743 w 10232859"/>
              <a:gd name="connsiteY74" fmla="*/ 166095 h 1705557"/>
              <a:gd name="connsiteX75" fmla="*/ 3254203 w 10232859"/>
              <a:gd name="connsiteY75" fmla="*/ 158270 h 1705557"/>
              <a:gd name="connsiteX76" fmla="*/ 3380350 w 10232859"/>
              <a:gd name="connsiteY76" fmla="*/ 157665 h 1705557"/>
              <a:gd name="connsiteX77" fmla="*/ 3476147 w 10232859"/>
              <a:gd name="connsiteY77" fmla="*/ 177439 h 1705557"/>
              <a:gd name="connsiteX78" fmla="*/ 3581876 w 10232859"/>
              <a:gd name="connsiteY78" fmla="*/ 156962 h 1705557"/>
              <a:gd name="connsiteX79" fmla="*/ 3704761 w 10232859"/>
              <a:gd name="connsiteY79" fmla="*/ 157006 h 1705557"/>
              <a:gd name="connsiteX80" fmla="*/ 3755040 w 10232859"/>
              <a:gd name="connsiteY80" fmla="*/ 148492 h 1705557"/>
              <a:gd name="connsiteX81" fmla="*/ 3804689 w 10232859"/>
              <a:gd name="connsiteY81" fmla="*/ 158407 h 1705557"/>
              <a:gd name="connsiteX82" fmla="*/ 3821793 w 10232859"/>
              <a:gd name="connsiteY82" fmla="*/ 151257 h 1705557"/>
              <a:gd name="connsiteX83" fmla="*/ 3824682 w 10232859"/>
              <a:gd name="connsiteY83" fmla="*/ 149833 h 1705557"/>
              <a:gd name="connsiteX84" fmla="*/ 3837536 w 10232859"/>
              <a:gd name="connsiteY84" fmla="*/ 148292 h 1705557"/>
              <a:gd name="connsiteX85" fmla="*/ 3839550 w 10232859"/>
              <a:gd name="connsiteY85" fmla="*/ 142661 h 1705557"/>
              <a:gd name="connsiteX86" fmla="*/ 3857743 w 10232859"/>
              <a:gd name="connsiteY86" fmla="*/ 136618 h 1705557"/>
              <a:gd name="connsiteX87" fmla="*/ 3881852 w 10232859"/>
              <a:gd name="connsiteY87" fmla="*/ 135231 h 1705557"/>
              <a:gd name="connsiteX88" fmla="*/ 3998088 w 10232859"/>
              <a:gd name="connsiteY88" fmla="*/ 134446 h 1705557"/>
              <a:gd name="connsiteX89" fmla="*/ 4066682 w 10232859"/>
              <a:gd name="connsiteY89" fmla="*/ 130661 h 1705557"/>
              <a:gd name="connsiteX90" fmla="*/ 4091246 w 10232859"/>
              <a:gd name="connsiteY90" fmla="*/ 124017 h 1705557"/>
              <a:gd name="connsiteX91" fmla="*/ 4126556 w 10232859"/>
              <a:gd name="connsiteY91" fmla="*/ 118239 h 1705557"/>
              <a:gd name="connsiteX92" fmla="*/ 4187717 w 10232859"/>
              <a:gd name="connsiteY92" fmla="*/ 104010 h 1705557"/>
              <a:gd name="connsiteX93" fmla="*/ 4220826 w 10232859"/>
              <a:gd name="connsiteY93" fmla="*/ 102505 h 1705557"/>
              <a:gd name="connsiteX94" fmla="*/ 4239014 w 10232859"/>
              <a:gd name="connsiteY94" fmla="*/ 97354 h 1705557"/>
              <a:gd name="connsiteX95" fmla="*/ 4246653 w 10232859"/>
              <a:gd name="connsiteY95" fmla="*/ 97874 h 1705557"/>
              <a:gd name="connsiteX96" fmla="*/ 4271841 w 10232859"/>
              <a:gd name="connsiteY96" fmla="*/ 96702 h 1705557"/>
              <a:gd name="connsiteX97" fmla="*/ 4286277 w 10232859"/>
              <a:gd name="connsiteY97" fmla="*/ 96687 h 1705557"/>
              <a:gd name="connsiteX98" fmla="*/ 4292025 w 10232859"/>
              <a:gd name="connsiteY98" fmla="*/ 96921 h 1705557"/>
              <a:gd name="connsiteX99" fmla="*/ 4304713 w 10232859"/>
              <a:gd name="connsiteY99" fmla="*/ 102187 h 1705557"/>
              <a:gd name="connsiteX100" fmla="*/ 4321285 w 10232859"/>
              <a:gd name="connsiteY100" fmla="*/ 100074 h 1705557"/>
              <a:gd name="connsiteX101" fmla="*/ 4339561 w 10232859"/>
              <a:gd name="connsiteY101" fmla="*/ 105320 h 1705557"/>
              <a:gd name="connsiteX102" fmla="*/ 4343990 w 10232859"/>
              <a:gd name="connsiteY102" fmla="*/ 101090 h 1705557"/>
              <a:gd name="connsiteX103" fmla="*/ 4358885 w 10232859"/>
              <a:gd name="connsiteY103" fmla="*/ 96778 h 1705557"/>
              <a:gd name="connsiteX104" fmla="*/ 4371648 w 10232859"/>
              <a:gd name="connsiteY104" fmla="*/ 101826 h 1705557"/>
              <a:gd name="connsiteX105" fmla="*/ 4398380 w 10232859"/>
              <a:gd name="connsiteY105" fmla="*/ 104961 h 1705557"/>
              <a:gd name="connsiteX106" fmla="*/ 4405729 w 10232859"/>
              <a:gd name="connsiteY106" fmla="*/ 104191 h 1705557"/>
              <a:gd name="connsiteX107" fmla="*/ 4431408 w 10232859"/>
              <a:gd name="connsiteY107" fmla="*/ 110825 h 1705557"/>
              <a:gd name="connsiteX108" fmla="*/ 4472183 w 10232859"/>
              <a:gd name="connsiteY108" fmla="*/ 116430 h 1705557"/>
              <a:gd name="connsiteX109" fmla="*/ 4518828 w 10232859"/>
              <a:gd name="connsiteY109" fmla="*/ 119114 h 1705557"/>
              <a:gd name="connsiteX110" fmla="*/ 4532040 w 10232859"/>
              <a:gd name="connsiteY110" fmla="*/ 124307 h 1705557"/>
              <a:gd name="connsiteX111" fmla="*/ 4617778 w 10232859"/>
              <a:gd name="connsiteY111" fmla="*/ 136993 h 1705557"/>
              <a:gd name="connsiteX112" fmla="*/ 4641872 w 10232859"/>
              <a:gd name="connsiteY112" fmla="*/ 140721 h 1705557"/>
              <a:gd name="connsiteX113" fmla="*/ 4662766 w 10232859"/>
              <a:gd name="connsiteY113" fmla="*/ 138952 h 1705557"/>
              <a:gd name="connsiteX114" fmla="*/ 4667770 w 10232859"/>
              <a:gd name="connsiteY114" fmla="*/ 134208 h 1705557"/>
              <a:gd name="connsiteX115" fmla="*/ 4681052 w 10232859"/>
              <a:gd name="connsiteY115" fmla="*/ 135461 h 1705557"/>
              <a:gd name="connsiteX116" fmla="*/ 4684624 w 10232859"/>
              <a:gd name="connsiteY116" fmla="*/ 134755 h 1705557"/>
              <a:gd name="connsiteX117" fmla="*/ 4705061 w 10232859"/>
              <a:gd name="connsiteY117" fmla="*/ 131748 h 1705557"/>
              <a:gd name="connsiteX118" fmla="*/ 4747746 w 10232859"/>
              <a:gd name="connsiteY118" fmla="*/ 151131 h 1705557"/>
              <a:gd name="connsiteX119" fmla="*/ 4801045 w 10232859"/>
              <a:gd name="connsiteY119" fmla="*/ 153753 h 1705557"/>
              <a:gd name="connsiteX120" fmla="*/ 5001600 w 10232859"/>
              <a:gd name="connsiteY120" fmla="*/ 196753 h 1705557"/>
              <a:gd name="connsiteX121" fmla="*/ 5033465 w 10232859"/>
              <a:gd name="connsiteY121" fmla="*/ 182429 h 1705557"/>
              <a:gd name="connsiteX122" fmla="*/ 5115965 w 10232859"/>
              <a:gd name="connsiteY122" fmla="*/ 192583 h 1705557"/>
              <a:gd name="connsiteX123" fmla="*/ 5237936 w 10232859"/>
              <a:gd name="connsiteY123" fmla="*/ 246022 h 1705557"/>
              <a:gd name="connsiteX124" fmla="*/ 5290566 w 10232859"/>
              <a:gd name="connsiteY124" fmla="*/ 269809 h 1705557"/>
              <a:gd name="connsiteX125" fmla="*/ 5344878 w 10232859"/>
              <a:gd name="connsiteY125" fmla="*/ 282874 h 1705557"/>
              <a:gd name="connsiteX126" fmla="*/ 5413398 w 10232859"/>
              <a:gd name="connsiteY126" fmla="*/ 282749 h 1705557"/>
              <a:gd name="connsiteX127" fmla="*/ 5415629 w 10232859"/>
              <a:gd name="connsiteY127" fmla="*/ 282282 h 1705557"/>
              <a:gd name="connsiteX128" fmla="*/ 5433078 w 10232859"/>
              <a:gd name="connsiteY128" fmla="*/ 286198 h 1705557"/>
              <a:gd name="connsiteX129" fmla="*/ 5435759 w 10232859"/>
              <a:gd name="connsiteY129" fmla="*/ 289614 h 1705557"/>
              <a:gd name="connsiteX130" fmla="*/ 5447372 w 10232859"/>
              <a:gd name="connsiteY130" fmla="*/ 293101 h 1705557"/>
              <a:gd name="connsiteX131" fmla="*/ 5469289 w 10232859"/>
              <a:gd name="connsiteY131" fmla="*/ 302134 h 1705557"/>
              <a:gd name="connsiteX132" fmla="*/ 5508752 w 10232859"/>
              <a:gd name="connsiteY132" fmla="*/ 312267 h 1705557"/>
              <a:gd name="connsiteX133" fmla="*/ 5509657 w 10232859"/>
              <a:gd name="connsiteY133" fmla="*/ 311450 h 1705557"/>
              <a:gd name="connsiteX134" fmla="*/ 5521245 w 10232859"/>
              <a:gd name="connsiteY134" fmla="*/ 310202 h 1705557"/>
              <a:gd name="connsiteX135" fmla="*/ 5542415 w 10232859"/>
              <a:gd name="connsiteY135" fmla="*/ 310009 h 1705557"/>
              <a:gd name="connsiteX136" fmla="*/ 5596538 w 10232859"/>
              <a:gd name="connsiteY136" fmla="*/ 297667 h 1705557"/>
              <a:gd name="connsiteX137" fmla="*/ 5632514 w 10232859"/>
              <a:gd name="connsiteY137" fmla="*/ 308476 h 1705557"/>
              <a:gd name="connsiteX138" fmla="*/ 5640005 w 10232859"/>
              <a:gd name="connsiteY138" fmla="*/ 310131 h 1705557"/>
              <a:gd name="connsiteX139" fmla="*/ 5640259 w 10232859"/>
              <a:gd name="connsiteY139" fmla="*/ 309949 h 1705557"/>
              <a:gd name="connsiteX140" fmla="*/ 5648365 w 10232859"/>
              <a:gd name="connsiteY140" fmla="*/ 311268 h 1705557"/>
              <a:gd name="connsiteX141" fmla="*/ 5653662 w 10232859"/>
              <a:gd name="connsiteY141" fmla="*/ 313149 h 1705557"/>
              <a:gd name="connsiteX142" fmla="*/ 5668196 w 10232859"/>
              <a:gd name="connsiteY142" fmla="*/ 316360 h 1705557"/>
              <a:gd name="connsiteX143" fmla="*/ 5673886 w 10232859"/>
              <a:gd name="connsiteY143" fmla="*/ 316040 h 1705557"/>
              <a:gd name="connsiteX144" fmla="*/ 5677139 w 10232859"/>
              <a:gd name="connsiteY144" fmla="*/ 313859 h 1705557"/>
              <a:gd name="connsiteX145" fmla="*/ 5708983 w 10232859"/>
              <a:gd name="connsiteY145" fmla="*/ 313188 h 1705557"/>
              <a:gd name="connsiteX146" fmla="*/ 5773909 w 10232859"/>
              <a:gd name="connsiteY146" fmla="*/ 318575 h 1705557"/>
              <a:gd name="connsiteX147" fmla="*/ 5809500 w 10232859"/>
              <a:gd name="connsiteY147" fmla="*/ 324964 h 1705557"/>
              <a:gd name="connsiteX148" fmla="*/ 5908729 w 10232859"/>
              <a:gd name="connsiteY148" fmla="*/ 338849 h 1705557"/>
              <a:gd name="connsiteX149" fmla="*/ 6009654 w 10232859"/>
              <a:gd name="connsiteY149" fmla="*/ 350040 h 1705557"/>
              <a:gd name="connsiteX150" fmla="*/ 6067487 w 10232859"/>
              <a:gd name="connsiteY150" fmla="*/ 340226 h 1705557"/>
              <a:gd name="connsiteX151" fmla="*/ 6073281 w 10232859"/>
              <a:gd name="connsiteY151" fmla="*/ 340830 h 1705557"/>
              <a:gd name="connsiteX152" fmla="*/ 6086225 w 10232859"/>
              <a:gd name="connsiteY152" fmla="*/ 346135 h 1705557"/>
              <a:gd name="connsiteX153" fmla="*/ 6105063 w 10232859"/>
              <a:gd name="connsiteY153" fmla="*/ 353854 h 1705557"/>
              <a:gd name="connsiteX154" fmla="*/ 6135796 w 10232859"/>
              <a:gd name="connsiteY154" fmla="*/ 369657 h 1705557"/>
              <a:gd name="connsiteX155" fmla="*/ 6195166 w 10232859"/>
              <a:gd name="connsiteY155" fmla="*/ 366704 h 1705557"/>
              <a:gd name="connsiteX156" fmla="*/ 6216259 w 10232859"/>
              <a:gd name="connsiteY156" fmla="*/ 369879 h 1705557"/>
              <a:gd name="connsiteX157" fmla="*/ 6228331 w 10232859"/>
              <a:gd name="connsiteY157" fmla="*/ 370548 h 1705557"/>
              <a:gd name="connsiteX158" fmla="*/ 6229602 w 10232859"/>
              <a:gd name="connsiteY158" fmla="*/ 369928 h 1705557"/>
              <a:gd name="connsiteX159" fmla="*/ 6258988 w 10232859"/>
              <a:gd name="connsiteY159" fmla="*/ 385174 h 1705557"/>
              <a:gd name="connsiteX160" fmla="*/ 6264106 w 10232859"/>
              <a:gd name="connsiteY160" fmla="*/ 385655 h 1705557"/>
              <a:gd name="connsiteX161" fmla="*/ 6281703 w 10232859"/>
              <a:gd name="connsiteY161" fmla="*/ 397568 h 1705557"/>
              <a:gd name="connsiteX162" fmla="*/ 6291622 w 10232859"/>
              <a:gd name="connsiteY162" fmla="*/ 402669 h 1705557"/>
              <a:gd name="connsiteX163" fmla="*/ 6292712 w 10232859"/>
              <a:gd name="connsiteY163" fmla="*/ 406285 h 1705557"/>
              <a:gd name="connsiteX164" fmla="*/ 6308227 w 10232859"/>
              <a:gd name="connsiteY164" fmla="*/ 412710 h 1705557"/>
              <a:gd name="connsiteX165" fmla="*/ 6328981 w 10232859"/>
              <a:gd name="connsiteY165" fmla="*/ 416009 h 1705557"/>
              <a:gd name="connsiteX166" fmla="*/ 6368693 w 10232859"/>
              <a:gd name="connsiteY166" fmla="*/ 424359 h 1705557"/>
              <a:gd name="connsiteX167" fmla="*/ 6414811 w 10232859"/>
              <a:gd name="connsiteY167" fmla="*/ 458714 h 1705557"/>
              <a:gd name="connsiteX168" fmla="*/ 6467879 w 10232859"/>
              <a:gd name="connsiteY168" fmla="*/ 474762 h 1705557"/>
              <a:gd name="connsiteX169" fmla="*/ 6564351 w 10232859"/>
              <a:gd name="connsiteY169" fmla="*/ 544032 h 1705557"/>
              <a:gd name="connsiteX170" fmla="*/ 6711178 w 10232859"/>
              <a:gd name="connsiteY170" fmla="*/ 580124 h 1705557"/>
              <a:gd name="connsiteX171" fmla="*/ 6764036 w 10232859"/>
              <a:gd name="connsiteY171" fmla="*/ 595457 h 1705557"/>
              <a:gd name="connsiteX172" fmla="*/ 6858983 w 10232859"/>
              <a:gd name="connsiteY172" fmla="*/ 630237 h 1705557"/>
              <a:gd name="connsiteX173" fmla="*/ 6910661 w 10232859"/>
              <a:gd name="connsiteY173" fmla="*/ 641134 h 1705557"/>
              <a:gd name="connsiteX174" fmla="*/ 6944111 w 10232859"/>
              <a:gd name="connsiteY174" fmla="*/ 666016 h 1705557"/>
              <a:gd name="connsiteX175" fmla="*/ 6965771 w 10232859"/>
              <a:gd name="connsiteY175" fmla="*/ 666445 h 1705557"/>
              <a:gd name="connsiteX176" fmla="*/ 6969639 w 10232859"/>
              <a:gd name="connsiteY176" fmla="*/ 666351 h 1705557"/>
              <a:gd name="connsiteX177" fmla="*/ 6982242 w 10232859"/>
              <a:gd name="connsiteY177" fmla="*/ 669626 h 1705557"/>
              <a:gd name="connsiteX178" fmla="*/ 6989387 w 10232859"/>
              <a:gd name="connsiteY178" fmla="*/ 665988 h 1705557"/>
              <a:gd name="connsiteX179" fmla="*/ 7010930 w 10232859"/>
              <a:gd name="connsiteY179" fmla="*/ 667648 h 1705557"/>
              <a:gd name="connsiteX180" fmla="*/ 7033125 w 10232859"/>
              <a:gd name="connsiteY180" fmla="*/ 674950 h 1705557"/>
              <a:gd name="connsiteX181" fmla="*/ 7134461 w 10232859"/>
              <a:gd name="connsiteY181" fmla="*/ 714706 h 1705557"/>
              <a:gd name="connsiteX182" fmla="*/ 7197450 w 10232859"/>
              <a:gd name="connsiteY182" fmla="*/ 735608 h 1705557"/>
              <a:gd name="connsiteX183" fmla="*/ 7225084 w 10232859"/>
              <a:gd name="connsiteY183" fmla="*/ 739019 h 1705557"/>
              <a:gd name="connsiteX184" fmla="*/ 7261183 w 10232859"/>
              <a:gd name="connsiteY184" fmla="*/ 746827 h 1705557"/>
              <a:gd name="connsiteX185" fmla="*/ 7327760 w 10232859"/>
              <a:gd name="connsiteY185" fmla="*/ 757100 h 1705557"/>
              <a:gd name="connsiteX186" fmla="*/ 7412222 w 10232859"/>
              <a:gd name="connsiteY186" fmla="*/ 777001 h 1705557"/>
              <a:gd name="connsiteX187" fmla="*/ 7457904 w 10232859"/>
              <a:gd name="connsiteY187" fmla="*/ 810835 h 1705557"/>
              <a:gd name="connsiteX188" fmla="*/ 7465795 w 10232859"/>
              <a:gd name="connsiteY188" fmla="*/ 809112 h 1705557"/>
              <a:gd name="connsiteX189" fmla="*/ 7505046 w 10232859"/>
              <a:gd name="connsiteY189" fmla="*/ 823031 h 1705557"/>
              <a:gd name="connsiteX190" fmla="*/ 7623220 w 10232859"/>
              <a:gd name="connsiteY190" fmla="*/ 895034 h 1705557"/>
              <a:gd name="connsiteX191" fmla="*/ 7700458 w 10232859"/>
              <a:gd name="connsiteY191" fmla="*/ 921593 h 1705557"/>
              <a:gd name="connsiteX192" fmla="*/ 7730988 w 10232859"/>
              <a:gd name="connsiteY192" fmla="*/ 927270 h 1705557"/>
              <a:gd name="connsiteX193" fmla="*/ 7781942 w 10232859"/>
              <a:gd name="connsiteY193" fmla="*/ 937017 h 1705557"/>
              <a:gd name="connsiteX194" fmla="*/ 7827704 w 10232859"/>
              <a:gd name="connsiteY194" fmla="*/ 935072 h 1705557"/>
              <a:gd name="connsiteX195" fmla="*/ 7867270 w 10232859"/>
              <a:gd name="connsiteY195" fmla="*/ 946880 h 1705557"/>
              <a:gd name="connsiteX196" fmla="*/ 7866538 w 10232859"/>
              <a:gd name="connsiteY196" fmla="*/ 961559 h 1705557"/>
              <a:gd name="connsiteX197" fmla="*/ 7912084 w 10232859"/>
              <a:gd name="connsiteY197" fmla="*/ 970314 h 1705557"/>
              <a:gd name="connsiteX198" fmla="*/ 7982264 w 10232859"/>
              <a:gd name="connsiteY198" fmla="*/ 982287 h 1705557"/>
              <a:gd name="connsiteX199" fmla="*/ 7991272 w 10232859"/>
              <a:gd name="connsiteY199" fmla="*/ 987618 h 1705557"/>
              <a:gd name="connsiteX200" fmla="*/ 8006496 w 10232859"/>
              <a:gd name="connsiteY200" fmla="*/ 979353 h 1705557"/>
              <a:gd name="connsiteX201" fmla="*/ 8034497 w 10232859"/>
              <a:gd name="connsiteY201" fmla="*/ 978568 h 1705557"/>
              <a:gd name="connsiteX202" fmla="*/ 8150881 w 10232859"/>
              <a:gd name="connsiteY202" fmla="*/ 996925 h 1705557"/>
              <a:gd name="connsiteX203" fmla="*/ 8172106 w 10232859"/>
              <a:gd name="connsiteY203" fmla="*/ 997026 h 1705557"/>
              <a:gd name="connsiteX204" fmla="*/ 8196076 w 10232859"/>
              <a:gd name="connsiteY204" fmla="*/ 1006592 h 1705557"/>
              <a:gd name="connsiteX205" fmla="*/ 8247463 w 10232859"/>
              <a:gd name="connsiteY205" fmla="*/ 1022846 h 1705557"/>
              <a:gd name="connsiteX206" fmla="*/ 8279272 w 10232859"/>
              <a:gd name="connsiteY206" fmla="*/ 1039435 h 1705557"/>
              <a:gd name="connsiteX207" fmla="*/ 8289611 w 10232859"/>
              <a:gd name="connsiteY207" fmla="*/ 1035144 h 1705557"/>
              <a:gd name="connsiteX208" fmla="*/ 8311483 w 10232859"/>
              <a:gd name="connsiteY208" fmla="*/ 1035913 h 1705557"/>
              <a:gd name="connsiteX209" fmla="*/ 8399489 w 10232859"/>
              <a:gd name="connsiteY209" fmla="*/ 1055076 h 1705557"/>
              <a:gd name="connsiteX210" fmla="*/ 8415973 w 10232859"/>
              <a:gd name="connsiteY210" fmla="*/ 1056174 h 1705557"/>
              <a:gd name="connsiteX211" fmla="*/ 8433326 w 10232859"/>
              <a:gd name="connsiteY211" fmla="*/ 1064395 h 1705557"/>
              <a:gd name="connsiteX212" fmla="*/ 8502328 w 10232859"/>
              <a:gd name="connsiteY212" fmla="*/ 1098012 h 1705557"/>
              <a:gd name="connsiteX213" fmla="*/ 8534346 w 10232859"/>
              <a:gd name="connsiteY213" fmla="*/ 1113494 h 1705557"/>
              <a:gd name="connsiteX214" fmla="*/ 8534980 w 10232859"/>
              <a:gd name="connsiteY214" fmla="*/ 1117375 h 1705557"/>
              <a:gd name="connsiteX215" fmla="*/ 8544104 w 10232859"/>
              <a:gd name="connsiteY215" fmla="*/ 1114920 h 1705557"/>
              <a:gd name="connsiteX216" fmla="*/ 8567742 w 10232859"/>
              <a:gd name="connsiteY216" fmla="*/ 1124104 h 1705557"/>
              <a:gd name="connsiteX217" fmla="*/ 8633779 w 10232859"/>
              <a:gd name="connsiteY217" fmla="*/ 1145740 h 1705557"/>
              <a:gd name="connsiteX218" fmla="*/ 8676965 w 10232859"/>
              <a:gd name="connsiteY218" fmla="*/ 1163463 h 1705557"/>
              <a:gd name="connsiteX219" fmla="*/ 8698944 w 10232859"/>
              <a:gd name="connsiteY219" fmla="*/ 1163453 h 1705557"/>
              <a:gd name="connsiteX220" fmla="*/ 8711456 w 10232859"/>
              <a:gd name="connsiteY220" fmla="*/ 1175731 h 1705557"/>
              <a:gd name="connsiteX221" fmla="*/ 8732793 w 10232859"/>
              <a:gd name="connsiteY221" fmla="*/ 1179486 h 1705557"/>
              <a:gd name="connsiteX222" fmla="*/ 8751897 w 10232859"/>
              <a:gd name="connsiteY222" fmla="*/ 1197400 h 1705557"/>
              <a:gd name="connsiteX223" fmla="*/ 8793564 w 10232859"/>
              <a:gd name="connsiteY223" fmla="*/ 1179086 h 1705557"/>
              <a:gd name="connsiteX224" fmla="*/ 8834270 w 10232859"/>
              <a:gd name="connsiteY224" fmla="*/ 1213138 h 1705557"/>
              <a:gd name="connsiteX225" fmla="*/ 8853872 w 10232859"/>
              <a:gd name="connsiteY225" fmla="*/ 1221228 h 1705557"/>
              <a:gd name="connsiteX226" fmla="*/ 8861901 w 10232859"/>
              <a:gd name="connsiteY226" fmla="*/ 1217889 h 1705557"/>
              <a:gd name="connsiteX227" fmla="*/ 8874168 w 10232859"/>
              <a:gd name="connsiteY227" fmla="*/ 1220481 h 1705557"/>
              <a:gd name="connsiteX228" fmla="*/ 8871123 w 10232859"/>
              <a:gd name="connsiteY228" fmla="*/ 1227674 h 1705557"/>
              <a:gd name="connsiteX229" fmla="*/ 8903537 w 10232859"/>
              <a:gd name="connsiteY229" fmla="*/ 1237102 h 1705557"/>
              <a:gd name="connsiteX230" fmla="*/ 8933767 w 10232859"/>
              <a:gd name="connsiteY230" fmla="*/ 1269882 h 1705557"/>
              <a:gd name="connsiteX231" fmla="*/ 8985765 w 10232859"/>
              <a:gd name="connsiteY231" fmla="*/ 1294178 h 1705557"/>
              <a:gd name="connsiteX232" fmla="*/ 9071444 w 10232859"/>
              <a:gd name="connsiteY232" fmla="*/ 1323819 h 1705557"/>
              <a:gd name="connsiteX233" fmla="*/ 9096711 w 10232859"/>
              <a:gd name="connsiteY233" fmla="*/ 1334291 h 1705557"/>
              <a:gd name="connsiteX234" fmla="*/ 9338853 w 10232859"/>
              <a:gd name="connsiteY234" fmla="*/ 1454560 h 1705557"/>
              <a:gd name="connsiteX235" fmla="*/ 9520814 w 10232859"/>
              <a:gd name="connsiteY235" fmla="*/ 1456341 h 1705557"/>
              <a:gd name="connsiteX236" fmla="*/ 9702271 w 10232859"/>
              <a:gd name="connsiteY236" fmla="*/ 1495067 h 1705557"/>
              <a:gd name="connsiteX237" fmla="*/ 9744273 w 10232859"/>
              <a:gd name="connsiteY237" fmla="*/ 1530026 h 1705557"/>
              <a:gd name="connsiteX238" fmla="*/ 9771903 w 10232859"/>
              <a:gd name="connsiteY238" fmla="*/ 1536548 h 1705557"/>
              <a:gd name="connsiteX239" fmla="*/ 9818565 w 10232859"/>
              <a:gd name="connsiteY239" fmla="*/ 1545059 h 1705557"/>
              <a:gd name="connsiteX240" fmla="*/ 9882202 w 10232859"/>
              <a:gd name="connsiteY240" fmla="*/ 1572402 h 1705557"/>
              <a:gd name="connsiteX241" fmla="*/ 10022025 w 10232859"/>
              <a:gd name="connsiteY241" fmla="*/ 1606210 h 1705557"/>
              <a:gd name="connsiteX242" fmla="*/ 10220406 w 10232859"/>
              <a:gd name="connsiteY242" fmla="*/ 1683519 h 1705557"/>
              <a:gd name="connsiteX243" fmla="*/ 10232859 w 10232859"/>
              <a:gd name="connsiteY243" fmla="*/ 1705557 h 1705557"/>
              <a:gd name="connsiteX244" fmla="*/ 0 w 10232859"/>
              <a:gd name="connsiteY244" fmla="*/ 1705557 h 1705557"/>
              <a:gd name="connsiteX245" fmla="*/ 0 w 10232859"/>
              <a:gd name="connsiteY245" fmla="*/ 28342 h 1705557"/>
              <a:gd name="connsiteX246" fmla="*/ 8097 w 10232859"/>
              <a:gd name="connsiteY246" fmla="*/ 30869 h 1705557"/>
              <a:gd name="connsiteX247" fmla="*/ 77128 w 10232859"/>
              <a:gd name="connsiteY247" fmla="*/ 13381 h 1705557"/>
              <a:gd name="connsiteX248" fmla="*/ 188338 w 10232859"/>
              <a:gd name="connsiteY248" fmla="*/ 11593 h 1705557"/>
              <a:gd name="connsiteX249" fmla="*/ 298809 w 10232859"/>
              <a:gd name="connsiteY249" fmla="*/ 12712 h 1705557"/>
              <a:gd name="connsiteX250" fmla="*/ 338985 w 10232859"/>
              <a:gd name="connsiteY250" fmla="*/ 14520 h 1705557"/>
              <a:gd name="connsiteX251" fmla="*/ 409815 w 10232859"/>
              <a:gd name="connsiteY251" fmla="*/ 11559 h 1705557"/>
              <a:gd name="connsiteX252" fmla="*/ 424169 w 10232859"/>
              <a:gd name="connsiteY252" fmla="*/ 880 h 1705557"/>
              <a:gd name="connsiteX0" fmla="*/ 424169 w 10232859"/>
              <a:gd name="connsiteY0" fmla="*/ 880 h 1705557"/>
              <a:gd name="connsiteX1" fmla="*/ 456316 w 10232859"/>
              <a:gd name="connsiteY1" fmla="*/ 10591 h 1705557"/>
              <a:gd name="connsiteX2" fmla="*/ 463611 w 10232859"/>
              <a:gd name="connsiteY2" fmla="*/ 24955 h 1705557"/>
              <a:gd name="connsiteX3" fmla="*/ 506289 w 10232859"/>
              <a:gd name="connsiteY3" fmla="*/ 28181 h 1705557"/>
              <a:gd name="connsiteX4" fmla="*/ 547180 w 10232859"/>
              <a:gd name="connsiteY4" fmla="*/ 16811 h 1705557"/>
              <a:gd name="connsiteX5" fmla="*/ 599180 w 10232859"/>
              <a:gd name="connsiteY5" fmla="*/ 15679 h 1705557"/>
              <a:gd name="connsiteX6" fmla="*/ 630247 w 10232859"/>
              <a:gd name="connsiteY6" fmla="*/ 14846 h 1705557"/>
              <a:gd name="connsiteX7" fmla="*/ 715463 w 10232859"/>
              <a:gd name="connsiteY7" fmla="*/ 24543 h 1705557"/>
              <a:gd name="connsiteX8" fmla="*/ 862866 w 10232859"/>
              <a:gd name="connsiteY8" fmla="*/ 69747 h 1705557"/>
              <a:gd name="connsiteX9" fmla="*/ 906400 w 10232859"/>
              <a:gd name="connsiteY9" fmla="*/ 75084 h 1705557"/>
              <a:gd name="connsiteX10" fmla="*/ 912698 w 10232859"/>
              <a:gd name="connsiteY10" fmla="*/ 71780 h 1705557"/>
              <a:gd name="connsiteX11" fmla="*/ 972936 w 10232859"/>
              <a:gd name="connsiteY11" fmla="*/ 95063 h 1705557"/>
              <a:gd name="connsiteX12" fmla="*/ 1061158 w 10232859"/>
              <a:gd name="connsiteY12" fmla="*/ 96816 h 1705557"/>
              <a:gd name="connsiteX13" fmla="*/ 1127764 w 10232859"/>
              <a:gd name="connsiteY13" fmla="*/ 92957 h 1705557"/>
              <a:gd name="connsiteX14" fmla="*/ 1165092 w 10232859"/>
              <a:gd name="connsiteY14" fmla="*/ 93031 h 1705557"/>
              <a:gd name="connsiteX15" fmla="*/ 1192274 w 10232859"/>
              <a:gd name="connsiteY15" fmla="*/ 90602 h 1705557"/>
              <a:gd name="connsiteX16" fmla="*/ 1261359 w 10232859"/>
              <a:gd name="connsiteY16" fmla="*/ 97777 h 1705557"/>
              <a:gd name="connsiteX17" fmla="*/ 1375826 w 10232859"/>
              <a:gd name="connsiteY17" fmla="*/ 115254 h 1705557"/>
              <a:gd name="connsiteX18" fmla="*/ 1400134 w 10232859"/>
              <a:gd name="connsiteY18" fmla="*/ 117722 h 1705557"/>
              <a:gd name="connsiteX19" fmla="*/ 1420782 w 10232859"/>
              <a:gd name="connsiteY19" fmla="*/ 114861 h 1705557"/>
              <a:gd name="connsiteX20" fmla="*/ 1425360 w 10232859"/>
              <a:gd name="connsiteY20" fmla="*/ 109857 h 1705557"/>
              <a:gd name="connsiteX21" fmla="*/ 1438688 w 10232859"/>
              <a:gd name="connsiteY21" fmla="*/ 110414 h 1705557"/>
              <a:gd name="connsiteX22" fmla="*/ 1442183 w 10232859"/>
              <a:gd name="connsiteY22" fmla="*/ 109522 h 1705557"/>
              <a:gd name="connsiteX23" fmla="*/ 1462271 w 10232859"/>
              <a:gd name="connsiteY23" fmla="*/ 105447 h 1705557"/>
              <a:gd name="connsiteX24" fmla="*/ 1506437 w 10232859"/>
              <a:gd name="connsiteY24" fmla="*/ 122598 h 1705557"/>
              <a:gd name="connsiteX25" fmla="*/ 1559721 w 10232859"/>
              <a:gd name="connsiteY25" fmla="*/ 122432 h 1705557"/>
              <a:gd name="connsiteX26" fmla="*/ 1763086 w 10232859"/>
              <a:gd name="connsiteY26" fmla="*/ 154945 h 1705557"/>
              <a:gd name="connsiteX27" fmla="*/ 1909571 w 10232859"/>
              <a:gd name="connsiteY27" fmla="*/ 165085 h 1705557"/>
              <a:gd name="connsiteX28" fmla="*/ 2002612 w 10232859"/>
              <a:gd name="connsiteY28" fmla="*/ 191856 h 1705557"/>
              <a:gd name="connsiteX29" fmla="*/ 2155278 w 10232859"/>
              <a:gd name="connsiteY29" fmla="*/ 204338 h 1705557"/>
              <a:gd name="connsiteX30" fmla="*/ 2166398 w 10232859"/>
              <a:gd name="connsiteY30" fmla="*/ 213479 h 1705557"/>
              <a:gd name="connsiteX31" fmla="*/ 2180455 w 10232859"/>
              <a:gd name="connsiteY31" fmla="*/ 219408 h 1705557"/>
              <a:gd name="connsiteX32" fmla="*/ 2182638 w 10232859"/>
              <a:gd name="connsiteY32" fmla="*/ 218827 h 1705557"/>
              <a:gd name="connsiteX33" fmla="*/ 2200348 w 10232859"/>
              <a:gd name="connsiteY33" fmla="*/ 221830 h 1705557"/>
              <a:gd name="connsiteX34" fmla="*/ 2203307 w 10232859"/>
              <a:gd name="connsiteY34" fmla="*/ 225104 h 1705557"/>
              <a:gd name="connsiteX35" fmla="*/ 2215170 w 10232859"/>
              <a:gd name="connsiteY35" fmla="*/ 227986 h 1705557"/>
              <a:gd name="connsiteX36" fmla="*/ 2237765 w 10232859"/>
              <a:gd name="connsiteY36" fmla="*/ 235871 h 1705557"/>
              <a:gd name="connsiteX37" fmla="*/ 2242719 w 10232859"/>
              <a:gd name="connsiteY37" fmla="*/ 235274 h 1705557"/>
              <a:gd name="connsiteX38" fmla="*/ 2277928 w 10232859"/>
              <a:gd name="connsiteY38" fmla="*/ 243941 h 1705557"/>
              <a:gd name="connsiteX39" fmla="*/ 2278759 w 10232859"/>
              <a:gd name="connsiteY39" fmla="*/ 243077 h 1705557"/>
              <a:gd name="connsiteX40" fmla="*/ 2290187 w 10232859"/>
              <a:gd name="connsiteY40" fmla="*/ 241223 h 1705557"/>
              <a:gd name="connsiteX41" fmla="*/ 2311246 w 10232859"/>
              <a:gd name="connsiteY41" fmla="*/ 239922 h 1705557"/>
              <a:gd name="connsiteX42" fmla="*/ 2364066 w 10232859"/>
              <a:gd name="connsiteY42" fmla="*/ 224751 h 1705557"/>
              <a:gd name="connsiteX43" fmla="*/ 2400814 w 10232859"/>
              <a:gd name="connsiteY43" fmla="*/ 233679 h 1705557"/>
              <a:gd name="connsiteX44" fmla="*/ 2408414 w 10232859"/>
              <a:gd name="connsiteY44" fmla="*/ 234943 h 1705557"/>
              <a:gd name="connsiteX45" fmla="*/ 2408650 w 10232859"/>
              <a:gd name="connsiteY45" fmla="*/ 234748 h 1705557"/>
              <a:gd name="connsiteX46" fmla="*/ 2416835 w 10232859"/>
              <a:gd name="connsiteY46" fmla="*/ 235642 h 1705557"/>
              <a:gd name="connsiteX47" fmla="*/ 2422271 w 10232859"/>
              <a:gd name="connsiteY47" fmla="*/ 237247 h 1705557"/>
              <a:gd name="connsiteX48" fmla="*/ 2490341 w 10232859"/>
              <a:gd name="connsiteY48" fmla="*/ 217588 h 1705557"/>
              <a:gd name="connsiteX49" fmla="*/ 2588929 w 10232859"/>
              <a:gd name="connsiteY49" fmla="*/ 207494 h 1705557"/>
              <a:gd name="connsiteX50" fmla="*/ 2687426 w 10232859"/>
              <a:gd name="connsiteY50" fmla="*/ 200362 h 1705557"/>
              <a:gd name="connsiteX51" fmla="*/ 2723517 w 10232859"/>
              <a:gd name="connsiteY51" fmla="*/ 199166 h 1705557"/>
              <a:gd name="connsiteX52" fmla="*/ 2785956 w 10232859"/>
              <a:gd name="connsiteY52" fmla="*/ 190918 h 1705557"/>
              <a:gd name="connsiteX53" fmla="*/ 2813378 w 10232859"/>
              <a:gd name="connsiteY53" fmla="*/ 183347 h 1705557"/>
              <a:gd name="connsiteX54" fmla="*/ 2814782 w 10232859"/>
              <a:gd name="connsiteY54" fmla="*/ 183667 h 1705557"/>
              <a:gd name="connsiteX55" fmla="*/ 2816580 w 10232859"/>
              <a:gd name="connsiteY55" fmla="*/ 180880 h 1705557"/>
              <a:gd name="connsiteX56" fmla="*/ 2821623 w 10232859"/>
              <a:gd name="connsiteY56" fmla="*/ 179389 h 1705557"/>
              <a:gd name="connsiteX57" fmla="*/ 2836688 w 10232859"/>
              <a:gd name="connsiteY57" fmla="*/ 179485 h 1705557"/>
              <a:gd name="connsiteX58" fmla="*/ 2842564 w 10232859"/>
              <a:gd name="connsiteY58" fmla="*/ 180209 h 1705557"/>
              <a:gd name="connsiteX59" fmla="*/ 2850712 w 10232859"/>
              <a:gd name="connsiteY59" fmla="*/ 179804 h 1705557"/>
              <a:gd name="connsiteX60" fmla="*/ 2850846 w 10232859"/>
              <a:gd name="connsiteY60" fmla="*/ 179576 h 1705557"/>
              <a:gd name="connsiteX61" fmla="*/ 2858611 w 10232859"/>
              <a:gd name="connsiteY61" fmla="*/ 179626 h 1705557"/>
              <a:gd name="connsiteX62" fmla="*/ 2897454 w 10232859"/>
              <a:gd name="connsiteY62" fmla="*/ 182628 h 1705557"/>
              <a:gd name="connsiteX63" fmla="*/ 2940369 w 10232859"/>
              <a:gd name="connsiteY63" fmla="*/ 159458 h 1705557"/>
              <a:gd name="connsiteX64" fmla="*/ 2959670 w 10232859"/>
              <a:gd name="connsiteY64" fmla="*/ 154881 h 1705557"/>
              <a:gd name="connsiteX65" fmla="*/ 2969615 w 10232859"/>
              <a:gd name="connsiteY65" fmla="*/ 151269 h 1705557"/>
              <a:gd name="connsiteX66" fmla="*/ 2970000 w 10232859"/>
              <a:gd name="connsiteY66" fmla="*/ 150290 h 1705557"/>
              <a:gd name="connsiteX67" fmla="*/ 3007272 w 10232859"/>
              <a:gd name="connsiteY67" fmla="*/ 153280 h 1705557"/>
              <a:gd name="connsiteX68" fmla="*/ 3011677 w 10232859"/>
              <a:gd name="connsiteY68" fmla="*/ 151918 h 1705557"/>
              <a:gd name="connsiteX69" fmla="*/ 3036668 w 10232859"/>
              <a:gd name="connsiteY69" fmla="*/ 156118 h 1705557"/>
              <a:gd name="connsiteX70" fmla="*/ 3049208 w 10232859"/>
              <a:gd name="connsiteY70" fmla="*/ 157087 h 1705557"/>
              <a:gd name="connsiteX71" fmla="*/ 3053517 w 10232859"/>
              <a:gd name="connsiteY71" fmla="*/ 159836 h 1705557"/>
              <a:gd name="connsiteX72" fmla="*/ 3071637 w 10232859"/>
              <a:gd name="connsiteY72" fmla="*/ 160010 h 1705557"/>
              <a:gd name="connsiteX73" fmla="*/ 3110077 w 10232859"/>
              <a:gd name="connsiteY73" fmla="*/ 155716 h 1705557"/>
              <a:gd name="connsiteX74" fmla="*/ 3173743 w 10232859"/>
              <a:gd name="connsiteY74" fmla="*/ 166095 h 1705557"/>
              <a:gd name="connsiteX75" fmla="*/ 3254203 w 10232859"/>
              <a:gd name="connsiteY75" fmla="*/ 158270 h 1705557"/>
              <a:gd name="connsiteX76" fmla="*/ 3380350 w 10232859"/>
              <a:gd name="connsiteY76" fmla="*/ 157665 h 1705557"/>
              <a:gd name="connsiteX77" fmla="*/ 3476147 w 10232859"/>
              <a:gd name="connsiteY77" fmla="*/ 177439 h 1705557"/>
              <a:gd name="connsiteX78" fmla="*/ 3581876 w 10232859"/>
              <a:gd name="connsiteY78" fmla="*/ 156962 h 1705557"/>
              <a:gd name="connsiteX79" fmla="*/ 3704761 w 10232859"/>
              <a:gd name="connsiteY79" fmla="*/ 157006 h 1705557"/>
              <a:gd name="connsiteX80" fmla="*/ 3755040 w 10232859"/>
              <a:gd name="connsiteY80" fmla="*/ 148492 h 1705557"/>
              <a:gd name="connsiteX81" fmla="*/ 3804689 w 10232859"/>
              <a:gd name="connsiteY81" fmla="*/ 158407 h 1705557"/>
              <a:gd name="connsiteX82" fmla="*/ 3821793 w 10232859"/>
              <a:gd name="connsiteY82" fmla="*/ 151257 h 1705557"/>
              <a:gd name="connsiteX83" fmla="*/ 3824682 w 10232859"/>
              <a:gd name="connsiteY83" fmla="*/ 149833 h 1705557"/>
              <a:gd name="connsiteX84" fmla="*/ 3837536 w 10232859"/>
              <a:gd name="connsiteY84" fmla="*/ 148292 h 1705557"/>
              <a:gd name="connsiteX85" fmla="*/ 3839550 w 10232859"/>
              <a:gd name="connsiteY85" fmla="*/ 142661 h 1705557"/>
              <a:gd name="connsiteX86" fmla="*/ 3857743 w 10232859"/>
              <a:gd name="connsiteY86" fmla="*/ 136618 h 1705557"/>
              <a:gd name="connsiteX87" fmla="*/ 3881852 w 10232859"/>
              <a:gd name="connsiteY87" fmla="*/ 135231 h 1705557"/>
              <a:gd name="connsiteX88" fmla="*/ 3998088 w 10232859"/>
              <a:gd name="connsiteY88" fmla="*/ 134446 h 1705557"/>
              <a:gd name="connsiteX89" fmla="*/ 4066682 w 10232859"/>
              <a:gd name="connsiteY89" fmla="*/ 130661 h 1705557"/>
              <a:gd name="connsiteX90" fmla="*/ 4091246 w 10232859"/>
              <a:gd name="connsiteY90" fmla="*/ 124017 h 1705557"/>
              <a:gd name="connsiteX91" fmla="*/ 4126556 w 10232859"/>
              <a:gd name="connsiteY91" fmla="*/ 118239 h 1705557"/>
              <a:gd name="connsiteX92" fmla="*/ 4187717 w 10232859"/>
              <a:gd name="connsiteY92" fmla="*/ 104010 h 1705557"/>
              <a:gd name="connsiteX93" fmla="*/ 4220826 w 10232859"/>
              <a:gd name="connsiteY93" fmla="*/ 102505 h 1705557"/>
              <a:gd name="connsiteX94" fmla="*/ 4239014 w 10232859"/>
              <a:gd name="connsiteY94" fmla="*/ 97354 h 1705557"/>
              <a:gd name="connsiteX95" fmla="*/ 4246653 w 10232859"/>
              <a:gd name="connsiteY95" fmla="*/ 97874 h 1705557"/>
              <a:gd name="connsiteX96" fmla="*/ 4271841 w 10232859"/>
              <a:gd name="connsiteY96" fmla="*/ 96702 h 1705557"/>
              <a:gd name="connsiteX97" fmla="*/ 4286277 w 10232859"/>
              <a:gd name="connsiteY97" fmla="*/ 96687 h 1705557"/>
              <a:gd name="connsiteX98" fmla="*/ 4292025 w 10232859"/>
              <a:gd name="connsiteY98" fmla="*/ 96921 h 1705557"/>
              <a:gd name="connsiteX99" fmla="*/ 4304713 w 10232859"/>
              <a:gd name="connsiteY99" fmla="*/ 102187 h 1705557"/>
              <a:gd name="connsiteX100" fmla="*/ 4321285 w 10232859"/>
              <a:gd name="connsiteY100" fmla="*/ 100074 h 1705557"/>
              <a:gd name="connsiteX101" fmla="*/ 4339561 w 10232859"/>
              <a:gd name="connsiteY101" fmla="*/ 105320 h 1705557"/>
              <a:gd name="connsiteX102" fmla="*/ 4343990 w 10232859"/>
              <a:gd name="connsiteY102" fmla="*/ 101090 h 1705557"/>
              <a:gd name="connsiteX103" fmla="*/ 4358885 w 10232859"/>
              <a:gd name="connsiteY103" fmla="*/ 96778 h 1705557"/>
              <a:gd name="connsiteX104" fmla="*/ 4371648 w 10232859"/>
              <a:gd name="connsiteY104" fmla="*/ 101826 h 1705557"/>
              <a:gd name="connsiteX105" fmla="*/ 4398380 w 10232859"/>
              <a:gd name="connsiteY105" fmla="*/ 104961 h 1705557"/>
              <a:gd name="connsiteX106" fmla="*/ 4405729 w 10232859"/>
              <a:gd name="connsiteY106" fmla="*/ 104191 h 1705557"/>
              <a:gd name="connsiteX107" fmla="*/ 4431408 w 10232859"/>
              <a:gd name="connsiteY107" fmla="*/ 110825 h 1705557"/>
              <a:gd name="connsiteX108" fmla="*/ 4472183 w 10232859"/>
              <a:gd name="connsiteY108" fmla="*/ 116430 h 1705557"/>
              <a:gd name="connsiteX109" fmla="*/ 4518828 w 10232859"/>
              <a:gd name="connsiteY109" fmla="*/ 119114 h 1705557"/>
              <a:gd name="connsiteX110" fmla="*/ 4532040 w 10232859"/>
              <a:gd name="connsiteY110" fmla="*/ 124307 h 1705557"/>
              <a:gd name="connsiteX111" fmla="*/ 4617778 w 10232859"/>
              <a:gd name="connsiteY111" fmla="*/ 136993 h 1705557"/>
              <a:gd name="connsiteX112" fmla="*/ 4641872 w 10232859"/>
              <a:gd name="connsiteY112" fmla="*/ 140721 h 1705557"/>
              <a:gd name="connsiteX113" fmla="*/ 4662766 w 10232859"/>
              <a:gd name="connsiteY113" fmla="*/ 138952 h 1705557"/>
              <a:gd name="connsiteX114" fmla="*/ 4667770 w 10232859"/>
              <a:gd name="connsiteY114" fmla="*/ 134208 h 1705557"/>
              <a:gd name="connsiteX115" fmla="*/ 4681052 w 10232859"/>
              <a:gd name="connsiteY115" fmla="*/ 135461 h 1705557"/>
              <a:gd name="connsiteX116" fmla="*/ 4684624 w 10232859"/>
              <a:gd name="connsiteY116" fmla="*/ 134755 h 1705557"/>
              <a:gd name="connsiteX117" fmla="*/ 4705061 w 10232859"/>
              <a:gd name="connsiteY117" fmla="*/ 131748 h 1705557"/>
              <a:gd name="connsiteX118" fmla="*/ 4747746 w 10232859"/>
              <a:gd name="connsiteY118" fmla="*/ 151131 h 1705557"/>
              <a:gd name="connsiteX119" fmla="*/ 4801045 w 10232859"/>
              <a:gd name="connsiteY119" fmla="*/ 153753 h 1705557"/>
              <a:gd name="connsiteX120" fmla="*/ 5001600 w 10232859"/>
              <a:gd name="connsiteY120" fmla="*/ 196753 h 1705557"/>
              <a:gd name="connsiteX121" fmla="*/ 5033465 w 10232859"/>
              <a:gd name="connsiteY121" fmla="*/ 182429 h 1705557"/>
              <a:gd name="connsiteX122" fmla="*/ 5115965 w 10232859"/>
              <a:gd name="connsiteY122" fmla="*/ 192583 h 1705557"/>
              <a:gd name="connsiteX123" fmla="*/ 5237936 w 10232859"/>
              <a:gd name="connsiteY123" fmla="*/ 246022 h 1705557"/>
              <a:gd name="connsiteX124" fmla="*/ 5290566 w 10232859"/>
              <a:gd name="connsiteY124" fmla="*/ 269809 h 1705557"/>
              <a:gd name="connsiteX125" fmla="*/ 5344878 w 10232859"/>
              <a:gd name="connsiteY125" fmla="*/ 282874 h 1705557"/>
              <a:gd name="connsiteX126" fmla="*/ 5413398 w 10232859"/>
              <a:gd name="connsiteY126" fmla="*/ 282749 h 1705557"/>
              <a:gd name="connsiteX127" fmla="*/ 5415629 w 10232859"/>
              <a:gd name="connsiteY127" fmla="*/ 282282 h 1705557"/>
              <a:gd name="connsiteX128" fmla="*/ 5433078 w 10232859"/>
              <a:gd name="connsiteY128" fmla="*/ 286198 h 1705557"/>
              <a:gd name="connsiteX129" fmla="*/ 5435759 w 10232859"/>
              <a:gd name="connsiteY129" fmla="*/ 289614 h 1705557"/>
              <a:gd name="connsiteX130" fmla="*/ 5447372 w 10232859"/>
              <a:gd name="connsiteY130" fmla="*/ 293101 h 1705557"/>
              <a:gd name="connsiteX131" fmla="*/ 5469289 w 10232859"/>
              <a:gd name="connsiteY131" fmla="*/ 302134 h 1705557"/>
              <a:gd name="connsiteX132" fmla="*/ 5508752 w 10232859"/>
              <a:gd name="connsiteY132" fmla="*/ 312267 h 1705557"/>
              <a:gd name="connsiteX133" fmla="*/ 5509657 w 10232859"/>
              <a:gd name="connsiteY133" fmla="*/ 311450 h 1705557"/>
              <a:gd name="connsiteX134" fmla="*/ 5521245 w 10232859"/>
              <a:gd name="connsiteY134" fmla="*/ 310202 h 1705557"/>
              <a:gd name="connsiteX135" fmla="*/ 5542415 w 10232859"/>
              <a:gd name="connsiteY135" fmla="*/ 310009 h 1705557"/>
              <a:gd name="connsiteX136" fmla="*/ 5596538 w 10232859"/>
              <a:gd name="connsiteY136" fmla="*/ 297667 h 1705557"/>
              <a:gd name="connsiteX137" fmla="*/ 5632514 w 10232859"/>
              <a:gd name="connsiteY137" fmla="*/ 308476 h 1705557"/>
              <a:gd name="connsiteX138" fmla="*/ 5640005 w 10232859"/>
              <a:gd name="connsiteY138" fmla="*/ 310131 h 1705557"/>
              <a:gd name="connsiteX139" fmla="*/ 5640259 w 10232859"/>
              <a:gd name="connsiteY139" fmla="*/ 309949 h 1705557"/>
              <a:gd name="connsiteX140" fmla="*/ 5648365 w 10232859"/>
              <a:gd name="connsiteY140" fmla="*/ 311268 h 1705557"/>
              <a:gd name="connsiteX141" fmla="*/ 5653662 w 10232859"/>
              <a:gd name="connsiteY141" fmla="*/ 313149 h 1705557"/>
              <a:gd name="connsiteX142" fmla="*/ 5668196 w 10232859"/>
              <a:gd name="connsiteY142" fmla="*/ 316360 h 1705557"/>
              <a:gd name="connsiteX143" fmla="*/ 5673886 w 10232859"/>
              <a:gd name="connsiteY143" fmla="*/ 316040 h 1705557"/>
              <a:gd name="connsiteX144" fmla="*/ 5677139 w 10232859"/>
              <a:gd name="connsiteY144" fmla="*/ 313859 h 1705557"/>
              <a:gd name="connsiteX145" fmla="*/ 5708983 w 10232859"/>
              <a:gd name="connsiteY145" fmla="*/ 313188 h 1705557"/>
              <a:gd name="connsiteX146" fmla="*/ 5773909 w 10232859"/>
              <a:gd name="connsiteY146" fmla="*/ 318575 h 1705557"/>
              <a:gd name="connsiteX147" fmla="*/ 5809500 w 10232859"/>
              <a:gd name="connsiteY147" fmla="*/ 324964 h 1705557"/>
              <a:gd name="connsiteX148" fmla="*/ 5908729 w 10232859"/>
              <a:gd name="connsiteY148" fmla="*/ 338849 h 1705557"/>
              <a:gd name="connsiteX149" fmla="*/ 6009654 w 10232859"/>
              <a:gd name="connsiteY149" fmla="*/ 350040 h 1705557"/>
              <a:gd name="connsiteX150" fmla="*/ 6067487 w 10232859"/>
              <a:gd name="connsiteY150" fmla="*/ 340226 h 1705557"/>
              <a:gd name="connsiteX151" fmla="*/ 6073281 w 10232859"/>
              <a:gd name="connsiteY151" fmla="*/ 340830 h 1705557"/>
              <a:gd name="connsiteX152" fmla="*/ 6086225 w 10232859"/>
              <a:gd name="connsiteY152" fmla="*/ 346135 h 1705557"/>
              <a:gd name="connsiteX153" fmla="*/ 6105063 w 10232859"/>
              <a:gd name="connsiteY153" fmla="*/ 353854 h 1705557"/>
              <a:gd name="connsiteX154" fmla="*/ 6135796 w 10232859"/>
              <a:gd name="connsiteY154" fmla="*/ 369657 h 1705557"/>
              <a:gd name="connsiteX155" fmla="*/ 6195166 w 10232859"/>
              <a:gd name="connsiteY155" fmla="*/ 366704 h 1705557"/>
              <a:gd name="connsiteX156" fmla="*/ 6216259 w 10232859"/>
              <a:gd name="connsiteY156" fmla="*/ 369879 h 1705557"/>
              <a:gd name="connsiteX157" fmla="*/ 6228331 w 10232859"/>
              <a:gd name="connsiteY157" fmla="*/ 370548 h 1705557"/>
              <a:gd name="connsiteX158" fmla="*/ 6229602 w 10232859"/>
              <a:gd name="connsiteY158" fmla="*/ 369928 h 1705557"/>
              <a:gd name="connsiteX159" fmla="*/ 6258988 w 10232859"/>
              <a:gd name="connsiteY159" fmla="*/ 385174 h 1705557"/>
              <a:gd name="connsiteX160" fmla="*/ 6264106 w 10232859"/>
              <a:gd name="connsiteY160" fmla="*/ 385655 h 1705557"/>
              <a:gd name="connsiteX161" fmla="*/ 6281703 w 10232859"/>
              <a:gd name="connsiteY161" fmla="*/ 397568 h 1705557"/>
              <a:gd name="connsiteX162" fmla="*/ 6291622 w 10232859"/>
              <a:gd name="connsiteY162" fmla="*/ 402669 h 1705557"/>
              <a:gd name="connsiteX163" fmla="*/ 6292712 w 10232859"/>
              <a:gd name="connsiteY163" fmla="*/ 406285 h 1705557"/>
              <a:gd name="connsiteX164" fmla="*/ 6308227 w 10232859"/>
              <a:gd name="connsiteY164" fmla="*/ 412710 h 1705557"/>
              <a:gd name="connsiteX165" fmla="*/ 6328981 w 10232859"/>
              <a:gd name="connsiteY165" fmla="*/ 416009 h 1705557"/>
              <a:gd name="connsiteX166" fmla="*/ 6368693 w 10232859"/>
              <a:gd name="connsiteY166" fmla="*/ 424359 h 1705557"/>
              <a:gd name="connsiteX167" fmla="*/ 6414811 w 10232859"/>
              <a:gd name="connsiteY167" fmla="*/ 458714 h 1705557"/>
              <a:gd name="connsiteX168" fmla="*/ 6467879 w 10232859"/>
              <a:gd name="connsiteY168" fmla="*/ 474762 h 1705557"/>
              <a:gd name="connsiteX169" fmla="*/ 6564351 w 10232859"/>
              <a:gd name="connsiteY169" fmla="*/ 544032 h 1705557"/>
              <a:gd name="connsiteX170" fmla="*/ 6711178 w 10232859"/>
              <a:gd name="connsiteY170" fmla="*/ 580124 h 1705557"/>
              <a:gd name="connsiteX171" fmla="*/ 6764036 w 10232859"/>
              <a:gd name="connsiteY171" fmla="*/ 595457 h 1705557"/>
              <a:gd name="connsiteX172" fmla="*/ 6858983 w 10232859"/>
              <a:gd name="connsiteY172" fmla="*/ 630237 h 1705557"/>
              <a:gd name="connsiteX173" fmla="*/ 6910661 w 10232859"/>
              <a:gd name="connsiteY173" fmla="*/ 641134 h 1705557"/>
              <a:gd name="connsiteX174" fmla="*/ 6944111 w 10232859"/>
              <a:gd name="connsiteY174" fmla="*/ 666016 h 1705557"/>
              <a:gd name="connsiteX175" fmla="*/ 6965771 w 10232859"/>
              <a:gd name="connsiteY175" fmla="*/ 666445 h 1705557"/>
              <a:gd name="connsiteX176" fmla="*/ 6969639 w 10232859"/>
              <a:gd name="connsiteY176" fmla="*/ 666351 h 1705557"/>
              <a:gd name="connsiteX177" fmla="*/ 6982242 w 10232859"/>
              <a:gd name="connsiteY177" fmla="*/ 669626 h 1705557"/>
              <a:gd name="connsiteX178" fmla="*/ 6989387 w 10232859"/>
              <a:gd name="connsiteY178" fmla="*/ 665988 h 1705557"/>
              <a:gd name="connsiteX179" fmla="*/ 7010930 w 10232859"/>
              <a:gd name="connsiteY179" fmla="*/ 667648 h 1705557"/>
              <a:gd name="connsiteX180" fmla="*/ 7033125 w 10232859"/>
              <a:gd name="connsiteY180" fmla="*/ 674950 h 1705557"/>
              <a:gd name="connsiteX181" fmla="*/ 7134461 w 10232859"/>
              <a:gd name="connsiteY181" fmla="*/ 714706 h 1705557"/>
              <a:gd name="connsiteX182" fmla="*/ 7197450 w 10232859"/>
              <a:gd name="connsiteY182" fmla="*/ 735608 h 1705557"/>
              <a:gd name="connsiteX183" fmla="*/ 7225084 w 10232859"/>
              <a:gd name="connsiteY183" fmla="*/ 739019 h 1705557"/>
              <a:gd name="connsiteX184" fmla="*/ 7261183 w 10232859"/>
              <a:gd name="connsiteY184" fmla="*/ 746827 h 1705557"/>
              <a:gd name="connsiteX185" fmla="*/ 7327760 w 10232859"/>
              <a:gd name="connsiteY185" fmla="*/ 757100 h 1705557"/>
              <a:gd name="connsiteX186" fmla="*/ 7412222 w 10232859"/>
              <a:gd name="connsiteY186" fmla="*/ 777001 h 1705557"/>
              <a:gd name="connsiteX187" fmla="*/ 7457904 w 10232859"/>
              <a:gd name="connsiteY187" fmla="*/ 810835 h 1705557"/>
              <a:gd name="connsiteX188" fmla="*/ 7465795 w 10232859"/>
              <a:gd name="connsiteY188" fmla="*/ 809112 h 1705557"/>
              <a:gd name="connsiteX189" fmla="*/ 7505046 w 10232859"/>
              <a:gd name="connsiteY189" fmla="*/ 823031 h 1705557"/>
              <a:gd name="connsiteX190" fmla="*/ 7623220 w 10232859"/>
              <a:gd name="connsiteY190" fmla="*/ 895034 h 1705557"/>
              <a:gd name="connsiteX191" fmla="*/ 7700458 w 10232859"/>
              <a:gd name="connsiteY191" fmla="*/ 921593 h 1705557"/>
              <a:gd name="connsiteX192" fmla="*/ 7730988 w 10232859"/>
              <a:gd name="connsiteY192" fmla="*/ 927270 h 1705557"/>
              <a:gd name="connsiteX193" fmla="*/ 7781942 w 10232859"/>
              <a:gd name="connsiteY193" fmla="*/ 937017 h 1705557"/>
              <a:gd name="connsiteX194" fmla="*/ 7827704 w 10232859"/>
              <a:gd name="connsiteY194" fmla="*/ 935072 h 1705557"/>
              <a:gd name="connsiteX195" fmla="*/ 7867270 w 10232859"/>
              <a:gd name="connsiteY195" fmla="*/ 946880 h 1705557"/>
              <a:gd name="connsiteX196" fmla="*/ 7866538 w 10232859"/>
              <a:gd name="connsiteY196" fmla="*/ 961559 h 1705557"/>
              <a:gd name="connsiteX197" fmla="*/ 7912084 w 10232859"/>
              <a:gd name="connsiteY197" fmla="*/ 970314 h 1705557"/>
              <a:gd name="connsiteX198" fmla="*/ 7982264 w 10232859"/>
              <a:gd name="connsiteY198" fmla="*/ 982287 h 1705557"/>
              <a:gd name="connsiteX199" fmla="*/ 7991272 w 10232859"/>
              <a:gd name="connsiteY199" fmla="*/ 987618 h 1705557"/>
              <a:gd name="connsiteX200" fmla="*/ 8006496 w 10232859"/>
              <a:gd name="connsiteY200" fmla="*/ 979353 h 1705557"/>
              <a:gd name="connsiteX201" fmla="*/ 8034497 w 10232859"/>
              <a:gd name="connsiteY201" fmla="*/ 978568 h 1705557"/>
              <a:gd name="connsiteX202" fmla="*/ 8150881 w 10232859"/>
              <a:gd name="connsiteY202" fmla="*/ 996925 h 1705557"/>
              <a:gd name="connsiteX203" fmla="*/ 8172106 w 10232859"/>
              <a:gd name="connsiteY203" fmla="*/ 997026 h 1705557"/>
              <a:gd name="connsiteX204" fmla="*/ 8196076 w 10232859"/>
              <a:gd name="connsiteY204" fmla="*/ 1006592 h 1705557"/>
              <a:gd name="connsiteX205" fmla="*/ 8247463 w 10232859"/>
              <a:gd name="connsiteY205" fmla="*/ 1022846 h 1705557"/>
              <a:gd name="connsiteX206" fmla="*/ 8279272 w 10232859"/>
              <a:gd name="connsiteY206" fmla="*/ 1039435 h 1705557"/>
              <a:gd name="connsiteX207" fmla="*/ 8289611 w 10232859"/>
              <a:gd name="connsiteY207" fmla="*/ 1035144 h 1705557"/>
              <a:gd name="connsiteX208" fmla="*/ 8311483 w 10232859"/>
              <a:gd name="connsiteY208" fmla="*/ 1035913 h 1705557"/>
              <a:gd name="connsiteX209" fmla="*/ 8399489 w 10232859"/>
              <a:gd name="connsiteY209" fmla="*/ 1055076 h 1705557"/>
              <a:gd name="connsiteX210" fmla="*/ 8415973 w 10232859"/>
              <a:gd name="connsiteY210" fmla="*/ 1056174 h 1705557"/>
              <a:gd name="connsiteX211" fmla="*/ 8433326 w 10232859"/>
              <a:gd name="connsiteY211" fmla="*/ 1064395 h 1705557"/>
              <a:gd name="connsiteX212" fmla="*/ 8502328 w 10232859"/>
              <a:gd name="connsiteY212" fmla="*/ 1098012 h 1705557"/>
              <a:gd name="connsiteX213" fmla="*/ 8534346 w 10232859"/>
              <a:gd name="connsiteY213" fmla="*/ 1113494 h 1705557"/>
              <a:gd name="connsiteX214" fmla="*/ 8534980 w 10232859"/>
              <a:gd name="connsiteY214" fmla="*/ 1117375 h 1705557"/>
              <a:gd name="connsiteX215" fmla="*/ 8544104 w 10232859"/>
              <a:gd name="connsiteY215" fmla="*/ 1114920 h 1705557"/>
              <a:gd name="connsiteX216" fmla="*/ 8567742 w 10232859"/>
              <a:gd name="connsiteY216" fmla="*/ 1124104 h 1705557"/>
              <a:gd name="connsiteX217" fmla="*/ 8633779 w 10232859"/>
              <a:gd name="connsiteY217" fmla="*/ 1145740 h 1705557"/>
              <a:gd name="connsiteX218" fmla="*/ 8676965 w 10232859"/>
              <a:gd name="connsiteY218" fmla="*/ 1163463 h 1705557"/>
              <a:gd name="connsiteX219" fmla="*/ 8698944 w 10232859"/>
              <a:gd name="connsiteY219" fmla="*/ 1163453 h 1705557"/>
              <a:gd name="connsiteX220" fmla="*/ 8711456 w 10232859"/>
              <a:gd name="connsiteY220" fmla="*/ 1175731 h 1705557"/>
              <a:gd name="connsiteX221" fmla="*/ 8732793 w 10232859"/>
              <a:gd name="connsiteY221" fmla="*/ 1179486 h 1705557"/>
              <a:gd name="connsiteX222" fmla="*/ 8751897 w 10232859"/>
              <a:gd name="connsiteY222" fmla="*/ 1197400 h 1705557"/>
              <a:gd name="connsiteX223" fmla="*/ 8793564 w 10232859"/>
              <a:gd name="connsiteY223" fmla="*/ 1179086 h 1705557"/>
              <a:gd name="connsiteX224" fmla="*/ 8834270 w 10232859"/>
              <a:gd name="connsiteY224" fmla="*/ 1213138 h 1705557"/>
              <a:gd name="connsiteX225" fmla="*/ 8853872 w 10232859"/>
              <a:gd name="connsiteY225" fmla="*/ 1221228 h 1705557"/>
              <a:gd name="connsiteX226" fmla="*/ 8861901 w 10232859"/>
              <a:gd name="connsiteY226" fmla="*/ 1217889 h 1705557"/>
              <a:gd name="connsiteX227" fmla="*/ 8874168 w 10232859"/>
              <a:gd name="connsiteY227" fmla="*/ 1220481 h 1705557"/>
              <a:gd name="connsiteX228" fmla="*/ 8871123 w 10232859"/>
              <a:gd name="connsiteY228" fmla="*/ 1227674 h 1705557"/>
              <a:gd name="connsiteX229" fmla="*/ 8903537 w 10232859"/>
              <a:gd name="connsiteY229" fmla="*/ 1237102 h 1705557"/>
              <a:gd name="connsiteX230" fmla="*/ 8933767 w 10232859"/>
              <a:gd name="connsiteY230" fmla="*/ 1269882 h 1705557"/>
              <a:gd name="connsiteX231" fmla="*/ 8985765 w 10232859"/>
              <a:gd name="connsiteY231" fmla="*/ 1294178 h 1705557"/>
              <a:gd name="connsiteX232" fmla="*/ 9071444 w 10232859"/>
              <a:gd name="connsiteY232" fmla="*/ 1323819 h 1705557"/>
              <a:gd name="connsiteX233" fmla="*/ 9096711 w 10232859"/>
              <a:gd name="connsiteY233" fmla="*/ 1334291 h 1705557"/>
              <a:gd name="connsiteX234" fmla="*/ 9338853 w 10232859"/>
              <a:gd name="connsiteY234" fmla="*/ 1454560 h 1705557"/>
              <a:gd name="connsiteX235" fmla="*/ 9520814 w 10232859"/>
              <a:gd name="connsiteY235" fmla="*/ 1456341 h 1705557"/>
              <a:gd name="connsiteX236" fmla="*/ 9702271 w 10232859"/>
              <a:gd name="connsiteY236" fmla="*/ 1495067 h 1705557"/>
              <a:gd name="connsiteX237" fmla="*/ 9744273 w 10232859"/>
              <a:gd name="connsiteY237" fmla="*/ 1530026 h 1705557"/>
              <a:gd name="connsiteX238" fmla="*/ 9771903 w 10232859"/>
              <a:gd name="connsiteY238" fmla="*/ 1536548 h 1705557"/>
              <a:gd name="connsiteX239" fmla="*/ 9818565 w 10232859"/>
              <a:gd name="connsiteY239" fmla="*/ 1545059 h 1705557"/>
              <a:gd name="connsiteX240" fmla="*/ 9882202 w 10232859"/>
              <a:gd name="connsiteY240" fmla="*/ 1572402 h 1705557"/>
              <a:gd name="connsiteX241" fmla="*/ 10022025 w 10232859"/>
              <a:gd name="connsiteY241" fmla="*/ 1606210 h 1705557"/>
              <a:gd name="connsiteX242" fmla="*/ 10220406 w 10232859"/>
              <a:gd name="connsiteY242" fmla="*/ 1683519 h 1705557"/>
              <a:gd name="connsiteX243" fmla="*/ 10232859 w 10232859"/>
              <a:gd name="connsiteY243" fmla="*/ 1705557 h 1705557"/>
              <a:gd name="connsiteX244" fmla="*/ 0 w 10232859"/>
              <a:gd name="connsiteY244" fmla="*/ 1705557 h 1705557"/>
              <a:gd name="connsiteX245" fmla="*/ 0 w 10232859"/>
              <a:gd name="connsiteY245" fmla="*/ 28342 h 1705557"/>
              <a:gd name="connsiteX246" fmla="*/ 8097 w 10232859"/>
              <a:gd name="connsiteY246" fmla="*/ 30869 h 1705557"/>
              <a:gd name="connsiteX247" fmla="*/ 77128 w 10232859"/>
              <a:gd name="connsiteY247" fmla="*/ 13381 h 1705557"/>
              <a:gd name="connsiteX248" fmla="*/ 188338 w 10232859"/>
              <a:gd name="connsiteY248" fmla="*/ 11593 h 1705557"/>
              <a:gd name="connsiteX249" fmla="*/ 298809 w 10232859"/>
              <a:gd name="connsiteY249" fmla="*/ 12712 h 1705557"/>
              <a:gd name="connsiteX250" fmla="*/ 338985 w 10232859"/>
              <a:gd name="connsiteY250" fmla="*/ 14520 h 1705557"/>
              <a:gd name="connsiteX251" fmla="*/ 409815 w 10232859"/>
              <a:gd name="connsiteY251" fmla="*/ 11559 h 1705557"/>
              <a:gd name="connsiteX252" fmla="*/ 424169 w 10232859"/>
              <a:gd name="connsiteY252" fmla="*/ 880 h 1705557"/>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11246 w 10232859"/>
              <a:gd name="connsiteY41" fmla="*/ 233408 h 1699043"/>
              <a:gd name="connsiteX42" fmla="*/ 2364066 w 10232859"/>
              <a:gd name="connsiteY42" fmla="*/ 218237 h 1699043"/>
              <a:gd name="connsiteX43" fmla="*/ 2400814 w 10232859"/>
              <a:gd name="connsiteY43" fmla="*/ 227165 h 1699043"/>
              <a:gd name="connsiteX44" fmla="*/ 2408414 w 10232859"/>
              <a:gd name="connsiteY44" fmla="*/ 228429 h 1699043"/>
              <a:gd name="connsiteX45" fmla="*/ 2408650 w 10232859"/>
              <a:gd name="connsiteY45" fmla="*/ 228234 h 1699043"/>
              <a:gd name="connsiteX46" fmla="*/ 2416835 w 10232859"/>
              <a:gd name="connsiteY46" fmla="*/ 229128 h 1699043"/>
              <a:gd name="connsiteX47" fmla="*/ 2422271 w 10232859"/>
              <a:gd name="connsiteY47" fmla="*/ 230733 h 1699043"/>
              <a:gd name="connsiteX48" fmla="*/ 2490341 w 10232859"/>
              <a:gd name="connsiteY48" fmla="*/ 211074 h 1699043"/>
              <a:gd name="connsiteX49" fmla="*/ 2588929 w 10232859"/>
              <a:gd name="connsiteY49" fmla="*/ 200980 h 1699043"/>
              <a:gd name="connsiteX50" fmla="*/ 2687426 w 10232859"/>
              <a:gd name="connsiteY50" fmla="*/ 193848 h 1699043"/>
              <a:gd name="connsiteX51" fmla="*/ 2723517 w 10232859"/>
              <a:gd name="connsiteY51" fmla="*/ 192652 h 1699043"/>
              <a:gd name="connsiteX52" fmla="*/ 2785956 w 10232859"/>
              <a:gd name="connsiteY52" fmla="*/ 184404 h 1699043"/>
              <a:gd name="connsiteX53" fmla="*/ 2813378 w 10232859"/>
              <a:gd name="connsiteY53" fmla="*/ 176833 h 1699043"/>
              <a:gd name="connsiteX54" fmla="*/ 2814782 w 10232859"/>
              <a:gd name="connsiteY54" fmla="*/ 177153 h 1699043"/>
              <a:gd name="connsiteX55" fmla="*/ 2816580 w 10232859"/>
              <a:gd name="connsiteY55" fmla="*/ 174366 h 1699043"/>
              <a:gd name="connsiteX56" fmla="*/ 2821623 w 10232859"/>
              <a:gd name="connsiteY56" fmla="*/ 172875 h 1699043"/>
              <a:gd name="connsiteX57" fmla="*/ 2836688 w 10232859"/>
              <a:gd name="connsiteY57" fmla="*/ 172971 h 1699043"/>
              <a:gd name="connsiteX58" fmla="*/ 2842564 w 10232859"/>
              <a:gd name="connsiteY58" fmla="*/ 173695 h 1699043"/>
              <a:gd name="connsiteX59" fmla="*/ 2850712 w 10232859"/>
              <a:gd name="connsiteY59" fmla="*/ 173290 h 1699043"/>
              <a:gd name="connsiteX60" fmla="*/ 2850846 w 10232859"/>
              <a:gd name="connsiteY60" fmla="*/ 173062 h 1699043"/>
              <a:gd name="connsiteX61" fmla="*/ 2858611 w 10232859"/>
              <a:gd name="connsiteY61" fmla="*/ 173112 h 1699043"/>
              <a:gd name="connsiteX62" fmla="*/ 2897454 w 10232859"/>
              <a:gd name="connsiteY62" fmla="*/ 176114 h 1699043"/>
              <a:gd name="connsiteX63" fmla="*/ 2940369 w 10232859"/>
              <a:gd name="connsiteY63" fmla="*/ 152944 h 1699043"/>
              <a:gd name="connsiteX64" fmla="*/ 2959670 w 10232859"/>
              <a:gd name="connsiteY64" fmla="*/ 148367 h 1699043"/>
              <a:gd name="connsiteX65" fmla="*/ 2969615 w 10232859"/>
              <a:gd name="connsiteY65" fmla="*/ 144755 h 1699043"/>
              <a:gd name="connsiteX66" fmla="*/ 2970000 w 10232859"/>
              <a:gd name="connsiteY66" fmla="*/ 143776 h 1699043"/>
              <a:gd name="connsiteX67" fmla="*/ 3007272 w 10232859"/>
              <a:gd name="connsiteY67" fmla="*/ 146766 h 1699043"/>
              <a:gd name="connsiteX68" fmla="*/ 3011677 w 10232859"/>
              <a:gd name="connsiteY68" fmla="*/ 145404 h 1699043"/>
              <a:gd name="connsiteX69" fmla="*/ 3036668 w 10232859"/>
              <a:gd name="connsiteY69" fmla="*/ 149604 h 1699043"/>
              <a:gd name="connsiteX70" fmla="*/ 3049208 w 10232859"/>
              <a:gd name="connsiteY70" fmla="*/ 150573 h 1699043"/>
              <a:gd name="connsiteX71" fmla="*/ 3053517 w 10232859"/>
              <a:gd name="connsiteY71" fmla="*/ 153322 h 1699043"/>
              <a:gd name="connsiteX72" fmla="*/ 3071637 w 10232859"/>
              <a:gd name="connsiteY72" fmla="*/ 153496 h 1699043"/>
              <a:gd name="connsiteX73" fmla="*/ 3110077 w 10232859"/>
              <a:gd name="connsiteY73" fmla="*/ 149202 h 1699043"/>
              <a:gd name="connsiteX74" fmla="*/ 3173743 w 10232859"/>
              <a:gd name="connsiteY74" fmla="*/ 159581 h 1699043"/>
              <a:gd name="connsiteX75" fmla="*/ 3254203 w 10232859"/>
              <a:gd name="connsiteY75" fmla="*/ 151756 h 1699043"/>
              <a:gd name="connsiteX76" fmla="*/ 3380350 w 10232859"/>
              <a:gd name="connsiteY76" fmla="*/ 151151 h 1699043"/>
              <a:gd name="connsiteX77" fmla="*/ 3476147 w 10232859"/>
              <a:gd name="connsiteY77" fmla="*/ 170925 h 1699043"/>
              <a:gd name="connsiteX78" fmla="*/ 3581876 w 10232859"/>
              <a:gd name="connsiteY78" fmla="*/ 150448 h 1699043"/>
              <a:gd name="connsiteX79" fmla="*/ 3704761 w 10232859"/>
              <a:gd name="connsiteY79" fmla="*/ 150492 h 1699043"/>
              <a:gd name="connsiteX80" fmla="*/ 3755040 w 10232859"/>
              <a:gd name="connsiteY80" fmla="*/ 141978 h 1699043"/>
              <a:gd name="connsiteX81" fmla="*/ 3804689 w 10232859"/>
              <a:gd name="connsiteY81" fmla="*/ 151893 h 1699043"/>
              <a:gd name="connsiteX82" fmla="*/ 3821793 w 10232859"/>
              <a:gd name="connsiteY82" fmla="*/ 144743 h 1699043"/>
              <a:gd name="connsiteX83" fmla="*/ 3824682 w 10232859"/>
              <a:gd name="connsiteY83" fmla="*/ 143319 h 1699043"/>
              <a:gd name="connsiteX84" fmla="*/ 3837536 w 10232859"/>
              <a:gd name="connsiteY84" fmla="*/ 141778 h 1699043"/>
              <a:gd name="connsiteX85" fmla="*/ 3839550 w 10232859"/>
              <a:gd name="connsiteY85" fmla="*/ 136147 h 1699043"/>
              <a:gd name="connsiteX86" fmla="*/ 3857743 w 10232859"/>
              <a:gd name="connsiteY86" fmla="*/ 130104 h 1699043"/>
              <a:gd name="connsiteX87" fmla="*/ 3881852 w 10232859"/>
              <a:gd name="connsiteY87" fmla="*/ 128717 h 1699043"/>
              <a:gd name="connsiteX88" fmla="*/ 3998088 w 10232859"/>
              <a:gd name="connsiteY88" fmla="*/ 127932 h 1699043"/>
              <a:gd name="connsiteX89" fmla="*/ 4066682 w 10232859"/>
              <a:gd name="connsiteY89" fmla="*/ 124147 h 1699043"/>
              <a:gd name="connsiteX90" fmla="*/ 4091246 w 10232859"/>
              <a:gd name="connsiteY90" fmla="*/ 117503 h 1699043"/>
              <a:gd name="connsiteX91" fmla="*/ 4126556 w 10232859"/>
              <a:gd name="connsiteY91" fmla="*/ 111725 h 1699043"/>
              <a:gd name="connsiteX92" fmla="*/ 4187717 w 10232859"/>
              <a:gd name="connsiteY92" fmla="*/ 97496 h 1699043"/>
              <a:gd name="connsiteX93" fmla="*/ 4220826 w 10232859"/>
              <a:gd name="connsiteY93" fmla="*/ 95991 h 1699043"/>
              <a:gd name="connsiteX94" fmla="*/ 4239014 w 10232859"/>
              <a:gd name="connsiteY94" fmla="*/ 90840 h 1699043"/>
              <a:gd name="connsiteX95" fmla="*/ 4246653 w 10232859"/>
              <a:gd name="connsiteY95" fmla="*/ 91360 h 1699043"/>
              <a:gd name="connsiteX96" fmla="*/ 4271841 w 10232859"/>
              <a:gd name="connsiteY96" fmla="*/ 90188 h 1699043"/>
              <a:gd name="connsiteX97" fmla="*/ 4286277 w 10232859"/>
              <a:gd name="connsiteY97" fmla="*/ 90173 h 1699043"/>
              <a:gd name="connsiteX98" fmla="*/ 4292025 w 10232859"/>
              <a:gd name="connsiteY98" fmla="*/ 90407 h 1699043"/>
              <a:gd name="connsiteX99" fmla="*/ 4304713 w 10232859"/>
              <a:gd name="connsiteY99" fmla="*/ 95673 h 1699043"/>
              <a:gd name="connsiteX100" fmla="*/ 4321285 w 10232859"/>
              <a:gd name="connsiteY100" fmla="*/ 93560 h 1699043"/>
              <a:gd name="connsiteX101" fmla="*/ 4339561 w 10232859"/>
              <a:gd name="connsiteY101" fmla="*/ 98806 h 1699043"/>
              <a:gd name="connsiteX102" fmla="*/ 4343990 w 10232859"/>
              <a:gd name="connsiteY102" fmla="*/ 94576 h 1699043"/>
              <a:gd name="connsiteX103" fmla="*/ 4358885 w 10232859"/>
              <a:gd name="connsiteY103" fmla="*/ 90264 h 1699043"/>
              <a:gd name="connsiteX104" fmla="*/ 4371648 w 10232859"/>
              <a:gd name="connsiteY104" fmla="*/ 95312 h 1699043"/>
              <a:gd name="connsiteX105" fmla="*/ 4398380 w 10232859"/>
              <a:gd name="connsiteY105" fmla="*/ 98447 h 1699043"/>
              <a:gd name="connsiteX106" fmla="*/ 4405729 w 10232859"/>
              <a:gd name="connsiteY106" fmla="*/ 97677 h 1699043"/>
              <a:gd name="connsiteX107" fmla="*/ 4431408 w 10232859"/>
              <a:gd name="connsiteY107" fmla="*/ 104311 h 1699043"/>
              <a:gd name="connsiteX108" fmla="*/ 4472183 w 10232859"/>
              <a:gd name="connsiteY108" fmla="*/ 109916 h 1699043"/>
              <a:gd name="connsiteX109" fmla="*/ 4518828 w 10232859"/>
              <a:gd name="connsiteY109" fmla="*/ 112600 h 1699043"/>
              <a:gd name="connsiteX110" fmla="*/ 4532040 w 10232859"/>
              <a:gd name="connsiteY110" fmla="*/ 117793 h 1699043"/>
              <a:gd name="connsiteX111" fmla="*/ 4617778 w 10232859"/>
              <a:gd name="connsiteY111" fmla="*/ 130479 h 1699043"/>
              <a:gd name="connsiteX112" fmla="*/ 4641872 w 10232859"/>
              <a:gd name="connsiteY112" fmla="*/ 134207 h 1699043"/>
              <a:gd name="connsiteX113" fmla="*/ 4662766 w 10232859"/>
              <a:gd name="connsiteY113" fmla="*/ 132438 h 1699043"/>
              <a:gd name="connsiteX114" fmla="*/ 4667770 w 10232859"/>
              <a:gd name="connsiteY114" fmla="*/ 127694 h 1699043"/>
              <a:gd name="connsiteX115" fmla="*/ 4681052 w 10232859"/>
              <a:gd name="connsiteY115" fmla="*/ 128947 h 1699043"/>
              <a:gd name="connsiteX116" fmla="*/ 4684624 w 10232859"/>
              <a:gd name="connsiteY116" fmla="*/ 128241 h 1699043"/>
              <a:gd name="connsiteX117" fmla="*/ 4705061 w 10232859"/>
              <a:gd name="connsiteY117" fmla="*/ 125234 h 1699043"/>
              <a:gd name="connsiteX118" fmla="*/ 4747746 w 10232859"/>
              <a:gd name="connsiteY118" fmla="*/ 144617 h 1699043"/>
              <a:gd name="connsiteX119" fmla="*/ 4801045 w 10232859"/>
              <a:gd name="connsiteY119" fmla="*/ 147239 h 1699043"/>
              <a:gd name="connsiteX120" fmla="*/ 5001600 w 10232859"/>
              <a:gd name="connsiteY120" fmla="*/ 190239 h 1699043"/>
              <a:gd name="connsiteX121" fmla="*/ 5033465 w 10232859"/>
              <a:gd name="connsiteY121" fmla="*/ 175915 h 1699043"/>
              <a:gd name="connsiteX122" fmla="*/ 5115965 w 10232859"/>
              <a:gd name="connsiteY122" fmla="*/ 186069 h 1699043"/>
              <a:gd name="connsiteX123" fmla="*/ 5237936 w 10232859"/>
              <a:gd name="connsiteY123" fmla="*/ 239508 h 1699043"/>
              <a:gd name="connsiteX124" fmla="*/ 5290566 w 10232859"/>
              <a:gd name="connsiteY124" fmla="*/ 263295 h 1699043"/>
              <a:gd name="connsiteX125" fmla="*/ 5344878 w 10232859"/>
              <a:gd name="connsiteY125" fmla="*/ 276360 h 1699043"/>
              <a:gd name="connsiteX126" fmla="*/ 5413398 w 10232859"/>
              <a:gd name="connsiteY126" fmla="*/ 276235 h 1699043"/>
              <a:gd name="connsiteX127" fmla="*/ 5415629 w 10232859"/>
              <a:gd name="connsiteY127" fmla="*/ 275768 h 1699043"/>
              <a:gd name="connsiteX128" fmla="*/ 5433078 w 10232859"/>
              <a:gd name="connsiteY128" fmla="*/ 279684 h 1699043"/>
              <a:gd name="connsiteX129" fmla="*/ 5435759 w 10232859"/>
              <a:gd name="connsiteY129" fmla="*/ 283100 h 1699043"/>
              <a:gd name="connsiteX130" fmla="*/ 5447372 w 10232859"/>
              <a:gd name="connsiteY130" fmla="*/ 286587 h 1699043"/>
              <a:gd name="connsiteX131" fmla="*/ 5469289 w 10232859"/>
              <a:gd name="connsiteY131" fmla="*/ 295620 h 1699043"/>
              <a:gd name="connsiteX132" fmla="*/ 5508752 w 10232859"/>
              <a:gd name="connsiteY132" fmla="*/ 305753 h 1699043"/>
              <a:gd name="connsiteX133" fmla="*/ 5509657 w 10232859"/>
              <a:gd name="connsiteY133" fmla="*/ 304936 h 1699043"/>
              <a:gd name="connsiteX134" fmla="*/ 5521245 w 10232859"/>
              <a:gd name="connsiteY134" fmla="*/ 303688 h 1699043"/>
              <a:gd name="connsiteX135" fmla="*/ 5542415 w 10232859"/>
              <a:gd name="connsiteY135" fmla="*/ 303495 h 1699043"/>
              <a:gd name="connsiteX136" fmla="*/ 5596538 w 10232859"/>
              <a:gd name="connsiteY136" fmla="*/ 291153 h 1699043"/>
              <a:gd name="connsiteX137" fmla="*/ 5632514 w 10232859"/>
              <a:gd name="connsiteY137" fmla="*/ 301962 h 1699043"/>
              <a:gd name="connsiteX138" fmla="*/ 5640005 w 10232859"/>
              <a:gd name="connsiteY138" fmla="*/ 303617 h 1699043"/>
              <a:gd name="connsiteX139" fmla="*/ 5640259 w 10232859"/>
              <a:gd name="connsiteY139" fmla="*/ 303435 h 1699043"/>
              <a:gd name="connsiteX140" fmla="*/ 5648365 w 10232859"/>
              <a:gd name="connsiteY140" fmla="*/ 304754 h 1699043"/>
              <a:gd name="connsiteX141" fmla="*/ 5653662 w 10232859"/>
              <a:gd name="connsiteY141" fmla="*/ 306635 h 1699043"/>
              <a:gd name="connsiteX142" fmla="*/ 5668196 w 10232859"/>
              <a:gd name="connsiteY142" fmla="*/ 309846 h 1699043"/>
              <a:gd name="connsiteX143" fmla="*/ 5673886 w 10232859"/>
              <a:gd name="connsiteY143" fmla="*/ 309526 h 1699043"/>
              <a:gd name="connsiteX144" fmla="*/ 5677139 w 10232859"/>
              <a:gd name="connsiteY144" fmla="*/ 307345 h 1699043"/>
              <a:gd name="connsiteX145" fmla="*/ 5708983 w 10232859"/>
              <a:gd name="connsiteY145" fmla="*/ 306674 h 1699043"/>
              <a:gd name="connsiteX146" fmla="*/ 5773909 w 10232859"/>
              <a:gd name="connsiteY146" fmla="*/ 312061 h 1699043"/>
              <a:gd name="connsiteX147" fmla="*/ 5809500 w 10232859"/>
              <a:gd name="connsiteY147" fmla="*/ 318450 h 1699043"/>
              <a:gd name="connsiteX148" fmla="*/ 5908729 w 10232859"/>
              <a:gd name="connsiteY148" fmla="*/ 332335 h 1699043"/>
              <a:gd name="connsiteX149" fmla="*/ 6009654 w 10232859"/>
              <a:gd name="connsiteY149" fmla="*/ 343526 h 1699043"/>
              <a:gd name="connsiteX150" fmla="*/ 6067487 w 10232859"/>
              <a:gd name="connsiteY150" fmla="*/ 333712 h 1699043"/>
              <a:gd name="connsiteX151" fmla="*/ 6073281 w 10232859"/>
              <a:gd name="connsiteY151" fmla="*/ 334316 h 1699043"/>
              <a:gd name="connsiteX152" fmla="*/ 6086225 w 10232859"/>
              <a:gd name="connsiteY152" fmla="*/ 339621 h 1699043"/>
              <a:gd name="connsiteX153" fmla="*/ 6105063 w 10232859"/>
              <a:gd name="connsiteY153" fmla="*/ 347340 h 1699043"/>
              <a:gd name="connsiteX154" fmla="*/ 6135796 w 10232859"/>
              <a:gd name="connsiteY154" fmla="*/ 363143 h 1699043"/>
              <a:gd name="connsiteX155" fmla="*/ 6195166 w 10232859"/>
              <a:gd name="connsiteY155" fmla="*/ 360190 h 1699043"/>
              <a:gd name="connsiteX156" fmla="*/ 6216259 w 10232859"/>
              <a:gd name="connsiteY156" fmla="*/ 363365 h 1699043"/>
              <a:gd name="connsiteX157" fmla="*/ 6228331 w 10232859"/>
              <a:gd name="connsiteY157" fmla="*/ 364034 h 1699043"/>
              <a:gd name="connsiteX158" fmla="*/ 6229602 w 10232859"/>
              <a:gd name="connsiteY158" fmla="*/ 363414 h 1699043"/>
              <a:gd name="connsiteX159" fmla="*/ 6258988 w 10232859"/>
              <a:gd name="connsiteY159" fmla="*/ 378660 h 1699043"/>
              <a:gd name="connsiteX160" fmla="*/ 6264106 w 10232859"/>
              <a:gd name="connsiteY160" fmla="*/ 379141 h 1699043"/>
              <a:gd name="connsiteX161" fmla="*/ 6281703 w 10232859"/>
              <a:gd name="connsiteY161" fmla="*/ 391054 h 1699043"/>
              <a:gd name="connsiteX162" fmla="*/ 6291622 w 10232859"/>
              <a:gd name="connsiteY162" fmla="*/ 396155 h 1699043"/>
              <a:gd name="connsiteX163" fmla="*/ 6292712 w 10232859"/>
              <a:gd name="connsiteY163" fmla="*/ 399771 h 1699043"/>
              <a:gd name="connsiteX164" fmla="*/ 6308227 w 10232859"/>
              <a:gd name="connsiteY164" fmla="*/ 406196 h 1699043"/>
              <a:gd name="connsiteX165" fmla="*/ 6328981 w 10232859"/>
              <a:gd name="connsiteY165" fmla="*/ 409495 h 1699043"/>
              <a:gd name="connsiteX166" fmla="*/ 6368693 w 10232859"/>
              <a:gd name="connsiteY166" fmla="*/ 417845 h 1699043"/>
              <a:gd name="connsiteX167" fmla="*/ 6414811 w 10232859"/>
              <a:gd name="connsiteY167" fmla="*/ 452200 h 1699043"/>
              <a:gd name="connsiteX168" fmla="*/ 6467879 w 10232859"/>
              <a:gd name="connsiteY168" fmla="*/ 468248 h 1699043"/>
              <a:gd name="connsiteX169" fmla="*/ 6564351 w 10232859"/>
              <a:gd name="connsiteY169" fmla="*/ 537518 h 1699043"/>
              <a:gd name="connsiteX170" fmla="*/ 6711178 w 10232859"/>
              <a:gd name="connsiteY170" fmla="*/ 573610 h 1699043"/>
              <a:gd name="connsiteX171" fmla="*/ 6764036 w 10232859"/>
              <a:gd name="connsiteY171" fmla="*/ 588943 h 1699043"/>
              <a:gd name="connsiteX172" fmla="*/ 6858983 w 10232859"/>
              <a:gd name="connsiteY172" fmla="*/ 623723 h 1699043"/>
              <a:gd name="connsiteX173" fmla="*/ 6910661 w 10232859"/>
              <a:gd name="connsiteY173" fmla="*/ 634620 h 1699043"/>
              <a:gd name="connsiteX174" fmla="*/ 6944111 w 10232859"/>
              <a:gd name="connsiteY174" fmla="*/ 659502 h 1699043"/>
              <a:gd name="connsiteX175" fmla="*/ 6965771 w 10232859"/>
              <a:gd name="connsiteY175" fmla="*/ 659931 h 1699043"/>
              <a:gd name="connsiteX176" fmla="*/ 6969639 w 10232859"/>
              <a:gd name="connsiteY176" fmla="*/ 659837 h 1699043"/>
              <a:gd name="connsiteX177" fmla="*/ 6982242 w 10232859"/>
              <a:gd name="connsiteY177" fmla="*/ 663112 h 1699043"/>
              <a:gd name="connsiteX178" fmla="*/ 6989387 w 10232859"/>
              <a:gd name="connsiteY178" fmla="*/ 659474 h 1699043"/>
              <a:gd name="connsiteX179" fmla="*/ 7010930 w 10232859"/>
              <a:gd name="connsiteY179" fmla="*/ 661134 h 1699043"/>
              <a:gd name="connsiteX180" fmla="*/ 7033125 w 10232859"/>
              <a:gd name="connsiteY180" fmla="*/ 668436 h 1699043"/>
              <a:gd name="connsiteX181" fmla="*/ 7134461 w 10232859"/>
              <a:gd name="connsiteY181" fmla="*/ 708192 h 1699043"/>
              <a:gd name="connsiteX182" fmla="*/ 7197450 w 10232859"/>
              <a:gd name="connsiteY182" fmla="*/ 729094 h 1699043"/>
              <a:gd name="connsiteX183" fmla="*/ 7225084 w 10232859"/>
              <a:gd name="connsiteY183" fmla="*/ 732505 h 1699043"/>
              <a:gd name="connsiteX184" fmla="*/ 7261183 w 10232859"/>
              <a:gd name="connsiteY184" fmla="*/ 740313 h 1699043"/>
              <a:gd name="connsiteX185" fmla="*/ 7327760 w 10232859"/>
              <a:gd name="connsiteY185" fmla="*/ 750586 h 1699043"/>
              <a:gd name="connsiteX186" fmla="*/ 7412222 w 10232859"/>
              <a:gd name="connsiteY186" fmla="*/ 770487 h 1699043"/>
              <a:gd name="connsiteX187" fmla="*/ 7457904 w 10232859"/>
              <a:gd name="connsiteY187" fmla="*/ 804321 h 1699043"/>
              <a:gd name="connsiteX188" fmla="*/ 7465795 w 10232859"/>
              <a:gd name="connsiteY188" fmla="*/ 802598 h 1699043"/>
              <a:gd name="connsiteX189" fmla="*/ 7505046 w 10232859"/>
              <a:gd name="connsiteY189" fmla="*/ 816517 h 1699043"/>
              <a:gd name="connsiteX190" fmla="*/ 7623220 w 10232859"/>
              <a:gd name="connsiteY190" fmla="*/ 888520 h 1699043"/>
              <a:gd name="connsiteX191" fmla="*/ 7700458 w 10232859"/>
              <a:gd name="connsiteY191" fmla="*/ 915079 h 1699043"/>
              <a:gd name="connsiteX192" fmla="*/ 7730988 w 10232859"/>
              <a:gd name="connsiteY192" fmla="*/ 920756 h 1699043"/>
              <a:gd name="connsiteX193" fmla="*/ 7781942 w 10232859"/>
              <a:gd name="connsiteY193" fmla="*/ 930503 h 1699043"/>
              <a:gd name="connsiteX194" fmla="*/ 7827704 w 10232859"/>
              <a:gd name="connsiteY194" fmla="*/ 928558 h 1699043"/>
              <a:gd name="connsiteX195" fmla="*/ 7867270 w 10232859"/>
              <a:gd name="connsiteY195" fmla="*/ 940366 h 1699043"/>
              <a:gd name="connsiteX196" fmla="*/ 7866538 w 10232859"/>
              <a:gd name="connsiteY196" fmla="*/ 955045 h 1699043"/>
              <a:gd name="connsiteX197" fmla="*/ 7912084 w 10232859"/>
              <a:gd name="connsiteY197" fmla="*/ 963800 h 1699043"/>
              <a:gd name="connsiteX198" fmla="*/ 7982264 w 10232859"/>
              <a:gd name="connsiteY198" fmla="*/ 975773 h 1699043"/>
              <a:gd name="connsiteX199" fmla="*/ 7991272 w 10232859"/>
              <a:gd name="connsiteY199" fmla="*/ 981104 h 1699043"/>
              <a:gd name="connsiteX200" fmla="*/ 8006496 w 10232859"/>
              <a:gd name="connsiteY200" fmla="*/ 972839 h 1699043"/>
              <a:gd name="connsiteX201" fmla="*/ 8034497 w 10232859"/>
              <a:gd name="connsiteY201" fmla="*/ 972054 h 1699043"/>
              <a:gd name="connsiteX202" fmla="*/ 8150881 w 10232859"/>
              <a:gd name="connsiteY202" fmla="*/ 990411 h 1699043"/>
              <a:gd name="connsiteX203" fmla="*/ 8172106 w 10232859"/>
              <a:gd name="connsiteY203" fmla="*/ 990512 h 1699043"/>
              <a:gd name="connsiteX204" fmla="*/ 8196076 w 10232859"/>
              <a:gd name="connsiteY204" fmla="*/ 1000078 h 1699043"/>
              <a:gd name="connsiteX205" fmla="*/ 8247463 w 10232859"/>
              <a:gd name="connsiteY205" fmla="*/ 1016332 h 1699043"/>
              <a:gd name="connsiteX206" fmla="*/ 8279272 w 10232859"/>
              <a:gd name="connsiteY206" fmla="*/ 1032921 h 1699043"/>
              <a:gd name="connsiteX207" fmla="*/ 8289611 w 10232859"/>
              <a:gd name="connsiteY207" fmla="*/ 1028630 h 1699043"/>
              <a:gd name="connsiteX208" fmla="*/ 8311483 w 10232859"/>
              <a:gd name="connsiteY208" fmla="*/ 1029399 h 1699043"/>
              <a:gd name="connsiteX209" fmla="*/ 8399489 w 10232859"/>
              <a:gd name="connsiteY209" fmla="*/ 1048562 h 1699043"/>
              <a:gd name="connsiteX210" fmla="*/ 8415973 w 10232859"/>
              <a:gd name="connsiteY210" fmla="*/ 1049660 h 1699043"/>
              <a:gd name="connsiteX211" fmla="*/ 8433326 w 10232859"/>
              <a:gd name="connsiteY211" fmla="*/ 1057881 h 1699043"/>
              <a:gd name="connsiteX212" fmla="*/ 8502328 w 10232859"/>
              <a:gd name="connsiteY212" fmla="*/ 1091498 h 1699043"/>
              <a:gd name="connsiteX213" fmla="*/ 8534346 w 10232859"/>
              <a:gd name="connsiteY213" fmla="*/ 1106980 h 1699043"/>
              <a:gd name="connsiteX214" fmla="*/ 8534980 w 10232859"/>
              <a:gd name="connsiteY214" fmla="*/ 1110861 h 1699043"/>
              <a:gd name="connsiteX215" fmla="*/ 8544104 w 10232859"/>
              <a:gd name="connsiteY215" fmla="*/ 1108406 h 1699043"/>
              <a:gd name="connsiteX216" fmla="*/ 8567742 w 10232859"/>
              <a:gd name="connsiteY216" fmla="*/ 1117590 h 1699043"/>
              <a:gd name="connsiteX217" fmla="*/ 8633779 w 10232859"/>
              <a:gd name="connsiteY217" fmla="*/ 1139226 h 1699043"/>
              <a:gd name="connsiteX218" fmla="*/ 8676965 w 10232859"/>
              <a:gd name="connsiteY218" fmla="*/ 1156949 h 1699043"/>
              <a:gd name="connsiteX219" fmla="*/ 8698944 w 10232859"/>
              <a:gd name="connsiteY219" fmla="*/ 1156939 h 1699043"/>
              <a:gd name="connsiteX220" fmla="*/ 8711456 w 10232859"/>
              <a:gd name="connsiteY220" fmla="*/ 1169217 h 1699043"/>
              <a:gd name="connsiteX221" fmla="*/ 8732793 w 10232859"/>
              <a:gd name="connsiteY221" fmla="*/ 1172972 h 1699043"/>
              <a:gd name="connsiteX222" fmla="*/ 8751897 w 10232859"/>
              <a:gd name="connsiteY222" fmla="*/ 1190886 h 1699043"/>
              <a:gd name="connsiteX223" fmla="*/ 8793564 w 10232859"/>
              <a:gd name="connsiteY223" fmla="*/ 1172572 h 1699043"/>
              <a:gd name="connsiteX224" fmla="*/ 8834270 w 10232859"/>
              <a:gd name="connsiteY224" fmla="*/ 1206624 h 1699043"/>
              <a:gd name="connsiteX225" fmla="*/ 8853872 w 10232859"/>
              <a:gd name="connsiteY225" fmla="*/ 1214714 h 1699043"/>
              <a:gd name="connsiteX226" fmla="*/ 8861901 w 10232859"/>
              <a:gd name="connsiteY226" fmla="*/ 1211375 h 1699043"/>
              <a:gd name="connsiteX227" fmla="*/ 8874168 w 10232859"/>
              <a:gd name="connsiteY227" fmla="*/ 1213967 h 1699043"/>
              <a:gd name="connsiteX228" fmla="*/ 8871123 w 10232859"/>
              <a:gd name="connsiteY228" fmla="*/ 1221160 h 1699043"/>
              <a:gd name="connsiteX229" fmla="*/ 8903537 w 10232859"/>
              <a:gd name="connsiteY229" fmla="*/ 1230588 h 1699043"/>
              <a:gd name="connsiteX230" fmla="*/ 8933767 w 10232859"/>
              <a:gd name="connsiteY230" fmla="*/ 1263368 h 1699043"/>
              <a:gd name="connsiteX231" fmla="*/ 8985765 w 10232859"/>
              <a:gd name="connsiteY231" fmla="*/ 1287664 h 1699043"/>
              <a:gd name="connsiteX232" fmla="*/ 9071444 w 10232859"/>
              <a:gd name="connsiteY232" fmla="*/ 1317305 h 1699043"/>
              <a:gd name="connsiteX233" fmla="*/ 9096711 w 10232859"/>
              <a:gd name="connsiteY233" fmla="*/ 1327777 h 1699043"/>
              <a:gd name="connsiteX234" fmla="*/ 9338853 w 10232859"/>
              <a:gd name="connsiteY234" fmla="*/ 1448046 h 1699043"/>
              <a:gd name="connsiteX235" fmla="*/ 9520814 w 10232859"/>
              <a:gd name="connsiteY235" fmla="*/ 1449827 h 1699043"/>
              <a:gd name="connsiteX236" fmla="*/ 9702271 w 10232859"/>
              <a:gd name="connsiteY236" fmla="*/ 1488553 h 1699043"/>
              <a:gd name="connsiteX237" fmla="*/ 9744273 w 10232859"/>
              <a:gd name="connsiteY237" fmla="*/ 1523512 h 1699043"/>
              <a:gd name="connsiteX238" fmla="*/ 9771903 w 10232859"/>
              <a:gd name="connsiteY238" fmla="*/ 1530034 h 1699043"/>
              <a:gd name="connsiteX239" fmla="*/ 9818565 w 10232859"/>
              <a:gd name="connsiteY239" fmla="*/ 1538545 h 1699043"/>
              <a:gd name="connsiteX240" fmla="*/ 9882202 w 10232859"/>
              <a:gd name="connsiteY240" fmla="*/ 1565888 h 1699043"/>
              <a:gd name="connsiteX241" fmla="*/ 10022025 w 10232859"/>
              <a:gd name="connsiteY241" fmla="*/ 1599696 h 1699043"/>
              <a:gd name="connsiteX242" fmla="*/ 10220406 w 10232859"/>
              <a:gd name="connsiteY242" fmla="*/ 1677005 h 1699043"/>
              <a:gd name="connsiteX243" fmla="*/ 10232859 w 10232859"/>
              <a:gd name="connsiteY243" fmla="*/ 1699043 h 1699043"/>
              <a:gd name="connsiteX244" fmla="*/ 0 w 10232859"/>
              <a:gd name="connsiteY244" fmla="*/ 1699043 h 1699043"/>
              <a:gd name="connsiteX245" fmla="*/ 0 w 10232859"/>
              <a:gd name="connsiteY245" fmla="*/ 21828 h 1699043"/>
              <a:gd name="connsiteX246" fmla="*/ 8097 w 10232859"/>
              <a:gd name="connsiteY246" fmla="*/ 24355 h 1699043"/>
              <a:gd name="connsiteX247" fmla="*/ 77128 w 10232859"/>
              <a:gd name="connsiteY247" fmla="*/ 6867 h 1699043"/>
              <a:gd name="connsiteX248" fmla="*/ 188338 w 10232859"/>
              <a:gd name="connsiteY248" fmla="*/ 5079 h 1699043"/>
              <a:gd name="connsiteX249" fmla="*/ 298809 w 10232859"/>
              <a:gd name="connsiteY249" fmla="*/ 6198 h 1699043"/>
              <a:gd name="connsiteX250" fmla="*/ 338985 w 10232859"/>
              <a:gd name="connsiteY250" fmla="*/ 8006 h 1699043"/>
              <a:gd name="connsiteX251" fmla="*/ 409815 w 10232859"/>
              <a:gd name="connsiteY251"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11246 w 10232859"/>
              <a:gd name="connsiteY41" fmla="*/ 233408 h 1699043"/>
              <a:gd name="connsiteX42" fmla="*/ 2364066 w 10232859"/>
              <a:gd name="connsiteY42" fmla="*/ 218237 h 1699043"/>
              <a:gd name="connsiteX43" fmla="*/ 2400814 w 10232859"/>
              <a:gd name="connsiteY43" fmla="*/ 227165 h 1699043"/>
              <a:gd name="connsiteX44" fmla="*/ 2408414 w 10232859"/>
              <a:gd name="connsiteY44" fmla="*/ 228429 h 1699043"/>
              <a:gd name="connsiteX45" fmla="*/ 2408650 w 10232859"/>
              <a:gd name="connsiteY45" fmla="*/ 228234 h 1699043"/>
              <a:gd name="connsiteX46" fmla="*/ 2416835 w 10232859"/>
              <a:gd name="connsiteY46" fmla="*/ 229128 h 1699043"/>
              <a:gd name="connsiteX47" fmla="*/ 2422271 w 10232859"/>
              <a:gd name="connsiteY47" fmla="*/ 230733 h 1699043"/>
              <a:gd name="connsiteX48" fmla="*/ 2490341 w 10232859"/>
              <a:gd name="connsiteY48" fmla="*/ 211074 h 1699043"/>
              <a:gd name="connsiteX49" fmla="*/ 2588929 w 10232859"/>
              <a:gd name="connsiteY49" fmla="*/ 200980 h 1699043"/>
              <a:gd name="connsiteX50" fmla="*/ 2687426 w 10232859"/>
              <a:gd name="connsiteY50" fmla="*/ 193848 h 1699043"/>
              <a:gd name="connsiteX51" fmla="*/ 2723517 w 10232859"/>
              <a:gd name="connsiteY51" fmla="*/ 192652 h 1699043"/>
              <a:gd name="connsiteX52" fmla="*/ 2785956 w 10232859"/>
              <a:gd name="connsiteY52" fmla="*/ 184404 h 1699043"/>
              <a:gd name="connsiteX53" fmla="*/ 2813378 w 10232859"/>
              <a:gd name="connsiteY53" fmla="*/ 176833 h 1699043"/>
              <a:gd name="connsiteX54" fmla="*/ 2814782 w 10232859"/>
              <a:gd name="connsiteY54" fmla="*/ 177153 h 1699043"/>
              <a:gd name="connsiteX55" fmla="*/ 2816580 w 10232859"/>
              <a:gd name="connsiteY55" fmla="*/ 174366 h 1699043"/>
              <a:gd name="connsiteX56" fmla="*/ 2821623 w 10232859"/>
              <a:gd name="connsiteY56" fmla="*/ 172875 h 1699043"/>
              <a:gd name="connsiteX57" fmla="*/ 2836688 w 10232859"/>
              <a:gd name="connsiteY57" fmla="*/ 172971 h 1699043"/>
              <a:gd name="connsiteX58" fmla="*/ 2842564 w 10232859"/>
              <a:gd name="connsiteY58" fmla="*/ 173695 h 1699043"/>
              <a:gd name="connsiteX59" fmla="*/ 2850712 w 10232859"/>
              <a:gd name="connsiteY59" fmla="*/ 173290 h 1699043"/>
              <a:gd name="connsiteX60" fmla="*/ 2850846 w 10232859"/>
              <a:gd name="connsiteY60" fmla="*/ 173062 h 1699043"/>
              <a:gd name="connsiteX61" fmla="*/ 2858611 w 10232859"/>
              <a:gd name="connsiteY61" fmla="*/ 173112 h 1699043"/>
              <a:gd name="connsiteX62" fmla="*/ 2897454 w 10232859"/>
              <a:gd name="connsiteY62" fmla="*/ 176114 h 1699043"/>
              <a:gd name="connsiteX63" fmla="*/ 2940369 w 10232859"/>
              <a:gd name="connsiteY63" fmla="*/ 152944 h 1699043"/>
              <a:gd name="connsiteX64" fmla="*/ 2959670 w 10232859"/>
              <a:gd name="connsiteY64" fmla="*/ 148367 h 1699043"/>
              <a:gd name="connsiteX65" fmla="*/ 2969615 w 10232859"/>
              <a:gd name="connsiteY65" fmla="*/ 144755 h 1699043"/>
              <a:gd name="connsiteX66" fmla="*/ 2970000 w 10232859"/>
              <a:gd name="connsiteY66" fmla="*/ 143776 h 1699043"/>
              <a:gd name="connsiteX67" fmla="*/ 3007272 w 10232859"/>
              <a:gd name="connsiteY67" fmla="*/ 146766 h 1699043"/>
              <a:gd name="connsiteX68" fmla="*/ 3011677 w 10232859"/>
              <a:gd name="connsiteY68" fmla="*/ 145404 h 1699043"/>
              <a:gd name="connsiteX69" fmla="*/ 3036668 w 10232859"/>
              <a:gd name="connsiteY69" fmla="*/ 149604 h 1699043"/>
              <a:gd name="connsiteX70" fmla="*/ 3049208 w 10232859"/>
              <a:gd name="connsiteY70" fmla="*/ 150573 h 1699043"/>
              <a:gd name="connsiteX71" fmla="*/ 3053517 w 10232859"/>
              <a:gd name="connsiteY71" fmla="*/ 153322 h 1699043"/>
              <a:gd name="connsiteX72" fmla="*/ 3071637 w 10232859"/>
              <a:gd name="connsiteY72" fmla="*/ 153496 h 1699043"/>
              <a:gd name="connsiteX73" fmla="*/ 3110077 w 10232859"/>
              <a:gd name="connsiteY73" fmla="*/ 149202 h 1699043"/>
              <a:gd name="connsiteX74" fmla="*/ 3173743 w 10232859"/>
              <a:gd name="connsiteY74" fmla="*/ 159581 h 1699043"/>
              <a:gd name="connsiteX75" fmla="*/ 3254203 w 10232859"/>
              <a:gd name="connsiteY75" fmla="*/ 151756 h 1699043"/>
              <a:gd name="connsiteX76" fmla="*/ 3380350 w 10232859"/>
              <a:gd name="connsiteY76" fmla="*/ 151151 h 1699043"/>
              <a:gd name="connsiteX77" fmla="*/ 3476147 w 10232859"/>
              <a:gd name="connsiteY77" fmla="*/ 170925 h 1699043"/>
              <a:gd name="connsiteX78" fmla="*/ 3581876 w 10232859"/>
              <a:gd name="connsiteY78" fmla="*/ 150448 h 1699043"/>
              <a:gd name="connsiteX79" fmla="*/ 3704761 w 10232859"/>
              <a:gd name="connsiteY79" fmla="*/ 150492 h 1699043"/>
              <a:gd name="connsiteX80" fmla="*/ 3755040 w 10232859"/>
              <a:gd name="connsiteY80" fmla="*/ 141978 h 1699043"/>
              <a:gd name="connsiteX81" fmla="*/ 3804689 w 10232859"/>
              <a:gd name="connsiteY81" fmla="*/ 151893 h 1699043"/>
              <a:gd name="connsiteX82" fmla="*/ 3821793 w 10232859"/>
              <a:gd name="connsiteY82" fmla="*/ 144743 h 1699043"/>
              <a:gd name="connsiteX83" fmla="*/ 3824682 w 10232859"/>
              <a:gd name="connsiteY83" fmla="*/ 143319 h 1699043"/>
              <a:gd name="connsiteX84" fmla="*/ 3837536 w 10232859"/>
              <a:gd name="connsiteY84" fmla="*/ 141778 h 1699043"/>
              <a:gd name="connsiteX85" fmla="*/ 3839550 w 10232859"/>
              <a:gd name="connsiteY85" fmla="*/ 136147 h 1699043"/>
              <a:gd name="connsiteX86" fmla="*/ 3857743 w 10232859"/>
              <a:gd name="connsiteY86" fmla="*/ 130104 h 1699043"/>
              <a:gd name="connsiteX87" fmla="*/ 3881852 w 10232859"/>
              <a:gd name="connsiteY87" fmla="*/ 128717 h 1699043"/>
              <a:gd name="connsiteX88" fmla="*/ 3998088 w 10232859"/>
              <a:gd name="connsiteY88" fmla="*/ 127932 h 1699043"/>
              <a:gd name="connsiteX89" fmla="*/ 4066682 w 10232859"/>
              <a:gd name="connsiteY89" fmla="*/ 124147 h 1699043"/>
              <a:gd name="connsiteX90" fmla="*/ 4091246 w 10232859"/>
              <a:gd name="connsiteY90" fmla="*/ 117503 h 1699043"/>
              <a:gd name="connsiteX91" fmla="*/ 4126556 w 10232859"/>
              <a:gd name="connsiteY91" fmla="*/ 111725 h 1699043"/>
              <a:gd name="connsiteX92" fmla="*/ 4187717 w 10232859"/>
              <a:gd name="connsiteY92" fmla="*/ 97496 h 1699043"/>
              <a:gd name="connsiteX93" fmla="*/ 4220826 w 10232859"/>
              <a:gd name="connsiteY93" fmla="*/ 95991 h 1699043"/>
              <a:gd name="connsiteX94" fmla="*/ 4239014 w 10232859"/>
              <a:gd name="connsiteY94" fmla="*/ 90840 h 1699043"/>
              <a:gd name="connsiteX95" fmla="*/ 4246653 w 10232859"/>
              <a:gd name="connsiteY95" fmla="*/ 91360 h 1699043"/>
              <a:gd name="connsiteX96" fmla="*/ 4271841 w 10232859"/>
              <a:gd name="connsiteY96" fmla="*/ 90188 h 1699043"/>
              <a:gd name="connsiteX97" fmla="*/ 4286277 w 10232859"/>
              <a:gd name="connsiteY97" fmla="*/ 90173 h 1699043"/>
              <a:gd name="connsiteX98" fmla="*/ 4292025 w 10232859"/>
              <a:gd name="connsiteY98" fmla="*/ 90407 h 1699043"/>
              <a:gd name="connsiteX99" fmla="*/ 4304713 w 10232859"/>
              <a:gd name="connsiteY99" fmla="*/ 95673 h 1699043"/>
              <a:gd name="connsiteX100" fmla="*/ 4321285 w 10232859"/>
              <a:gd name="connsiteY100" fmla="*/ 93560 h 1699043"/>
              <a:gd name="connsiteX101" fmla="*/ 4339561 w 10232859"/>
              <a:gd name="connsiteY101" fmla="*/ 98806 h 1699043"/>
              <a:gd name="connsiteX102" fmla="*/ 4343990 w 10232859"/>
              <a:gd name="connsiteY102" fmla="*/ 94576 h 1699043"/>
              <a:gd name="connsiteX103" fmla="*/ 4358885 w 10232859"/>
              <a:gd name="connsiteY103" fmla="*/ 90264 h 1699043"/>
              <a:gd name="connsiteX104" fmla="*/ 4371648 w 10232859"/>
              <a:gd name="connsiteY104" fmla="*/ 95312 h 1699043"/>
              <a:gd name="connsiteX105" fmla="*/ 4398380 w 10232859"/>
              <a:gd name="connsiteY105" fmla="*/ 98447 h 1699043"/>
              <a:gd name="connsiteX106" fmla="*/ 4405729 w 10232859"/>
              <a:gd name="connsiteY106" fmla="*/ 97677 h 1699043"/>
              <a:gd name="connsiteX107" fmla="*/ 4431408 w 10232859"/>
              <a:gd name="connsiteY107" fmla="*/ 104311 h 1699043"/>
              <a:gd name="connsiteX108" fmla="*/ 4472183 w 10232859"/>
              <a:gd name="connsiteY108" fmla="*/ 109916 h 1699043"/>
              <a:gd name="connsiteX109" fmla="*/ 4518828 w 10232859"/>
              <a:gd name="connsiteY109" fmla="*/ 112600 h 1699043"/>
              <a:gd name="connsiteX110" fmla="*/ 4532040 w 10232859"/>
              <a:gd name="connsiteY110" fmla="*/ 117793 h 1699043"/>
              <a:gd name="connsiteX111" fmla="*/ 4617778 w 10232859"/>
              <a:gd name="connsiteY111" fmla="*/ 130479 h 1699043"/>
              <a:gd name="connsiteX112" fmla="*/ 4641872 w 10232859"/>
              <a:gd name="connsiteY112" fmla="*/ 134207 h 1699043"/>
              <a:gd name="connsiteX113" fmla="*/ 4662766 w 10232859"/>
              <a:gd name="connsiteY113" fmla="*/ 132438 h 1699043"/>
              <a:gd name="connsiteX114" fmla="*/ 4667770 w 10232859"/>
              <a:gd name="connsiteY114" fmla="*/ 127694 h 1699043"/>
              <a:gd name="connsiteX115" fmla="*/ 4681052 w 10232859"/>
              <a:gd name="connsiteY115" fmla="*/ 128947 h 1699043"/>
              <a:gd name="connsiteX116" fmla="*/ 4684624 w 10232859"/>
              <a:gd name="connsiteY116" fmla="*/ 128241 h 1699043"/>
              <a:gd name="connsiteX117" fmla="*/ 4705061 w 10232859"/>
              <a:gd name="connsiteY117" fmla="*/ 125234 h 1699043"/>
              <a:gd name="connsiteX118" fmla="*/ 4747746 w 10232859"/>
              <a:gd name="connsiteY118" fmla="*/ 144617 h 1699043"/>
              <a:gd name="connsiteX119" fmla="*/ 4801045 w 10232859"/>
              <a:gd name="connsiteY119" fmla="*/ 147239 h 1699043"/>
              <a:gd name="connsiteX120" fmla="*/ 5001600 w 10232859"/>
              <a:gd name="connsiteY120" fmla="*/ 190239 h 1699043"/>
              <a:gd name="connsiteX121" fmla="*/ 5033465 w 10232859"/>
              <a:gd name="connsiteY121" fmla="*/ 175915 h 1699043"/>
              <a:gd name="connsiteX122" fmla="*/ 5115965 w 10232859"/>
              <a:gd name="connsiteY122" fmla="*/ 186069 h 1699043"/>
              <a:gd name="connsiteX123" fmla="*/ 5237936 w 10232859"/>
              <a:gd name="connsiteY123" fmla="*/ 239508 h 1699043"/>
              <a:gd name="connsiteX124" fmla="*/ 5290566 w 10232859"/>
              <a:gd name="connsiteY124" fmla="*/ 263295 h 1699043"/>
              <a:gd name="connsiteX125" fmla="*/ 5344878 w 10232859"/>
              <a:gd name="connsiteY125" fmla="*/ 276360 h 1699043"/>
              <a:gd name="connsiteX126" fmla="*/ 5413398 w 10232859"/>
              <a:gd name="connsiteY126" fmla="*/ 276235 h 1699043"/>
              <a:gd name="connsiteX127" fmla="*/ 5415629 w 10232859"/>
              <a:gd name="connsiteY127" fmla="*/ 275768 h 1699043"/>
              <a:gd name="connsiteX128" fmla="*/ 5433078 w 10232859"/>
              <a:gd name="connsiteY128" fmla="*/ 279684 h 1699043"/>
              <a:gd name="connsiteX129" fmla="*/ 5435759 w 10232859"/>
              <a:gd name="connsiteY129" fmla="*/ 283100 h 1699043"/>
              <a:gd name="connsiteX130" fmla="*/ 5447372 w 10232859"/>
              <a:gd name="connsiteY130" fmla="*/ 286587 h 1699043"/>
              <a:gd name="connsiteX131" fmla="*/ 5469289 w 10232859"/>
              <a:gd name="connsiteY131" fmla="*/ 295620 h 1699043"/>
              <a:gd name="connsiteX132" fmla="*/ 5508752 w 10232859"/>
              <a:gd name="connsiteY132" fmla="*/ 305753 h 1699043"/>
              <a:gd name="connsiteX133" fmla="*/ 5509657 w 10232859"/>
              <a:gd name="connsiteY133" fmla="*/ 304936 h 1699043"/>
              <a:gd name="connsiteX134" fmla="*/ 5521245 w 10232859"/>
              <a:gd name="connsiteY134" fmla="*/ 303688 h 1699043"/>
              <a:gd name="connsiteX135" fmla="*/ 5542415 w 10232859"/>
              <a:gd name="connsiteY135" fmla="*/ 303495 h 1699043"/>
              <a:gd name="connsiteX136" fmla="*/ 5596538 w 10232859"/>
              <a:gd name="connsiteY136" fmla="*/ 291153 h 1699043"/>
              <a:gd name="connsiteX137" fmla="*/ 5632514 w 10232859"/>
              <a:gd name="connsiteY137" fmla="*/ 301962 h 1699043"/>
              <a:gd name="connsiteX138" fmla="*/ 5640005 w 10232859"/>
              <a:gd name="connsiteY138" fmla="*/ 303617 h 1699043"/>
              <a:gd name="connsiteX139" fmla="*/ 5640259 w 10232859"/>
              <a:gd name="connsiteY139" fmla="*/ 303435 h 1699043"/>
              <a:gd name="connsiteX140" fmla="*/ 5648365 w 10232859"/>
              <a:gd name="connsiteY140" fmla="*/ 304754 h 1699043"/>
              <a:gd name="connsiteX141" fmla="*/ 5653662 w 10232859"/>
              <a:gd name="connsiteY141" fmla="*/ 306635 h 1699043"/>
              <a:gd name="connsiteX142" fmla="*/ 5668196 w 10232859"/>
              <a:gd name="connsiteY142" fmla="*/ 309846 h 1699043"/>
              <a:gd name="connsiteX143" fmla="*/ 5673886 w 10232859"/>
              <a:gd name="connsiteY143" fmla="*/ 309526 h 1699043"/>
              <a:gd name="connsiteX144" fmla="*/ 5677139 w 10232859"/>
              <a:gd name="connsiteY144" fmla="*/ 307345 h 1699043"/>
              <a:gd name="connsiteX145" fmla="*/ 5708983 w 10232859"/>
              <a:gd name="connsiteY145" fmla="*/ 306674 h 1699043"/>
              <a:gd name="connsiteX146" fmla="*/ 5773909 w 10232859"/>
              <a:gd name="connsiteY146" fmla="*/ 312061 h 1699043"/>
              <a:gd name="connsiteX147" fmla="*/ 5809500 w 10232859"/>
              <a:gd name="connsiteY147" fmla="*/ 318450 h 1699043"/>
              <a:gd name="connsiteX148" fmla="*/ 5908729 w 10232859"/>
              <a:gd name="connsiteY148" fmla="*/ 332335 h 1699043"/>
              <a:gd name="connsiteX149" fmla="*/ 6009654 w 10232859"/>
              <a:gd name="connsiteY149" fmla="*/ 343526 h 1699043"/>
              <a:gd name="connsiteX150" fmla="*/ 6067487 w 10232859"/>
              <a:gd name="connsiteY150" fmla="*/ 333712 h 1699043"/>
              <a:gd name="connsiteX151" fmla="*/ 6073281 w 10232859"/>
              <a:gd name="connsiteY151" fmla="*/ 334316 h 1699043"/>
              <a:gd name="connsiteX152" fmla="*/ 6086225 w 10232859"/>
              <a:gd name="connsiteY152" fmla="*/ 339621 h 1699043"/>
              <a:gd name="connsiteX153" fmla="*/ 6105063 w 10232859"/>
              <a:gd name="connsiteY153" fmla="*/ 347340 h 1699043"/>
              <a:gd name="connsiteX154" fmla="*/ 6135796 w 10232859"/>
              <a:gd name="connsiteY154" fmla="*/ 363143 h 1699043"/>
              <a:gd name="connsiteX155" fmla="*/ 6195166 w 10232859"/>
              <a:gd name="connsiteY155" fmla="*/ 360190 h 1699043"/>
              <a:gd name="connsiteX156" fmla="*/ 6216259 w 10232859"/>
              <a:gd name="connsiteY156" fmla="*/ 363365 h 1699043"/>
              <a:gd name="connsiteX157" fmla="*/ 6228331 w 10232859"/>
              <a:gd name="connsiteY157" fmla="*/ 364034 h 1699043"/>
              <a:gd name="connsiteX158" fmla="*/ 6229602 w 10232859"/>
              <a:gd name="connsiteY158" fmla="*/ 363414 h 1699043"/>
              <a:gd name="connsiteX159" fmla="*/ 6258988 w 10232859"/>
              <a:gd name="connsiteY159" fmla="*/ 378660 h 1699043"/>
              <a:gd name="connsiteX160" fmla="*/ 6264106 w 10232859"/>
              <a:gd name="connsiteY160" fmla="*/ 379141 h 1699043"/>
              <a:gd name="connsiteX161" fmla="*/ 6281703 w 10232859"/>
              <a:gd name="connsiteY161" fmla="*/ 391054 h 1699043"/>
              <a:gd name="connsiteX162" fmla="*/ 6291622 w 10232859"/>
              <a:gd name="connsiteY162" fmla="*/ 396155 h 1699043"/>
              <a:gd name="connsiteX163" fmla="*/ 6292712 w 10232859"/>
              <a:gd name="connsiteY163" fmla="*/ 399771 h 1699043"/>
              <a:gd name="connsiteX164" fmla="*/ 6308227 w 10232859"/>
              <a:gd name="connsiteY164" fmla="*/ 406196 h 1699043"/>
              <a:gd name="connsiteX165" fmla="*/ 6328981 w 10232859"/>
              <a:gd name="connsiteY165" fmla="*/ 409495 h 1699043"/>
              <a:gd name="connsiteX166" fmla="*/ 6368693 w 10232859"/>
              <a:gd name="connsiteY166" fmla="*/ 417845 h 1699043"/>
              <a:gd name="connsiteX167" fmla="*/ 6414811 w 10232859"/>
              <a:gd name="connsiteY167" fmla="*/ 452200 h 1699043"/>
              <a:gd name="connsiteX168" fmla="*/ 6467879 w 10232859"/>
              <a:gd name="connsiteY168" fmla="*/ 468248 h 1699043"/>
              <a:gd name="connsiteX169" fmla="*/ 6564351 w 10232859"/>
              <a:gd name="connsiteY169" fmla="*/ 537518 h 1699043"/>
              <a:gd name="connsiteX170" fmla="*/ 6711178 w 10232859"/>
              <a:gd name="connsiteY170" fmla="*/ 573610 h 1699043"/>
              <a:gd name="connsiteX171" fmla="*/ 6764036 w 10232859"/>
              <a:gd name="connsiteY171" fmla="*/ 588943 h 1699043"/>
              <a:gd name="connsiteX172" fmla="*/ 6858983 w 10232859"/>
              <a:gd name="connsiteY172" fmla="*/ 623723 h 1699043"/>
              <a:gd name="connsiteX173" fmla="*/ 6910661 w 10232859"/>
              <a:gd name="connsiteY173" fmla="*/ 634620 h 1699043"/>
              <a:gd name="connsiteX174" fmla="*/ 6944111 w 10232859"/>
              <a:gd name="connsiteY174" fmla="*/ 659502 h 1699043"/>
              <a:gd name="connsiteX175" fmla="*/ 6965771 w 10232859"/>
              <a:gd name="connsiteY175" fmla="*/ 659931 h 1699043"/>
              <a:gd name="connsiteX176" fmla="*/ 6969639 w 10232859"/>
              <a:gd name="connsiteY176" fmla="*/ 659837 h 1699043"/>
              <a:gd name="connsiteX177" fmla="*/ 6982242 w 10232859"/>
              <a:gd name="connsiteY177" fmla="*/ 663112 h 1699043"/>
              <a:gd name="connsiteX178" fmla="*/ 6989387 w 10232859"/>
              <a:gd name="connsiteY178" fmla="*/ 659474 h 1699043"/>
              <a:gd name="connsiteX179" fmla="*/ 7010930 w 10232859"/>
              <a:gd name="connsiteY179" fmla="*/ 661134 h 1699043"/>
              <a:gd name="connsiteX180" fmla="*/ 7033125 w 10232859"/>
              <a:gd name="connsiteY180" fmla="*/ 668436 h 1699043"/>
              <a:gd name="connsiteX181" fmla="*/ 7134461 w 10232859"/>
              <a:gd name="connsiteY181" fmla="*/ 708192 h 1699043"/>
              <a:gd name="connsiteX182" fmla="*/ 7197450 w 10232859"/>
              <a:gd name="connsiteY182" fmla="*/ 729094 h 1699043"/>
              <a:gd name="connsiteX183" fmla="*/ 7225084 w 10232859"/>
              <a:gd name="connsiteY183" fmla="*/ 732505 h 1699043"/>
              <a:gd name="connsiteX184" fmla="*/ 7261183 w 10232859"/>
              <a:gd name="connsiteY184" fmla="*/ 740313 h 1699043"/>
              <a:gd name="connsiteX185" fmla="*/ 7327760 w 10232859"/>
              <a:gd name="connsiteY185" fmla="*/ 750586 h 1699043"/>
              <a:gd name="connsiteX186" fmla="*/ 7412222 w 10232859"/>
              <a:gd name="connsiteY186" fmla="*/ 770487 h 1699043"/>
              <a:gd name="connsiteX187" fmla="*/ 7457904 w 10232859"/>
              <a:gd name="connsiteY187" fmla="*/ 804321 h 1699043"/>
              <a:gd name="connsiteX188" fmla="*/ 7465795 w 10232859"/>
              <a:gd name="connsiteY188" fmla="*/ 802598 h 1699043"/>
              <a:gd name="connsiteX189" fmla="*/ 7505046 w 10232859"/>
              <a:gd name="connsiteY189" fmla="*/ 816517 h 1699043"/>
              <a:gd name="connsiteX190" fmla="*/ 7623220 w 10232859"/>
              <a:gd name="connsiteY190" fmla="*/ 888520 h 1699043"/>
              <a:gd name="connsiteX191" fmla="*/ 7700458 w 10232859"/>
              <a:gd name="connsiteY191" fmla="*/ 915079 h 1699043"/>
              <a:gd name="connsiteX192" fmla="*/ 7730988 w 10232859"/>
              <a:gd name="connsiteY192" fmla="*/ 920756 h 1699043"/>
              <a:gd name="connsiteX193" fmla="*/ 7781942 w 10232859"/>
              <a:gd name="connsiteY193" fmla="*/ 930503 h 1699043"/>
              <a:gd name="connsiteX194" fmla="*/ 7827704 w 10232859"/>
              <a:gd name="connsiteY194" fmla="*/ 928558 h 1699043"/>
              <a:gd name="connsiteX195" fmla="*/ 7867270 w 10232859"/>
              <a:gd name="connsiteY195" fmla="*/ 940366 h 1699043"/>
              <a:gd name="connsiteX196" fmla="*/ 7866538 w 10232859"/>
              <a:gd name="connsiteY196" fmla="*/ 955045 h 1699043"/>
              <a:gd name="connsiteX197" fmla="*/ 7912084 w 10232859"/>
              <a:gd name="connsiteY197" fmla="*/ 963800 h 1699043"/>
              <a:gd name="connsiteX198" fmla="*/ 7982264 w 10232859"/>
              <a:gd name="connsiteY198" fmla="*/ 975773 h 1699043"/>
              <a:gd name="connsiteX199" fmla="*/ 7991272 w 10232859"/>
              <a:gd name="connsiteY199" fmla="*/ 981104 h 1699043"/>
              <a:gd name="connsiteX200" fmla="*/ 8006496 w 10232859"/>
              <a:gd name="connsiteY200" fmla="*/ 972839 h 1699043"/>
              <a:gd name="connsiteX201" fmla="*/ 8034497 w 10232859"/>
              <a:gd name="connsiteY201" fmla="*/ 972054 h 1699043"/>
              <a:gd name="connsiteX202" fmla="*/ 8150881 w 10232859"/>
              <a:gd name="connsiteY202" fmla="*/ 990411 h 1699043"/>
              <a:gd name="connsiteX203" fmla="*/ 8172106 w 10232859"/>
              <a:gd name="connsiteY203" fmla="*/ 990512 h 1699043"/>
              <a:gd name="connsiteX204" fmla="*/ 8196076 w 10232859"/>
              <a:gd name="connsiteY204" fmla="*/ 1000078 h 1699043"/>
              <a:gd name="connsiteX205" fmla="*/ 8247463 w 10232859"/>
              <a:gd name="connsiteY205" fmla="*/ 1016332 h 1699043"/>
              <a:gd name="connsiteX206" fmla="*/ 8279272 w 10232859"/>
              <a:gd name="connsiteY206" fmla="*/ 1032921 h 1699043"/>
              <a:gd name="connsiteX207" fmla="*/ 8289611 w 10232859"/>
              <a:gd name="connsiteY207" fmla="*/ 1028630 h 1699043"/>
              <a:gd name="connsiteX208" fmla="*/ 8311483 w 10232859"/>
              <a:gd name="connsiteY208" fmla="*/ 1029399 h 1699043"/>
              <a:gd name="connsiteX209" fmla="*/ 8399489 w 10232859"/>
              <a:gd name="connsiteY209" fmla="*/ 1048562 h 1699043"/>
              <a:gd name="connsiteX210" fmla="*/ 8415973 w 10232859"/>
              <a:gd name="connsiteY210" fmla="*/ 1049660 h 1699043"/>
              <a:gd name="connsiteX211" fmla="*/ 8433326 w 10232859"/>
              <a:gd name="connsiteY211" fmla="*/ 1057881 h 1699043"/>
              <a:gd name="connsiteX212" fmla="*/ 8502328 w 10232859"/>
              <a:gd name="connsiteY212" fmla="*/ 1091498 h 1699043"/>
              <a:gd name="connsiteX213" fmla="*/ 8534346 w 10232859"/>
              <a:gd name="connsiteY213" fmla="*/ 1106980 h 1699043"/>
              <a:gd name="connsiteX214" fmla="*/ 8534980 w 10232859"/>
              <a:gd name="connsiteY214" fmla="*/ 1110861 h 1699043"/>
              <a:gd name="connsiteX215" fmla="*/ 8544104 w 10232859"/>
              <a:gd name="connsiteY215" fmla="*/ 1108406 h 1699043"/>
              <a:gd name="connsiteX216" fmla="*/ 8567742 w 10232859"/>
              <a:gd name="connsiteY216" fmla="*/ 1117590 h 1699043"/>
              <a:gd name="connsiteX217" fmla="*/ 8633779 w 10232859"/>
              <a:gd name="connsiteY217" fmla="*/ 1139226 h 1699043"/>
              <a:gd name="connsiteX218" fmla="*/ 8676965 w 10232859"/>
              <a:gd name="connsiteY218" fmla="*/ 1156949 h 1699043"/>
              <a:gd name="connsiteX219" fmla="*/ 8698944 w 10232859"/>
              <a:gd name="connsiteY219" fmla="*/ 1156939 h 1699043"/>
              <a:gd name="connsiteX220" fmla="*/ 8711456 w 10232859"/>
              <a:gd name="connsiteY220" fmla="*/ 1169217 h 1699043"/>
              <a:gd name="connsiteX221" fmla="*/ 8732793 w 10232859"/>
              <a:gd name="connsiteY221" fmla="*/ 1172972 h 1699043"/>
              <a:gd name="connsiteX222" fmla="*/ 8751897 w 10232859"/>
              <a:gd name="connsiteY222" fmla="*/ 1190886 h 1699043"/>
              <a:gd name="connsiteX223" fmla="*/ 8793564 w 10232859"/>
              <a:gd name="connsiteY223" fmla="*/ 1172572 h 1699043"/>
              <a:gd name="connsiteX224" fmla="*/ 8834270 w 10232859"/>
              <a:gd name="connsiteY224" fmla="*/ 1206624 h 1699043"/>
              <a:gd name="connsiteX225" fmla="*/ 8853872 w 10232859"/>
              <a:gd name="connsiteY225" fmla="*/ 1214714 h 1699043"/>
              <a:gd name="connsiteX226" fmla="*/ 8861901 w 10232859"/>
              <a:gd name="connsiteY226" fmla="*/ 1211375 h 1699043"/>
              <a:gd name="connsiteX227" fmla="*/ 8874168 w 10232859"/>
              <a:gd name="connsiteY227" fmla="*/ 1213967 h 1699043"/>
              <a:gd name="connsiteX228" fmla="*/ 8871123 w 10232859"/>
              <a:gd name="connsiteY228" fmla="*/ 1221160 h 1699043"/>
              <a:gd name="connsiteX229" fmla="*/ 8903537 w 10232859"/>
              <a:gd name="connsiteY229" fmla="*/ 1230588 h 1699043"/>
              <a:gd name="connsiteX230" fmla="*/ 8933767 w 10232859"/>
              <a:gd name="connsiteY230" fmla="*/ 1263368 h 1699043"/>
              <a:gd name="connsiteX231" fmla="*/ 8985765 w 10232859"/>
              <a:gd name="connsiteY231" fmla="*/ 1287664 h 1699043"/>
              <a:gd name="connsiteX232" fmla="*/ 9071444 w 10232859"/>
              <a:gd name="connsiteY232" fmla="*/ 1317305 h 1699043"/>
              <a:gd name="connsiteX233" fmla="*/ 9096711 w 10232859"/>
              <a:gd name="connsiteY233" fmla="*/ 1327777 h 1699043"/>
              <a:gd name="connsiteX234" fmla="*/ 9338853 w 10232859"/>
              <a:gd name="connsiteY234" fmla="*/ 1448046 h 1699043"/>
              <a:gd name="connsiteX235" fmla="*/ 9520814 w 10232859"/>
              <a:gd name="connsiteY235" fmla="*/ 1449827 h 1699043"/>
              <a:gd name="connsiteX236" fmla="*/ 9702271 w 10232859"/>
              <a:gd name="connsiteY236" fmla="*/ 1488553 h 1699043"/>
              <a:gd name="connsiteX237" fmla="*/ 9744273 w 10232859"/>
              <a:gd name="connsiteY237" fmla="*/ 1523512 h 1699043"/>
              <a:gd name="connsiteX238" fmla="*/ 9771903 w 10232859"/>
              <a:gd name="connsiteY238" fmla="*/ 1530034 h 1699043"/>
              <a:gd name="connsiteX239" fmla="*/ 9818565 w 10232859"/>
              <a:gd name="connsiteY239" fmla="*/ 1538545 h 1699043"/>
              <a:gd name="connsiteX240" fmla="*/ 9882202 w 10232859"/>
              <a:gd name="connsiteY240" fmla="*/ 1565888 h 1699043"/>
              <a:gd name="connsiteX241" fmla="*/ 10022025 w 10232859"/>
              <a:gd name="connsiteY241" fmla="*/ 1599696 h 1699043"/>
              <a:gd name="connsiteX242" fmla="*/ 10220406 w 10232859"/>
              <a:gd name="connsiteY242" fmla="*/ 1677005 h 1699043"/>
              <a:gd name="connsiteX243" fmla="*/ 10232859 w 10232859"/>
              <a:gd name="connsiteY243" fmla="*/ 1699043 h 1699043"/>
              <a:gd name="connsiteX244" fmla="*/ 0 w 10232859"/>
              <a:gd name="connsiteY244" fmla="*/ 1699043 h 1699043"/>
              <a:gd name="connsiteX245" fmla="*/ 0 w 10232859"/>
              <a:gd name="connsiteY245" fmla="*/ 21828 h 1699043"/>
              <a:gd name="connsiteX246" fmla="*/ 8097 w 10232859"/>
              <a:gd name="connsiteY246" fmla="*/ 24355 h 1699043"/>
              <a:gd name="connsiteX247" fmla="*/ 77128 w 10232859"/>
              <a:gd name="connsiteY247" fmla="*/ 6867 h 1699043"/>
              <a:gd name="connsiteX248" fmla="*/ 188338 w 10232859"/>
              <a:gd name="connsiteY248" fmla="*/ 5079 h 1699043"/>
              <a:gd name="connsiteX249" fmla="*/ 298809 w 10232859"/>
              <a:gd name="connsiteY249" fmla="*/ 6198 h 1699043"/>
              <a:gd name="connsiteX250" fmla="*/ 338985 w 10232859"/>
              <a:gd name="connsiteY250" fmla="*/ 8006 h 1699043"/>
              <a:gd name="connsiteX251" fmla="*/ 409815 w 10232859"/>
              <a:gd name="connsiteY251"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01045 w 10232859"/>
              <a:gd name="connsiteY118" fmla="*/ 147239 h 1699043"/>
              <a:gd name="connsiteX119" fmla="*/ 5001600 w 10232859"/>
              <a:gd name="connsiteY119" fmla="*/ 190239 h 1699043"/>
              <a:gd name="connsiteX120" fmla="*/ 5033465 w 10232859"/>
              <a:gd name="connsiteY120" fmla="*/ 175915 h 1699043"/>
              <a:gd name="connsiteX121" fmla="*/ 5115965 w 10232859"/>
              <a:gd name="connsiteY121" fmla="*/ 186069 h 1699043"/>
              <a:gd name="connsiteX122" fmla="*/ 5237936 w 10232859"/>
              <a:gd name="connsiteY122" fmla="*/ 239508 h 1699043"/>
              <a:gd name="connsiteX123" fmla="*/ 5290566 w 10232859"/>
              <a:gd name="connsiteY123" fmla="*/ 263295 h 1699043"/>
              <a:gd name="connsiteX124" fmla="*/ 5344878 w 10232859"/>
              <a:gd name="connsiteY124" fmla="*/ 276360 h 1699043"/>
              <a:gd name="connsiteX125" fmla="*/ 5413398 w 10232859"/>
              <a:gd name="connsiteY125" fmla="*/ 276235 h 1699043"/>
              <a:gd name="connsiteX126" fmla="*/ 5415629 w 10232859"/>
              <a:gd name="connsiteY126" fmla="*/ 275768 h 1699043"/>
              <a:gd name="connsiteX127" fmla="*/ 5433078 w 10232859"/>
              <a:gd name="connsiteY127" fmla="*/ 279684 h 1699043"/>
              <a:gd name="connsiteX128" fmla="*/ 5435759 w 10232859"/>
              <a:gd name="connsiteY128" fmla="*/ 283100 h 1699043"/>
              <a:gd name="connsiteX129" fmla="*/ 5447372 w 10232859"/>
              <a:gd name="connsiteY129" fmla="*/ 286587 h 1699043"/>
              <a:gd name="connsiteX130" fmla="*/ 5469289 w 10232859"/>
              <a:gd name="connsiteY130" fmla="*/ 295620 h 1699043"/>
              <a:gd name="connsiteX131" fmla="*/ 5508752 w 10232859"/>
              <a:gd name="connsiteY131" fmla="*/ 305753 h 1699043"/>
              <a:gd name="connsiteX132" fmla="*/ 5509657 w 10232859"/>
              <a:gd name="connsiteY132" fmla="*/ 304936 h 1699043"/>
              <a:gd name="connsiteX133" fmla="*/ 5521245 w 10232859"/>
              <a:gd name="connsiteY133" fmla="*/ 303688 h 1699043"/>
              <a:gd name="connsiteX134" fmla="*/ 5542415 w 10232859"/>
              <a:gd name="connsiteY134" fmla="*/ 303495 h 1699043"/>
              <a:gd name="connsiteX135" fmla="*/ 5596538 w 10232859"/>
              <a:gd name="connsiteY135" fmla="*/ 291153 h 1699043"/>
              <a:gd name="connsiteX136" fmla="*/ 5632514 w 10232859"/>
              <a:gd name="connsiteY136" fmla="*/ 301962 h 1699043"/>
              <a:gd name="connsiteX137" fmla="*/ 5640005 w 10232859"/>
              <a:gd name="connsiteY137" fmla="*/ 303617 h 1699043"/>
              <a:gd name="connsiteX138" fmla="*/ 5640259 w 10232859"/>
              <a:gd name="connsiteY138" fmla="*/ 303435 h 1699043"/>
              <a:gd name="connsiteX139" fmla="*/ 5648365 w 10232859"/>
              <a:gd name="connsiteY139" fmla="*/ 304754 h 1699043"/>
              <a:gd name="connsiteX140" fmla="*/ 5653662 w 10232859"/>
              <a:gd name="connsiteY140" fmla="*/ 306635 h 1699043"/>
              <a:gd name="connsiteX141" fmla="*/ 5668196 w 10232859"/>
              <a:gd name="connsiteY141" fmla="*/ 309846 h 1699043"/>
              <a:gd name="connsiteX142" fmla="*/ 5673886 w 10232859"/>
              <a:gd name="connsiteY142" fmla="*/ 309526 h 1699043"/>
              <a:gd name="connsiteX143" fmla="*/ 5677139 w 10232859"/>
              <a:gd name="connsiteY143" fmla="*/ 307345 h 1699043"/>
              <a:gd name="connsiteX144" fmla="*/ 5708983 w 10232859"/>
              <a:gd name="connsiteY144" fmla="*/ 306674 h 1699043"/>
              <a:gd name="connsiteX145" fmla="*/ 5773909 w 10232859"/>
              <a:gd name="connsiteY145" fmla="*/ 312061 h 1699043"/>
              <a:gd name="connsiteX146" fmla="*/ 5809500 w 10232859"/>
              <a:gd name="connsiteY146" fmla="*/ 318450 h 1699043"/>
              <a:gd name="connsiteX147" fmla="*/ 5908729 w 10232859"/>
              <a:gd name="connsiteY147" fmla="*/ 332335 h 1699043"/>
              <a:gd name="connsiteX148" fmla="*/ 6009654 w 10232859"/>
              <a:gd name="connsiteY148" fmla="*/ 343526 h 1699043"/>
              <a:gd name="connsiteX149" fmla="*/ 6067487 w 10232859"/>
              <a:gd name="connsiteY149" fmla="*/ 333712 h 1699043"/>
              <a:gd name="connsiteX150" fmla="*/ 6073281 w 10232859"/>
              <a:gd name="connsiteY150" fmla="*/ 334316 h 1699043"/>
              <a:gd name="connsiteX151" fmla="*/ 6086225 w 10232859"/>
              <a:gd name="connsiteY151" fmla="*/ 339621 h 1699043"/>
              <a:gd name="connsiteX152" fmla="*/ 6105063 w 10232859"/>
              <a:gd name="connsiteY152" fmla="*/ 347340 h 1699043"/>
              <a:gd name="connsiteX153" fmla="*/ 6135796 w 10232859"/>
              <a:gd name="connsiteY153" fmla="*/ 363143 h 1699043"/>
              <a:gd name="connsiteX154" fmla="*/ 6195166 w 10232859"/>
              <a:gd name="connsiteY154" fmla="*/ 360190 h 1699043"/>
              <a:gd name="connsiteX155" fmla="*/ 6216259 w 10232859"/>
              <a:gd name="connsiteY155" fmla="*/ 363365 h 1699043"/>
              <a:gd name="connsiteX156" fmla="*/ 6228331 w 10232859"/>
              <a:gd name="connsiteY156" fmla="*/ 364034 h 1699043"/>
              <a:gd name="connsiteX157" fmla="*/ 6229602 w 10232859"/>
              <a:gd name="connsiteY157" fmla="*/ 363414 h 1699043"/>
              <a:gd name="connsiteX158" fmla="*/ 6258988 w 10232859"/>
              <a:gd name="connsiteY158" fmla="*/ 378660 h 1699043"/>
              <a:gd name="connsiteX159" fmla="*/ 6264106 w 10232859"/>
              <a:gd name="connsiteY159" fmla="*/ 379141 h 1699043"/>
              <a:gd name="connsiteX160" fmla="*/ 6281703 w 10232859"/>
              <a:gd name="connsiteY160" fmla="*/ 391054 h 1699043"/>
              <a:gd name="connsiteX161" fmla="*/ 6291622 w 10232859"/>
              <a:gd name="connsiteY161" fmla="*/ 396155 h 1699043"/>
              <a:gd name="connsiteX162" fmla="*/ 6292712 w 10232859"/>
              <a:gd name="connsiteY162" fmla="*/ 399771 h 1699043"/>
              <a:gd name="connsiteX163" fmla="*/ 6308227 w 10232859"/>
              <a:gd name="connsiteY163" fmla="*/ 406196 h 1699043"/>
              <a:gd name="connsiteX164" fmla="*/ 6328981 w 10232859"/>
              <a:gd name="connsiteY164" fmla="*/ 409495 h 1699043"/>
              <a:gd name="connsiteX165" fmla="*/ 6368693 w 10232859"/>
              <a:gd name="connsiteY165" fmla="*/ 417845 h 1699043"/>
              <a:gd name="connsiteX166" fmla="*/ 6414811 w 10232859"/>
              <a:gd name="connsiteY166" fmla="*/ 452200 h 1699043"/>
              <a:gd name="connsiteX167" fmla="*/ 6467879 w 10232859"/>
              <a:gd name="connsiteY167" fmla="*/ 468248 h 1699043"/>
              <a:gd name="connsiteX168" fmla="*/ 6564351 w 10232859"/>
              <a:gd name="connsiteY168" fmla="*/ 537518 h 1699043"/>
              <a:gd name="connsiteX169" fmla="*/ 6711178 w 10232859"/>
              <a:gd name="connsiteY169" fmla="*/ 573610 h 1699043"/>
              <a:gd name="connsiteX170" fmla="*/ 6764036 w 10232859"/>
              <a:gd name="connsiteY170" fmla="*/ 588943 h 1699043"/>
              <a:gd name="connsiteX171" fmla="*/ 6858983 w 10232859"/>
              <a:gd name="connsiteY171" fmla="*/ 623723 h 1699043"/>
              <a:gd name="connsiteX172" fmla="*/ 6910661 w 10232859"/>
              <a:gd name="connsiteY172" fmla="*/ 634620 h 1699043"/>
              <a:gd name="connsiteX173" fmla="*/ 6944111 w 10232859"/>
              <a:gd name="connsiteY173" fmla="*/ 659502 h 1699043"/>
              <a:gd name="connsiteX174" fmla="*/ 6965771 w 10232859"/>
              <a:gd name="connsiteY174" fmla="*/ 659931 h 1699043"/>
              <a:gd name="connsiteX175" fmla="*/ 6969639 w 10232859"/>
              <a:gd name="connsiteY175" fmla="*/ 659837 h 1699043"/>
              <a:gd name="connsiteX176" fmla="*/ 6982242 w 10232859"/>
              <a:gd name="connsiteY176" fmla="*/ 663112 h 1699043"/>
              <a:gd name="connsiteX177" fmla="*/ 6989387 w 10232859"/>
              <a:gd name="connsiteY177" fmla="*/ 659474 h 1699043"/>
              <a:gd name="connsiteX178" fmla="*/ 7010930 w 10232859"/>
              <a:gd name="connsiteY178" fmla="*/ 661134 h 1699043"/>
              <a:gd name="connsiteX179" fmla="*/ 7033125 w 10232859"/>
              <a:gd name="connsiteY179" fmla="*/ 668436 h 1699043"/>
              <a:gd name="connsiteX180" fmla="*/ 7134461 w 10232859"/>
              <a:gd name="connsiteY180" fmla="*/ 708192 h 1699043"/>
              <a:gd name="connsiteX181" fmla="*/ 7197450 w 10232859"/>
              <a:gd name="connsiteY181" fmla="*/ 729094 h 1699043"/>
              <a:gd name="connsiteX182" fmla="*/ 7225084 w 10232859"/>
              <a:gd name="connsiteY182" fmla="*/ 732505 h 1699043"/>
              <a:gd name="connsiteX183" fmla="*/ 7261183 w 10232859"/>
              <a:gd name="connsiteY183" fmla="*/ 740313 h 1699043"/>
              <a:gd name="connsiteX184" fmla="*/ 7327760 w 10232859"/>
              <a:gd name="connsiteY184" fmla="*/ 750586 h 1699043"/>
              <a:gd name="connsiteX185" fmla="*/ 7412222 w 10232859"/>
              <a:gd name="connsiteY185" fmla="*/ 770487 h 1699043"/>
              <a:gd name="connsiteX186" fmla="*/ 7457904 w 10232859"/>
              <a:gd name="connsiteY186" fmla="*/ 804321 h 1699043"/>
              <a:gd name="connsiteX187" fmla="*/ 7465795 w 10232859"/>
              <a:gd name="connsiteY187" fmla="*/ 802598 h 1699043"/>
              <a:gd name="connsiteX188" fmla="*/ 7505046 w 10232859"/>
              <a:gd name="connsiteY188" fmla="*/ 816517 h 1699043"/>
              <a:gd name="connsiteX189" fmla="*/ 7623220 w 10232859"/>
              <a:gd name="connsiteY189" fmla="*/ 888520 h 1699043"/>
              <a:gd name="connsiteX190" fmla="*/ 7700458 w 10232859"/>
              <a:gd name="connsiteY190" fmla="*/ 915079 h 1699043"/>
              <a:gd name="connsiteX191" fmla="*/ 7730988 w 10232859"/>
              <a:gd name="connsiteY191" fmla="*/ 920756 h 1699043"/>
              <a:gd name="connsiteX192" fmla="*/ 7781942 w 10232859"/>
              <a:gd name="connsiteY192" fmla="*/ 930503 h 1699043"/>
              <a:gd name="connsiteX193" fmla="*/ 7827704 w 10232859"/>
              <a:gd name="connsiteY193" fmla="*/ 928558 h 1699043"/>
              <a:gd name="connsiteX194" fmla="*/ 7867270 w 10232859"/>
              <a:gd name="connsiteY194" fmla="*/ 940366 h 1699043"/>
              <a:gd name="connsiteX195" fmla="*/ 7866538 w 10232859"/>
              <a:gd name="connsiteY195" fmla="*/ 955045 h 1699043"/>
              <a:gd name="connsiteX196" fmla="*/ 7912084 w 10232859"/>
              <a:gd name="connsiteY196" fmla="*/ 963800 h 1699043"/>
              <a:gd name="connsiteX197" fmla="*/ 7982264 w 10232859"/>
              <a:gd name="connsiteY197" fmla="*/ 975773 h 1699043"/>
              <a:gd name="connsiteX198" fmla="*/ 7991272 w 10232859"/>
              <a:gd name="connsiteY198" fmla="*/ 981104 h 1699043"/>
              <a:gd name="connsiteX199" fmla="*/ 8006496 w 10232859"/>
              <a:gd name="connsiteY199" fmla="*/ 972839 h 1699043"/>
              <a:gd name="connsiteX200" fmla="*/ 8034497 w 10232859"/>
              <a:gd name="connsiteY200" fmla="*/ 972054 h 1699043"/>
              <a:gd name="connsiteX201" fmla="*/ 8150881 w 10232859"/>
              <a:gd name="connsiteY201" fmla="*/ 990411 h 1699043"/>
              <a:gd name="connsiteX202" fmla="*/ 8172106 w 10232859"/>
              <a:gd name="connsiteY202" fmla="*/ 990512 h 1699043"/>
              <a:gd name="connsiteX203" fmla="*/ 8196076 w 10232859"/>
              <a:gd name="connsiteY203" fmla="*/ 1000078 h 1699043"/>
              <a:gd name="connsiteX204" fmla="*/ 8247463 w 10232859"/>
              <a:gd name="connsiteY204" fmla="*/ 1016332 h 1699043"/>
              <a:gd name="connsiteX205" fmla="*/ 8279272 w 10232859"/>
              <a:gd name="connsiteY205" fmla="*/ 1032921 h 1699043"/>
              <a:gd name="connsiteX206" fmla="*/ 8289611 w 10232859"/>
              <a:gd name="connsiteY206" fmla="*/ 1028630 h 1699043"/>
              <a:gd name="connsiteX207" fmla="*/ 8311483 w 10232859"/>
              <a:gd name="connsiteY207" fmla="*/ 1029399 h 1699043"/>
              <a:gd name="connsiteX208" fmla="*/ 8399489 w 10232859"/>
              <a:gd name="connsiteY208" fmla="*/ 1048562 h 1699043"/>
              <a:gd name="connsiteX209" fmla="*/ 8415973 w 10232859"/>
              <a:gd name="connsiteY209" fmla="*/ 1049660 h 1699043"/>
              <a:gd name="connsiteX210" fmla="*/ 8433326 w 10232859"/>
              <a:gd name="connsiteY210" fmla="*/ 1057881 h 1699043"/>
              <a:gd name="connsiteX211" fmla="*/ 8502328 w 10232859"/>
              <a:gd name="connsiteY211" fmla="*/ 1091498 h 1699043"/>
              <a:gd name="connsiteX212" fmla="*/ 8534346 w 10232859"/>
              <a:gd name="connsiteY212" fmla="*/ 1106980 h 1699043"/>
              <a:gd name="connsiteX213" fmla="*/ 8534980 w 10232859"/>
              <a:gd name="connsiteY213" fmla="*/ 1110861 h 1699043"/>
              <a:gd name="connsiteX214" fmla="*/ 8544104 w 10232859"/>
              <a:gd name="connsiteY214" fmla="*/ 1108406 h 1699043"/>
              <a:gd name="connsiteX215" fmla="*/ 8567742 w 10232859"/>
              <a:gd name="connsiteY215" fmla="*/ 1117590 h 1699043"/>
              <a:gd name="connsiteX216" fmla="*/ 8633779 w 10232859"/>
              <a:gd name="connsiteY216" fmla="*/ 1139226 h 1699043"/>
              <a:gd name="connsiteX217" fmla="*/ 8676965 w 10232859"/>
              <a:gd name="connsiteY217" fmla="*/ 1156949 h 1699043"/>
              <a:gd name="connsiteX218" fmla="*/ 8698944 w 10232859"/>
              <a:gd name="connsiteY218" fmla="*/ 1156939 h 1699043"/>
              <a:gd name="connsiteX219" fmla="*/ 8711456 w 10232859"/>
              <a:gd name="connsiteY219" fmla="*/ 1169217 h 1699043"/>
              <a:gd name="connsiteX220" fmla="*/ 8732793 w 10232859"/>
              <a:gd name="connsiteY220" fmla="*/ 1172972 h 1699043"/>
              <a:gd name="connsiteX221" fmla="*/ 8751897 w 10232859"/>
              <a:gd name="connsiteY221" fmla="*/ 1190886 h 1699043"/>
              <a:gd name="connsiteX222" fmla="*/ 8793564 w 10232859"/>
              <a:gd name="connsiteY222" fmla="*/ 1172572 h 1699043"/>
              <a:gd name="connsiteX223" fmla="*/ 8834270 w 10232859"/>
              <a:gd name="connsiteY223" fmla="*/ 1206624 h 1699043"/>
              <a:gd name="connsiteX224" fmla="*/ 8853872 w 10232859"/>
              <a:gd name="connsiteY224" fmla="*/ 1214714 h 1699043"/>
              <a:gd name="connsiteX225" fmla="*/ 8861901 w 10232859"/>
              <a:gd name="connsiteY225" fmla="*/ 1211375 h 1699043"/>
              <a:gd name="connsiteX226" fmla="*/ 8874168 w 10232859"/>
              <a:gd name="connsiteY226" fmla="*/ 1213967 h 1699043"/>
              <a:gd name="connsiteX227" fmla="*/ 8871123 w 10232859"/>
              <a:gd name="connsiteY227" fmla="*/ 1221160 h 1699043"/>
              <a:gd name="connsiteX228" fmla="*/ 8903537 w 10232859"/>
              <a:gd name="connsiteY228" fmla="*/ 1230588 h 1699043"/>
              <a:gd name="connsiteX229" fmla="*/ 8933767 w 10232859"/>
              <a:gd name="connsiteY229" fmla="*/ 1263368 h 1699043"/>
              <a:gd name="connsiteX230" fmla="*/ 8985765 w 10232859"/>
              <a:gd name="connsiteY230" fmla="*/ 1287664 h 1699043"/>
              <a:gd name="connsiteX231" fmla="*/ 9071444 w 10232859"/>
              <a:gd name="connsiteY231" fmla="*/ 1317305 h 1699043"/>
              <a:gd name="connsiteX232" fmla="*/ 9096711 w 10232859"/>
              <a:gd name="connsiteY232" fmla="*/ 1327777 h 1699043"/>
              <a:gd name="connsiteX233" fmla="*/ 9338853 w 10232859"/>
              <a:gd name="connsiteY233" fmla="*/ 1448046 h 1699043"/>
              <a:gd name="connsiteX234" fmla="*/ 9520814 w 10232859"/>
              <a:gd name="connsiteY234" fmla="*/ 1449827 h 1699043"/>
              <a:gd name="connsiteX235" fmla="*/ 9702271 w 10232859"/>
              <a:gd name="connsiteY235" fmla="*/ 1488553 h 1699043"/>
              <a:gd name="connsiteX236" fmla="*/ 9744273 w 10232859"/>
              <a:gd name="connsiteY236" fmla="*/ 1523512 h 1699043"/>
              <a:gd name="connsiteX237" fmla="*/ 9771903 w 10232859"/>
              <a:gd name="connsiteY237" fmla="*/ 1530034 h 1699043"/>
              <a:gd name="connsiteX238" fmla="*/ 9818565 w 10232859"/>
              <a:gd name="connsiteY238" fmla="*/ 1538545 h 1699043"/>
              <a:gd name="connsiteX239" fmla="*/ 9882202 w 10232859"/>
              <a:gd name="connsiteY239" fmla="*/ 1565888 h 1699043"/>
              <a:gd name="connsiteX240" fmla="*/ 10022025 w 10232859"/>
              <a:gd name="connsiteY240" fmla="*/ 1599696 h 1699043"/>
              <a:gd name="connsiteX241" fmla="*/ 10220406 w 10232859"/>
              <a:gd name="connsiteY241" fmla="*/ 1677005 h 1699043"/>
              <a:gd name="connsiteX242" fmla="*/ 10232859 w 10232859"/>
              <a:gd name="connsiteY242" fmla="*/ 1699043 h 1699043"/>
              <a:gd name="connsiteX243" fmla="*/ 0 w 10232859"/>
              <a:gd name="connsiteY243" fmla="*/ 1699043 h 1699043"/>
              <a:gd name="connsiteX244" fmla="*/ 0 w 10232859"/>
              <a:gd name="connsiteY244" fmla="*/ 21828 h 1699043"/>
              <a:gd name="connsiteX245" fmla="*/ 8097 w 10232859"/>
              <a:gd name="connsiteY245" fmla="*/ 24355 h 1699043"/>
              <a:gd name="connsiteX246" fmla="*/ 77128 w 10232859"/>
              <a:gd name="connsiteY246" fmla="*/ 6867 h 1699043"/>
              <a:gd name="connsiteX247" fmla="*/ 188338 w 10232859"/>
              <a:gd name="connsiteY247" fmla="*/ 5079 h 1699043"/>
              <a:gd name="connsiteX248" fmla="*/ 298809 w 10232859"/>
              <a:gd name="connsiteY248" fmla="*/ 6198 h 1699043"/>
              <a:gd name="connsiteX249" fmla="*/ 338985 w 10232859"/>
              <a:gd name="connsiteY249" fmla="*/ 8006 h 1699043"/>
              <a:gd name="connsiteX250" fmla="*/ 409815 w 10232859"/>
              <a:gd name="connsiteY250"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01045 w 10232859"/>
              <a:gd name="connsiteY118" fmla="*/ 147239 h 1699043"/>
              <a:gd name="connsiteX119" fmla="*/ 5001600 w 10232859"/>
              <a:gd name="connsiteY119" fmla="*/ 190239 h 1699043"/>
              <a:gd name="connsiteX120" fmla="*/ 5115965 w 10232859"/>
              <a:gd name="connsiteY120" fmla="*/ 186069 h 1699043"/>
              <a:gd name="connsiteX121" fmla="*/ 5237936 w 10232859"/>
              <a:gd name="connsiteY121" fmla="*/ 239508 h 1699043"/>
              <a:gd name="connsiteX122" fmla="*/ 5290566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42415 w 10232859"/>
              <a:gd name="connsiteY133" fmla="*/ 303495 h 1699043"/>
              <a:gd name="connsiteX134" fmla="*/ 5596538 w 10232859"/>
              <a:gd name="connsiteY134" fmla="*/ 291153 h 1699043"/>
              <a:gd name="connsiteX135" fmla="*/ 5632514 w 10232859"/>
              <a:gd name="connsiteY135" fmla="*/ 301962 h 1699043"/>
              <a:gd name="connsiteX136" fmla="*/ 5640005 w 10232859"/>
              <a:gd name="connsiteY136" fmla="*/ 303617 h 1699043"/>
              <a:gd name="connsiteX137" fmla="*/ 5640259 w 10232859"/>
              <a:gd name="connsiteY137" fmla="*/ 303435 h 1699043"/>
              <a:gd name="connsiteX138" fmla="*/ 5648365 w 10232859"/>
              <a:gd name="connsiteY138" fmla="*/ 304754 h 1699043"/>
              <a:gd name="connsiteX139" fmla="*/ 5653662 w 10232859"/>
              <a:gd name="connsiteY139" fmla="*/ 306635 h 1699043"/>
              <a:gd name="connsiteX140" fmla="*/ 5668196 w 10232859"/>
              <a:gd name="connsiteY140" fmla="*/ 309846 h 1699043"/>
              <a:gd name="connsiteX141" fmla="*/ 5673886 w 10232859"/>
              <a:gd name="connsiteY141" fmla="*/ 309526 h 1699043"/>
              <a:gd name="connsiteX142" fmla="*/ 5677139 w 10232859"/>
              <a:gd name="connsiteY142" fmla="*/ 307345 h 1699043"/>
              <a:gd name="connsiteX143" fmla="*/ 5708983 w 10232859"/>
              <a:gd name="connsiteY143" fmla="*/ 306674 h 1699043"/>
              <a:gd name="connsiteX144" fmla="*/ 5773909 w 10232859"/>
              <a:gd name="connsiteY144" fmla="*/ 312061 h 1699043"/>
              <a:gd name="connsiteX145" fmla="*/ 5809500 w 10232859"/>
              <a:gd name="connsiteY145" fmla="*/ 318450 h 1699043"/>
              <a:gd name="connsiteX146" fmla="*/ 5908729 w 10232859"/>
              <a:gd name="connsiteY146" fmla="*/ 332335 h 1699043"/>
              <a:gd name="connsiteX147" fmla="*/ 6009654 w 10232859"/>
              <a:gd name="connsiteY147" fmla="*/ 343526 h 1699043"/>
              <a:gd name="connsiteX148" fmla="*/ 6067487 w 10232859"/>
              <a:gd name="connsiteY148" fmla="*/ 333712 h 1699043"/>
              <a:gd name="connsiteX149" fmla="*/ 6073281 w 10232859"/>
              <a:gd name="connsiteY149" fmla="*/ 334316 h 1699043"/>
              <a:gd name="connsiteX150" fmla="*/ 6086225 w 10232859"/>
              <a:gd name="connsiteY150" fmla="*/ 339621 h 1699043"/>
              <a:gd name="connsiteX151" fmla="*/ 6105063 w 10232859"/>
              <a:gd name="connsiteY151" fmla="*/ 347340 h 1699043"/>
              <a:gd name="connsiteX152" fmla="*/ 6135796 w 10232859"/>
              <a:gd name="connsiteY152" fmla="*/ 363143 h 1699043"/>
              <a:gd name="connsiteX153" fmla="*/ 6195166 w 10232859"/>
              <a:gd name="connsiteY153" fmla="*/ 360190 h 1699043"/>
              <a:gd name="connsiteX154" fmla="*/ 6216259 w 10232859"/>
              <a:gd name="connsiteY154" fmla="*/ 363365 h 1699043"/>
              <a:gd name="connsiteX155" fmla="*/ 6228331 w 10232859"/>
              <a:gd name="connsiteY155" fmla="*/ 364034 h 1699043"/>
              <a:gd name="connsiteX156" fmla="*/ 6229602 w 10232859"/>
              <a:gd name="connsiteY156" fmla="*/ 363414 h 1699043"/>
              <a:gd name="connsiteX157" fmla="*/ 6258988 w 10232859"/>
              <a:gd name="connsiteY157" fmla="*/ 378660 h 1699043"/>
              <a:gd name="connsiteX158" fmla="*/ 6264106 w 10232859"/>
              <a:gd name="connsiteY158" fmla="*/ 379141 h 1699043"/>
              <a:gd name="connsiteX159" fmla="*/ 6281703 w 10232859"/>
              <a:gd name="connsiteY159" fmla="*/ 391054 h 1699043"/>
              <a:gd name="connsiteX160" fmla="*/ 6291622 w 10232859"/>
              <a:gd name="connsiteY160" fmla="*/ 396155 h 1699043"/>
              <a:gd name="connsiteX161" fmla="*/ 6292712 w 10232859"/>
              <a:gd name="connsiteY161" fmla="*/ 399771 h 1699043"/>
              <a:gd name="connsiteX162" fmla="*/ 6308227 w 10232859"/>
              <a:gd name="connsiteY162" fmla="*/ 406196 h 1699043"/>
              <a:gd name="connsiteX163" fmla="*/ 6328981 w 10232859"/>
              <a:gd name="connsiteY163" fmla="*/ 409495 h 1699043"/>
              <a:gd name="connsiteX164" fmla="*/ 6368693 w 10232859"/>
              <a:gd name="connsiteY164" fmla="*/ 417845 h 1699043"/>
              <a:gd name="connsiteX165" fmla="*/ 6414811 w 10232859"/>
              <a:gd name="connsiteY165" fmla="*/ 452200 h 1699043"/>
              <a:gd name="connsiteX166" fmla="*/ 6467879 w 10232859"/>
              <a:gd name="connsiteY166" fmla="*/ 468248 h 1699043"/>
              <a:gd name="connsiteX167" fmla="*/ 6564351 w 10232859"/>
              <a:gd name="connsiteY167" fmla="*/ 537518 h 1699043"/>
              <a:gd name="connsiteX168" fmla="*/ 6711178 w 10232859"/>
              <a:gd name="connsiteY168" fmla="*/ 573610 h 1699043"/>
              <a:gd name="connsiteX169" fmla="*/ 6764036 w 10232859"/>
              <a:gd name="connsiteY169" fmla="*/ 588943 h 1699043"/>
              <a:gd name="connsiteX170" fmla="*/ 6858983 w 10232859"/>
              <a:gd name="connsiteY170" fmla="*/ 623723 h 1699043"/>
              <a:gd name="connsiteX171" fmla="*/ 6910661 w 10232859"/>
              <a:gd name="connsiteY171" fmla="*/ 634620 h 1699043"/>
              <a:gd name="connsiteX172" fmla="*/ 6944111 w 10232859"/>
              <a:gd name="connsiteY172" fmla="*/ 659502 h 1699043"/>
              <a:gd name="connsiteX173" fmla="*/ 6965771 w 10232859"/>
              <a:gd name="connsiteY173" fmla="*/ 659931 h 1699043"/>
              <a:gd name="connsiteX174" fmla="*/ 6969639 w 10232859"/>
              <a:gd name="connsiteY174" fmla="*/ 659837 h 1699043"/>
              <a:gd name="connsiteX175" fmla="*/ 6982242 w 10232859"/>
              <a:gd name="connsiteY175" fmla="*/ 663112 h 1699043"/>
              <a:gd name="connsiteX176" fmla="*/ 6989387 w 10232859"/>
              <a:gd name="connsiteY176" fmla="*/ 659474 h 1699043"/>
              <a:gd name="connsiteX177" fmla="*/ 7010930 w 10232859"/>
              <a:gd name="connsiteY177" fmla="*/ 661134 h 1699043"/>
              <a:gd name="connsiteX178" fmla="*/ 7033125 w 10232859"/>
              <a:gd name="connsiteY178" fmla="*/ 668436 h 1699043"/>
              <a:gd name="connsiteX179" fmla="*/ 7134461 w 10232859"/>
              <a:gd name="connsiteY179" fmla="*/ 708192 h 1699043"/>
              <a:gd name="connsiteX180" fmla="*/ 7197450 w 10232859"/>
              <a:gd name="connsiteY180" fmla="*/ 729094 h 1699043"/>
              <a:gd name="connsiteX181" fmla="*/ 7225084 w 10232859"/>
              <a:gd name="connsiteY181" fmla="*/ 732505 h 1699043"/>
              <a:gd name="connsiteX182" fmla="*/ 7261183 w 10232859"/>
              <a:gd name="connsiteY182" fmla="*/ 740313 h 1699043"/>
              <a:gd name="connsiteX183" fmla="*/ 7327760 w 10232859"/>
              <a:gd name="connsiteY183" fmla="*/ 750586 h 1699043"/>
              <a:gd name="connsiteX184" fmla="*/ 7412222 w 10232859"/>
              <a:gd name="connsiteY184" fmla="*/ 770487 h 1699043"/>
              <a:gd name="connsiteX185" fmla="*/ 7457904 w 10232859"/>
              <a:gd name="connsiteY185" fmla="*/ 804321 h 1699043"/>
              <a:gd name="connsiteX186" fmla="*/ 7465795 w 10232859"/>
              <a:gd name="connsiteY186" fmla="*/ 802598 h 1699043"/>
              <a:gd name="connsiteX187" fmla="*/ 7505046 w 10232859"/>
              <a:gd name="connsiteY187" fmla="*/ 816517 h 1699043"/>
              <a:gd name="connsiteX188" fmla="*/ 7623220 w 10232859"/>
              <a:gd name="connsiteY188" fmla="*/ 888520 h 1699043"/>
              <a:gd name="connsiteX189" fmla="*/ 7700458 w 10232859"/>
              <a:gd name="connsiteY189" fmla="*/ 915079 h 1699043"/>
              <a:gd name="connsiteX190" fmla="*/ 7730988 w 10232859"/>
              <a:gd name="connsiteY190" fmla="*/ 920756 h 1699043"/>
              <a:gd name="connsiteX191" fmla="*/ 7781942 w 10232859"/>
              <a:gd name="connsiteY191" fmla="*/ 930503 h 1699043"/>
              <a:gd name="connsiteX192" fmla="*/ 7827704 w 10232859"/>
              <a:gd name="connsiteY192" fmla="*/ 928558 h 1699043"/>
              <a:gd name="connsiteX193" fmla="*/ 7867270 w 10232859"/>
              <a:gd name="connsiteY193" fmla="*/ 940366 h 1699043"/>
              <a:gd name="connsiteX194" fmla="*/ 7866538 w 10232859"/>
              <a:gd name="connsiteY194" fmla="*/ 955045 h 1699043"/>
              <a:gd name="connsiteX195" fmla="*/ 7912084 w 10232859"/>
              <a:gd name="connsiteY195" fmla="*/ 963800 h 1699043"/>
              <a:gd name="connsiteX196" fmla="*/ 7982264 w 10232859"/>
              <a:gd name="connsiteY196" fmla="*/ 975773 h 1699043"/>
              <a:gd name="connsiteX197" fmla="*/ 7991272 w 10232859"/>
              <a:gd name="connsiteY197" fmla="*/ 981104 h 1699043"/>
              <a:gd name="connsiteX198" fmla="*/ 8006496 w 10232859"/>
              <a:gd name="connsiteY198" fmla="*/ 972839 h 1699043"/>
              <a:gd name="connsiteX199" fmla="*/ 8034497 w 10232859"/>
              <a:gd name="connsiteY199" fmla="*/ 972054 h 1699043"/>
              <a:gd name="connsiteX200" fmla="*/ 8150881 w 10232859"/>
              <a:gd name="connsiteY200" fmla="*/ 990411 h 1699043"/>
              <a:gd name="connsiteX201" fmla="*/ 8172106 w 10232859"/>
              <a:gd name="connsiteY201" fmla="*/ 990512 h 1699043"/>
              <a:gd name="connsiteX202" fmla="*/ 8196076 w 10232859"/>
              <a:gd name="connsiteY202" fmla="*/ 1000078 h 1699043"/>
              <a:gd name="connsiteX203" fmla="*/ 8247463 w 10232859"/>
              <a:gd name="connsiteY203" fmla="*/ 1016332 h 1699043"/>
              <a:gd name="connsiteX204" fmla="*/ 8279272 w 10232859"/>
              <a:gd name="connsiteY204" fmla="*/ 1032921 h 1699043"/>
              <a:gd name="connsiteX205" fmla="*/ 8289611 w 10232859"/>
              <a:gd name="connsiteY205" fmla="*/ 1028630 h 1699043"/>
              <a:gd name="connsiteX206" fmla="*/ 8311483 w 10232859"/>
              <a:gd name="connsiteY206" fmla="*/ 1029399 h 1699043"/>
              <a:gd name="connsiteX207" fmla="*/ 8399489 w 10232859"/>
              <a:gd name="connsiteY207" fmla="*/ 1048562 h 1699043"/>
              <a:gd name="connsiteX208" fmla="*/ 8415973 w 10232859"/>
              <a:gd name="connsiteY208" fmla="*/ 1049660 h 1699043"/>
              <a:gd name="connsiteX209" fmla="*/ 8433326 w 10232859"/>
              <a:gd name="connsiteY209" fmla="*/ 1057881 h 1699043"/>
              <a:gd name="connsiteX210" fmla="*/ 8502328 w 10232859"/>
              <a:gd name="connsiteY210" fmla="*/ 1091498 h 1699043"/>
              <a:gd name="connsiteX211" fmla="*/ 8534346 w 10232859"/>
              <a:gd name="connsiteY211" fmla="*/ 1106980 h 1699043"/>
              <a:gd name="connsiteX212" fmla="*/ 8534980 w 10232859"/>
              <a:gd name="connsiteY212" fmla="*/ 1110861 h 1699043"/>
              <a:gd name="connsiteX213" fmla="*/ 8544104 w 10232859"/>
              <a:gd name="connsiteY213" fmla="*/ 1108406 h 1699043"/>
              <a:gd name="connsiteX214" fmla="*/ 8567742 w 10232859"/>
              <a:gd name="connsiteY214" fmla="*/ 1117590 h 1699043"/>
              <a:gd name="connsiteX215" fmla="*/ 8633779 w 10232859"/>
              <a:gd name="connsiteY215" fmla="*/ 1139226 h 1699043"/>
              <a:gd name="connsiteX216" fmla="*/ 8676965 w 10232859"/>
              <a:gd name="connsiteY216" fmla="*/ 1156949 h 1699043"/>
              <a:gd name="connsiteX217" fmla="*/ 8698944 w 10232859"/>
              <a:gd name="connsiteY217" fmla="*/ 1156939 h 1699043"/>
              <a:gd name="connsiteX218" fmla="*/ 8711456 w 10232859"/>
              <a:gd name="connsiteY218" fmla="*/ 1169217 h 1699043"/>
              <a:gd name="connsiteX219" fmla="*/ 8732793 w 10232859"/>
              <a:gd name="connsiteY219" fmla="*/ 1172972 h 1699043"/>
              <a:gd name="connsiteX220" fmla="*/ 8751897 w 10232859"/>
              <a:gd name="connsiteY220" fmla="*/ 1190886 h 1699043"/>
              <a:gd name="connsiteX221" fmla="*/ 8793564 w 10232859"/>
              <a:gd name="connsiteY221" fmla="*/ 1172572 h 1699043"/>
              <a:gd name="connsiteX222" fmla="*/ 8834270 w 10232859"/>
              <a:gd name="connsiteY222" fmla="*/ 1206624 h 1699043"/>
              <a:gd name="connsiteX223" fmla="*/ 8853872 w 10232859"/>
              <a:gd name="connsiteY223" fmla="*/ 1214714 h 1699043"/>
              <a:gd name="connsiteX224" fmla="*/ 8861901 w 10232859"/>
              <a:gd name="connsiteY224" fmla="*/ 1211375 h 1699043"/>
              <a:gd name="connsiteX225" fmla="*/ 8874168 w 10232859"/>
              <a:gd name="connsiteY225" fmla="*/ 1213967 h 1699043"/>
              <a:gd name="connsiteX226" fmla="*/ 8871123 w 10232859"/>
              <a:gd name="connsiteY226" fmla="*/ 1221160 h 1699043"/>
              <a:gd name="connsiteX227" fmla="*/ 8903537 w 10232859"/>
              <a:gd name="connsiteY227" fmla="*/ 1230588 h 1699043"/>
              <a:gd name="connsiteX228" fmla="*/ 8933767 w 10232859"/>
              <a:gd name="connsiteY228" fmla="*/ 1263368 h 1699043"/>
              <a:gd name="connsiteX229" fmla="*/ 8985765 w 10232859"/>
              <a:gd name="connsiteY229" fmla="*/ 1287664 h 1699043"/>
              <a:gd name="connsiteX230" fmla="*/ 9071444 w 10232859"/>
              <a:gd name="connsiteY230" fmla="*/ 1317305 h 1699043"/>
              <a:gd name="connsiteX231" fmla="*/ 9096711 w 10232859"/>
              <a:gd name="connsiteY231" fmla="*/ 1327777 h 1699043"/>
              <a:gd name="connsiteX232" fmla="*/ 9338853 w 10232859"/>
              <a:gd name="connsiteY232" fmla="*/ 1448046 h 1699043"/>
              <a:gd name="connsiteX233" fmla="*/ 9520814 w 10232859"/>
              <a:gd name="connsiteY233" fmla="*/ 1449827 h 1699043"/>
              <a:gd name="connsiteX234" fmla="*/ 9702271 w 10232859"/>
              <a:gd name="connsiteY234" fmla="*/ 1488553 h 1699043"/>
              <a:gd name="connsiteX235" fmla="*/ 9744273 w 10232859"/>
              <a:gd name="connsiteY235" fmla="*/ 1523512 h 1699043"/>
              <a:gd name="connsiteX236" fmla="*/ 9771903 w 10232859"/>
              <a:gd name="connsiteY236" fmla="*/ 1530034 h 1699043"/>
              <a:gd name="connsiteX237" fmla="*/ 9818565 w 10232859"/>
              <a:gd name="connsiteY237" fmla="*/ 1538545 h 1699043"/>
              <a:gd name="connsiteX238" fmla="*/ 9882202 w 10232859"/>
              <a:gd name="connsiteY238" fmla="*/ 1565888 h 1699043"/>
              <a:gd name="connsiteX239" fmla="*/ 10022025 w 10232859"/>
              <a:gd name="connsiteY239" fmla="*/ 1599696 h 1699043"/>
              <a:gd name="connsiteX240" fmla="*/ 10220406 w 10232859"/>
              <a:gd name="connsiteY240" fmla="*/ 1677005 h 1699043"/>
              <a:gd name="connsiteX241" fmla="*/ 10232859 w 10232859"/>
              <a:gd name="connsiteY241" fmla="*/ 1699043 h 1699043"/>
              <a:gd name="connsiteX242" fmla="*/ 0 w 10232859"/>
              <a:gd name="connsiteY242" fmla="*/ 1699043 h 1699043"/>
              <a:gd name="connsiteX243" fmla="*/ 0 w 10232859"/>
              <a:gd name="connsiteY243" fmla="*/ 21828 h 1699043"/>
              <a:gd name="connsiteX244" fmla="*/ 8097 w 10232859"/>
              <a:gd name="connsiteY244" fmla="*/ 24355 h 1699043"/>
              <a:gd name="connsiteX245" fmla="*/ 77128 w 10232859"/>
              <a:gd name="connsiteY245" fmla="*/ 6867 h 1699043"/>
              <a:gd name="connsiteX246" fmla="*/ 188338 w 10232859"/>
              <a:gd name="connsiteY246" fmla="*/ 5079 h 1699043"/>
              <a:gd name="connsiteX247" fmla="*/ 298809 w 10232859"/>
              <a:gd name="connsiteY247" fmla="*/ 6198 h 1699043"/>
              <a:gd name="connsiteX248" fmla="*/ 338985 w 10232859"/>
              <a:gd name="connsiteY248" fmla="*/ 8006 h 1699043"/>
              <a:gd name="connsiteX249" fmla="*/ 409815 w 10232859"/>
              <a:gd name="connsiteY249"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237936 w 10232859"/>
              <a:gd name="connsiteY121" fmla="*/ 239508 h 1699043"/>
              <a:gd name="connsiteX122" fmla="*/ 5290566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42415 w 10232859"/>
              <a:gd name="connsiteY133" fmla="*/ 303495 h 1699043"/>
              <a:gd name="connsiteX134" fmla="*/ 5596538 w 10232859"/>
              <a:gd name="connsiteY134" fmla="*/ 291153 h 1699043"/>
              <a:gd name="connsiteX135" fmla="*/ 5632514 w 10232859"/>
              <a:gd name="connsiteY135" fmla="*/ 301962 h 1699043"/>
              <a:gd name="connsiteX136" fmla="*/ 5640005 w 10232859"/>
              <a:gd name="connsiteY136" fmla="*/ 303617 h 1699043"/>
              <a:gd name="connsiteX137" fmla="*/ 5640259 w 10232859"/>
              <a:gd name="connsiteY137" fmla="*/ 303435 h 1699043"/>
              <a:gd name="connsiteX138" fmla="*/ 5648365 w 10232859"/>
              <a:gd name="connsiteY138" fmla="*/ 304754 h 1699043"/>
              <a:gd name="connsiteX139" fmla="*/ 5653662 w 10232859"/>
              <a:gd name="connsiteY139" fmla="*/ 306635 h 1699043"/>
              <a:gd name="connsiteX140" fmla="*/ 5668196 w 10232859"/>
              <a:gd name="connsiteY140" fmla="*/ 309846 h 1699043"/>
              <a:gd name="connsiteX141" fmla="*/ 5673886 w 10232859"/>
              <a:gd name="connsiteY141" fmla="*/ 309526 h 1699043"/>
              <a:gd name="connsiteX142" fmla="*/ 5677139 w 10232859"/>
              <a:gd name="connsiteY142" fmla="*/ 307345 h 1699043"/>
              <a:gd name="connsiteX143" fmla="*/ 5708983 w 10232859"/>
              <a:gd name="connsiteY143" fmla="*/ 306674 h 1699043"/>
              <a:gd name="connsiteX144" fmla="*/ 5773909 w 10232859"/>
              <a:gd name="connsiteY144" fmla="*/ 312061 h 1699043"/>
              <a:gd name="connsiteX145" fmla="*/ 5809500 w 10232859"/>
              <a:gd name="connsiteY145" fmla="*/ 318450 h 1699043"/>
              <a:gd name="connsiteX146" fmla="*/ 5908729 w 10232859"/>
              <a:gd name="connsiteY146" fmla="*/ 332335 h 1699043"/>
              <a:gd name="connsiteX147" fmla="*/ 6009654 w 10232859"/>
              <a:gd name="connsiteY147" fmla="*/ 343526 h 1699043"/>
              <a:gd name="connsiteX148" fmla="*/ 6067487 w 10232859"/>
              <a:gd name="connsiteY148" fmla="*/ 333712 h 1699043"/>
              <a:gd name="connsiteX149" fmla="*/ 6073281 w 10232859"/>
              <a:gd name="connsiteY149" fmla="*/ 334316 h 1699043"/>
              <a:gd name="connsiteX150" fmla="*/ 6086225 w 10232859"/>
              <a:gd name="connsiteY150" fmla="*/ 339621 h 1699043"/>
              <a:gd name="connsiteX151" fmla="*/ 6105063 w 10232859"/>
              <a:gd name="connsiteY151" fmla="*/ 347340 h 1699043"/>
              <a:gd name="connsiteX152" fmla="*/ 6135796 w 10232859"/>
              <a:gd name="connsiteY152" fmla="*/ 363143 h 1699043"/>
              <a:gd name="connsiteX153" fmla="*/ 6195166 w 10232859"/>
              <a:gd name="connsiteY153" fmla="*/ 360190 h 1699043"/>
              <a:gd name="connsiteX154" fmla="*/ 6216259 w 10232859"/>
              <a:gd name="connsiteY154" fmla="*/ 363365 h 1699043"/>
              <a:gd name="connsiteX155" fmla="*/ 6228331 w 10232859"/>
              <a:gd name="connsiteY155" fmla="*/ 364034 h 1699043"/>
              <a:gd name="connsiteX156" fmla="*/ 6229602 w 10232859"/>
              <a:gd name="connsiteY156" fmla="*/ 363414 h 1699043"/>
              <a:gd name="connsiteX157" fmla="*/ 6258988 w 10232859"/>
              <a:gd name="connsiteY157" fmla="*/ 378660 h 1699043"/>
              <a:gd name="connsiteX158" fmla="*/ 6264106 w 10232859"/>
              <a:gd name="connsiteY158" fmla="*/ 379141 h 1699043"/>
              <a:gd name="connsiteX159" fmla="*/ 6281703 w 10232859"/>
              <a:gd name="connsiteY159" fmla="*/ 391054 h 1699043"/>
              <a:gd name="connsiteX160" fmla="*/ 6291622 w 10232859"/>
              <a:gd name="connsiteY160" fmla="*/ 396155 h 1699043"/>
              <a:gd name="connsiteX161" fmla="*/ 6292712 w 10232859"/>
              <a:gd name="connsiteY161" fmla="*/ 399771 h 1699043"/>
              <a:gd name="connsiteX162" fmla="*/ 6308227 w 10232859"/>
              <a:gd name="connsiteY162" fmla="*/ 406196 h 1699043"/>
              <a:gd name="connsiteX163" fmla="*/ 6328981 w 10232859"/>
              <a:gd name="connsiteY163" fmla="*/ 409495 h 1699043"/>
              <a:gd name="connsiteX164" fmla="*/ 6368693 w 10232859"/>
              <a:gd name="connsiteY164" fmla="*/ 417845 h 1699043"/>
              <a:gd name="connsiteX165" fmla="*/ 6414811 w 10232859"/>
              <a:gd name="connsiteY165" fmla="*/ 452200 h 1699043"/>
              <a:gd name="connsiteX166" fmla="*/ 6467879 w 10232859"/>
              <a:gd name="connsiteY166" fmla="*/ 468248 h 1699043"/>
              <a:gd name="connsiteX167" fmla="*/ 6564351 w 10232859"/>
              <a:gd name="connsiteY167" fmla="*/ 537518 h 1699043"/>
              <a:gd name="connsiteX168" fmla="*/ 6711178 w 10232859"/>
              <a:gd name="connsiteY168" fmla="*/ 573610 h 1699043"/>
              <a:gd name="connsiteX169" fmla="*/ 6764036 w 10232859"/>
              <a:gd name="connsiteY169" fmla="*/ 588943 h 1699043"/>
              <a:gd name="connsiteX170" fmla="*/ 6858983 w 10232859"/>
              <a:gd name="connsiteY170" fmla="*/ 623723 h 1699043"/>
              <a:gd name="connsiteX171" fmla="*/ 6910661 w 10232859"/>
              <a:gd name="connsiteY171" fmla="*/ 634620 h 1699043"/>
              <a:gd name="connsiteX172" fmla="*/ 6944111 w 10232859"/>
              <a:gd name="connsiteY172" fmla="*/ 659502 h 1699043"/>
              <a:gd name="connsiteX173" fmla="*/ 6965771 w 10232859"/>
              <a:gd name="connsiteY173" fmla="*/ 659931 h 1699043"/>
              <a:gd name="connsiteX174" fmla="*/ 6969639 w 10232859"/>
              <a:gd name="connsiteY174" fmla="*/ 659837 h 1699043"/>
              <a:gd name="connsiteX175" fmla="*/ 6982242 w 10232859"/>
              <a:gd name="connsiteY175" fmla="*/ 663112 h 1699043"/>
              <a:gd name="connsiteX176" fmla="*/ 6989387 w 10232859"/>
              <a:gd name="connsiteY176" fmla="*/ 659474 h 1699043"/>
              <a:gd name="connsiteX177" fmla="*/ 7010930 w 10232859"/>
              <a:gd name="connsiteY177" fmla="*/ 661134 h 1699043"/>
              <a:gd name="connsiteX178" fmla="*/ 7033125 w 10232859"/>
              <a:gd name="connsiteY178" fmla="*/ 668436 h 1699043"/>
              <a:gd name="connsiteX179" fmla="*/ 7134461 w 10232859"/>
              <a:gd name="connsiteY179" fmla="*/ 708192 h 1699043"/>
              <a:gd name="connsiteX180" fmla="*/ 7197450 w 10232859"/>
              <a:gd name="connsiteY180" fmla="*/ 729094 h 1699043"/>
              <a:gd name="connsiteX181" fmla="*/ 7225084 w 10232859"/>
              <a:gd name="connsiteY181" fmla="*/ 732505 h 1699043"/>
              <a:gd name="connsiteX182" fmla="*/ 7261183 w 10232859"/>
              <a:gd name="connsiteY182" fmla="*/ 740313 h 1699043"/>
              <a:gd name="connsiteX183" fmla="*/ 7327760 w 10232859"/>
              <a:gd name="connsiteY183" fmla="*/ 750586 h 1699043"/>
              <a:gd name="connsiteX184" fmla="*/ 7412222 w 10232859"/>
              <a:gd name="connsiteY184" fmla="*/ 770487 h 1699043"/>
              <a:gd name="connsiteX185" fmla="*/ 7457904 w 10232859"/>
              <a:gd name="connsiteY185" fmla="*/ 804321 h 1699043"/>
              <a:gd name="connsiteX186" fmla="*/ 7465795 w 10232859"/>
              <a:gd name="connsiteY186" fmla="*/ 802598 h 1699043"/>
              <a:gd name="connsiteX187" fmla="*/ 7505046 w 10232859"/>
              <a:gd name="connsiteY187" fmla="*/ 816517 h 1699043"/>
              <a:gd name="connsiteX188" fmla="*/ 7623220 w 10232859"/>
              <a:gd name="connsiteY188" fmla="*/ 888520 h 1699043"/>
              <a:gd name="connsiteX189" fmla="*/ 7700458 w 10232859"/>
              <a:gd name="connsiteY189" fmla="*/ 915079 h 1699043"/>
              <a:gd name="connsiteX190" fmla="*/ 7730988 w 10232859"/>
              <a:gd name="connsiteY190" fmla="*/ 920756 h 1699043"/>
              <a:gd name="connsiteX191" fmla="*/ 7781942 w 10232859"/>
              <a:gd name="connsiteY191" fmla="*/ 930503 h 1699043"/>
              <a:gd name="connsiteX192" fmla="*/ 7827704 w 10232859"/>
              <a:gd name="connsiteY192" fmla="*/ 928558 h 1699043"/>
              <a:gd name="connsiteX193" fmla="*/ 7867270 w 10232859"/>
              <a:gd name="connsiteY193" fmla="*/ 940366 h 1699043"/>
              <a:gd name="connsiteX194" fmla="*/ 7866538 w 10232859"/>
              <a:gd name="connsiteY194" fmla="*/ 955045 h 1699043"/>
              <a:gd name="connsiteX195" fmla="*/ 7912084 w 10232859"/>
              <a:gd name="connsiteY195" fmla="*/ 963800 h 1699043"/>
              <a:gd name="connsiteX196" fmla="*/ 7982264 w 10232859"/>
              <a:gd name="connsiteY196" fmla="*/ 975773 h 1699043"/>
              <a:gd name="connsiteX197" fmla="*/ 7991272 w 10232859"/>
              <a:gd name="connsiteY197" fmla="*/ 981104 h 1699043"/>
              <a:gd name="connsiteX198" fmla="*/ 8006496 w 10232859"/>
              <a:gd name="connsiteY198" fmla="*/ 972839 h 1699043"/>
              <a:gd name="connsiteX199" fmla="*/ 8034497 w 10232859"/>
              <a:gd name="connsiteY199" fmla="*/ 972054 h 1699043"/>
              <a:gd name="connsiteX200" fmla="*/ 8150881 w 10232859"/>
              <a:gd name="connsiteY200" fmla="*/ 990411 h 1699043"/>
              <a:gd name="connsiteX201" fmla="*/ 8172106 w 10232859"/>
              <a:gd name="connsiteY201" fmla="*/ 990512 h 1699043"/>
              <a:gd name="connsiteX202" fmla="*/ 8196076 w 10232859"/>
              <a:gd name="connsiteY202" fmla="*/ 1000078 h 1699043"/>
              <a:gd name="connsiteX203" fmla="*/ 8247463 w 10232859"/>
              <a:gd name="connsiteY203" fmla="*/ 1016332 h 1699043"/>
              <a:gd name="connsiteX204" fmla="*/ 8279272 w 10232859"/>
              <a:gd name="connsiteY204" fmla="*/ 1032921 h 1699043"/>
              <a:gd name="connsiteX205" fmla="*/ 8289611 w 10232859"/>
              <a:gd name="connsiteY205" fmla="*/ 1028630 h 1699043"/>
              <a:gd name="connsiteX206" fmla="*/ 8311483 w 10232859"/>
              <a:gd name="connsiteY206" fmla="*/ 1029399 h 1699043"/>
              <a:gd name="connsiteX207" fmla="*/ 8399489 w 10232859"/>
              <a:gd name="connsiteY207" fmla="*/ 1048562 h 1699043"/>
              <a:gd name="connsiteX208" fmla="*/ 8415973 w 10232859"/>
              <a:gd name="connsiteY208" fmla="*/ 1049660 h 1699043"/>
              <a:gd name="connsiteX209" fmla="*/ 8433326 w 10232859"/>
              <a:gd name="connsiteY209" fmla="*/ 1057881 h 1699043"/>
              <a:gd name="connsiteX210" fmla="*/ 8502328 w 10232859"/>
              <a:gd name="connsiteY210" fmla="*/ 1091498 h 1699043"/>
              <a:gd name="connsiteX211" fmla="*/ 8534346 w 10232859"/>
              <a:gd name="connsiteY211" fmla="*/ 1106980 h 1699043"/>
              <a:gd name="connsiteX212" fmla="*/ 8534980 w 10232859"/>
              <a:gd name="connsiteY212" fmla="*/ 1110861 h 1699043"/>
              <a:gd name="connsiteX213" fmla="*/ 8544104 w 10232859"/>
              <a:gd name="connsiteY213" fmla="*/ 1108406 h 1699043"/>
              <a:gd name="connsiteX214" fmla="*/ 8567742 w 10232859"/>
              <a:gd name="connsiteY214" fmla="*/ 1117590 h 1699043"/>
              <a:gd name="connsiteX215" fmla="*/ 8633779 w 10232859"/>
              <a:gd name="connsiteY215" fmla="*/ 1139226 h 1699043"/>
              <a:gd name="connsiteX216" fmla="*/ 8676965 w 10232859"/>
              <a:gd name="connsiteY216" fmla="*/ 1156949 h 1699043"/>
              <a:gd name="connsiteX217" fmla="*/ 8698944 w 10232859"/>
              <a:gd name="connsiteY217" fmla="*/ 1156939 h 1699043"/>
              <a:gd name="connsiteX218" fmla="*/ 8711456 w 10232859"/>
              <a:gd name="connsiteY218" fmla="*/ 1169217 h 1699043"/>
              <a:gd name="connsiteX219" fmla="*/ 8732793 w 10232859"/>
              <a:gd name="connsiteY219" fmla="*/ 1172972 h 1699043"/>
              <a:gd name="connsiteX220" fmla="*/ 8751897 w 10232859"/>
              <a:gd name="connsiteY220" fmla="*/ 1190886 h 1699043"/>
              <a:gd name="connsiteX221" fmla="*/ 8793564 w 10232859"/>
              <a:gd name="connsiteY221" fmla="*/ 1172572 h 1699043"/>
              <a:gd name="connsiteX222" fmla="*/ 8834270 w 10232859"/>
              <a:gd name="connsiteY222" fmla="*/ 1206624 h 1699043"/>
              <a:gd name="connsiteX223" fmla="*/ 8853872 w 10232859"/>
              <a:gd name="connsiteY223" fmla="*/ 1214714 h 1699043"/>
              <a:gd name="connsiteX224" fmla="*/ 8861901 w 10232859"/>
              <a:gd name="connsiteY224" fmla="*/ 1211375 h 1699043"/>
              <a:gd name="connsiteX225" fmla="*/ 8874168 w 10232859"/>
              <a:gd name="connsiteY225" fmla="*/ 1213967 h 1699043"/>
              <a:gd name="connsiteX226" fmla="*/ 8871123 w 10232859"/>
              <a:gd name="connsiteY226" fmla="*/ 1221160 h 1699043"/>
              <a:gd name="connsiteX227" fmla="*/ 8903537 w 10232859"/>
              <a:gd name="connsiteY227" fmla="*/ 1230588 h 1699043"/>
              <a:gd name="connsiteX228" fmla="*/ 8933767 w 10232859"/>
              <a:gd name="connsiteY228" fmla="*/ 1263368 h 1699043"/>
              <a:gd name="connsiteX229" fmla="*/ 8985765 w 10232859"/>
              <a:gd name="connsiteY229" fmla="*/ 1287664 h 1699043"/>
              <a:gd name="connsiteX230" fmla="*/ 9071444 w 10232859"/>
              <a:gd name="connsiteY230" fmla="*/ 1317305 h 1699043"/>
              <a:gd name="connsiteX231" fmla="*/ 9096711 w 10232859"/>
              <a:gd name="connsiteY231" fmla="*/ 1327777 h 1699043"/>
              <a:gd name="connsiteX232" fmla="*/ 9338853 w 10232859"/>
              <a:gd name="connsiteY232" fmla="*/ 1448046 h 1699043"/>
              <a:gd name="connsiteX233" fmla="*/ 9520814 w 10232859"/>
              <a:gd name="connsiteY233" fmla="*/ 1449827 h 1699043"/>
              <a:gd name="connsiteX234" fmla="*/ 9702271 w 10232859"/>
              <a:gd name="connsiteY234" fmla="*/ 1488553 h 1699043"/>
              <a:gd name="connsiteX235" fmla="*/ 9744273 w 10232859"/>
              <a:gd name="connsiteY235" fmla="*/ 1523512 h 1699043"/>
              <a:gd name="connsiteX236" fmla="*/ 9771903 w 10232859"/>
              <a:gd name="connsiteY236" fmla="*/ 1530034 h 1699043"/>
              <a:gd name="connsiteX237" fmla="*/ 9818565 w 10232859"/>
              <a:gd name="connsiteY237" fmla="*/ 1538545 h 1699043"/>
              <a:gd name="connsiteX238" fmla="*/ 9882202 w 10232859"/>
              <a:gd name="connsiteY238" fmla="*/ 1565888 h 1699043"/>
              <a:gd name="connsiteX239" fmla="*/ 10022025 w 10232859"/>
              <a:gd name="connsiteY239" fmla="*/ 1599696 h 1699043"/>
              <a:gd name="connsiteX240" fmla="*/ 10220406 w 10232859"/>
              <a:gd name="connsiteY240" fmla="*/ 1677005 h 1699043"/>
              <a:gd name="connsiteX241" fmla="*/ 10232859 w 10232859"/>
              <a:gd name="connsiteY241" fmla="*/ 1699043 h 1699043"/>
              <a:gd name="connsiteX242" fmla="*/ 0 w 10232859"/>
              <a:gd name="connsiteY242" fmla="*/ 1699043 h 1699043"/>
              <a:gd name="connsiteX243" fmla="*/ 0 w 10232859"/>
              <a:gd name="connsiteY243" fmla="*/ 21828 h 1699043"/>
              <a:gd name="connsiteX244" fmla="*/ 8097 w 10232859"/>
              <a:gd name="connsiteY244" fmla="*/ 24355 h 1699043"/>
              <a:gd name="connsiteX245" fmla="*/ 77128 w 10232859"/>
              <a:gd name="connsiteY245" fmla="*/ 6867 h 1699043"/>
              <a:gd name="connsiteX246" fmla="*/ 188338 w 10232859"/>
              <a:gd name="connsiteY246" fmla="*/ 5079 h 1699043"/>
              <a:gd name="connsiteX247" fmla="*/ 298809 w 10232859"/>
              <a:gd name="connsiteY247" fmla="*/ 6198 h 1699043"/>
              <a:gd name="connsiteX248" fmla="*/ 338985 w 10232859"/>
              <a:gd name="connsiteY248" fmla="*/ 8006 h 1699043"/>
              <a:gd name="connsiteX249" fmla="*/ 409815 w 10232859"/>
              <a:gd name="connsiteY249"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237936 w 10232859"/>
              <a:gd name="connsiteY121" fmla="*/ 239508 h 1699043"/>
              <a:gd name="connsiteX122" fmla="*/ 5290566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42415 w 10232859"/>
              <a:gd name="connsiteY133" fmla="*/ 303495 h 1699043"/>
              <a:gd name="connsiteX134" fmla="*/ 5596538 w 10232859"/>
              <a:gd name="connsiteY134" fmla="*/ 291153 h 1699043"/>
              <a:gd name="connsiteX135" fmla="*/ 5632514 w 10232859"/>
              <a:gd name="connsiteY135" fmla="*/ 301962 h 1699043"/>
              <a:gd name="connsiteX136" fmla="*/ 5640005 w 10232859"/>
              <a:gd name="connsiteY136" fmla="*/ 303617 h 1699043"/>
              <a:gd name="connsiteX137" fmla="*/ 5640259 w 10232859"/>
              <a:gd name="connsiteY137" fmla="*/ 303435 h 1699043"/>
              <a:gd name="connsiteX138" fmla="*/ 5648365 w 10232859"/>
              <a:gd name="connsiteY138" fmla="*/ 304754 h 1699043"/>
              <a:gd name="connsiteX139" fmla="*/ 5653662 w 10232859"/>
              <a:gd name="connsiteY139" fmla="*/ 306635 h 1699043"/>
              <a:gd name="connsiteX140" fmla="*/ 5668196 w 10232859"/>
              <a:gd name="connsiteY140" fmla="*/ 309846 h 1699043"/>
              <a:gd name="connsiteX141" fmla="*/ 5673886 w 10232859"/>
              <a:gd name="connsiteY141" fmla="*/ 309526 h 1699043"/>
              <a:gd name="connsiteX142" fmla="*/ 5677139 w 10232859"/>
              <a:gd name="connsiteY142" fmla="*/ 307345 h 1699043"/>
              <a:gd name="connsiteX143" fmla="*/ 5708983 w 10232859"/>
              <a:gd name="connsiteY143" fmla="*/ 306674 h 1699043"/>
              <a:gd name="connsiteX144" fmla="*/ 5773909 w 10232859"/>
              <a:gd name="connsiteY144" fmla="*/ 312061 h 1699043"/>
              <a:gd name="connsiteX145" fmla="*/ 5809500 w 10232859"/>
              <a:gd name="connsiteY145" fmla="*/ 318450 h 1699043"/>
              <a:gd name="connsiteX146" fmla="*/ 5908729 w 10232859"/>
              <a:gd name="connsiteY146" fmla="*/ 332335 h 1699043"/>
              <a:gd name="connsiteX147" fmla="*/ 6009654 w 10232859"/>
              <a:gd name="connsiteY147" fmla="*/ 343526 h 1699043"/>
              <a:gd name="connsiteX148" fmla="*/ 6067487 w 10232859"/>
              <a:gd name="connsiteY148" fmla="*/ 333712 h 1699043"/>
              <a:gd name="connsiteX149" fmla="*/ 6073281 w 10232859"/>
              <a:gd name="connsiteY149" fmla="*/ 334316 h 1699043"/>
              <a:gd name="connsiteX150" fmla="*/ 6086225 w 10232859"/>
              <a:gd name="connsiteY150" fmla="*/ 339621 h 1699043"/>
              <a:gd name="connsiteX151" fmla="*/ 6105063 w 10232859"/>
              <a:gd name="connsiteY151" fmla="*/ 347340 h 1699043"/>
              <a:gd name="connsiteX152" fmla="*/ 6135796 w 10232859"/>
              <a:gd name="connsiteY152" fmla="*/ 363143 h 1699043"/>
              <a:gd name="connsiteX153" fmla="*/ 6195166 w 10232859"/>
              <a:gd name="connsiteY153" fmla="*/ 360190 h 1699043"/>
              <a:gd name="connsiteX154" fmla="*/ 6216259 w 10232859"/>
              <a:gd name="connsiteY154" fmla="*/ 363365 h 1699043"/>
              <a:gd name="connsiteX155" fmla="*/ 6228331 w 10232859"/>
              <a:gd name="connsiteY155" fmla="*/ 364034 h 1699043"/>
              <a:gd name="connsiteX156" fmla="*/ 6229602 w 10232859"/>
              <a:gd name="connsiteY156" fmla="*/ 363414 h 1699043"/>
              <a:gd name="connsiteX157" fmla="*/ 6258988 w 10232859"/>
              <a:gd name="connsiteY157" fmla="*/ 378660 h 1699043"/>
              <a:gd name="connsiteX158" fmla="*/ 6264106 w 10232859"/>
              <a:gd name="connsiteY158" fmla="*/ 379141 h 1699043"/>
              <a:gd name="connsiteX159" fmla="*/ 6281703 w 10232859"/>
              <a:gd name="connsiteY159" fmla="*/ 391054 h 1699043"/>
              <a:gd name="connsiteX160" fmla="*/ 6291622 w 10232859"/>
              <a:gd name="connsiteY160" fmla="*/ 396155 h 1699043"/>
              <a:gd name="connsiteX161" fmla="*/ 6292712 w 10232859"/>
              <a:gd name="connsiteY161" fmla="*/ 399771 h 1699043"/>
              <a:gd name="connsiteX162" fmla="*/ 6308227 w 10232859"/>
              <a:gd name="connsiteY162" fmla="*/ 406196 h 1699043"/>
              <a:gd name="connsiteX163" fmla="*/ 6328981 w 10232859"/>
              <a:gd name="connsiteY163" fmla="*/ 409495 h 1699043"/>
              <a:gd name="connsiteX164" fmla="*/ 6368693 w 10232859"/>
              <a:gd name="connsiteY164" fmla="*/ 417845 h 1699043"/>
              <a:gd name="connsiteX165" fmla="*/ 6414811 w 10232859"/>
              <a:gd name="connsiteY165" fmla="*/ 452200 h 1699043"/>
              <a:gd name="connsiteX166" fmla="*/ 6467879 w 10232859"/>
              <a:gd name="connsiteY166" fmla="*/ 468248 h 1699043"/>
              <a:gd name="connsiteX167" fmla="*/ 6564351 w 10232859"/>
              <a:gd name="connsiteY167" fmla="*/ 537518 h 1699043"/>
              <a:gd name="connsiteX168" fmla="*/ 6711178 w 10232859"/>
              <a:gd name="connsiteY168" fmla="*/ 573610 h 1699043"/>
              <a:gd name="connsiteX169" fmla="*/ 6764036 w 10232859"/>
              <a:gd name="connsiteY169" fmla="*/ 588943 h 1699043"/>
              <a:gd name="connsiteX170" fmla="*/ 6858983 w 10232859"/>
              <a:gd name="connsiteY170" fmla="*/ 623723 h 1699043"/>
              <a:gd name="connsiteX171" fmla="*/ 6910661 w 10232859"/>
              <a:gd name="connsiteY171" fmla="*/ 634620 h 1699043"/>
              <a:gd name="connsiteX172" fmla="*/ 6944111 w 10232859"/>
              <a:gd name="connsiteY172" fmla="*/ 659502 h 1699043"/>
              <a:gd name="connsiteX173" fmla="*/ 6965771 w 10232859"/>
              <a:gd name="connsiteY173" fmla="*/ 659931 h 1699043"/>
              <a:gd name="connsiteX174" fmla="*/ 6969639 w 10232859"/>
              <a:gd name="connsiteY174" fmla="*/ 659837 h 1699043"/>
              <a:gd name="connsiteX175" fmla="*/ 6982242 w 10232859"/>
              <a:gd name="connsiteY175" fmla="*/ 663112 h 1699043"/>
              <a:gd name="connsiteX176" fmla="*/ 6989387 w 10232859"/>
              <a:gd name="connsiteY176" fmla="*/ 659474 h 1699043"/>
              <a:gd name="connsiteX177" fmla="*/ 7010930 w 10232859"/>
              <a:gd name="connsiteY177" fmla="*/ 661134 h 1699043"/>
              <a:gd name="connsiteX178" fmla="*/ 7033125 w 10232859"/>
              <a:gd name="connsiteY178" fmla="*/ 668436 h 1699043"/>
              <a:gd name="connsiteX179" fmla="*/ 7134461 w 10232859"/>
              <a:gd name="connsiteY179" fmla="*/ 708192 h 1699043"/>
              <a:gd name="connsiteX180" fmla="*/ 7197450 w 10232859"/>
              <a:gd name="connsiteY180" fmla="*/ 729094 h 1699043"/>
              <a:gd name="connsiteX181" fmla="*/ 7225084 w 10232859"/>
              <a:gd name="connsiteY181" fmla="*/ 732505 h 1699043"/>
              <a:gd name="connsiteX182" fmla="*/ 7261183 w 10232859"/>
              <a:gd name="connsiteY182" fmla="*/ 740313 h 1699043"/>
              <a:gd name="connsiteX183" fmla="*/ 7327760 w 10232859"/>
              <a:gd name="connsiteY183" fmla="*/ 750586 h 1699043"/>
              <a:gd name="connsiteX184" fmla="*/ 7412222 w 10232859"/>
              <a:gd name="connsiteY184" fmla="*/ 770487 h 1699043"/>
              <a:gd name="connsiteX185" fmla="*/ 7457904 w 10232859"/>
              <a:gd name="connsiteY185" fmla="*/ 804321 h 1699043"/>
              <a:gd name="connsiteX186" fmla="*/ 7465795 w 10232859"/>
              <a:gd name="connsiteY186" fmla="*/ 802598 h 1699043"/>
              <a:gd name="connsiteX187" fmla="*/ 7505046 w 10232859"/>
              <a:gd name="connsiteY187" fmla="*/ 816517 h 1699043"/>
              <a:gd name="connsiteX188" fmla="*/ 7623220 w 10232859"/>
              <a:gd name="connsiteY188" fmla="*/ 888520 h 1699043"/>
              <a:gd name="connsiteX189" fmla="*/ 7700458 w 10232859"/>
              <a:gd name="connsiteY189" fmla="*/ 915079 h 1699043"/>
              <a:gd name="connsiteX190" fmla="*/ 7730988 w 10232859"/>
              <a:gd name="connsiteY190" fmla="*/ 920756 h 1699043"/>
              <a:gd name="connsiteX191" fmla="*/ 7781942 w 10232859"/>
              <a:gd name="connsiteY191" fmla="*/ 930503 h 1699043"/>
              <a:gd name="connsiteX192" fmla="*/ 7827704 w 10232859"/>
              <a:gd name="connsiteY192" fmla="*/ 928558 h 1699043"/>
              <a:gd name="connsiteX193" fmla="*/ 7867270 w 10232859"/>
              <a:gd name="connsiteY193" fmla="*/ 940366 h 1699043"/>
              <a:gd name="connsiteX194" fmla="*/ 7866538 w 10232859"/>
              <a:gd name="connsiteY194" fmla="*/ 955045 h 1699043"/>
              <a:gd name="connsiteX195" fmla="*/ 7912084 w 10232859"/>
              <a:gd name="connsiteY195" fmla="*/ 963800 h 1699043"/>
              <a:gd name="connsiteX196" fmla="*/ 7982264 w 10232859"/>
              <a:gd name="connsiteY196" fmla="*/ 975773 h 1699043"/>
              <a:gd name="connsiteX197" fmla="*/ 7991272 w 10232859"/>
              <a:gd name="connsiteY197" fmla="*/ 981104 h 1699043"/>
              <a:gd name="connsiteX198" fmla="*/ 8006496 w 10232859"/>
              <a:gd name="connsiteY198" fmla="*/ 972839 h 1699043"/>
              <a:gd name="connsiteX199" fmla="*/ 8034497 w 10232859"/>
              <a:gd name="connsiteY199" fmla="*/ 972054 h 1699043"/>
              <a:gd name="connsiteX200" fmla="*/ 8150881 w 10232859"/>
              <a:gd name="connsiteY200" fmla="*/ 990411 h 1699043"/>
              <a:gd name="connsiteX201" fmla="*/ 8172106 w 10232859"/>
              <a:gd name="connsiteY201" fmla="*/ 990512 h 1699043"/>
              <a:gd name="connsiteX202" fmla="*/ 8196076 w 10232859"/>
              <a:gd name="connsiteY202" fmla="*/ 1000078 h 1699043"/>
              <a:gd name="connsiteX203" fmla="*/ 8247463 w 10232859"/>
              <a:gd name="connsiteY203" fmla="*/ 1016332 h 1699043"/>
              <a:gd name="connsiteX204" fmla="*/ 8279272 w 10232859"/>
              <a:gd name="connsiteY204" fmla="*/ 1032921 h 1699043"/>
              <a:gd name="connsiteX205" fmla="*/ 8289611 w 10232859"/>
              <a:gd name="connsiteY205" fmla="*/ 1028630 h 1699043"/>
              <a:gd name="connsiteX206" fmla="*/ 8311483 w 10232859"/>
              <a:gd name="connsiteY206" fmla="*/ 1029399 h 1699043"/>
              <a:gd name="connsiteX207" fmla="*/ 8399489 w 10232859"/>
              <a:gd name="connsiteY207" fmla="*/ 1048562 h 1699043"/>
              <a:gd name="connsiteX208" fmla="*/ 8415973 w 10232859"/>
              <a:gd name="connsiteY208" fmla="*/ 1049660 h 1699043"/>
              <a:gd name="connsiteX209" fmla="*/ 8433326 w 10232859"/>
              <a:gd name="connsiteY209" fmla="*/ 1057881 h 1699043"/>
              <a:gd name="connsiteX210" fmla="*/ 8502328 w 10232859"/>
              <a:gd name="connsiteY210" fmla="*/ 1091498 h 1699043"/>
              <a:gd name="connsiteX211" fmla="*/ 8534346 w 10232859"/>
              <a:gd name="connsiteY211" fmla="*/ 1106980 h 1699043"/>
              <a:gd name="connsiteX212" fmla="*/ 8534980 w 10232859"/>
              <a:gd name="connsiteY212" fmla="*/ 1110861 h 1699043"/>
              <a:gd name="connsiteX213" fmla="*/ 8544104 w 10232859"/>
              <a:gd name="connsiteY213" fmla="*/ 1108406 h 1699043"/>
              <a:gd name="connsiteX214" fmla="*/ 8567742 w 10232859"/>
              <a:gd name="connsiteY214" fmla="*/ 1117590 h 1699043"/>
              <a:gd name="connsiteX215" fmla="*/ 8633779 w 10232859"/>
              <a:gd name="connsiteY215" fmla="*/ 1139226 h 1699043"/>
              <a:gd name="connsiteX216" fmla="*/ 8676965 w 10232859"/>
              <a:gd name="connsiteY216" fmla="*/ 1156949 h 1699043"/>
              <a:gd name="connsiteX217" fmla="*/ 8698944 w 10232859"/>
              <a:gd name="connsiteY217" fmla="*/ 1156939 h 1699043"/>
              <a:gd name="connsiteX218" fmla="*/ 8711456 w 10232859"/>
              <a:gd name="connsiteY218" fmla="*/ 1169217 h 1699043"/>
              <a:gd name="connsiteX219" fmla="*/ 8732793 w 10232859"/>
              <a:gd name="connsiteY219" fmla="*/ 1172972 h 1699043"/>
              <a:gd name="connsiteX220" fmla="*/ 8751897 w 10232859"/>
              <a:gd name="connsiteY220" fmla="*/ 1190886 h 1699043"/>
              <a:gd name="connsiteX221" fmla="*/ 8793564 w 10232859"/>
              <a:gd name="connsiteY221" fmla="*/ 1172572 h 1699043"/>
              <a:gd name="connsiteX222" fmla="*/ 8834270 w 10232859"/>
              <a:gd name="connsiteY222" fmla="*/ 1206624 h 1699043"/>
              <a:gd name="connsiteX223" fmla="*/ 8853872 w 10232859"/>
              <a:gd name="connsiteY223" fmla="*/ 1214714 h 1699043"/>
              <a:gd name="connsiteX224" fmla="*/ 8861901 w 10232859"/>
              <a:gd name="connsiteY224" fmla="*/ 1211375 h 1699043"/>
              <a:gd name="connsiteX225" fmla="*/ 8874168 w 10232859"/>
              <a:gd name="connsiteY225" fmla="*/ 1213967 h 1699043"/>
              <a:gd name="connsiteX226" fmla="*/ 8871123 w 10232859"/>
              <a:gd name="connsiteY226" fmla="*/ 1221160 h 1699043"/>
              <a:gd name="connsiteX227" fmla="*/ 8903537 w 10232859"/>
              <a:gd name="connsiteY227" fmla="*/ 1230588 h 1699043"/>
              <a:gd name="connsiteX228" fmla="*/ 8933767 w 10232859"/>
              <a:gd name="connsiteY228" fmla="*/ 1263368 h 1699043"/>
              <a:gd name="connsiteX229" fmla="*/ 8985765 w 10232859"/>
              <a:gd name="connsiteY229" fmla="*/ 1287664 h 1699043"/>
              <a:gd name="connsiteX230" fmla="*/ 9071444 w 10232859"/>
              <a:gd name="connsiteY230" fmla="*/ 1317305 h 1699043"/>
              <a:gd name="connsiteX231" fmla="*/ 9096711 w 10232859"/>
              <a:gd name="connsiteY231" fmla="*/ 1327777 h 1699043"/>
              <a:gd name="connsiteX232" fmla="*/ 9338853 w 10232859"/>
              <a:gd name="connsiteY232" fmla="*/ 1448046 h 1699043"/>
              <a:gd name="connsiteX233" fmla="*/ 9520814 w 10232859"/>
              <a:gd name="connsiteY233" fmla="*/ 1449827 h 1699043"/>
              <a:gd name="connsiteX234" fmla="*/ 9702271 w 10232859"/>
              <a:gd name="connsiteY234" fmla="*/ 1488553 h 1699043"/>
              <a:gd name="connsiteX235" fmla="*/ 9744273 w 10232859"/>
              <a:gd name="connsiteY235" fmla="*/ 1523512 h 1699043"/>
              <a:gd name="connsiteX236" fmla="*/ 9771903 w 10232859"/>
              <a:gd name="connsiteY236" fmla="*/ 1530034 h 1699043"/>
              <a:gd name="connsiteX237" fmla="*/ 9818565 w 10232859"/>
              <a:gd name="connsiteY237" fmla="*/ 1538545 h 1699043"/>
              <a:gd name="connsiteX238" fmla="*/ 9882202 w 10232859"/>
              <a:gd name="connsiteY238" fmla="*/ 1565888 h 1699043"/>
              <a:gd name="connsiteX239" fmla="*/ 10022025 w 10232859"/>
              <a:gd name="connsiteY239" fmla="*/ 1599696 h 1699043"/>
              <a:gd name="connsiteX240" fmla="*/ 10220406 w 10232859"/>
              <a:gd name="connsiteY240" fmla="*/ 1677005 h 1699043"/>
              <a:gd name="connsiteX241" fmla="*/ 10232859 w 10232859"/>
              <a:gd name="connsiteY241" fmla="*/ 1699043 h 1699043"/>
              <a:gd name="connsiteX242" fmla="*/ 0 w 10232859"/>
              <a:gd name="connsiteY242" fmla="*/ 1699043 h 1699043"/>
              <a:gd name="connsiteX243" fmla="*/ 0 w 10232859"/>
              <a:gd name="connsiteY243" fmla="*/ 21828 h 1699043"/>
              <a:gd name="connsiteX244" fmla="*/ 8097 w 10232859"/>
              <a:gd name="connsiteY244" fmla="*/ 24355 h 1699043"/>
              <a:gd name="connsiteX245" fmla="*/ 77128 w 10232859"/>
              <a:gd name="connsiteY245" fmla="*/ 6867 h 1699043"/>
              <a:gd name="connsiteX246" fmla="*/ 188338 w 10232859"/>
              <a:gd name="connsiteY246" fmla="*/ 5079 h 1699043"/>
              <a:gd name="connsiteX247" fmla="*/ 298809 w 10232859"/>
              <a:gd name="connsiteY247" fmla="*/ 6198 h 1699043"/>
              <a:gd name="connsiteX248" fmla="*/ 338985 w 10232859"/>
              <a:gd name="connsiteY248" fmla="*/ 8006 h 1699043"/>
              <a:gd name="connsiteX249" fmla="*/ 409815 w 10232859"/>
              <a:gd name="connsiteY249"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90566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42415 w 10232859"/>
              <a:gd name="connsiteY133" fmla="*/ 303495 h 1699043"/>
              <a:gd name="connsiteX134" fmla="*/ 5596538 w 10232859"/>
              <a:gd name="connsiteY134" fmla="*/ 291153 h 1699043"/>
              <a:gd name="connsiteX135" fmla="*/ 5632514 w 10232859"/>
              <a:gd name="connsiteY135" fmla="*/ 301962 h 1699043"/>
              <a:gd name="connsiteX136" fmla="*/ 5640005 w 10232859"/>
              <a:gd name="connsiteY136" fmla="*/ 303617 h 1699043"/>
              <a:gd name="connsiteX137" fmla="*/ 5640259 w 10232859"/>
              <a:gd name="connsiteY137" fmla="*/ 303435 h 1699043"/>
              <a:gd name="connsiteX138" fmla="*/ 5648365 w 10232859"/>
              <a:gd name="connsiteY138" fmla="*/ 304754 h 1699043"/>
              <a:gd name="connsiteX139" fmla="*/ 5653662 w 10232859"/>
              <a:gd name="connsiteY139" fmla="*/ 306635 h 1699043"/>
              <a:gd name="connsiteX140" fmla="*/ 5668196 w 10232859"/>
              <a:gd name="connsiteY140" fmla="*/ 309846 h 1699043"/>
              <a:gd name="connsiteX141" fmla="*/ 5673886 w 10232859"/>
              <a:gd name="connsiteY141" fmla="*/ 309526 h 1699043"/>
              <a:gd name="connsiteX142" fmla="*/ 5677139 w 10232859"/>
              <a:gd name="connsiteY142" fmla="*/ 307345 h 1699043"/>
              <a:gd name="connsiteX143" fmla="*/ 5708983 w 10232859"/>
              <a:gd name="connsiteY143" fmla="*/ 306674 h 1699043"/>
              <a:gd name="connsiteX144" fmla="*/ 5773909 w 10232859"/>
              <a:gd name="connsiteY144" fmla="*/ 312061 h 1699043"/>
              <a:gd name="connsiteX145" fmla="*/ 5809500 w 10232859"/>
              <a:gd name="connsiteY145" fmla="*/ 318450 h 1699043"/>
              <a:gd name="connsiteX146" fmla="*/ 5908729 w 10232859"/>
              <a:gd name="connsiteY146" fmla="*/ 332335 h 1699043"/>
              <a:gd name="connsiteX147" fmla="*/ 6009654 w 10232859"/>
              <a:gd name="connsiteY147" fmla="*/ 343526 h 1699043"/>
              <a:gd name="connsiteX148" fmla="*/ 6067487 w 10232859"/>
              <a:gd name="connsiteY148" fmla="*/ 333712 h 1699043"/>
              <a:gd name="connsiteX149" fmla="*/ 6073281 w 10232859"/>
              <a:gd name="connsiteY149" fmla="*/ 334316 h 1699043"/>
              <a:gd name="connsiteX150" fmla="*/ 6086225 w 10232859"/>
              <a:gd name="connsiteY150" fmla="*/ 339621 h 1699043"/>
              <a:gd name="connsiteX151" fmla="*/ 6105063 w 10232859"/>
              <a:gd name="connsiteY151" fmla="*/ 347340 h 1699043"/>
              <a:gd name="connsiteX152" fmla="*/ 6135796 w 10232859"/>
              <a:gd name="connsiteY152" fmla="*/ 363143 h 1699043"/>
              <a:gd name="connsiteX153" fmla="*/ 6195166 w 10232859"/>
              <a:gd name="connsiteY153" fmla="*/ 360190 h 1699043"/>
              <a:gd name="connsiteX154" fmla="*/ 6216259 w 10232859"/>
              <a:gd name="connsiteY154" fmla="*/ 363365 h 1699043"/>
              <a:gd name="connsiteX155" fmla="*/ 6228331 w 10232859"/>
              <a:gd name="connsiteY155" fmla="*/ 364034 h 1699043"/>
              <a:gd name="connsiteX156" fmla="*/ 6229602 w 10232859"/>
              <a:gd name="connsiteY156" fmla="*/ 363414 h 1699043"/>
              <a:gd name="connsiteX157" fmla="*/ 6258988 w 10232859"/>
              <a:gd name="connsiteY157" fmla="*/ 378660 h 1699043"/>
              <a:gd name="connsiteX158" fmla="*/ 6264106 w 10232859"/>
              <a:gd name="connsiteY158" fmla="*/ 379141 h 1699043"/>
              <a:gd name="connsiteX159" fmla="*/ 6281703 w 10232859"/>
              <a:gd name="connsiteY159" fmla="*/ 391054 h 1699043"/>
              <a:gd name="connsiteX160" fmla="*/ 6291622 w 10232859"/>
              <a:gd name="connsiteY160" fmla="*/ 396155 h 1699043"/>
              <a:gd name="connsiteX161" fmla="*/ 6292712 w 10232859"/>
              <a:gd name="connsiteY161" fmla="*/ 399771 h 1699043"/>
              <a:gd name="connsiteX162" fmla="*/ 6308227 w 10232859"/>
              <a:gd name="connsiteY162" fmla="*/ 406196 h 1699043"/>
              <a:gd name="connsiteX163" fmla="*/ 6328981 w 10232859"/>
              <a:gd name="connsiteY163" fmla="*/ 409495 h 1699043"/>
              <a:gd name="connsiteX164" fmla="*/ 6368693 w 10232859"/>
              <a:gd name="connsiteY164" fmla="*/ 417845 h 1699043"/>
              <a:gd name="connsiteX165" fmla="*/ 6414811 w 10232859"/>
              <a:gd name="connsiteY165" fmla="*/ 452200 h 1699043"/>
              <a:gd name="connsiteX166" fmla="*/ 6467879 w 10232859"/>
              <a:gd name="connsiteY166" fmla="*/ 468248 h 1699043"/>
              <a:gd name="connsiteX167" fmla="*/ 6564351 w 10232859"/>
              <a:gd name="connsiteY167" fmla="*/ 537518 h 1699043"/>
              <a:gd name="connsiteX168" fmla="*/ 6711178 w 10232859"/>
              <a:gd name="connsiteY168" fmla="*/ 573610 h 1699043"/>
              <a:gd name="connsiteX169" fmla="*/ 6764036 w 10232859"/>
              <a:gd name="connsiteY169" fmla="*/ 588943 h 1699043"/>
              <a:gd name="connsiteX170" fmla="*/ 6858983 w 10232859"/>
              <a:gd name="connsiteY170" fmla="*/ 623723 h 1699043"/>
              <a:gd name="connsiteX171" fmla="*/ 6910661 w 10232859"/>
              <a:gd name="connsiteY171" fmla="*/ 634620 h 1699043"/>
              <a:gd name="connsiteX172" fmla="*/ 6944111 w 10232859"/>
              <a:gd name="connsiteY172" fmla="*/ 659502 h 1699043"/>
              <a:gd name="connsiteX173" fmla="*/ 6965771 w 10232859"/>
              <a:gd name="connsiteY173" fmla="*/ 659931 h 1699043"/>
              <a:gd name="connsiteX174" fmla="*/ 6969639 w 10232859"/>
              <a:gd name="connsiteY174" fmla="*/ 659837 h 1699043"/>
              <a:gd name="connsiteX175" fmla="*/ 6982242 w 10232859"/>
              <a:gd name="connsiteY175" fmla="*/ 663112 h 1699043"/>
              <a:gd name="connsiteX176" fmla="*/ 6989387 w 10232859"/>
              <a:gd name="connsiteY176" fmla="*/ 659474 h 1699043"/>
              <a:gd name="connsiteX177" fmla="*/ 7010930 w 10232859"/>
              <a:gd name="connsiteY177" fmla="*/ 661134 h 1699043"/>
              <a:gd name="connsiteX178" fmla="*/ 7033125 w 10232859"/>
              <a:gd name="connsiteY178" fmla="*/ 668436 h 1699043"/>
              <a:gd name="connsiteX179" fmla="*/ 7134461 w 10232859"/>
              <a:gd name="connsiteY179" fmla="*/ 708192 h 1699043"/>
              <a:gd name="connsiteX180" fmla="*/ 7197450 w 10232859"/>
              <a:gd name="connsiteY180" fmla="*/ 729094 h 1699043"/>
              <a:gd name="connsiteX181" fmla="*/ 7225084 w 10232859"/>
              <a:gd name="connsiteY181" fmla="*/ 732505 h 1699043"/>
              <a:gd name="connsiteX182" fmla="*/ 7261183 w 10232859"/>
              <a:gd name="connsiteY182" fmla="*/ 740313 h 1699043"/>
              <a:gd name="connsiteX183" fmla="*/ 7327760 w 10232859"/>
              <a:gd name="connsiteY183" fmla="*/ 750586 h 1699043"/>
              <a:gd name="connsiteX184" fmla="*/ 7412222 w 10232859"/>
              <a:gd name="connsiteY184" fmla="*/ 770487 h 1699043"/>
              <a:gd name="connsiteX185" fmla="*/ 7457904 w 10232859"/>
              <a:gd name="connsiteY185" fmla="*/ 804321 h 1699043"/>
              <a:gd name="connsiteX186" fmla="*/ 7465795 w 10232859"/>
              <a:gd name="connsiteY186" fmla="*/ 802598 h 1699043"/>
              <a:gd name="connsiteX187" fmla="*/ 7505046 w 10232859"/>
              <a:gd name="connsiteY187" fmla="*/ 816517 h 1699043"/>
              <a:gd name="connsiteX188" fmla="*/ 7623220 w 10232859"/>
              <a:gd name="connsiteY188" fmla="*/ 888520 h 1699043"/>
              <a:gd name="connsiteX189" fmla="*/ 7700458 w 10232859"/>
              <a:gd name="connsiteY189" fmla="*/ 915079 h 1699043"/>
              <a:gd name="connsiteX190" fmla="*/ 7730988 w 10232859"/>
              <a:gd name="connsiteY190" fmla="*/ 920756 h 1699043"/>
              <a:gd name="connsiteX191" fmla="*/ 7781942 w 10232859"/>
              <a:gd name="connsiteY191" fmla="*/ 930503 h 1699043"/>
              <a:gd name="connsiteX192" fmla="*/ 7827704 w 10232859"/>
              <a:gd name="connsiteY192" fmla="*/ 928558 h 1699043"/>
              <a:gd name="connsiteX193" fmla="*/ 7867270 w 10232859"/>
              <a:gd name="connsiteY193" fmla="*/ 940366 h 1699043"/>
              <a:gd name="connsiteX194" fmla="*/ 7866538 w 10232859"/>
              <a:gd name="connsiteY194" fmla="*/ 955045 h 1699043"/>
              <a:gd name="connsiteX195" fmla="*/ 7912084 w 10232859"/>
              <a:gd name="connsiteY195" fmla="*/ 963800 h 1699043"/>
              <a:gd name="connsiteX196" fmla="*/ 7982264 w 10232859"/>
              <a:gd name="connsiteY196" fmla="*/ 975773 h 1699043"/>
              <a:gd name="connsiteX197" fmla="*/ 7991272 w 10232859"/>
              <a:gd name="connsiteY197" fmla="*/ 981104 h 1699043"/>
              <a:gd name="connsiteX198" fmla="*/ 8006496 w 10232859"/>
              <a:gd name="connsiteY198" fmla="*/ 972839 h 1699043"/>
              <a:gd name="connsiteX199" fmla="*/ 8034497 w 10232859"/>
              <a:gd name="connsiteY199" fmla="*/ 972054 h 1699043"/>
              <a:gd name="connsiteX200" fmla="*/ 8150881 w 10232859"/>
              <a:gd name="connsiteY200" fmla="*/ 990411 h 1699043"/>
              <a:gd name="connsiteX201" fmla="*/ 8172106 w 10232859"/>
              <a:gd name="connsiteY201" fmla="*/ 990512 h 1699043"/>
              <a:gd name="connsiteX202" fmla="*/ 8196076 w 10232859"/>
              <a:gd name="connsiteY202" fmla="*/ 1000078 h 1699043"/>
              <a:gd name="connsiteX203" fmla="*/ 8247463 w 10232859"/>
              <a:gd name="connsiteY203" fmla="*/ 1016332 h 1699043"/>
              <a:gd name="connsiteX204" fmla="*/ 8279272 w 10232859"/>
              <a:gd name="connsiteY204" fmla="*/ 1032921 h 1699043"/>
              <a:gd name="connsiteX205" fmla="*/ 8289611 w 10232859"/>
              <a:gd name="connsiteY205" fmla="*/ 1028630 h 1699043"/>
              <a:gd name="connsiteX206" fmla="*/ 8311483 w 10232859"/>
              <a:gd name="connsiteY206" fmla="*/ 1029399 h 1699043"/>
              <a:gd name="connsiteX207" fmla="*/ 8399489 w 10232859"/>
              <a:gd name="connsiteY207" fmla="*/ 1048562 h 1699043"/>
              <a:gd name="connsiteX208" fmla="*/ 8415973 w 10232859"/>
              <a:gd name="connsiteY208" fmla="*/ 1049660 h 1699043"/>
              <a:gd name="connsiteX209" fmla="*/ 8433326 w 10232859"/>
              <a:gd name="connsiteY209" fmla="*/ 1057881 h 1699043"/>
              <a:gd name="connsiteX210" fmla="*/ 8502328 w 10232859"/>
              <a:gd name="connsiteY210" fmla="*/ 1091498 h 1699043"/>
              <a:gd name="connsiteX211" fmla="*/ 8534346 w 10232859"/>
              <a:gd name="connsiteY211" fmla="*/ 1106980 h 1699043"/>
              <a:gd name="connsiteX212" fmla="*/ 8534980 w 10232859"/>
              <a:gd name="connsiteY212" fmla="*/ 1110861 h 1699043"/>
              <a:gd name="connsiteX213" fmla="*/ 8544104 w 10232859"/>
              <a:gd name="connsiteY213" fmla="*/ 1108406 h 1699043"/>
              <a:gd name="connsiteX214" fmla="*/ 8567742 w 10232859"/>
              <a:gd name="connsiteY214" fmla="*/ 1117590 h 1699043"/>
              <a:gd name="connsiteX215" fmla="*/ 8633779 w 10232859"/>
              <a:gd name="connsiteY215" fmla="*/ 1139226 h 1699043"/>
              <a:gd name="connsiteX216" fmla="*/ 8676965 w 10232859"/>
              <a:gd name="connsiteY216" fmla="*/ 1156949 h 1699043"/>
              <a:gd name="connsiteX217" fmla="*/ 8698944 w 10232859"/>
              <a:gd name="connsiteY217" fmla="*/ 1156939 h 1699043"/>
              <a:gd name="connsiteX218" fmla="*/ 8711456 w 10232859"/>
              <a:gd name="connsiteY218" fmla="*/ 1169217 h 1699043"/>
              <a:gd name="connsiteX219" fmla="*/ 8732793 w 10232859"/>
              <a:gd name="connsiteY219" fmla="*/ 1172972 h 1699043"/>
              <a:gd name="connsiteX220" fmla="*/ 8751897 w 10232859"/>
              <a:gd name="connsiteY220" fmla="*/ 1190886 h 1699043"/>
              <a:gd name="connsiteX221" fmla="*/ 8793564 w 10232859"/>
              <a:gd name="connsiteY221" fmla="*/ 1172572 h 1699043"/>
              <a:gd name="connsiteX222" fmla="*/ 8834270 w 10232859"/>
              <a:gd name="connsiteY222" fmla="*/ 1206624 h 1699043"/>
              <a:gd name="connsiteX223" fmla="*/ 8853872 w 10232859"/>
              <a:gd name="connsiteY223" fmla="*/ 1214714 h 1699043"/>
              <a:gd name="connsiteX224" fmla="*/ 8861901 w 10232859"/>
              <a:gd name="connsiteY224" fmla="*/ 1211375 h 1699043"/>
              <a:gd name="connsiteX225" fmla="*/ 8874168 w 10232859"/>
              <a:gd name="connsiteY225" fmla="*/ 1213967 h 1699043"/>
              <a:gd name="connsiteX226" fmla="*/ 8871123 w 10232859"/>
              <a:gd name="connsiteY226" fmla="*/ 1221160 h 1699043"/>
              <a:gd name="connsiteX227" fmla="*/ 8903537 w 10232859"/>
              <a:gd name="connsiteY227" fmla="*/ 1230588 h 1699043"/>
              <a:gd name="connsiteX228" fmla="*/ 8933767 w 10232859"/>
              <a:gd name="connsiteY228" fmla="*/ 1263368 h 1699043"/>
              <a:gd name="connsiteX229" fmla="*/ 8985765 w 10232859"/>
              <a:gd name="connsiteY229" fmla="*/ 1287664 h 1699043"/>
              <a:gd name="connsiteX230" fmla="*/ 9071444 w 10232859"/>
              <a:gd name="connsiteY230" fmla="*/ 1317305 h 1699043"/>
              <a:gd name="connsiteX231" fmla="*/ 9096711 w 10232859"/>
              <a:gd name="connsiteY231" fmla="*/ 1327777 h 1699043"/>
              <a:gd name="connsiteX232" fmla="*/ 9338853 w 10232859"/>
              <a:gd name="connsiteY232" fmla="*/ 1448046 h 1699043"/>
              <a:gd name="connsiteX233" fmla="*/ 9520814 w 10232859"/>
              <a:gd name="connsiteY233" fmla="*/ 1449827 h 1699043"/>
              <a:gd name="connsiteX234" fmla="*/ 9702271 w 10232859"/>
              <a:gd name="connsiteY234" fmla="*/ 1488553 h 1699043"/>
              <a:gd name="connsiteX235" fmla="*/ 9744273 w 10232859"/>
              <a:gd name="connsiteY235" fmla="*/ 1523512 h 1699043"/>
              <a:gd name="connsiteX236" fmla="*/ 9771903 w 10232859"/>
              <a:gd name="connsiteY236" fmla="*/ 1530034 h 1699043"/>
              <a:gd name="connsiteX237" fmla="*/ 9818565 w 10232859"/>
              <a:gd name="connsiteY237" fmla="*/ 1538545 h 1699043"/>
              <a:gd name="connsiteX238" fmla="*/ 9882202 w 10232859"/>
              <a:gd name="connsiteY238" fmla="*/ 1565888 h 1699043"/>
              <a:gd name="connsiteX239" fmla="*/ 10022025 w 10232859"/>
              <a:gd name="connsiteY239" fmla="*/ 1599696 h 1699043"/>
              <a:gd name="connsiteX240" fmla="*/ 10220406 w 10232859"/>
              <a:gd name="connsiteY240" fmla="*/ 1677005 h 1699043"/>
              <a:gd name="connsiteX241" fmla="*/ 10232859 w 10232859"/>
              <a:gd name="connsiteY241" fmla="*/ 1699043 h 1699043"/>
              <a:gd name="connsiteX242" fmla="*/ 0 w 10232859"/>
              <a:gd name="connsiteY242" fmla="*/ 1699043 h 1699043"/>
              <a:gd name="connsiteX243" fmla="*/ 0 w 10232859"/>
              <a:gd name="connsiteY243" fmla="*/ 21828 h 1699043"/>
              <a:gd name="connsiteX244" fmla="*/ 8097 w 10232859"/>
              <a:gd name="connsiteY244" fmla="*/ 24355 h 1699043"/>
              <a:gd name="connsiteX245" fmla="*/ 77128 w 10232859"/>
              <a:gd name="connsiteY245" fmla="*/ 6867 h 1699043"/>
              <a:gd name="connsiteX246" fmla="*/ 188338 w 10232859"/>
              <a:gd name="connsiteY246" fmla="*/ 5079 h 1699043"/>
              <a:gd name="connsiteX247" fmla="*/ 298809 w 10232859"/>
              <a:gd name="connsiteY247" fmla="*/ 6198 h 1699043"/>
              <a:gd name="connsiteX248" fmla="*/ 338985 w 10232859"/>
              <a:gd name="connsiteY248" fmla="*/ 8006 h 1699043"/>
              <a:gd name="connsiteX249" fmla="*/ 409815 w 10232859"/>
              <a:gd name="connsiteY249"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42415 w 10232859"/>
              <a:gd name="connsiteY133" fmla="*/ 303495 h 1699043"/>
              <a:gd name="connsiteX134" fmla="*/ 5596538 w 10232859"/>
              <a:gd name="connsiteY134" fmla="*/ 291153 h 1699043"/>
              <a:gd name="connsiteX135" fmla="*/ 5632514 w 10232859"/>
              <a:gd name="connsiteY135" fmla="*/ 301962 h 1699043"/>
              <a:gd name="connsiteX136" fmla="*/ 5640005 w 10232859"/>
              <a:gd name="connsiteY136" fmla="*/ 303617 h 1699043"/>
              <a:gd name="connsiteX137" fmla="*/ 5640259 w 10232859"/>
              <a:gd name="connsiteY137" fmla="*/ 303435 h 1699043"/>
              <a:gd name="connsiteX138" fmla="*/ 5648365 w 10232859"/>
              <a:gd name="connsiteY138" fmla="*/ 304754 h 1699043"/>
              <a:gd name="connsiteX139" fmla="*/ 5653662 w 10232859"/>
              <a:gd name="connsiteY139" fmla="*/ 306635 h 1699043"/>
              <a:gd name="connsiteX140" fmla="*/ 5668196 w 10232859"/>
              <a:gd name="connsiteY140" fmla="*/ 309846 h 1699043"/>
              <a:gd name="connsiteX141" fmla="*/ 5673886 w 10232859"/>
              <a:gd name="connsiteY141" fmla="*/ 309526 h 1699043"/>
              <a:gd name="connsiteX142" fmla="*/ 5677139 w 10232859"/>
              <a:gd name="connsiteY142" fmla="*/ 307345 h 1699043"/>
              <a:gd name="connsiteX143" fmla="*/ 5708983 w 10232859"/>
              <a:gd name="connsiteY143" fmla="*/ 306674 h 1699043"/>
              <a:gd name="connsiteX144" fmla="*/ 5773909 w 10232859"/>
              <a:gd name="connsiteY144" fmla="*/ 312061 h 1699043"/>
              <a:gd name="connsiteX145" fmla="*/ 5809500 w 10232859"/>
              <a:gd name="connsiteY145" fmla="*/ 318450 h 1699043"/>
              <a:gd name="connsiteX146" fmla="*/ 5908729 w 10232859"/>
              <a:gd name="connsiteY146" fmla="*/ 332335 h 1699043"/>
              <a:gd name="connsiteX147" fmla="*/ 6009654 w 10232859"/>
              <a:gd name="connsiteY147" fmla="*/ 343526 h 1699043"/>
              <a:gd name="connsiteX148" fmla="*/ 6067487 w 10232859"/>
              <a:gd name="connsiteY148" fmla="*/ 333712 h 1699043"/>
              <a:gd name="connsiteX149" fmla="*/ 6073281 w 10232859"/>
              <a:gd name="connsiteY149" fmla="*/ 334316 h 1699043"/>
              <a:gd name="connsiteX150" fmla="*/ 6086225 w 10232859"/>
              <a:gd name="connsiteY150" fmla="*/ 339621 h 1699043"/>
              <a:gd name="connsiteX151" fmla="*/ 6105063 w 10232859"/>
              <a:gd name="connsiteY151" fmla="*/ 347340 h 1699043"/>
              <a:gd name="connsiteX152" fmla="*/ 6135796 w 10232859"/>
              <a:gd name="connsiteY152" fmla="*/ 363143 h 1699043"/>
              <a:gd name="connsiteX153" fmla="*/ 6195166 w 10232859"/>
              <a:gd name="connsiteY153" fmla="*/ 360190 h 1699043"/>
              <a:gd name="connsiteX154" fmla="*/ 6216259 w 10232859"/>
              <a:gd name="connsiteY154" fmla="*/ 363365 h 1699043"/>
              <a:gd name="connsiteX155" fmla="*/ 6228331 w 10232859"/>
              <a:gd name="connsiteY155" fmla="*/ 364034 h 1699043"/>
              <a:gd name="connsiteX156" fmla="*/ 6229602 w 10232859"/>
              <a:gd name="connsiteY156" fmla="*/ 363414 h 1699043"/>
              <a:gd name="connsiteX157" fmla="*/ 6258988 w 10232859"/>
              <a:gd name="connsiteY157" fmla="*/ 378660 h 1699043"/>
              <a:gd name="connsiteX158" fmla="*/ 6264106 w 10232859"/>
              <a:gd name="connsiteY158" fmla="*/ 379141 h 1699043"/>
              <a:gd name="connsiteX159" fmla="*/ 6281703 w 10232859"/>
              <a:gd name="connsiteY159" fmla="*/ 391054 h 1699043"/>
              <a:gd name="connsiteX160" fmla="*/ 6291622 w 10232859"/>
              <a:gd name="connsiteY160" fmla="*/ 396155 h 1699043"/>
              <a:gd name="connsiteX161" fmla="*/ 6292712 w 10232859"/>
              <a:gd name="connsiteY161" fmla="*/ 399771 h 1699043"/>
              <a:gd name="connsiteX162" fmla="*/ 6308227 w 10232859"/>
              <a:gd name="connsiteY162" fmla="*/ 406196 h 1699043"/>
              <a:gd name="connsiteX163" fmla="*/ 6328981 w 10232859"/>
              <a:gd name="connsiteY163" fmla="*/ 409495 h 1699043"/>
              <a:gd name="connsiteX164" fmla="*/ 6368693 w 10232859"/>
              <a:gd name="connsiteY164" fmla="*/ 417845 h 1699043"/>
              <a:gd name="connsiteX165" fmla="*/ 6414811 w 10232859"/>
              <a:gd name="connsiteY165" fmla="*/ 452200 h 1699043"/>
              <a:gd name="connsiteX166" fmla="*/ 6467879 w 10232859"/>
              <a:gd name="connsiteY166" fmla="*/ 468248 h 1699043"/>
              <a:gd name="connsiteX167" fmla="*/ 6564351 w 10232859"/>
              <a:gd name="connsiteY167" fmla="*/ 537518 h 1699043"/>
              <a:gd name="connsiteX168" fmla="*/ 6711178 w 10232859"/>
              <a:gd name="connsiteY168" fmla="*/ 573610 h 1699043"/>
              <a:gd name="connsiteX169" fmla="*/ 6764036 w 10232859"/>
              <a:gd name="connsiteY169" fmla="*/ 588943 h 1699043"/>
              <a:gd name="connsiteX170" fmla="*/ 6858983 w 10232859"/>
              <a:gd name="connsiteY170" fmla="*/ 623723 h 1699043"/>
              <a:gd name="connsiteX171" fmla="*/ 6910661 w 10232859"/>
              <a:gd name="connsiteY171" fmla="*/ 634620 h 1699043"/>
              <a:gd name="connsiteX172" fmla="*/ 6944111 w 10232859"/>
              <a:gd name="connsiteY172" fmla="*/ 659502 h 1699043"/>
              <a:gd name="connsiteX173" fmla="*/ 6965771 w 10232859"/>
              <a:gd name="connsiteY173" fmla="*/ 659931 h 1699043"/>
              <a:gd name="connsiteX174" fmla="*/ 6969639 w 10232859"/>
              <a:gd name="connsiteY174" fmla="*/ 659837 h 1699043"/>
              <a:gd name="connsiteX175" fmla="*/ 6982242 w 10232859"/>
              <a:gd name="connsiteY175" fmla="*/ 663112 h 1699043"/>
              <a:gd name="connsiteX176" fmla="*/ 6989387 w 10232859"/>
              <a:gd name="connsiteY176" fmla="*/ 659474 h 1699043"/>
              <a:gd name="connsiteX177" fmla="*/ 7010930 w 10232859"/>
              <a:gd name="connsiteY177" fmla="*/ 661134 h 1699043"/>
              <a:gd name="connsiteX178" fmla="*/ 7033125 w 10232859"/>
              <a:gd name="connsiteY178" fmla="*/ 668436 h 1699043"/>
              <a:gd name="connsiteX179" fmla="*/ 7134461 w 10232859"/>
              <a:gd name="connsiteY179" fmla="*/ 708192 h 1699043"/>
              <a:gd name="connsiteX180" fmla="*/ 7197450 w 10232859"/>
              <a:gd name="connsiteY180" fmla="*/ 729094 h 1699043"/>
              <a:gd name="connsiteX181" fmla="*/ 7225084 w 10232859"/>
              <a:gd name="connsiteY181" fmla="*/ 732505 h 1699043"/>
              <a:gd name="connsiteX182" fmla="*/ 7261183 w 10232859"/>
              <a:gd name="connsiteY182" fmla="*/ 740313 h 1699043"/>
              <a:gd name="connsiteX183" fmla="*/ 7327760 w 10232859"/>
              <a:gd name="connsiteY183" fmla="*/ 750586 h 1699043"/>
              <a:gd name="connsiteX184" fmla="*/ 7412222 w 10232859"/>
              <a:gd name="connsiteY184" fmla="*/ 770487 h 1699043"/>
              <a:gd name="connsiteX185" fmla="*/ 7457904 w 10232859"/>
              <a:gd name="connsiteY185" fmla="*/ 804321 h 1699043"/>
              <a:gd name="connsiteX186" fmla="*/ 7465795 w 10232859"/>
              <a:gd name="connsiteY186" fmla="*/ 802598 h 1699043"/>
              <a:gd name="connsiteX187" fmla="*/ 7505046 w 10232859"/>
              <a:gd name="connsiteY187" fmla="*/ 816517 h 1699043"/>
              <a:gd name="connsiteX188" fmla="*/ 7623220 w 10232859"/>
              <a:gd name="connsiteY188" fmla="*/ 888520 h 1699043"/>
              <a:gd name="connsiteX189" fmla="*/ 7700458 w 10232859"/>
              <a:gd name="connsiteY189" fmla="*/ 915079 h 1699043"/>
              <a:gd name="connsiteX190" fmla="*/ 7730988 w 10232859"/>
              <a:gd name="connsiteY190" fmla="*/ 920756 h 1699043"/>
              <a:gd name="connsiteX191" fmla="*/ 7781942 w 10232859"/>
              <a:gd name="connsiteY191" fmla="*/ 930503 h 1699043"/>
              <a:gd name="connsiteX192" fmla="*/ 7827704 w 10232859"/>
              <a:gd name="connsiteY192" fmla="*/ 928558 h 1699043"/>
              <a:gd name="connsiteX193" fmla="*/ 7867270 w 10232859"/>
              <a:gd name="connsiteY193" fmla="*/ 940366 h 1699043"/>
              <a:gd name="connsiteX194" fmla="*/ 7866538 w 10232859"/>
              <a:gd name="connsiteY194" fmla="*/ 955045 h 1699043"/>
              <a:gd name="connsiteX195" fmla="*/ 7912084 w 10232859"/>
              <a:gd name="connsiteY195" fmla="*/ 963800 h 1699043"/>
              <a:gd name="connsiteX196" fmla="*/ 7982264 w 10232859"/>
              <a:gd name="connsiteY196" fmla="*/ 975773 h 1699043"/>
              <a:gd name="connsiteX197" fmla="*/ 7991272 w 10232859"/>
              <a:gd name="connsiteY197" fmla="*/ 981104 h 1699043"/>
              <a:gd name="connsiteX198" fmla="*/ 8006496 w 10232859"/>
              <a:gd name="connsiteY198" fmla="*/ 972839 h 1699043"/>
              <a:gd name="connsiteX199" fmla="*/ 8034497 w 10232859"/>
              <a:gd name="connsiteY199" fmla="*/ 972054 h 1699043"/>
              <a:gd name="connsiteX200" fmla="*/ 8150881 w 10232859"/>
              <a:gd name="connsiteY200" fmla="*/ 990411 h 1699043"/>
              <a:gd name="connsiteX201" fmla="*/ 8172106 w 10232859"/>
              <a:gd name="connsiteY201" fmla="*/ 990512 h 1699043"/>
              <a:gd name="connsiteX202" fmla="*/ 8196076 w 10232859"/>
              <a:gd name="connsiteY202" fmla="*/ 1000078 h 1699043"/>
              <a:gd name="connsiteX203" fmla="*/ 8247463 w 10232859"/>
              <a:gd name="connsiteY203" fmla="*/ 1016332 h 1699043"/>
              <a:gd name="connsiteX204" fmla="*/ 8279272 w 10232859"/>
              <a:gd name="connsiteY204" fmla="*/ 1032921 h 1699043"/>
              <a:gd name="connsiteX205" fmla="*/ 8289611 w 10232859"/>
              <a:gd name="connsiteY205" fmla="*/ 1028630 h 1699043"/>
              <a:gd name="connsiteX206" fmla="*/ 8311483 w 10232859"/>
              <a:gd name="connsiteY206" fmla="*/ 1029399 h 1699043"/>
              <a:gd name="connsiteX207" fmla="*/ 8399489 w 10232859"/>
              <a:gd name="connsiteY207" fmla="*/ 1048562 h 1699043"/>
              <a:gd name="connsiteX208" fmla="*/ 8415973 w 10232859"/>
              <a:gd name="connsiteY208" fmla="*/ 1049660 h 1699043"/>
              <a:gd name="connsiteX209" fmla="*/ 8433326 w 10232859"/>
              <a:gd name="connsiteY209" fmla="*/ 1057881 h 1699043"/>
              <a:gd name="connsiteX210" fmla="*/ 8502328 w 10232859"/>
              <a:gd name="connsiteY210" fmla="*/ 1091498 h 1699043"/>
              <a:gd name="connsiteX211" fmla="*/ 8534346 w 10232859"/>
              <a:gd name="connsiteY211" fmla="*/ 1106980 h 1699043"/>
              <a:gd name="connsiteX212" fmla="*/ 8534980 w 10232859"/>
              <a:gd name="connsiteY212" fmla="*/ 1110861 h 1699043"/>
              <a:gd name="connsiteX213" fmla="*/ 8544104 w 10232859"/>
              <a:gd name="connsiteY213" fmla="*/ 1108406 h 1699043"/>
              <a:gd name="connsiteX214" fmla="*/ 8567742 w 10232859"/>
              <a:gd name="connsiteY214" fmla="*/ 1117590 h 1699043"/>
              <a:gd name="connsiteX215" fmla="*/ 8633779 w 10232859"/>
              <a:gd name="connsiteY215" fmla="*/ 1139226 h 1699043"/>
              <a:gd name="connsiteX216" fmla="*/ 8676965 w 10232859"/>
              <a:gd name="connsiteY216" fmla="*/ 1156949 h 1699043"/>
              <a:gd name="connsiteX217" fmla="*/ 8698944 w 10232859"/>
              <a:gd name="connsiteY217" fmla="*/ 1156939 h 1699043"/>
              <a:gd name="connsiteX218" fmla="*/ 8711456 w 10232859"/>
              <a:gd name="connsiteY218" fmla="*/ 1169217 h 1699043"/>
              <a:gd name="connsiteX219" fmla="*/ 8732793 w 10232859"/>
              <a:gd name="connsiteY219" fmla="*/ 1172972 h 1699043"/>
              <a:gd name="connsiteX220" fmla="*/ 8751897 w 10232859"/>
              <a:gd name="connsiteY220" fmla="*/ 1190886 h 1699043"/>
              <a:gd name="connsiteX221" fmla="*/ 8793564 w 10232859"/>
              <a:gd name="connsiteY221" fmla="*/ 1172572 h 1699043"/>
              <a:gd name="connsiteX222" fmla="*/ 8834270 w 10232859"/>
              <a:gd name="connsiteY222" fmla="*/ 1206624 h 1699043"/>
              <a:gd name="connsiteX223" fmla="*/ 8853872 w 10232859"/>
              <a:gd name="connsiteY223" fmla="*/ 1214714 h 1699043"/>
              <a:gd name="connsiteX224" fmla="*/ 8861901 w 10232859"/>
              <a:gd name="connsiteY224" fmla="*/ 1211375 h 1699043"/>
              <a:gd name="connsiteX225" fmla="*/ 8874168 w 10232859"/>
              <a:gd name="connsiteY225" fmla="*/ 1213967 h 1699043"/>
              <a:gd name="connsiteX226" fmla="*/ 8871123 w 10232859"/>
              <a:gd name="connsiteY226" fmla="*/ 1221160 h 1699043"/>
              <a:gd name="connsiteX227" fmla="*/ 8903537 w 10232859"/>
              <a:gd name="connsiteY227" fmla="*/ 1230588 h 1699043"/>
              <a:gd name="connsiteX228" fmla="*/ 8933767 w 10232859"/>
              <a:gd name="connsiteY228" fmla="*/ 1263368 h 1699043"/>
              <a:gd name="connsiteX229" fmla="*/ 8985765 w 10232859"/>
              <a:gd name="connsiteY229" fmla="*/ 1287664 h 1699043"/>
              <a:gd name="connsiteX230" fmla="*/ 9071444 w 10232859"/>
              <a:gd name="connsiteY230" fmla="*/ 1317305 h 1699043"/>
              <a:gd name="connsiteX231" fmla="*/ 9096711 w 10232859"/>
              <a:gd name="connsiteY231" fmla="*/ 1327777 h 1699043"/>
              <a:gd name="connsiteX232" fmla="*/ 9338853 w 10232859"/>
              <a:gd name="connsiteY232" fmla="*/ 1448046 h 1699043"/>
              <a:gd name="connsiteX233" fmla="*/ 9520814 w 10232859"/>
              <a:gd name="connsiteY233" fmla="*/ 1449827 h 1699043"/>
              <a:gd name="connsiteX234" fmla="*/ 9702271 w 10232859"/>
              <a:gd name="connsiteY234" fmla="*/ 1488553 h 1699043"/>
              <a:gd name="connsiteX235" fmla="*/ 9744273 w 10232859"/>
              <a:gd name="connsiteY235" fmla="*/ 1523512 h 1699043"/>
              <a:gd name="connsiteX236" fmla="*/ 9771903 w 10232859"/>
              <a:gd name="connsiteY236" fmla="*/ 1530034 h 1699043"/>
              <a:gd name="connsiteX237" fmla="*/ 9818565 w 10232859"/>
              <a:gd name="connsiteY237" fmla="*/ 1538545 h 1699043"/>
              <a:gd name="connsiteX238" fmla="*/ 9882202 w 10232859"/>
              <a:gd name="connsiteY238" fmla="*/ 1565888 h 1699043"/>
              <a:gd name="connsiteX239" fmla="*/ 10022025 w 10232859"/>
              <a:gd name="connsiteY239" fmla="*/ 1599696 h 1699043"/>
              <a:gd name="connsiteX240" fmla="*/ 10220406 w 10232859"/>
              <a:gd name="connsiteY240" fmla="*/ 1677005 h 1699043"/>
              <a:gd name="connsiteX241" fmla="*/ 10232859 w 10232859"/>
              <a:gd name="connsiteY241" fmla="*/ 1699043 h 1699043"/>
              <a:gd name="connsiteX242" fmla="*/ 0 w 10232859"/>
              <a:gd name="connsiteY242" fmla="*/ 1699043 h 1699043"/>
              <a:gd name="connsiteX243" fmla="*/ 0 w 10232859"/>
              <a:gd name="connsiteY243" fmla="*/ 21828 h 1699043"/>
              <a:gd name="connsiteX244" fmla="*/ 8097 w 10232859"/>
              <a:gd name="connsiteY244" fmla="*/ 24355 h 1699043"/>
              <a:gd name="connsiteX245" fmla="*/ 77128 w 10232859"/>
              <a:gd name="connsiteY245" fmla="*/ 6867 h 1699043"/>
              <a:gd name="connsiteX246" fmla="*/ 188338 w 10232859"/>
              <a:gd name="connsiteY246" fmla="*/ 5079 h 1699043"/>
              <a:gd name="connsiteX247" fmla="*/ 298809 w 10232859"/>
              <a:gd name="connsiteY247" fmla="*/ 6198 h 1699043"/>
              <a:gd name="connsiteX248" fmla="*/ 338985 w 10232859"/>
              <a:gd name="connsiteY248" fmla="*/ 8006 h 1699043"/>
              <a:gd name="connsiteX249" fmla="*/ 409815 w 10232859"/>
              <a:gd name="connsiteY249"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6009654 w 10232859"/>
              <a:gd name="connsiteY146" fmla="*/ 343526 h 1699043"/>
              <a:gd name="connsiteX147" fmla="*/ 6067487 w 10232859"/>
              <a:gd name="connsiteY147" fmla="*/ 333712 h 1699043"/>
              <a:gd name="connsiteX148" fmla="*/ 6073281 w 10232859"/>
              <a:gd name="connsiteY148" fmla="*/ 334316 h 1699043"/>
              <a:gd name="connsiteX149" fmla="*/ 6086225 w 10232859"/>
              <a:gd name="connsiteY149" fmla="*/ 339621 h 1699043"/>
              <a:gd name="connsiteX150" fmla="*/ 6105063 w 10232859"/>
              <a:gd name="connsiteY150" fmla="*/ 347340 h 1699043"/>
              <a:gd name="connsiteX151" fmla="*/ 6135796 w 10232859"/>
              <a:gd name="connsiteY151" fmla="*/ 363143 h 1699043"/>
              <a:gd name="connsiteX152" fmla="*/ 6195166 w 10232859"/>
              <a:gd name="connsiteY152" fmla="*/ 360190 h 1699043"/>
              <a:gd name="connsiteX153" fmla="*/ 6216259 w 10232859"/>
              <a:gd name="connsiteY153" fmla="*/ 363365 h 1699043"/>
              <a:gd name="connsiteX154" fmla="*/ 6228331 w 10232859"/>
              <a:gd name="connsiteY154" fmla="*/ 364034 h 1699043"/>
              <a:gd name="connsiteX155" fmla="*/ 6229602 w 10232859"/>
              <a:gd name="connsiteY155" fmla="*/ 363414 h 1699043"/>
              <a:gd name="connsiteX156" fmla="*/ 6258988 w 10232859"/>
              <a:gd name="connsiteY156" fmla="*/ 378660 h 1699043"/>
              <a:gd name="connsiteX157" fmla="*/ 6264106 w 10232859"/>
              <a:gd name="connsiteY157" fmla="*/ 379141 h 1699043"/>
              <a:gd name="connsiteX158" fmla="*/ 6281703 w 10232859"/>
              <a:gd name="connsiteY158" fmla="*/ 391054 h 1699043"/>
              <a:gd name="connsiteX159" fmla="*/ 6291622 w 10232859"/>
              <a:gd name="connsiteY159" fmla="*/ 396155 h 1699043"/>
              <a:gd name="connsiteX160" fmla="*/ 6292712 w 10232859"/>
              <a:gd name="connsiteY160" fmla="*/ 399771 h 1699043"/>
              <a:gd name="connsiteX161" fmla="*/ 6308227 w 10232859"/>
              <a:gd name="connsiteY161" fmla="*/ 406196 h 1699043"/>
              <a:gd name="connsiteX162" fmla="*/ 6328981 w 10232859"/>
              <a:gd name="connsiteY162" fmla="*/ 409495 h 1699043"/>
              <a:gd name="connsiteX163" fmla="*/ 6368693 w 10232859"/>
              <a:gd name="connsiteY163" fmla="*/ 417845 h 1699043"/>
              <a:gd name="connsiteX164" fmla="*/ 6414811 w 10232859"/>
              <a:gd name="connsiteY164" fmla="*/ 452200 h 1699043"/>
              <a:gd name="connsiteX165" fmla="*/ 6467879 w 10232859"/>
              <a:gd name="connsiteY165" fmla="*/ 468248 h 1699043"/>
              <a:gd name="connsiteX166" fmla="*/ 6564351 w 10232859"/>
              <a:gd name="connsiteY166" fmla="*/ 537518 h 1699043"/>
              <a:gd name="connsiteX167" fmla="*/ 6711178 w 10232859"/>
              <a:gd name="connsiteY167" fmla="*/ 573610 h 1699043"/>
              <a:gd name="connsiteX168" fmla="*/ 6764036 w 10232859"/>
              <a:gd name="connsiteY168" fmla="*/ 588943 h 1699043"/>
              <a:gd name="connsiteX169" fmla="*/ 6858983 w 10232859"/>
              <a:gd name="connsiteY169" fmla="*/ 623723 h 1699043"/>
              <a:gd name="connsiteX170" fmla="*/ 6910661 w 10232859"/>
              <a:gd name="connsiteY170" fmla="*/ 634620 h 1699043"/>
              <a:gd name="connsiteX171" fmla="*/ 6944111 w 10232859"/>
              <a:gd name="connsiteY171" fmla="*/ 659502 h 1699043"/>
              <a:gd name="connsiteX172" fmla="*/ 6965771 w 10232859"/>
              <a:gd name="connsiteY172" fmla="*/ 659931 h 1699043"/>
              <a:gd name="connsiteX173" fmla="*/ 6969639 w 10232859"/>
              <a:gd name="connsiteY173" fmla="*/ 659837 h 1699043"/>
              <a:gd name="connsiteX174" fmla="*/ 6982242 w 10232859"/>
              <a:gd name="connsiteY174" fmla="*/ 663112 h 1699043"/>
              <a:gd name="connsiteX175" fmla="*/ 6989387 w 10232859"/>
              <a:gd name="connsiteY175" fmla="*/ 659474 h 1699043"/>
              <a:gd name="connsiteX176" fmla="*/ 7010930 w 10232859"/>
              <a:gd name="connsiteY176" fmla="*/ 661134 h 1699043"/>
              <a:gd name="connsiteX177" fmla="*/ 7033125 w 10232859"/>
              <a:gd name="connsiteY177" fmla="*/ 668436 h 1699043"/>
              <a:gd name="connsiteX178" fmla="*/ 7134461 w 10232859"/>
              <a:gd name="connsiteY178" fmla="*/ 708192 h 1699043"/>
              <a:gd name="connsiteX179" fmla="*/ 7197450 w 10232859"/>
              <a:gd name="connsiteY179" fmla="*/ 729094 h 1699043"/>
              <a:gd name="connsiteX180" fmla="*/ 7225084 w 10232859"/>
              <a:gd name="connsiteY180" fmla="*/ 732505 h 1699043"/>
              <a:gd name="connsiteX181" fmla="*/ 7261183 w 10232859"/>
              <a:gd name="connsiteY181" fmla="*/ 740313 h 1699043"/>
              <a:gd name="connsiteX182" fmla="*/ 7327760 w 10232859"/>
              <a:gd name="connsiteY182" fmla="*/ 750586 h 1699043"/>
              <a:gd name="connsiteX183" fmla="*/ 7412222 w 10232859"/>
              <a:gd name="connsiteY183" fmla="*/ 770487 h 1699043"/>
              <a:gd name="connsiteX184" fmla="*/ 7457904 w 10232859"/>
              <a:gd name="connsiteY184" fmla="*/ 804321 h 1699043"/>
              <a:gd name="connsiteX185" fmla="*/ 7465795 w 10232859"/>
              <a:gd name="connsiteY185" fmla="*/ 802598 h 1699043"/>
              <a:gd name="connsiteX186" fmla="*/ 7505046 w 10232859"/>
              <a:gd name="connsiteY186" fmla="*/ 816517 h 1699043"/>
              <a:gd name="connsiteX187" fmla="*/ 7623220 w 10232859"/>
              <a:gd name="connsiteY187" fmla="*/ 888520 h 1699043"/>
              <a:gd name="connsiteX188" fmla="*/ 7700458 w 10232859"/>
              <a:gd name="connsiteY188" fmla="*/ 915079 h 1699043"/>
              <a:gd name="connsiteX189" fmla="*/ 7730988 w 10232859"/>
              <a:gd name="connsiteY189" fmla="*/ 920756 h 1699043"/>
              <a:gd name="connsiteX190" fmla="*/ 7781942 w 10232859"/>
              <a:gd name="connsiteY190" fmla="*/ 930503 h 1699043"/>
              <a:gd name="connsiteX191" fmla="*/ 7827704 w 10232859"/>
              <a:gd name="connsiteY191" fmla="*/ 928558 h 1699043"/>
              <a:gd name="connsiteX192" fmla="*/ 7867270 w 10232859"/>
              <a:gd name="connsiteY192" fmla="*/ 940366 h 1699043"/>
              <a:gd name="connsiteX193" fmla="*/ 7866538 w 10232859"/>
              <a:gd name="connsiteY193" fmla="*/ 955045 h 1699043"/>
              <a:gd name="connsiteX194" fmla="*/ 7912084 w 10232859"/>
              <a:gd name="connsiteY194" fmla="*/ 963800 h 1699043"/>
              <a:gd name="connsiteX195" fmla="*/ 7982264 w 10232859"/>
              <a:gd name="connsiteY195" fmla="*/ 975773 h 1699043"/>
              <a:gd name="connsiteX196" fmla="*/ 7991272 w 10232859"/>
              <a:gd name="connsiteY196" fmla="*/ 981104 h 1699043"/>
              <a:gd name="connsiteX197" fmla="*/ 8006496 w 10232859"/>
              <a:gd name="connsiteY197" fmla="*/ 972839 h 1699043"/>
              <a:gd name="connsiteX198" fmla="*/ 8034497 w 10232859"/>
              <a:gd name="connsiteY198" fmla="*/ 972054 h 1699043"/>
              <a:gd name="connsiteX199" fmla="*/ 8150881 w 10232859"/>
              <a:gd name="connsiteY199" fmla="*/ 990411 h 1699043"/>
              <a:gd name="connsiteX200" fmla="*/ 8172106 w 10232859"/>
              <a:gd name="connsiteY200" fmla="*/ 990512 h 1699043"/>
              <a:gd name="connsiteX201" fmla="*/ 8196076 w 10232859"/>
              <a:gd name="connsiteY201" fmla="*/ 1000078 h 1699043"/>
              <a:gd name="connsiteX202" fmla="*/ 8247463 w 10232859"/>
              <a:gd name="connsiteY202" fmla="*/ 1016332 h 1699043"/>
              <a:gd name="connsiteX203" fmla="*/ 8279272 w 10232859"/>
              <a:gd name="connsiteY203" fmla="*/ 1032921 h 1699043"/>
              <a:gd name="connsiteX204" fmla="*/ 8289611 w 10232859"/>
              <a:gd name="connsiteY204" fmla="*/ 1028630 h 1699043"/>
              <a:gd name="connsiteX205" fmla="*/ 8311483 w 10232859"/>
              <a:gd name="connsiteY205" fmla="*/ 1029399 h 1699043"/>
              <a:gd name="connsiteX206" fmla="*/ 8399489 w 10232859"/>
              <a:gd name="connsiteY206" fmla="*/ 1048562 h 1699043"/>
              <a:gd name="connsiteX207" fmla="*/ 8415973 w 10232859"/>
              <a:gd name="connsiteY207" fmla="*/ 1049660 h 1699043"/>
              <a:gd name="connsiteX208" fmla="*/ 8433326 w 10232859"/>
              <a:gd name="connsiteY208" fmla="*/ 1057881 h 1699043"/>
              <a:gd name="connsiteX209" fmla="*/ 8502328 w 10232859"/>
              <a:gd name="connsiteY209" fmla="*/ 1091498 h 1699043"/>
              <a:gd name="connsiteX210" fmla="*/ 8534346 w 10232859"/>
              <a:gd name="connsiteY210" fmla="*/ 1106980 h 1699043"/>
              <a:gd name="connsiteX211" fmla="*/ 8534980 w 10232859"/>
              <a:gd name="connsiteY211" fmla="*/ 1110861 h 1699043"/>
              <a:gd name="connsiteX212" fmla="*/ 8544104 w 10232859"/>
              <a:gd name="connsiteY212" fmla="*/ 1108406 h 1699043"/>
              <a:gd name="connsiteX213" fmla="*/ 8567742 w 10232859"/>
              <a:gd name="connsiteY213" fmla="*/ 1117590 h 1699043"/>
              <a:gd name="connsiteX214" fmla="*/ 8633779 w 10232859"/>
              <a:gd name="connsiteY214" fmla="*/ 1139226 h 1699043"/>
              <a:gd name="connsiteX215" fmla="*/ 8676965 w 10232859"/>
              <a:gd name="connsiteY215" fmla="*/ 1156949 h 1699043"/>
              <a:gd name="connsiteX216" fmla="*/ 8698944 w 10232859"/>
              <a:gd name="connsiteY216" fmla="*/ 1156939 h 1699043"/>
              <a:gd name="connsiteX217" fmla="*/ 8711456 w 10232859"/>
              <a:gd name="connsiteY217" fmla="*/ 1169217 h 1699043"/>
              <a:gd name="connsiteX218" fmla="*/ 8732793 w 10232859"/>
              <a:gd name="connsiteY218" fmla="*/ 1172972 h 1699043"/>
              <a:gd name="connsiteX219" fmla="*/ 8751897 w 10232859"/>
              <a:gd name="connsiteY219" fmla="*/ 1190886 h 1699043"/>
              <a:gd name="connsiteX220" fmla="*/ 8793564 w 10232859"/>
              <a:gd name="connsiteY220" fmla="*/ 1172572 h 1699043"/>
              <a:gd name="connsiteX221" fmla="*/ 8834270 w 10232859"/>
              <a:gd name="connsiteY221" fmla="*/ 1206624 h 1699043"/>
              <a:gd name="connsiteX222" fmla="*/ 8853872 w 10232859"/>
              <a:gd name="connsiteY222" fmla="*/ 1214714 h 1699043"/>
              <a:gd name="connsiteX223" fmla="*/ 8861901 w 10232859"/>
              <a:gd name="connsiteY223" fmla="*/ 1211375 h 1699043"/>
              <a:gd name="connsiteX224" fmla="*/ 8874168 w 10232859"/>
              <a:gd name="connsiteY224" fmla="*/ 1213967 h 1699043"/>
              <a:gd name="connsiteX225" fmla="*/ 8871123 w 10232859"/>
              <a:gd name="connsiteY225" fmla="*/ 1221160 h 1699043"/>
              <a:gd name="connsiteX226" fmla="*/ 8903537 w 10232859"/>
              <a:gd name="connsiteY226" fmla="*/ 1230588 h 1699043"/>
              <a:gd name="connsiteX227" fmla="*/ 8933767 w 10232859"/>
              <a:gd name="connsiteY227" fmla="*/ 1263368 h 1699043"/>
              <a:gd name="connsiteX228" fmla="*/ 8985765 w 10232859"/>
              <a:gd name="connsiteY228" fmla="*/ 1287664 h 1699043"/>
              <a:gd name="connsiteX229" fmla="*/ 9071444 w 10232859"/>
              <a:gd name="connsiteY229" fmla="*/ 1317305 h 1699043"/>
              <a:gd name="connsiteX230" fmla="*/ 9096711 w 10232859"/>
              <a:gd name="connsiteY230" fmla="*/ 1327777 h 1699043"/>
              <a:gd name="connsiteX231" fmla="*/ 9338853 w 10232859"/>
              <a:gd name="connsiteY231" fmla="*/ 1448046 h 1699043"/>
              <a:gd name="connsiteX232" fmla="*/ 9520814 w 10232859"/>
              <a:gd name="connsiteY232" fmla="*/ 1449827 h 1699043"/>
              <a:gd name="connsiteX233" fmla="*/ 9702271 w 10232859"/>
              <a:gd name="connsiteY233" fmla="*/ 1488553 h 1699043"/>
              <a:gd name="connsiteX234" fmla="*/ 9744273 w 10232859"/>
              <a:gd name="connsiteY234" fmla="*/ 1523512 h 1699043"/>
              <a:gd name="connsiteX235" fmla="*/ 9771903 w 10232859"/>
              <a:gd name="connsiteY235" fmla="*/ 1530034 h 1699043"/>
              <a:gd name="connsiteX236" fmla="*/ 9818565 w 10232859"/>
              <a:gd name="connsiteY236" fmla="*/ 1538545 h 1699043"/>
              <a:gd name="connsiteX237" fmla="*/ 9882202 w 10232859"/>
              <a:gd name="connsiteY237" fmla="*/ 1565888 h 1699043"/>
              <a:gd name="connsiteX238" fmla="*/ 10022025 w 10232859"/>
              <a:gd name="connsiteY238" fmla="*/ 1599696 h 1699043"/>
              <a:gd name="connsiteX239" fmla="*/ 10220406 w 10232859"/>
              <a:gd name="connsiteY239" fmla="*/ 1677005 h 1699043"/>
              <a:gd name="connsiteX240" fmla="*/ 10232859 w 10232859"/>
              <a:gd name="connsiteY240" fmla="*/ 1699043 h 1699043"/>
              <a:gd name="connsiteX241" fmla="*/ 0 w 10232859"/>
              <a:gd name="connsiteY241" fmla="*/ 1699043 h 1699043"/>
              <a:gd name="connsiteX242" fmla="*/ 0 w 10232859"/>
              <a:gd name="connsiteY242" fmla="*/ 21828 h 1699043"/>
              <a:gd name="connsiteX243" fmla="*/ 8097 w 10232859"/>
              <a:gd name="connsiteY243" fmla="*/ 24355 h 1699043"/>
              <a:gd name="connsiteX244" fmla="*/ 77128 w 10232859"/>
              <a:gd name="connsiteY244" fmla="*/ 6867 h 1699043"/>
              <a:gd name="connsiteX245" fmla="*/ 188338 w 10232859"/>
              <a:gd name="connsiteY245" fmla="*/ 5079 h 1699043"/>
              <a:gd name="connsiteX246" fmla="*/ 298809 w 10232859"/>
              <a:gd name="connsiteY246" fmla="*/ 6198 h 1699043"/>
              <a:gd name="connsiteX247" fmla="*/ 338985 w 10232859"/>
              <a:gd name="connsiteY247" fmla="*/ 8006 h 1699043"/>
              <a:gd name="connsiteX248" fmla="*/ 409815 w 10232859"/>
              <a:gd name="connsiteY248"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6009654 w 10232859"/>
              <a:gd name="connsiteY146" fmla="*/ 343526 h 1699043"/>
              <a:gd name="connsiteX147" fmla="*/ 6067487 w 10232859"/>
              <a:gd name="connsiteY147" fmla="*/ 333712 h 1699043"/>
              <a:gd name="connsiteX148" fmla="*/ 6073281 w 10232859"/>
              <a:gd name="connsiteY148" fmla="*/ 334316 h 1699043"/>
              <a:gd name="connsiteX149" fmla="*/ 6086225 w 10232859"/>
              <a:gd name="connsiteY149" fmla="*/ 339621 h 1699043"/>
              <a:gd name="connsiteX150" fmla="*/ 6105063 w 10232859"/>
              <a:gd name="connsiteY150" fmla="*/ 347340 h 1699043"/>
              <a:gd name="connsiteX151" fmla="*/ 6195166 w 10232859"/>
              <a:gd name="connsiteY151" fmla="*/ 360190 h 1699043"/>
              <a:gd name="connsiteX152" fmla="*/ 6216259 w 10232859"/>
              <a:gd name="connsiteY152" fmla="*/ 363365 h 1699043"/>
              <a:gd name="connsiteX153" fmla="*/ 6228331 w 10232859"/>
              <a:gd name="connsiteY153" fmla="*/ 364034 h 1699043"/>
              <a:gd name="connsiteX154" fmla="*/ 6229602 w 10232859"/>
              <a:gd name="connsiteY154" fmla="*/ 363414 h 1699043"/>
              <a:gd name="connsiteX155" fmla="*/ 6258988 w 10232859"/>
              <a:gd name="connsiteY155" fmla="*/ 378660 h 1699043"/>
              <a:gd name="connsiteX156" fmla="*/ 6264106 w 10232859"/>
              <a:gd name="connsiteY156" fmla="*/ 379141 h 1699043"/>
              <a:gd name="connsiteX157" fmla="*/ 6281703 w 10232859"/>
              <a:gd name="connsiteY157" fmla="*/ 391054 h 1699043"/>
              <a:gd name="connsiteX158" fmla="*/ 6291622 w 10232859"/>
              <a:gd name="connsiteY158" fmla="*/ 396155 h 1699043"/>
              <a:gd name="connsiteX159" fmla="*/ 6292712 w 10232859"/>
              <a:gd name="connsiteY159" fmla="*/ 399771 h 1699043"/>
              <a:gd name="connsiteX160" fmla="*/ 6308227 w 10232859"/>
              <a:gd name="connsiteY160" fmla="*/ 406196 h 1699043"/>
              <a:gd name="connsiteX161" fmla="*/ 6328981 w 10232859"/>
              <a:gd name="connsiteY161" fmla="*/ 409495 h 1699043"/>
              <a:gd name="connsiteX162" fmla="*/ 6368693 w 10232859"/>
              <a:gd name="connsiteY162" fmla="*/ 417845 h 1699043"/>
              <a:gd name="connsiteX163" fmla="*/ 6414811 w 10232859"/>
              <a:gd name="connsiteY163" fmla="*/ 452200 h 1699043"/>
              <a:gd name="connsiteX164" fmla="*/ 6467879 w 10232859"/>
              <a:gd name="connsiteY164" fmla="*/ 468248 h 1699043"/>
              <a:gd name="connsiteX165" fmla="*/ 6564351 w 10232859"/>
              <a:gd name="connsiteY165" fmla="*/ 537518 h 1699043"/>
              <a:gd name="connsiteX166" fmla="*/ 6711178 w 10232859"/>
              <a:gd name="connsiteY166" fmla="*/ 573610 h 1699043"/>
              <a:gd name="connsiteX167" fmla="*/ 6764036 w 10232859"/>
              <a:gd name="connsiteY167" fmla="*/ 588943 h 1699043"/>
              <a:gd name="connsiteX168" fmla="*/ 6858983 w 10232859"/>
              <a:gd name="connsiteY168" fmla="*/ 623723 h 1699043"/>
              <a:gd name="connsiteX169" fmla="*/ 6910661 w 10232859"/>
              <a:gd name="connsiteY169" fmla="*/ 634620 h 1699043"/>
              <a:gd name="connsiteX170" fmla="*/ 6944111 w 10232859"/>
              <a:gd name="connsiteY170" fmla="*/ 659502 h 1699043"/>
              <a:gd name="connsiteX171" fmla="*/ 6965771 w 10232859"/>
              <a:gd name="connsiteY171" fmla="*/ 659931 h 1699043"/>
              <a:gd name="connsiteX172" fmla="*/ 6969639 w 10232859"/>
              <a:gd name="connsiteY172" fmla="*/ 659837 h 1699043"/>
              <a:gd name="connsiteX173" fmla="*/ 6982242 w 10232859"/>
              <a:gd name="connsiteY173" fmla="*/ 663112 h 1699043"/>
              <a:gd name="connsiteX174" fmla="*/ 6989387 w 10232859"/>
              <a:gd name="connsiteY174" fmla="*/ 659474 h 1699043"/>
              <a:gd name="connsiteX175" fmla="*/ 7010930 w 10232859"/>
              <a:gd name="connsiteY175" fmla="*/ 661134 h 1699043"/>
              <a:gd name="connsiteX176" fmla="*/ 7033125 w 10232859"/>
              <a:gd name="connsiteY176" fmla="*/ 668436 h 1699043"/>
              <a:gd name="connsiteX177" fmla="*/ 7134461 w 10232859"/>
              <a:gd name="connsiteY177" fmla="*/ 708192 h 1699043"/>
              <a:gd name="connsiteX178" fmla="*/ 7197450 w 10232859"/>
              <a:gd name="connsiteY178" fmla="*/ 729094 h 1699043"/>
              <a:gd name="connsiteX179" fmla="*/ 7225084 w 10232859"/>
              <a:gd name="connsiteY179" fmla="*/ 732505 h 1699043"/>
              <a:gd name="connsiteX180" fmla="*/ 7261183 w 10232859"/>
              <a:gd name="connsiteY180" fmla="*/ 740313 h 1699043"/>
              <a:gd name="connsiteX181" fmla="*/ 7327760 w 10232859"/>
              <a:gd name="connsiteY181" fmla="*/ 750586 h 1699043"/>
              <a:gd name="connsiteX182" fmla="*/ 7412222 w 10232859"/>
              <a:gd name="connsiteY182" fmla="*/ 770487 h 1699043"/>
              <a:gd name="connsiteX183" fmla="*/ 7457904 w 10232859"/>
              <a:gd name="connsiteY183" fmla="*/ 804321 h 1699043"/>
              <a:gd name="connsiteX184" fmla="*/ 7465795 w 10232859"/>
              <a:gd name="connsiteY184" fmla="*/ 802598 h 1699043"/>
              <a:gd name="connsiteX185" fmla="*/ 7505046 w 10232859"/>
              <a:gd name="connsiteY185" fmla="*/ 816517 h 1699043"/>
              <a:gd name="connsiteX186" fmla="*/ 7623220 w 10232859"/>
              <a:gd name="connsiteY186" fmla="*/ 888520 h 1699043"/>
              <a:gd name="connsiteX187" fmla="*/ 7700458 w 10232859"/>
              <a:gd name="connsiteY187" fmla="*/ 915079 h 1699043"/>
              <a:gd name="connsiteX188" fmla="*/ 7730988 w 10232859"/>
              <a:gd name="connsiteY188" fmla="*/ 920756 h 1699043"/>
              <a:gd name="connsiteX189" fmla="*/ 7781942 w 10232859"/>
              <a:gd name="connsiteY189" fmla="*/ 930503 h 1699043"/>
              <a:gd name="connsiteX190" fmla="*/ 7827704 w 10232859"/>
              <a:gd name="connsiteY190" fmla="*/ 928558 h 1699043"/>
              <a:gd name="connsiteX191" fmla="*/ 7867270 w 10232859"/>
              <a:gd name="connsiteY191" fmla="*/ 940366 h 1699043"/>
              <a:gd name="connsiteX192" fmla="*/ 7866538 w 10232859"/>
              <a:gd name="connsiteY192" fmla="*/ 955045 h 1699043"/>
              <a:gd name="connsiteX193" fmla="*/ 7912084 w 10232859"/>
              <a:gd name="connsiteY193" fmla="*/ 963800 h 1699043"/>
              <a:gd name="connsiteX194" fmla="*/ 7982264 w 10232859"/>
              <a:gd name="connsiteY194" fmla="*/ 975773 h 1699043"/>
              <a:gd name="connsiteX195" fmla="*/ 7991272 w 10232859"/>
              <a:gd name="connsiteY195" fmla="*/ 981104 h 1699043"/>
              <a:gd name="connsiteX196" fmla="*/ 8006496 w 10232859"/>
              <a:gd name="connsiteY196" fmla="*/ 972839 h 1699043"/>
              <a:gd name="connsiteX197" fmla="*/ 8034497 w 10232859"/>
              <a:gd name="connsiteY197" fmla="*/ 972054 h 1699043"/>
              <a:gd name="connsiteX198" fmla="*/ 8150881 w 10232859"/>
              <a:gd name="connsiteY198" fmla="*/ 990411 h 1699043"/>
              <a:gd name="connsiteX199" fmla="*/ 8172106 w 10232859"/>
              <a:gd name="connsiteY199" fmla="*/ 990512 h 1699043"/>
              <a:gd name="connsiteX200" fmla="*/ 8196076 w 10232859"/>
              <a:gd name="connsiteY200" fmla="*/ 1000078 h 1699043"/>
              <a:gd name="connsiteX201" fmla="*/ 8247463 w 10232859"/>
              <a:gd name="connsiteY201" fmla="*/ 1016332 h 1699043"/>
              <a:gd name="connsiteX202" fmla="*/ 8279272 w 10232859"/>
              <a:gd name="connsiteY202" fmla="*/ 1032921 h 1699043"/>
              <a:gd name="connsiteX203" fmla="*/ 8289611 w 10232859"/>
              <a:gd name="connsiteY203" fmla="*/ 1028630 h 1699043"/>
              <a:gd name="connsiteX204" fmla="*/ 8311483 w 10232859"/>
              <a:gd name="connsiteY204" fmla="*/ 1029399 h 1699043"/>
              <a:gd name="connsiteX205" fmla="*/ 8399489 w 10232859"/>
              <a:gd name="connsiteY205" fmla="*/ 1048562 h 1699043"/>
              <a:gd name="connsiteX206" fmla="*/ 8415973 w 10232859"/>
              <a:gd name="connsiteY206" fmla="*/ 1049660 h 1699043"/>
              <a:gd name="connsiteX207" fmla="*/ 8433326 w 10232859"/>
              <a:gd name="connsiteY207" fmla="*/ 1057881 h 1699043"/>
              <a:gd name="connsiteX208" fmla="*/ 8502328 w 10232859"/>
              <a:gd name="connsiteY208" fmla="*/ 1091498 h 1699043"/>
              <a:gd name="connsiteX209" fmla="*/ 8534346 w 10232859"/>
              <a:gd name="connsiteY209" fmla="*/ 1106980 h 1699043"/>
              <a:gd name="connsiteX210" fmla="*/ 8534980 w 10232859"/>
              <a:gd name="connsiteY210" fmla="*/ 1110861 h 1699043"/>
              <a:gd name="connsiteX211" fmla="*/ 8544104 w 10232859"/>
              <a:gd name="connsiteY211" fmla="*/ 1108406 h 1699043"/>
              <a:gd name="connsiteX212" fmla="*/ 8567742 w 10232859"/>
              <a:gd name="connsiteY212" fmla="*/ 1117590 h 1699043"/>
              <a:gd name="connsiteX213" fmla="*/ 8633779 w 10232859"/>
              <a:gd name="connsiteY213" fmla="*/ 1139226 h 1699043"/>
              <a:gd name="connsiteX214" fmla="*/ 8676965 w 10232859"/>
              <a:gd name="connsiteY214" fmla="*/ 1156949 h 1699043"/>
              <a:gd name="connsiteX215" fmla="*/ 8698944 w 10232859"/>
              <a:gd name="connsiteY215" fmla="*/ 1156939 h 1699043"/>
              <a:gd name="connsiteX216" fmla="*/ 8711456 w 10232859"/>
              <a:gd name="connsiteY216" fmla="*/ 1169217 h 1699043"/>
              <a:gd name="connsiteX217" fmla="*/ 8732793 w 10232859"/>
              <a:gd name="connsiteY217" fmla="*/ 1172972 h 1699043"/>
              <a:gd name="connsiteX218" fmla="*/ 8751897 w 10232859"/>
              <a:gd name="connsiteY218" fmla="*/ 1190886 h 1699043"/>
              <a:gd name="connsiteX219" fmla="*/ 8793564 w 10232859"/>
              <a:gd name="connsiteY219" fmla="*/ 1172572 h 1699043"/>
              <a:gd name="connsiteX220" fmla="*/ 8834270 w 10232859"/>
              <a:gd name="connsiteY220" fmla="*/ 1206624 h 1699043"/>
              <a:gd name="connsiteX221" fmla="*/ 8853872 w 10232859"/>
              <a:gd name="connsiteY221" fmla="*/ 1214714 h 1699043"/>
              <a:gd name="connsiteX222" fmla="*/ 8861901 w 10232859"/>
              <a:gd name="connsiteY222" fmla="*/ 1211375 h 1699043"/>
              <a:gd name="connsiteX223" fmla="*/ 8874168 w 10232859"/>
              <a:gd name="connsiteY223" fmla="*/ 1213967 h 1699043"/>
              <a:gd name="connsiteX224" fmla="*/ 8871123 w 10232859"/>
              <a:gd name="connsiteY224" fmla="*/ 1221160 h 1699043"/>
              <a:gd name="connsiteX225" fmla="*/ 8903537 w 10232859"/>
              <a:gd name="connsiteY225" fmla="*/ 1230588 h 1699043"/>
              <a:gd name="connsiteX226" fmla="*/ 8933767 w 10232859"/>
              <a:gd name="connsiteY226" fmla="*/ 1263368 h 1699043"/>
              <a:gd name="connsiteX227" fmla="*/ 8985765 w 10232859"/>
              <a:gd name="connsiteY227" fmla="*/ 1287664 h 1699043"/>
              <a:gd name="connsiteX228" fmla="*/ 9071444 w 10232859"/>
              <a:gd name="connsiteY228" fmla="*/ 1317305 h 1699043"/>
              <a:gd name="connsiteX229" fmla="*/ 9096711 w 10232859"/>
              <a:gd name="connsiteY229" fmla="*/ 1327777 h 1699043"/>
              <a:gd name="connsiteX230" fmla="*/ 9338853 w 10232859"/>
              <a:gd name="connsiteY230" fmla="*/ 1448046 h 1699043"/>
              <a:gd name="connsiteX231" fmla="*/ 9520814 w 10232859"/>
              <a:gd name="connsiteY231" fmla="*/ 1449827 h 1699043"/>
              <a:gd name="connsiteX232" fmla="*/ 9702271 w 10232859"/>
              <a:gd name="connsiteY232" fmla="*/ 1488553 h 1699043"/>
              <a:gd name="connsiteX233" fmla="*/ 9744273 w 10232859"/>
              <a:gd name="connsiteY233" fmla="*/ 1523512 h 1699043"/>
              <a:gd name="connsiteX234" fmla="*/ 9771903 w 10232859"/>
              <a:gd name="connsiteY234" fmla="*/ 1530034 h 1699043"/>
              <a:gd name="connsiteX235" fmla="*/ 9818565 w 10232859"/>
              <a:gd name="connsiteY235" fmla="*/ 1538545 h 1699043"/>
              <a:gd name="connsiteX236" fmla="*/ 9882202 w 10232859"/>
              <a:gd name="connsiteY236" fmla="*/ 1565888 h 1699043"/>
              <a:gd name="connsiteX237" fmla="*/ 10022025 w 10232859"/>
              <a:gd name="connsiteY237" fmla="*/ 1599696 h 1699043"/>
              <a:gd name="connsiteX238" fmla="*/ 10220406 w 10232859"/>
              <a:gd name="connsiteY238" fmla="*/ 1677005 h 1699043"/>
              <a:gd name="connsiteX239" fmla="*/ 10232859 w 10232859"/>
              <a:gd name="connsiteY239" fmla="*/ 1699043 h 1699043"/>
              <a:gd name="connsiteX240" fmla="*/ 0 w 10232859"/>
              <a:gd name="connsiteY240" fmla="*/ 1699043 h 1699043"/>
              <a:gd name="connsiteX241" fmla="*/ 0 w 10232859"/>
              <a:gd name="connsiteY241" fmla="*/ 21828 h 1699043"/>
              <a:gd name="connsiteX242" fmla="*/ 8097 w 10232859"/>
              <a:gd name="connsiteY242" fmla="*/ 24355 h 1699043"/>
              <a:gd name="connsiteX243" fmla="*/ 77128 w 10232859"/>
              <a:gd name="connsiteY243" fmla="*/ 6867 h 1699043"/>
              <a:gd name="connsiteX244" fmla="*/ 188338 w 10232859"/>
              <a:gd name="connsiteY244" fmla="*/ 5079 h 1699043"/>
              <a:gd name="connsiteX245" fmla="*/ 298809 w 10232859"/>
              <a:gd name="connsiteY245" fmla="*/ 6198 h 1699043"/>
              <a:gd name="connsiteX246" fmla="*/ 338985 w 10232859"/>
              <a:gd name="connsiteY246" fmla="*/ 8006 h 1699043"/>
              <a:gd name="connsiteX247" fmla="*/ 409815 w 10232859"/>
              <a:gd name="connsiteY247"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6067487 w 10232859"/>
              <a:gd name="connsiteY146" fmla="*/ 333712 h 1699043"/>
              <a:gd name="connsiteX147" fmla="*/ 6073281 w 10232859"/>
              <a:gd name="connsiteY147" fmla="*/ 334316 h 1699043"/>
              <a:gd name="connsiteX148" fmla="*/ 6086225 w 10232859"/>
              <a:gd name="connsiteY148" fmla="*/ 339621 h 1699043"/>
              <a:gd name="connsiteX149" fmla="*/ 6105063 w 10232859"/>
              <a:gd name="connsiteY149" fmla="*/ 347340 h 1699043"/>
              <a:gd name="connsiteX150" fmla="*/ 6195166 w 10232859"/>
              <a:gd name="connsiteY150" fmla="*/ 360190 h 1699043"/>
              <a:gd name="connsiteX151" fmla="*/ 6216259 w 10232859"/>
              <a:gd name="connsiteY151" fmla="*/ 363365 h 1699043"/>
              <a:gd name="connsiteX152" fmla="*/ 6228331 w 10232859"/>
              <a:gd name="connsiteY152" fmla="*/ 364034 h 1699043"/>
              <a:gd name="connsiteX153" fmla="*/ 6229602 w 10232859"/>
              <a:gd name="connsiteY153" fmla="*/ 363414 h 1699043"/>
              <a:gd name="connsiteX154" fmla="*/ 6258988 w 10232859"/>
              <a:gd name="connsiteY154" fmla="*/ 378660 h 1699043"/>
              <a:gd name="connsiteX155" fmla="*/ 6264106 w 10232859"/>
              <a:gd name="connsiteY155" fmla="*/ 379141 h 1699043"/>
              <a:gd name="connsiteX156" fmla="*/ 6281703 w 10232859"/>
              <a:gd name="connsiteY156" fmla="*/ 391054 h 1699043"/>
              <a:gd name="connsiteX157" fmla="*/ 6291622 w 10232859"/>
              <a:gd name="connsiteY157" fmla="*/ 396155 h 1699043"/>
              <a:gd name="connsiteX158" fmla="*/ 6292712 w 10232859"/>
              <a:gd name="connsiteY158" fmla="*/ 399771 h 1699043"/>
              <a:gd name="connsiteX159" fmla="*/ 6308227 w 10232859"/>
              <a:gd name="connsiteY159" fmla="*/ 406196 h 1699043"/>
              <a:gd name="connsiteX160" fmla="*/ 6328981 w 10232859"/>
              <a:gd name="connsiteY160" fmla="*/ 409495 h 1699043"/>
              <a:gd name="connsiteX161" fmla="*/ 6368693 w 10232859"/>
              <a:gd name="connsiteY161" fmla="*/ 417845 h 1699043"/>
              <a:gd name="connsiteX162" fmla="*/ 6414811 w 10232859"/>
              <a:gd name="connsiteY162" fmla="*/ 452200 h 1699043"/>
              <a:gd name="connsiteX163" fmla="*/ 6467879 w 10232859"/>
              <a:gd name="connsiteY163" fmla="*/ 468248 h 1699043"/>
              <a:gd name="connsiteX164" fmla="*/ 6564351 w 10232859"/>
              <a:gd name="connsiteY164" fmla="*/ 537518 h 1699043"/>
              <a:gd name="connsiteX165" fmla="*/ 6711178 w 10232859"/>
              <a:gd name="connsiteY165" fmla="*/ 573610 h 1699043"/>
              <a:gd name="connsiteX166" fmla="*/ 6764036 w 10232859"/>
              <a:gd name="connsiteY166" fmla="*/ 588943 h 1699043"/>
              <a:gd name="connsiteX167" fmla="*/ 6858983 w 10232859"/>
              <a:gd name="connsiteY167" fmla="*/ 623723 h 1699043"/>
              <a:gd name="connsiteX168" fmla="*/ 6910661 w 10232859"/>
              <a:gd name="connsiteY168" fmla="*/ 634620 h 1699043"/>
              <a:gd name="connsiteX169" fmla="*/ 6944111 w 10232859"/>
              <a:gd name="connsiteY169" fmla="*/ 659502 h 1699043"/>
              <a:gd name="connsiteX170" fmla="*/ 6965771 w 10232859"/>
              <a:gd name="connsiteY170" fmla="*/ 659931 h 1699043"/>
              <a:gd name="connsiteX171" fmla="*/ 6969639 w 10232859"/>
              <a:gd name="connsiteY171" fmla="*/ 659837 h 1699043"/>
              <a:gd name="connsiteX172" fmla="*/ 6982242 w 10232859"/>
              <a:gd name="connsiteY172" fmla="*/ 663112 h 1699043"/>
              <a:gd name="connsiteX173" fmla="*/ 6989387 w 10232859"/>
              <a:gd name="connsiteY173" fmla="*/ 659474 h 1699043"/>
              <a:gd name="connsiteX174" fmla="*/ 7010930 w 10232859"/>
              <a:gd name="connsiteY174" fmla="*/ 661134 h 1699043"/>
              <a:gd name="connsiteX175" fmla="*/ 7033125 w 10232859"/>
              <a:gd name="connsiteY175" fmla="*/ 668436 h 1699043"/>
              <a:gd name="connsiteX176" fmla="*/ 7134461 w 10232859"/>
              <a:gd name="connsiteY176" fmla="*/ 708192 h 1699043"/>
              <a:gd name="connsiteX177" fmla="*/ 7197450 w 10232859"/>
              <a:gd name="connsiteY177" fmla="*/ 729094 h 1699043"/>
              <a:gd name="connsiteX178" fmla="*/ 7225084 w 10232859"/>
              <a:gd name="connsiteY178" fmla="*/ 732505 h 1699043"/>
              <a:gd name="connsiteX179" fmla="*/ 7261183 w 10232859"/>
              <a:gd name="connsiteY179" fmla="*/ 740313 h 1699043"/>
              <a:gd name="connsiteX180" fmla="*/ 7327760 w 10232859"/>
              <a:gd name="connsiteY180" fmla="*/ 750586 h 1699043"/>
              <a:gd name="connsiteX181" fmla="*/ 7412222 w 10232859"/>
              <a:gd name="connsiteY181" fmla="*/ 770487 h 1699043"/>
              <a:gd name="connsiteX182" fmla="*/ 7457904 w 10232859"/>
              <a:gd name="connsiteY182" fmla="*/ 804321 h 1699043"/>
              <a:gd name="connsiteX183" fmla="*/ 7465795 w 10232859"/>
              <a:gd name="connsiteY183" fmla="*/ 802598 h 1699043"/>
              <a:gd name="connsiteX184" fmla="*/ 7505046 w 10232859"/>
              <a:gd name="connsiteY184" fmla="*/ 816517 h 1699043"/>
              <a:gd name="connsiteX185" fmla="*/ 7623220 w 10232859"/>
              <a:gd name="connsiteY185" fmla="*/ 888520 h 1699043"/>
              <a:gd name="connsiteX186" fmla="*/ 7700458 w 10232859"/>
              <a:gd name="connsiteY186" fmla="*/ 915079 h 1699043"/>
              <a:gd name="connsiteX187" fmla="*/ 7730988 w 10232859"/>
              <a:gd name="connsiteY187" fmla="*/ 920756 h 1699043"/>
              <a:gd name="connsiteX188" fmla="*/ 7781942 w 10232859"/>
              <a:gd name="connsiteY188" fmla="*/ 930503 h 1699043"/>
              <a:gd name="connsiteX189" fmla="*/ 7827704 w 10232859"/>
              <a:gd name="connsiteY189" fmla="*/ 928558 h 1699043"/>
              <a:gd name="connsiteX190" fmla="*/ 7867270 w 10232859"/>
              <a:gd name="connsiteY190" fmla="*/ 940366 h 1699043"/>
              <a:gd name="connsiteX191" fmla="*/ 7866538 w 10232859"/>
              <a:gd name="connsiteY191" fmla="*/ 955045 h 1699043"/>
              <a:gd name="connsiteX192" fmla="*/ 7912084 w 10232859"/>
              <a:gd name="connsiteY192" fmla="*/ 963800 h 1699043"/>
              <a:gd name="connsiteX193" fmla="*/ 7982264 w 10232859"/>
              <a:gd name="connsiteY193" fmla="*/ 975773 h 1699043"/>
              <a:gd name="connsiteX194" fmla="*/ 7991272 w 10232859"/>
              <a:gd name="connsiteY194" fmla="*/ 981104 h 1699043"/>
              <a:gd name="connsiteX195" fmla="*/ 8006496 w 10232859"/>
              <a:gd name="connsiteY195" fmla="*/ 972839 h 1699043"/>
              <a:gd name="connsiteX196" fmla="*/ 8034497 w 10232859"/>
              <a:gd name="connsiteY196" fmla="*/ 972054 h 1699043"/>
              <a:gd name="connsiteX197" fmla="*/ 8150881 w 10232859"/>
              <a:gd name="connsiteY197" fmla="*/ 990411 h 1699043"/>
              <a:gd name="connsiteX198" fmla="*/ 8172106 w 10232859"/>
              <a:gd name="connsiteY198" fmla="*/ 990512 h 1699043"/>
              <a:gd name="connsiteX199" fmla="*/ 8196076 w 10232859"/>
              <a:gd name="connsiteY199" fmla="*/ 1000078 h 1699043"/>
              <a:gd name="connsiteX200" fmla="*/ 8247463 w 10232859"/>
              <a:gd name="connsiteY200" fmla="*/ 1016332 h 1699043"/>
              <a:gd name="connsiteX201" fmla="*/ 8279272 w 10232859"/>
              <a:gd name="connsiteY201" fmla="*/ 1032921 h 1699043"/>
              <a:gd name="connsiteX202" fmla="*/ 8289611 w 10232859"/>
              <a:gd name="connsiteY202" fmla="*/ 1028630 h 1699043"/>
              <a:gd name="connsiteX203" fmla="*/ 8311483 w 10232859"/>
              <a:gd name="connsiteY203" fmla="*/ 1029399 h 1699043"/>
              <a:gd name="connsiteX204" fmla="*/ 8399489 w 10232859"/>
              <a:gd name="connsiteY204" fmla="*/ 1048562 h 1699043"/>
              <a:gd name="connsiteX205" fmla="*/ 8415973 w 10232859"/>
              <a:gd name="connsiteY205" fmla="*/ 1049660 h 1699043"/>
              <a:gd name="connsiteX206" fmla="*/ 8433326 w 10232859"/>
              <a:gd name="connsiteY206" fmla="*/ 1057881 h 1699043"/>
              <a:gd name="connsiteX207" fmla="*/ 8502328 w 10232859"/>
              <a:gd name="connsiteY207" fmla="*/ 1091498 h 1699043"/>
              <a:gd name="connsiteX208" fmla="*/ 8534346 w 10232859"/>
              <a:gd name="connsiteY208" fmla="*/ 1106980 h 1699043"/>
              <a:gd name="connsiteX209" fmla="*/ 8534980 w 10232859"/>
              <a:gd name="connsiteY209" fmla="*/ 1110861 h 1699043"/>
              <a:gd name="connsiteX210" fmla="*/ 8544104 w 10232859"/>
              <a:gd name="connsiteY210" fmla="*/ 1108406 h 1699043"/>
              <a:gd name="connsiteX211" fmla="*/ 8567742 w 10232859"/>
              <a:gd name="connsiteY211" fmla="*/ 1117590 h 1699043"/>
              <a:gd name="connsiteX212" fmla="*/ 8633779 w 10232859"/>
              <a:gd name="connsiteY212" fmla="*/ 1139226 h 1699043"/>
              <a:gd name="connsiteX213" fmla="*/ 8676965 w 10232859"/>
              <a:gd name="connsiteY213" fmla="*/ 1156949 h 1699043"/>
              <a:gd name="connsiteX214" fmla="*/ 8698944 w 10232859"/>
              <a:gd name="connsiteY214" fmla="*/ 1156939 h 1699043"/>
              <a:gd name="connsiteX215" fmla="*/ 8711456 w 10232859"/>
              <a:gd name="connsiteY215" fmla="*/ 1169217 h 1699043"/>
              <a:gd name="connsiteX216" fmla="*/ 8732793 w 10232859"/>
              <a:gd name="connsiteY216" fmla="*/ 1172972 h 1699043"/>
              <a:gd name="connsiteX217" fmla="*/ 8751897 w 10232859"/>
              <a:gd name="connsiteY217" fmla="*/ 1190886 h 1699043"/>
              <a:gd name="connsiteX218" fmla="*/ 8793564 w 10232859"/>
              <a:gd name="connsiteY218" fmla="*/ 1172572 h 1699043"/>
              <a:gd name="connsiteX219" fmla="*/ 8834270 w 10232859"/>
              <a:gd name="connsiteY219" fmla="*/ 1206624 h 1699043"/>
              <a:gd name="connsiteX220" fmla="*/ 8853872 w 10232859"/>
              <a:gd name="connsiteY220" fmla="*/ 1214714 h 1699043"/>
              <a:gd name="connsiteX221" fmla="*/ 8861901 w 10232859"/>
              <a:gd name="connsiteY221" fmla="*/ 1211375 h 1699043"/>
              <a:gd name="connsiteX222" fmla="*/ 8874168 w 10232859"/>
              <a:gd name="connsiteY222" fmla="*/ 1213967 h 1699043"/>
              <a:gd name="connsiteX223" fmla="*/ 8871123 w 10232859"/>
              <a:gd name="connsiteY223" fmla="*/ 1221160 h 1699043"/>
              <a:gd name="connsiteX224" fmla="*/ 8903537 w 10232859"/>
              <a:gd name="connsiteY224" fmla="*/ 1230588 h 1699043"/>
              <a:gd name="connsiteX225" fmla="*/ 8933767 w 10232859"/>
              <a:gd name="connsiteY225" fmla="*/ 1263368 h 1699043"/>
              <a:gd name="connsiteX226" fmla="*/ 8985765 w 10232859"/>
              <a:gd name="connsiteY226" fmla="*/ 1287664 h 1699043"/>
              <a:gd name="connsiteX227" fmla="*/ 9071444 w 10232859"/>
              <a:gd name="connsiteY227" fmla="*/ 1317305 h 1699043"/>
              <a:gd name="connsiteX228" fmla="*/ 9096711 w 10232859"/>
              <a:gd name="connsiteY228" fmla="*/ 1327777 h 1699043"/>
              <a:gd name="connsiteX229" fmla="*/ 9338853 w 10232859"/>
              <a:gd name="connsiteY229" fmla="*/ 1448046 h 1699043"/>
              <a:gd name="connsiteX230" fmla="*/ 9520814 w 10232859"/>
              <a:gd name="connsiteY230" fmla="*/ 1449827 h 1699043"/>
              <a:gd name="connsiteX231" fmla="*/ 9702271 w 10232859"/>
              <a:gd name="connsiteY231" fmla="*/ 1488553 h 1699043"/>
              <a:gd name="connsiteX232" fmla="*/ 9744273 w 10232859"/>
              <a:gd name="connsiteY232" fmla="*/ 1523512 h 1699043"/>
              <a:gd name="connsiteX233" fmla="*/ 9771903 w 10232859"/>
              <a:gd name="connsiteY233" fmla="*/ 1530034 h 1699043"/>
              <a:gd name="connsiteX234" fmla="*/ 9818565 w 10232859"/>
              <a:gd name="connsiteY234" fmla="*/ 1538545 h 1699043"/>
              <a:gd name="connsiteX235" fmla="*/ 9882202 w 10232859"/>
              <a:gd name="connsiteY235" fmla="*/ 1565888 h 1699043"/>
              <a:gd name="connsiteX236" fmla="*/ 10022025 w 10232859"/>
              <a:gd name="connsiteY236" fmla="*/ 1599696 h 1699043"/>
              <a:gd name="connsiteX237" fmla="*/ 10220406 w 10232859"/>
              <a:gd name="connsiteY237" fmla="*/ 1677005 h 1699043"/>
              <a:gd name="connsiteX238" fmla="*/ 10232859 w 10232859"/>
              <a:gd name="connsiteY238" fmla="*/ 1699043 h 1699043"/>
              <a:gd name="connsiteX239" fmla="*/ 0 w 10232859"/>
              <a:gd name="connsiteY239" fmla="*/ 1699043 h 1699043"/>
              <a:gd name="connsiteX240" fmla="*/ 0 w 10232859"/>
              <a:gd name="connsiteY240" fmla="*/ 21828 h 1699043"/>
              <a:gd name="connsiteX241" fmla="*/ 8097 w 10232859"/>
              <a:gd name="connsiteY241" fmla="*/ 24355 h 1699043"/>
              <a:gd name="connsiteX242" fmla="*/ 77128 w 10232859"/>
              <a:gd name="connsiteY242" fmla="*/ 6867 h 1699043"/>
              <a:gd name="connsiteX243" fmla="*/ 188338 w 10232859"/>
              <a:gd name="connsiteY243" fmla="*/ 5079 h 1699043"/>
              <a:gd name="connsiteX244" fmla="*/ 298809 w 10232859"/>
              <a:gd name="connsiteY244" fmla="*/ 6198 h 1699043"/>
              <a:gd name="connsiteX245" fmla="*/ 338985 w 10232859"/>
              <a:gd name="connsiteY245" fmla="*/ 8006 h 1699043"/>
              <a:gd name="connsiteX246" fmla="*/ 409815 w 10232859"/>
              <a:gd name="connsiteY246"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6067487 w 10232859"/>
              <a:gd name="connsiteY146" fmla="*/ 333712 h 1699043"/>
              <a:gd name="connsiteX147" fmla="*/ 5992653 w 10232859"/>
              <a:gd name="connsiteY147" fmla="*/ 428990 h 1699043"/>
              <a:gd name="connsiteX148" fmla="*/ 6086225 w 10232859"/>
              <a:gd name="connsiteY148" fmla="*/ 339621 h 1699043"/>
              <a:gd name="connsiteX149" fmla="*/ 6105063 w 10232859"/>
              <a:gd name="connsiteY149" fmla="*/ 347340 h 1699043"/>
              <a:gd name="connsiteX150" fmla="*/ 6195166 w 10232859"/>
              <a:gd name="connsiteY150" fmla="*/ 360190 h 1699043"/>
              <a:gd name="connsiteX151" fmla="*/ 6216259 w 10232859"/>
              <a:gd name="connsiteY151" fmla="*/ 363365 h 1699043"/>
              <a:gd name="connsiteX152" fmla="*/ 6228331 w 10232859"/>
              <a:gd name="connsiteY152" fmla="*/ 364034 h 1699043"/>
              <a:gd name="connsiteX153" fmla="*/ 6229602 w 10232859"/>
              <a:gd name="connsiteY153" fmla="*/ 363414 h 1699043"/>
              <a:gd name="connsiteX154" fmla="*/ 6258988 w 10232859"/>
              <a:gd name="connsiteY154" fmla="*/ 378660 h 1699043"/>
              <a:gd name="connsiteX155" fmla="*/ 6264106 w 10232859"/>
              <a:gd name="connsiteY155" fmla="*/ 379141 h 1699043"/>
              <a:gd name="connsiteX156" fmla="*/ 6281703 w 10232859"/>
              <a:gd name="connsiteY156" fmla="*/ 391054 h 1699043"/>
              <a:gd name="connsiteX157" fmla="*/ 6291622 w 10232859"/>
              <a:gd name="connsiteY157" fmla="*/ 396155 h 1699043"/>
              <a:gd name="connsiteX158" fmla="*/ 6292712 w 10232859"/>
              <a:gd name="connsiteY158" fmla="*/ 399771 h 1699043"/>
              <a:gd name="connsiteX159" fmla="*/ 6308227 w 10232859"/>
              <a:gd name="connsiteY159" fmla="*/ 406196 h 1699043"/>
              <a:gd name="connsiteX160" fmla="*/ 6328981 w 10232859"/>
              <a:gd name="connsiteY160" fmla="*/ 409495 h 1699043"/>
              <a:gd name="connsiteX161" fmla="*/ 6368693 w 10232859"/>
              <a:gd name="connsiteY161" fmla="*/ 417845 h 1699043"/>
              <a:gd name="connsiteX162" fmla="*/ 6414811 w 10232859"/>
              <a:gd name="connsiteY162" fmla="*/ 452200 h 1699043"/>
              <a:gd name="connsiteX163" fmla="*/ 6467879 w 10232859"/>
              <a:gd name="connsiteY163" fmla="*/ 468248 h 1699043"/>
              <a:gd name="connsiteX164" fmla="*/ 6564351 w 10232859"/>
              <a:gd name="connsiteY164" fmla="*/ 537518 h 1699043"/>
              <a:gd name="connsiteX165" fmla="*/ 6711178 w 10232859"/>
              <a:gd name="connsiteY165" fmla="*/ 573610 h 1699043"/>
              <a:gd name="connsiteX166" fmla="*/ 6764036 w 10232859"/>
              <a:gd name="connsiteY166" fmla="*/ 588943 h 1699043"/>
              <a:gd name="connsiteX167" fmla="*/ 6858983 w 10232859"/>
              <a:gd name="connsiteY167" fmla="*/ 623723 h 1699043"/>
              <a:gd name="connsiteX168" fmla="*/ 6910661 w 10232859"/>
              <a:gd name="connsiteY168" fmla="*/ 634620 h 1699043"/>
              <a:gd name="connsiteX169" fmla="*/ 6944111 w 10232859"/>
              <a:gd name="connsiteY169" fmla="*/ 659502 h 1699043"/>
              <a:gd name="connsiteX170" fmla="*/ 6965771 w 10232859"/>
              <a:gd name="connsiteY170" fmla="*/ 659931 h 1699043"/>
              <a:gd name="connsiteX171" fmla="*/ 6969639 w 10232859"/>
              <a:gd name="connsiteY171" fmla="*/ 659837 h 1699043"/>
              <a:gd name="connsiteX172" fmla="*/ 6982242 w 10232859"/>
              <a:gd name="connsiteY172" fmla="*/ 663112 h 1699043"/>
              <a:gd name="connsiteX173" fmla="*/ 6989387 w 10232859"/>
              <a:gd name="connsiteY173" fmla="*/ 659474 h 1699043"/>
              <a:gd name="connsiteX174" fmla="*/ 7010930 w 10232859"/>
              <a:gd name="connsiteY174" fmla="*/ 661134 h 1699043"/>
              <a:gd name="connsiteX175" fmla="*/ 7033125 w 10232859"/>
              <a:gd name="connsiteY175" fmla="*/ 668436 h 1699043"/>
              <a:gd name="connsiteX176" fmla="*/ 7134461 w 10232859"/>
              <a:gd name="connsiteY176" fmla="*/ 708192 h 1699043"/>
              <a:gd name="connsiteX177" fmla="*/ 7197450 w 10232859"/>
              <a:gd name="connsiteY177" fmla="*/ 729094 h 1699043"/>
              <a:gd name="connsiteX178" fmla="*/ 7225084 w 10232859"/>
              <a:gd name="connsiteY178" fmla="*/ 732505 h 1699043"/>
              <a:gd name="connsiteX179" fmla="*/ 7261183 w 10232859"/>
              <a:gd name="connsiteY179" fmla="*/ 740313 h 1699043"/>
              <a:gd name="connsiteX180" fmla="*/ 7327760 w 10232859"/>
              <a:gd name="connsiteY180" fmla="*/ 750586 h 1699043"/>
              <a:gd name="connsiteX181" fmla="*/ 7412222 w 10232859"/>
              <a:gd name="connsiteY181" fmla="*/ 770487 h 1699043"/>
              <a:gd name="connsiteX182" fmla="*/ 7457904 w 10232859"/>
              <a:gd name="connsiteY182" fmla="*/ 804321 h 1699043"/>
              <a:gd name="connsiteX183" fmla="*/ 7465795 w 10232859"/>
              <a:gd name="connsiteY183" fmla="*/ 802598 h 1699043"/>
              <a:gd name="connsiteX184" fmla="*/ 7505046 w 10232859"/>
              <a:gd name="connsiteY184" fmla="*/ 816517 h 1699043"/>
              <a:gd name="connsiteX185" fmla="*/ 7623220 w 10232859"/>
              <a:gd name="connsiteY185" fmla="*/ 888520 h 1699043"/>
              <a:gd name="connsiteX186" fmla="*/ 7700458 w 10232859"/>
              <a:gd name="connsiteY186" fmla="*/ 915079 h 1699043"/>
              <a:gd name="connsiteX187" fmla="*/ 7730988 w 10232859"/>
              <a:gd name="connsiteY187" fmla="*/ 920756 h 1699043"/>
              <a:gd name="connsiteX188" fmla="*/ 7781942 w 10232859"/>
              <a:gd name="connsiteY188" fmla="*/ 930503 h 1699043"/>
              <a:gd name="connsiteX189" fmla="*/ 7827704 w 10232859"/>
              <a:gd name="connsiteY189" fmla="*/ 928558 h 1699043"/>
              <a:gd name="connsiteX190" fmla="*/ 7867270 w 10232859"/>
              <a:gd name="connsiteY190" fmla="*/ 940366 h 1699043"/>
              <a:gd name="connsiteX191" fmla="*/ 7866538 w 10232859"/>
              <a:gd name="connsiteY191" fmla="*/ 955045 h 1699043"/>
              <a:gd name="connsiteX192" fmla="*/ 7912084 w 10232859"/>
              <a:gd name="connsiteY192" fmla="*/ 963800 h 1699043"/>
              <a:gd name="connsiteX193" fmla="*/ 7982264 w 10232859"/>
              <a:gd name="connsiteY193" fmla="*/ 975773 h 1699043"/>
              <a:gd name="connsiteX194" fmla="*/ 7991272 w 10232859"/>
              <a:gd name="connsiteY194" fmla="*/ 981104 h 1699043"/>
              <a:gd name="connsiteX195" fmla="*/ 8006496 w 10232859"/>
              <a:gd name="connsiteY195" fmla="*/ 972839 h 1699043"/>
              <a:gd name="connsiteX196" fmla="*/ 8034497 w 10232859"/>
              <a:gd name="connsiteY196" fmla="*/ 972054 h 1699043"/>
              <a:gd name="connsiteX197" fmla="*/ 8150881 w 10232859"/>
              <a:gd name="connsiteY197" fmla="*/ 990411 h 1699043"/>
              <a:gd name="connsiteX198" fmla="*/ 8172106 w 10232859"/>
              <a:gd name="connsiteY198" fmla="*/ 990512 h 1699043"/>
              <a:gd name="connsiteX199" fmla="*/ 8196076 w 10232859"/>
              <a:gd name="connsiteY199" fmla="*/ 1000078 h 1699043"/>
              <a:gd name="connsiteX200" fmla="*/ 8247463 w 10232859"/>
              <a:gd name="connsiteY200" fmla="*/ 1016332 h 1699043"/>
              <a:gd name="connsiteX201" fmla="*/ 8279272 w 10232859"/>
              <a:gd name="connsiteY201" fmla="*/ 1032921 h 1699043"/>
              <a:gd name="connsiteX202" fmla="*/ 8289611 w 10232859"/>
              <a:gd name="connsiteY202" fmla="*/ 1028630 h 1699043"/>
              <a:gd name="connsiteX203" fmla="*/ 8311483 w 10232859"/>
              <a:gd name="connsiteY203" fmla="*/ 1029399 h 1699043"/>
              <a:gd name="connsiteX204" fmla="*/ 8399489 w 10232859"/>
              <a:gd name="connsiteY204" fmla="*/ 1048562 h 1699043"/>
              <a:gd name="connsiteX205" fmla="*/ 8415973 w 10232859"/>
              <a:gd name="connsiteY205" fmla="*/ 1049660 h 1699043"/>
              <a:gd name="connsiteX206" fmla="*/ 8433326 w 10232859"/>
              <a:gd name="connsiteY206" fmla="*/ 1057881 h 1699043"/>
              <a:gd name="connsiteX207" fmla="*/ 8502328 w 10232859"/>
              <a:gd name="connsiteY207" fmla="*/ 1091498 h 1699043"/>
              <a:gd name="connsiteX208" fmla="*/ 8534346 w 10232859"/>
              <a:gd name="connsiteY208" fmla="*/ 1106980 h 1699043"/>
              <a:gd name="connsiteX209" fmla="*/ 8534980 w 10232859"/>
              <a:gd name="connsiteY209" fmla="*/ 1110861 h 1699043"/>
              <a:gd name="connsiteX210" fmla="*/ 8544104 w 10232859"/>
              <a:gd name="connsiteY210" fmla="*/ 1108406 h 1699043"/>
              <a:gd name="connsiteX211" fmla="*/ 8567742 w 10232859"/>
              <a:gd name="connsiteY211" fmla="*/ 1117590 h 1699043"/>
              <a:gd name="connsiteX212" fmla="*/ 8633779 w 10232859"/>
              <a:gd name="connsiteY212" fmla="*/ 1139226 h 1699043"/>
              <a:gd name="connsiteX213" fmla="*/ 8676965 w 10232859"/>
              <a:gd name="connsiteY213" fmla="*/ 1156949 h 1699043"/>
              <a:gd name="connsiteX214" fmla="*/ 8698944 w 10232859"/>
              <a:gd name="connsiteY214" fmla="*/ 1156939 h 1699043"/>
              <a:gd name="connsiteX215" fmla="*/ 8711456 w 10232859"/>
              <a:gd name="connsiteY215" fmla="*/ 1169217 h 1699043"/>
              <a:gd name="connsiteX216" fmla="*/ 8732793 w 10232859"/>
              <a:gd name="connsiteY216" fmla="*/ 1172972 h 1699043"/>
              <a:gd name="connsiteX217" fmla="*/ 8751897 w 10232859"/>
              <a:gd name="connsiteY217" fmla="*/ 1190886 h 1699043"/>
              <a:gd name="connsiteX218" fmla="*/ 8793564 w 10232859"/>
              <a:gd name="connsiteY218" fmla="*/ 1172572 h 1699043"/>
              <a:gd name="connsiteX219" fmla="*/ 8834270 w 10232859"/>
              <a:gd name="connsiteY219" fmla="*/ 1206624 h 1699043"/>
              <a:gd name="connsiteX220" fmla="*/ 8853872 w 10232859"/>
              <a:gd name="connsiteY220" fmla="*/ 1214714 h 1699043"/>
              <a:gd name="connsiteX221" fmla="*/ 8861901 w 10232859"/>
              <a:gd name="connsiteY221" fmla="*/ 1211375 h 1699043"/>
              <a:gd name="connsiteX222" fmla="*/ 8874168 w 10232859"/>
              <a:gd name="connsiteY222" fmla="*/ 1213967 h 1699043"/>
              <a:gd name="connsiteX223" fmla="*/ 8871123 w 10232859"/>
              <a:gd name="connsiteY223" fmla="*/ 1221160 h 1699043"/>
              <a:gd name="connsiteX224" fmla="*/ 8903537 w 10232859"/>
              <a:gd name="connsiteY224" fmla="*/ 1230588 h 1699043"/>
              <a:gd name="connsiteX225" fmla="*/ 8933767 w 10232859"/>
              <a:gd name="connsiteY225" fmla="*/ 1263368 h 1699043"/>
              <a:gd name="connsiteX226" fmla="*/ 8985765 w 10232859"/>
              <a:gd name="connsiteY226" fmla="*/ 1287664 h 1699043"/>
              <a:gd name="connsiteX227" fmla="*/ 9071444 w 10232859"/>
              <a:gd name="connsiteY227" fmla="*/ 1317305 h 1699043"/>
              <a:gd name="connsiteX228" fmla="*/ 9096711 w 10232859"/>
              <a:gd name="connsiteY228" fmla="*/ 1327777 h 1699043"/>
              <a:gd name="connsiteX229" fmla="*/ 9338853 w 10232859"/>
              <a:gd name="connsiteY229" fmla="*/ 1448046 h 1699043"/>
              <a:gd name="connsiteX230" fmla="*/ 9520814 w 10232859"/>
              <a:gd name="connsiteY230" fmla="*/ 1449827 h 1699043"/>
              <a:gd name="connsiteX231" fmla="*/ 9702271 w 10232859"/>
              <a:gd name="connsiteY231" fmla="*/ 1488553 h 1699043"/>
              <a:gd name="connsiteX232" fmla="*/ 9744273 w 10232859"/>
              <a:gd name="connsiteY232" fmla="*/ 1523512 h 1699043"/>
              <a:gd name="connsiteX233" fmla="*/ 9771903 w 10232859"/>
              <a:gd name="connsiteY233" fmla="*/ 1530034 h 1699043"/>
              <a:gd name="connsiteX234" fmla="*/ 9818565 w 10232859"/>
              <a:gd name="connsiteY234" fmla="*/ 1538545 h 1699043"/>
              <a:gd name="connsiteX235" fmla="*/ 9882202 w 10232859"/>
              <a:gd name="connsiteY235" fmla="*/ 1565888 h 1699043"/>
              <a:gd name="connsiteX236" fmla="*/ 10022025 w 10232859"/>
              <a:gd name="connsiteY236" fmla="*/ 1599696 h 1699043"/>
              <a:gd name="connsiteX237" fmla="*/ 10220406 w 10232859"/>
              <a:gd name="connsiteY237" fmla="*/ 1677005 h 1699043"/>
              <a:gd name="connsiteX238" fmla="*/ 10232859 w 10232859"/>
              <a:gd name="connsiteY238" fmla="*/ 1699043 h 1699043"/>
              <a:gd name="connsiteX239" fmla="*/ 0 w 10232859"/>
              <a:gd name="connsiteY239" fmla="*/ 1699043 h 1699043"/>
              <a:gd name="connsiteX240" fmla="*/ 0 w 10232859"/>
              <a:gd name="connsiteY240" fmla="*/ 21828 h 1699043"/>
              <a:gd name="connsiteX241" fmla="*/ 8097 w 10232859"/>
              <a:gd name="connsiteY241" fmla="*/ 24355 h 1699043"/>
              <a:gd name="connsiteX242" fmla="*/ 77128 w 10232859"/>
              <a:gd name="connsiteY242" fmla="*/ 6867 h 1699043"/>
              <a:gd name="connsiteX243" fmla="*/ 188338 w 10232859"/>
              <a:gd name="connsiteY243" fmla="*/ 5079 h 1699043"/>
              <a:gd name="connsiteX244" fmla="*/ 298809 w 10232859"/>
              <a:gd name="connsiteY244" fmla="*/ 6198 h 1699043"/>
              <a:gd name="connsiteX245" fmla="*/ 338985 w 10232859"/>
              <a:gd name="connsiteY245" fmla="*/ 8006 h 1699043"/>
              <a:gd name="connsiteX246" fmla="*/ 409815 w 10232859"/>
              <a:gd name="connsiteY246"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5990524 w 10232859"/>
              <a:gd name="connsiteY146" fmla="*/ 350618 h 1699043"/>
              <a:gd name="connsiteX147" fmla="*/ 5992653 w 10232859"/>
              <a:gd name="connsiteY147" fmla="*/ 428990 h 1699043"/>
              <a:gd name="connsiteX148" fmla="*/ 6086225 w 10232859"/>
              <a:gd name="connsiteY148" fmla="*/ 339621 h 1699043"/>
              <a:gd name="connsiteX149" fmla="*/ 6105063 w 10232859"/>
              <a:gd name="connsiteY149" fmla="*/ 347340 h 1699043"/>
              <a:gd name="connsiteX150" fmla="*/ 6195166 w 10232859"/>
              <a:gd name="connsiteY150" fmla="*/ 360190 h 1699043"/>
              <a:gd name="connsiteX151" fmla="*/ 6216259 w 10232859"/>
              <a:gd name="connsiteY151" fmla="*/ 363365 h 1699043"/>
              <a:gd name="connsiteX152" fmla="*/ 6228331 w 10232859"/>
              <a:gd name="connsiteY152" fmla="*/ 364034 h 1699043"/>
              <a:gd name="connsiteX153" fmla="*/ 6229602 w 10232859"/>
              <a:gd name="connsiteY153" fmla="*/ 363414 h 1699043"/>
              <a:gd name="connsiteX154" fmla="*/ 6258988 w 10232859"/>
              <a:gd name="connsiteY154" fmla="*/ 378660 h 1699043"/>
              <a:gd name="connsiteX155" fmla="*/ 6264106 w 10232859"/>
              <a:gd name="connsiteY155" fmla="*/ 379141 h 1699043"/>
              <a:gd name="connsiteX156" fmla="*/ 6281703 w 10232859"/>
              <a:gd name="connsiteY156" fmla="*/ 391054 h 1699043"/>
              <a:gd name="connsiteX157" fmla="*/ 6291622 w 10232859"/>
              <a:gd name="connsiteY157" fmla="*/ 396155 h 1699043"/>
              <a:gd name="connsiteX158" fmla="*/ 6292712 w 10232859"/>
              <a:gd name="connsiteY158" fmla="*/ 399771 h 1699043"/>
              <a:gd name="connsiteX159" fmla="*/ 6308227 w 10232859"/>
              <a:gd name="connsiteY159" fmla="*/ 406196 h 1699043"/>
              <a:gd name="connsiteX160" fmla="*/ 6328981 w 10232859"/>
              <a:gd name="connsiteY160" fmla="*/ 409495 h 1699043"/>
              <a:gd name="connsiteX161" fmla="*/ 6368693 w 10232859"/>
              <a:gd name="connsiteY161" fmla="*/ 417845 h 1699043"/>
              <a:gd name="connsiteX162" fmla="*/ 6414811 w 10232859"/>
              <a:gd name="connsiteY162" fmla="*/ 452200 h 1699043"/>
              <a:gd name="connsiteX163" fmla="*/ 6467879 w 10232859"/>
              <a:gd name="connsiteY163" fmla="*/ 468248 h 1699043"/>
              <a:gd name="connsiteX164" fmla="*/ 6564351 w 10232859"/>
              <a:gd name="connsiteY164" fmla="*/ 537518 h 1699043"/>
              <a:gd name="connsiteX165" fmla="*/ 6711178 w 10232859"/>
              <a:gd name="connsiteY165" fmla="*/ 573610 h 1699043"/>
              <a:gd name="connsiteX166" fmla="*/ 6764036 w 10232859"/>
              <a:gd name="connsiteY166" fmla="*/ 588943 h 1699043"/>
              <a:gd name="connsiteX167" fmla="*/ 6858983 w 10232859"/>
              <a:gd name="connsiteY167" fmla="*/ 623723 h 1699043"/>
              <a:gd name="connsiteX168" fmla="*/ 6910661 w 10232859"/>
              <a:gd name="connsiteY168" fmla="*/ 634620 h 1699043"/>
              <a:gd name="connsiteX169" fmla="*/ 6944111 w 10232859"/>
              <a:gd name="connsiteY169" fmla="*/ 659502 h 1699043"/>
              <a:gd name="connsiteX170" fmla="*/ 6965771 w 10232859"/>
              <a:gd name="connsiteY170" fmla="*/ 659931 h 1699043"/>
              <a:gd name="connsiteX171" fmla="*/ 6969639 w 10232859"/>
              <a:gd name="connsiteY171" fmla="*/ 659837 h 1699043"/>
              <a:gd name="connsiteX172" fmla="*/ 6982242 w 10232859"/>
              <a:gd name="connsiteY172" fmla="*/ 663112 h 1699043"/>
              <a:gd name="connsiteX173" fmla="*/ 6989387 w 10232859"/>
              <a:gd name="connsiteY173" fmla="*/ 659474 h 1699043"/>
              <a:gd name="connsiteX174" fmla="*/ 7010930 w 10232859"/>
              <a:gd name="connsiteY174" fmla="*/ 661134 h 1699043"/>
              <a:gd name="connsiteX175" fmla="*/ 7033125 w 10232859"/>
              <a:gd name="connsiteY175" fmla="*/ 668436 h 1699043"/>
              <a:gd name="connsiteX176" fmla="*/ 7134461 w 10232859"/>
              <a:gd name="connsiteY176" fmla="*/ 708192 h 1699043"/>
              <a:gd name="connsiteX177" fmla="*/ 7197450 w 10232859"/>
              <a:gd name="connsiteY177" fmla="*/ 729094 h 1699043"/>
              <a:gd name="connsiteX178" fmla="*/ 7225084 w 10232859"/>
              <a:gd name="connsiteY178" fmla="*/ 732505 h 1699043"/>
              <a:gd name="connsiteX179" fmla="*/ 7261183 w 10232859"/>
              <a:gd name="connsiteY179" fmla="*/ 740313 h 1699043"/>
              <a:gd name="connsiteX180" fmla="*/ 7327760 w 10232859"/>
              <a:gd name="connsiteY180" fmla="*/ 750586 h 1699043"/>
              <a:gd name="connsiteX181" fmla="*/ 7412222 w 10232859"/>
              <a:gd name="connsiteY181" fmla="*/ 770487 h 1699043"/>
              <a:gd name="connsiteX182" fmla="*/ 7457904 w 10232859"/>
              <a:gd name="connsiteY182" fmla="*/ 804321 h 1699043"/>
              <a:gd name="connsiteX183" fmla="*/ 7465795 w 10232859"/>
              <a:gd name="connsiteY183" fmla="*/ 802598 h 1699043"/>
              <a:gd name="connsiteX184" fmla="*/ 7505046 w 10232859"/>
              <a:gd name="connsiteY184" fmla="*/ 816517 h 1699043"/>
              <a:gd name="connsiteX185" fmla="*/ 7623220 w 10232859"/>
              <a:gd name="connsiteY185" fmla="*/ 888520 h 1699043"/>
              <a:gd name="connsiteX186" fmla="*/ 7700458 w 10232859"/>
              <a:gd name="connsiteY186" fmla="*/ 915079 h 1699043"/>
              <a:gd name="connsiteX187" fmla="*/ 7730988 w 10232859"/>
              <a:gd name="connsiteY187" fmla="*/ 920756 h 1699043"/>
              <a:gd name="connsiteX188" fmla="*/ 7781942 w 10232859"/>
              <a:gd name="connsiteY188" fmla="*/ 930503 h 1699043"/>
              <a:gd name="connsiteX189" fmla="*/ 7827704 w 10232859"/>
              <a:gd name="connsiteY189" fmla="*/ 928558 h 1699043"/>
              <a:gd name="connsiteX190" fmla="*/ 7867270 w 10232859"/>
              <a:gd name="connsiteY190" fmla="*/ 940366 h 1699043"/>
              <a:gd name="connsiteX191" fmla="*/ 7866538 w 10232859"/>
              <a:gd name="connsiteY191" fmla="*/ 955045 h 1699043"/>
              <a:gd name="connsiteX192" fmla="*/ 7912084 w 10232859"/>
              <a:gd name="connsiteY192" fmla="*/ 963800 h 1699043"/>
              <a:gd name="connsiteX193" fmla="*/ 7982264 w 10232859"/>
              <a:gd name="connsiteY193" fmla="*/ 975773 h 1699043"/>
              <a:gd name="connsiteX194" fmla="*/ 7991272 w 10232859"/>
              <a:gd name="connsiteY194" fmla="*/ 981104 h 1699043"/>
              <a:gd name="connsiteX195" fmla="*/ 8006496 w 10232859"/>
              <a:gd name="connsiteY195" fmla="*/ 972839 h 1699043"/>
              <a:gd name="connsiteX196" fmla="*/ 8034497 w 10232859"/>
              <a:gd name="connsiteY196" fmla="*/ 972054 h 1699043"/>
              <a:gd name="connsiteX197" fmla="*/ 8150881 w 10232859"/>
              <a:gd name="connsiteY197" fmla="*/ 990411 h 1699043"/>
              <a:gd name="connsiteX198" fmla="*/ 8172106 w 10232859"/>
              <a:gd name="connsiteY198" fmla="*/ 990512 h 1699043"/>
              <a:gd name="connsiteX199" fmla="*/ 8196076 w 10232859"/>
              <a:gd name="connsiteY199" fmla="*/ 1000078 h 1699043"/>
              <a:gd name="connsiteX200" fmla="*/ 8247463 w 10232859"/>
              <a:gd name="connsiteY200" fmla="*/ 1016332 h 1699043"/>
              <a:gd name="connsiteX201" fmla="*/ 8279272 w 10232859"/>
              <a:gd name="connsiteY201" fmla="*/ 1032921 h 1699043"/>
              <a:gd name="connsiteX202" fmla="*/ 8289611 w 10232859"/>
              <a:gd name="connsiteY202" fmla="*/ 1028630 h 1699043"/>
              <a:gd name="connsiteX203" fmla="*/ 8311483 w 10232859"/>
              <a:gd name="connsiteY203" fmla="*/ 1029399 h 1699043"/>
              <a:gd name="connsiteX204" fmla="*/ 8399489 w 10232859"/>
              <a:gd name="connsiteY204" fmla="*/ 1048562 h 1699043"/>
              <a:gd name="connsiteX205" fmla="*/ 8415973 w 10232859"/>
              <a:gd name="connsiteY205" fmla="*/ 1049660 h 1699043"/>
              <a:gd name="connsiteX206" fmla="*/ 8433326 w 10232859"/>
              <a:gd name="connsiteY206" fmla="*/ 1057881 h 1699043"/>
              <a:gd name="connsiteX207" fmla="*/ 8502328 w 10232859"/>
              <a:gd name="connsiteY207" fmla="*/ 1091498 h 1699043"/>
              <a:gd name="connsiteX208" fmla="*/ 8534346 w 10232859"/>
              <a:gd name="connsiteY208" fmla="*/ 1106980 h 1699043"/>
              <a:gd name="connsiteX209" fmla="*/ 8534980 w 10232859"/>
              <a:gd name="connsiteY209" fmla="*/ 1110861 h 1699043"/>
              <a:gd name="connsiteX210" fmla="*/ 8544104 w 10232859"/>
              <a:gd name="connsiteY210" fmla="*/ 1108406 h 1699043"/>
              <a:gd name="connsiteX211" fmla="*/ 8567742 w 10232859"/>
              <a:gd name="connsiteY211" fmla="*/ 1117590 h 1699043"/>
              <a:gd name="connsiteX212" fmla="*/ 8633779 w 10232859"/>
              <a:gd name="connsiteY212" fmla="*/ 1139226 h 1699043"/>
              <a:gd name="connsiteX213" fmla="*/ 8676965 w 10232859"/>
              <a:gd name="connsiteY213" fmla="*/ 1156949 h 1699043"/>
              <a:gd name="connsiteX214" fmla="*/ 8698944 w 10232859"/>
              <a:gd name="connsiteY214" fmla="*/ 1156939 h 1699043"/>
              <a:gd name="connsiteX215" fmla="*/ 8711456 w 10232859"/>
              <a:gd name="connsiteY215" fmla="*/ 1169217 h 1699043"/>
              <a:gd name="connsiteX216" fmla="*/ 8732793 w 10232859"/>
              <a:gd name="connsiteY216" fmla="*/ 1172972 h 1699043"/>
              <a:gd name="connsiteX217" fmla="*/ 8751897 w 10232859"/>
              <a:gd name="connsiteY217" fmla="*/ 1190886 h 1699043"/>
              <a:gd name="connsiteX218" fmla="*/ 8793564 w 10232859"/>
              <a:gd name="connsiteY218" fmla="*/ 1172572 h 1699043"/>
              <a:gd name="connsiteX219" fmla="*/ 8834270 w 10232859"/>
              <a:gd name="connsiteY219" fmla="*/ 1206624 h 1699043"/>
              <a:gd name="connsiteX220" fmla="*/ 8853872 w 10232859"/>
              <a:gd name="connsiteY220" fmla="*/ 1214714 h 1699043"/>
              <a:gd name="connsiteX221" fmla="*/ 8861901 w 10232859"/>
              <a:gd name="connsiteY221" fmla="*/ 1211375 h 1699043"/>
              <a:gd name="connsiteX222" fmla="*/ 8874168 w 10232859"/>
              <a:gd name="connsiteY222" fmla="*/ 1213967 h 1699043"/>
              <a:gd name="connsiteX223" fmla="*/ 8871123 w 10232859"/>
              <a:gd name="connsiteY223" fmla="*/ 1221160 h 1699043"/>
              <a:gd name="connsiteX224" fmla="*/ 8903537 w 10232859"/>
              <a:gd name="connsiteY224" fmla="*/ 1230588 h 1699043"/>
              <a:gd name="connsiteX225" fmla="*/ 8933767 w 10232859"/>
              <a:gd name="connsiteY225" fmla="*/ 1263368 h 1699043"/>
              <a:gd name="connsiteX226" fmla="*/ 8985765 w 10232859"/>
              <a:gd name="connsiteY226" fmla="*/ 1287664 h 1699043"/>
              <a:gd name="connsiteX227" fmla="*/ 9071444 w 10232859"/>
              <a:gd name="connsiteY227" fmla="*/ 1317305 h 1699043"/>
              <a:gd name="connsiteX228" fmla="*/ 9096711 w 10232859"/>
              <a:gd name="connsiteY228" fmla="*/ 1327777 h 1699043"/>
              <a:gd name="connsiteX229" fmla="*/ 9338853 w 10232859"/>
              <a:gd name="connsiteY229" fmla="*/ 1448046 h 1699043"/>
              <a:gd name="connsiteX230" fmla="*/ 9520814 w 10232859"/>
              <a:gd name="connsiteY230" fmla="*/ 1449827 h 1699043"/>
              <a:gd name="connsiteX231" fmla="*/ 9702271 w 10232859"/>
              <a:gd name="connsiteY231" fmla="*/ 1488553 h 1699043"/>
              <a:gd name="connsiteX232" fmla="*/ 9744273 w 10232859"/>
              <a:gd name="connsiteY232" fmla="*/ 1523512 h 1699043"/>
              <a:gd name="connsiteX233" fmla="*/ 9771903 w 10232859"/>
              <a:gd name="connsiteY233" fmla="*/ 1530034 h 1699043"/>
              <a:gd name="connsiteX234" fmla="*/ 9818565 w 10232859"/>
              <a:gd name="connsiteY234" fmla="*/ 1538545 h 1699043"/>
              <a:gd name="connsiteX235" fmla="*/ 9882202 w 10232859"/>
              <a:gd name="connsiteY235" fmla="*/ 1565888 h 1699043"/>
              <a:gd name="connsiteX236" fmla="*/ 10022025 w 10232859"/>
              <a:gd name="connsiteY236" fmla="*/ 1599696 h 1699043"/>
              <a:gd name="connsiteX237" fmla="*/ 10220406 w 10232859"/>
              <a:gd name="connsiteY237" fmla="*/ 1677005 h 1699043"/>
              <a:gd name="connsiteX238" fmla="*/ 10232859 w 10232859"/>
              <a:gd name="connsiteY238" fmla="*/ 1699043 h 1699043"/>
              <a:gd name="connsiteX239" fmla="*/ 0 w 10232859"/>
              <a:gd name="connsiteY239" fmla="*/ 1699043 h 1699043"/>
              <a:gd name="connsiteX240" fmla="*/ 0 w 10232859"/>
              <a:gd name="connsiteY240" fmla="*/ 21828 h 1699043"/>
              <a:gd name="connsiteX241" fmla="*/ 8097 w 10232859"/>
              <a:gd name="connsiteY241" fmla="*/ 24355 h 1699043"/>
              <a:gd name="connsiteX242" fmla="*/ 77128 w 10232859"/>
              <a:gd name="connsiteY242" fmla="*/ 6867 h 1699043"/>
              <a:gd name="connsiteX243" fmla="*/ 188338 w 10232859"/>
              <a:gd name="connsiteY243" fmla="*/ 5079 h 1699043"/>
              <a:gd name="connsiteX244" fmla="*/ 298809 w 10232859"/>
              <a:gd name="connsiteY244" fmla="*/ 6198 h 1699043"/>
              <a:gd name="connsiteX245" fmla="*/ 338985 w 10232859"/>
              <a:gd name="connsiteY245" fmla="*/ 8006 h 1699043"/>
              <a:gd name="connsiteX246" fmla="*/ 409815 w 10232859"/>
              <a:gd name="connsiteY246"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5990524 w 10232859"/>
              <a:gd name="connsiteY146" fmla="*/ 350618 h 1699043"/>
              <a:gd name="connsiteX147" fmla="*/ 6029302 w 10232859"/>
              <a:gd name="connsiteY147" fmla="*/ 361365 h 1699043"/>
              <a:gd name="connsiteX148" fmla="*/ 6086225 w 10232859"/>
              <a:gd name="connsiteY148" fmla="*/ 339621 h 1699043"/>
              <a:gd name="connsiteX149" fmla="*/ 6105063 w 10232859"/>
              <a:gd name="connsiteY149" fmla="*/ 347340 h 1699043"/>
              <a:gd name="connsiteX150" fmla="*/ 6195166 w 10232859"/>
              <a:gd name="connsiteY150" fmla="*/ 360190 h 1699043"/>
              <a:gd name="connsiteX151" fmla="*/ 6216259 w 10232859"/>
              <a:gd name="connsiteY151" fmla="*/ 363365 h 1699043"/>
              <a:gd name="connsiteX152" fmla="*/ 6228331 w 10232859"/>
              <a:gd name="connsiteY152" fmla="*/ 364034 h 1699043"/>
              <a:gd name="connsiteX153" fmla="*/ 6229602 w 10232859"/>
              <a:gd name="connsiteY153" fmla="*/ 363414 h 1699043"/>
              <a:gd name="connsiteX154" fmla="*/ 6258988 w 10232859"/>
              <a:gd name="connsiteY154" fmla="*/ 378660 h 1699043"/>
              <a:gd name="connsiteX155" fmla="*/ 6264106 w 10232859"/>
              <a:gd name="connsiteY155" fmla="*/ 379141 h 1699043"/>
              <a:gd name="connsiteX156" fmla="*/ 6281703 w 10232859"/>
              <a:gd name="connsiteY156" fmla="*/ 391054 h 1699043"/>
              <a:gd name="connsiteX157" fmla="*/ 6291622 w 10232859"/>
              <a:gd name="connsiteY157" fmla="*/ 396155 h 1699043"/>
              <a:gd name="connsiteX158" fmla="*/ 6292712 w 10232859"/>
              <a:gd name="connsiteY158" fmla="*/ 399771 h 1699043"/>
              <a:gd name="connsiteX159" fmla="*/ 6308227 w 10232859"/>
              <a:gd name="connsiteY159" fmla="*/ 406196 h 1699043"/>
              <a:gd name="connsiteX160" fmla="*/ 6328981 w 10232859"/>
              <a:gd name="connsiteY160" fmla="*/ 409495 h 1699043"/>
              <a:gd name="connsiteX161" fmla="*/ 6368693 w 10232859"/>
              <a:gd name="connsiteY161" fmla="*/ 417845 h 1699043"/>
              <a:gd name="connsiteX162" fmla="*/ 6414811 w 10232859"/>
              <a:gd name="connsiteY162" fmla="*/ 452200 h 1699043"/>
              <a:gd name="connsiteX163" fmla="*/ 6467879 w 10232859"/>
              <a:gd name="connsiteY163" fmla="*/ 468248 h 1699043"/>
              <a:gd name="connsiteX164" fmla="*/ 6564351 w 10232859"/>
              <a:gd name="connsiteY164" fmla="*/ 537518 h 1699043"/>
              <a:gd name="connsiteX165" fmla="*/ 6711178 w 10232859"/>
              <a:gd name="connsiteY165" fmla="*/ 573610 h 1699043"/>
              <a:gd name="connsiteX166" fmla="*/ 6764036 w 10232859"/>
              <a:gd name="connsiteY166" fmla="*/ 588943 h 1699043"/>
              <a:gd name="connsiteX167" fmla="*/ 6858983 w 10232859"/>
              <a:gd name="connsiteY167" fmla="*/ 623723 h 1699043"/>
              <a:gd name="connsiteX168" fmla="*/ 6910661 w 10232859"/>
              <a:gd name="connsiteY168" fmla="*/ 634620 h 1699043"/>
              <a:gd name="connsiteX169" fmla="*/ 6944111 w 10232859"/>
              <a:gd name="connsiteY169" fmla="*/ 659502 h 1699043"/>
              <a:gd name="connsiteX170" fmla="*/ 6965771 w 10232859"/>
              <a:gd name="connsiteY170" fmla="*/ 659931 h 1699043"/>
              <a:gd name="connsiteX171" fmla="*/ 6969639 w 10232859"/>
              <a:gd name="connsiteY171" fmla="*/ 659837 h 1699043"/>
              <a:gd name="connsiteX172" fmla="*/ 6982242 w 10232859"/>
              <a:gd name="connsiteY172" fmla="*/ 663112 h 1699043"/>
              <a:gd name="connsiteX173" fmla="*/ 6989387 w 10232859"/>
              <a:gd name="connsiteY173" fmla="*/ 659474 h 1699043"/>
              <a:gd name="connsiteX174" fmla="*/ 7010930 w 10232859"/>
              <a:gd name="connsiteY174" fmla="*/ 661134 h 1699043"/>
              <a:gd name="connsiteX175" fmla="*/ 7033125 w 10232859"/>
              <a:gd name="connsiteY175" fmla="*/ 668436 h 1699043"/>
              <a:gd name="connsiteX176" fmla="*/ 7134461 w 10232859"/>
              <a:gd name="connsiteY176" fmla="*/ 708192 h 1699043"/>
              <a:gd name="connsiteX177" fmla="*/ 7197450 w 10232859"/>
              <a:gd name="connsiteY177" fmla="*/ 729094 h 1699043"/>
              <a:gd name="connsiteX178" fmla="*/ 7225084 w 10232859"/>
              <a:gd name="connsiteY178" fmla="*/ 732505 h 1699043"/>
              <a:gd name="connsiteX179" fmla="*/ 7261183 w 10232859"/>
              <a:gd name="connsiteY179" fmla="*/ 740313 h 1699043"/>
              <a:gd name="connsiteX180" fmla="*/ 7327760 w 10232859"/>
              <a:gd name="connsiteY180" fmla="*/ 750586 h 1699043"/>
              <a:gd name="connsiteX181" fmla="*/ 7412222 w 10232859"/>
              <a:gd name="connsiteY181" fmla="*/ 770487 h 1699043"/>
              <a:gd name="connsiteX182" fmla="*/ 7457904 w 10232859"/>
              <a:gd name="connsiteY182" fmla="*/ 804321 h 1699043"/>
              <a:gd name="connsiteX183" fmla="*/ 7465795 w 10232859"/>
              <a:gd name="connsiteY183" fmla="*/ 802598 h 1699043"/>
              <a:gd name="connsiteX184" fmla="*/ 7505046 w 10232859"/>
              <a:gd name="connsiteY184" fmla="*/ 816517 h 1699043"/>
              <a:gd name="connsiteX185" fmla="*/ 7623220 w 10232859"/>
              <a:gd name="connsiteY185" fmla="*/ 888520 h 1699043"/>
              <a:gd name="connsiteX186" fmla="*/ 7700458 w 10232859"/>
              <a:gd name="connsiteY186" fmla="*/ 915079 h 1699043"/>
              <a:gd name="connsiteX187" fmla="*/ 7730988 w 10232859"/>
              <a:gd name="connsiteY187" fmla="*/ 920756 h 1699043"/>
              <a:gd name="connsiteX188" fmla="*/ 7781942 w 10232859"/>
              <a:gd name="connsiteY188" fmla="*/ 930503 h 1699043"/>
              <a:gd name="connsiteX189" fmla="*/ 7827704 w 10232859"/>
              <a:gd name="connsiteY189" fmla="*/ 928558 h 1699043"/>
              <a:gd name="connsiteX190" fmla="*/ 7867270 w 10232859"/>
              <a:gd name="connsiteY190" fmla="*/ 940366 h 1699043"/>
              <a:gd name="connsiteX191" fmla="*/ 7866538 w 10232859"/>
              <a:gd name="connsiteY191" fmla="*/ 955045 h 1699043"/>
              <a:gd name="connsiteX192" fmla="*/ 7912084 w 10232859"/>
              <a:gd name="connsiteY192" fmla="*/ 963800 h 1699043"/>
              <a:gd name="connsiteX193" fmla="*/ 7982264 w 10232859"/>
              <a:gd name="connsiteY193" fmla="*/ 975773 h 1699043"/>
              <a:gd name="connsiteX194" fmla="*/ 7991272 w 10232859"/>
              <a:gd name="connsiteY194" fmla="*/ 981104 h 1699043"/>
              <a:gd name="connsiteX195" fmla="*/ 8006496 w 10232859"/>
              <a:gd name="connsiteY195" fmla="*/ 972839 h 1699043"/>
              <a:gd name="connsiteX196" fmla="*/ 8034497 w 10232859"/>
              <a:gd name="connsiteY196" fmla="*/ 972054 h 1699043"/>
              <a:gd name="connsiteX197" fmla="*/ 8150881 w 10232859"/>
              <a:gd name="connsiteY197" fmla="*/ 990411 h 1699043"/>
              <a:gd name="connsiteX198" fmla="*/ 8172106 w 10232859"/>
              <a:gd name="connsiteY198" fmla="*/ 990512 h 1699043"/>
              <a:gd name="connsiteX199" fmla="*/ 8196076 w 10232859"/>
              <a:gd name="connsiteY199" fmla="*/ 1000078 h 1699043"/>
              <a:gd name="connsiteX200" fmla="*/ 8247463 w 10232859"/>
              <a:gd name="connsiteY200" fmla="*/ 1016332 h 1699043"/>
              <a:gd name="connsiteX201" fmla="*/ 8279272 w 10232859"/>
              <a:gd name="connsiteY201" fmla="*/ 1032921 h 1699043"/>
              <a:gd name="connsiteX202" fmla="*/ 8289611 w 10232859"/>
              <a:gd name="connsiteY202" fmla="*/ 1028630 h 1699043"/>
              <a:gd name="connsiteX203" fmla="*/ 8311483 w 10232859"/>
              <a:gd name="connsiteY203" fmla="*/ 1029399 h 1699043"/>
              <a:gd name="connsiteX204" fmla="*/ 8399489 w 10232859"/>
              <a:gd name="connsiteY204" fmla="*/ 1048562 h 1699043"/>
              <a:gd name="connsiteX205" fmla="*/ 8415973 w 10232859"/>
              <a:gd name="connsiteY205" fmla="*/ 1049660 h 1699043"/>
              <a:gd name="connsiteX206" fmla="*/ 8433326 w 10232859"/>
              <a:gd name="connsiteY206" fmla="*/ 1057881 h 1699043"/>
              <a:gd name="connsiteX207" fmla="*/ 8502328 w 10232859"/>
              <a:gd name="connsiteY207" fmla="*/ 1091498 h 1699043"/>
              <a:gd name="connsiteX208" fmla="*/ 8534346 w 10232859"/>
              <a:gd name="connsiteY208" fmla="*/ 1106980 h 1699043"/>
              <a:gd name="connsiteX209" fmla="*/ 8534980 w 10232859"/>
              <a:gd name="connsiteY209" fmla="*/ 1110861 h 1699043"/>
              <a:gd name="connsiteX210" fmla="*/ 8544104 w 10232859"/>
              <a:gd name="connsiteY210" fmla="*/ 1108406 h 1699043"/>
              <a:gd name="connsiteX211" fmla="*/ 8567742 w 10232859"/>
              <a:gd name="connsiteY211" fmla="*/ 1117590 h 1699043"/>
              <a:gd name="connsiteX212" fmla="*/ 8633779 w 10232859"/>
              <a:gd name="connsiteY212" fmla="*/ 1139226 h 1699043"/>
              <a:gd name="connsiteX213" fmla="*/ 8676965 w 10232859"/>
              <a:gd name="connsiteY213" fmla="*/ 1156949 h 1699043"/>
              <a:gd name="connsiteX214" fmla="*/ 8698944 w 10232859"/>
              <a:gd name="connsiteY214" fmla="*/ 1156939 h 1699043"/>
              <a:gd name="connsiteX215" fmla="*/ 8711456 w 10232859"/>
              <a:gd name="connsiteY215" fmla="*/ 1169217 h 1699043"/>
              <a:gd name="connsiteX216" fmla="*/ 8732793 w 10232859"/>
              <a:gd name="connsiteY216" fmla="*/ 1172972 h 1699043"/>
              <a:gd name="connsiteX217" fmla="*/ 8751897 w 10232859"/>
              <a:gd name="connsiteY217" fmla="*/ 1190886 h 1699043"/>
              <a:gd name="connsiteX218" fmla="*/ 8793564 w 10232859"/>
              <a:gd name="connsiteY218" fmla="*/ 1172572 h 1699043"/>
              <a:gd name="connsiteX219" fmla="*/ 8834270 w 10232859"/>
              <a:gd name="connsiteY219" fmla="*/ 1206624 h 1699043"/>
              <a:gd name="connsiteX220" fmla="*/ 8853872 w 10232859"/>
              <a:gd name="connsiteY220" fmla="*/ 1214714 h 1699043"/>
              <a:gd name="connsiteX221" fmla="*/ 8861901 w 10232859"/>
              <a:gd name="connsiteY221" fmla="*/ 1211375 h 1699043"/>
              <a:gd name="connsiteX222" fmla="*/ 8874168 w 10232859"/>
              <a:gd name="connsiteY222" fmla="*/ 1213967 h 1699043"/>
              <a:gd name="connsiteX223" fmla="*/ 8871123 w 10232859"/>
              <a:gd name="connsiteY223" fmla="*/ 1221160 h 1699043"/>
              <a:gd name="connsiteX224" fmla="*/ 8903537 w 10232859"/>
              <a:gd name="connsiteY224" fmla="*/ 1230588 h 1699043"/>
              <a:gd name="connsiteX225" fmla="*/ 8933767 w 10232859"/>
              <a:gd name="connsiteY225" fmla="*/ 1263368 h 1699043"/>
              <a:gd name="connsiteX226" fmla="*/ 8985765 w 10232859"/>
              <a:gd name="connsiteY226" fmla="*/ 1287664 h 1699043"/>
              <a:gd name="connsiteX227" fmla="*/ 9071444 w 10232859"/>
              <a:gd name="connsiteY227" fmla="*/ 1317305 h 1699043"/>
              <a:gd name="connsiteX228" fmla="*/ 9096711 w 10232859"/>
              <a:gd name="connsiteY228" fmla="*/ 1327777 h 1699043"/>
              <a:gd name="connsiteX229" fmla="*/ 9338853 w 10232859"/>
              <a:gd name="connsiteY229" fmla="*/ 1448046 h 1699043"/>
              <a:gd name="connsiteX230" fmla="*/ 9520814 w 10232859"/>
              <a:gd name="connsiteY230" fmla="*/ 1449827 h 1699043"/>
              <a:gd name="connsiteX231" fmla="*/ 9702271 w 10232859"/>
              <a:gd name="connsiteY231" fmla="*/ 1488553 h 1699043"/>
              <a:gd name="connsiteX232" fmla="*/ 9744273 w 10232859"/>
              <a:gd name="connsiteY232" fmla="*/ 1523512 h 1699043"/>
              <a:gd name="connsiteX233" fmla="*/ 9771903 w 10232859"/>
              <a:gd name="connsiteY233" fmla="*/ 1530034 h 1699043"/>
              <a:gd name="connsiteX234" fmla="*/ 9818565 w 10232859"/>
              <a:gd name="connsiteY234" fmla="*/ 1538545 h 1699043"/>
              <a:gd name="connsiteX235" fmla="*/ 9882202 w 10232859"/>
              <a:gd name="connsiteY235" fmla="*/ 1565888 h 1699043"/>
              <a:gd name="connsiteX236" fmla="*/ 10022025 w 10232859"/>
              <a:gd name="connsiteY236" fmla="*/ 1599696 h 1699043"/>
              <a:gd name="connsiteX237" fmla="*/ 10220406 w 10232859"/>
              <a:gd name="connsiteY237" fmla="*/ 1677005 h 1699043"/>
              <a:gd name="connsiteX238" fmla="*/ 10232859 w 10232859"/>
              <a:gd name="connsiteY238" fmla="*/ 1699043 h 1699043"/>
              <a:gd name="connsiteX239" fmla="*/ 0 w 10232859"/>
              <a:gd name="connsiteY239" fmla="*/ 1699043 h 1699043"/>
              <a:gd name="connsiteX240" fmla="*/ 0 w 10232859"/>
              <a:gd name="connsiteY240" fmla="*/ 21828 h 1699043"/>
              <a:gd name="connsiteX241" fmla="*/ 8097 w 10232859"/>
              <a:gd name="connsiteY241" fmla="*/ 24355 h 1699043"/>
              <a:gd name="connsiteX242" fmla="*/ 77128 w 10232859"/>
              <a:gd name="connsiteY242" fmla="*/ 6867 h 1699043"/>
              <a:gd name="connsiteX243" fmla="*/ 188338 w 10232859"/>
              <a:gd name="connsiteY243" fmla="*/ 5079 h 1699043"/>
              <a:gd name="connsiteX244" fmla="*/ 298809 w 10232859"/>
              <a:gd name="connsiteY244" fmla="*/ 6198 h 1699043"/>
              <a:gd name="connsiteX245" fmla="*/ 338985 w 10232859"/>
              <a:gd name="connsiteY245" fmla="*/ 8006 h 1699043"/>
              <a:gd name="connsiteX246" fmla="*/ 409815 w 10232859"/>
              <a:gd name="connsiteY246"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5990524 w 10232859"/>
              <a:gd name="connsiteY146" fmla="*/ 350618 h 1699043"/>
              <a:gd name="connsiteX147" fmla="*/ 6029302 w 10232859"/>
              <a:gd name="connsiteY147" fmla="*/ 361365 h 1699043"/>
              <a:gd name="connsiteX148" fmla="*/ 6086225 w 10232859"/>
              <a:gd name="connsiteY148" fmla="*/ 339621 h 1699043"/>
              <a:gd name="connsiteX149" fmla="*/ 6105063 w 10232859"/>
              <a:gd name="connsiteY149" fmla="*/ 347340 h 1699043"/>
              <a:gd name="connsiteX150" fmla="*/ 6195166 w 10232859"/>
              <a:gd name="connsiteY150" fmla="*/ 360190 h 1699043"/>
              <a:gd name="connsiteX151" fmla="*/ 6216259 w 10232859"/>
              <a:gd name="connsiteY151" fmla="*/ 363365 h 1699043"/>
              <a:gd name="connsiteX152" fmla="*/ 6228331 w 10232859"/>
              <a:gd name="connsiteY152" fmla="*/ 364034 h 1699043"/>
              <a:gd name="connsiteX153" fmla="*/ 6229602 w 10232859"/>
              <a:gd name="connsiteY153" fmla="*/ 363414 h 1699043"/>
              <a:gd name="connsiteX154" fmla="*/ 6258988 w 10232859"/>
              <a:gd name="connsiteY154" fmla="*/ 378660 h 1699043"/>
              <a:gd name="connsiteX155" fmla="*/ 6264106 w 10232859"/>
              <a:gd name="connsiteY155" fmla="*/ 379141 h 1699043"/>
              <a:gd name="connsiteX156" fmla="*/ 6281703 w 10232859"/>
              <a:gd name="connsiteY156" fmla="*/ 391054 h 1699043"/>
              <a:gd name="connsiteX157" fmla="*/ 6291622 w 10232859"/>
              <a:gd name="connsiteY157" fmla="*/ 396155 h 1699043"/>
              <a:gd name="connsiteX158" fmla="*/ 6292712 w 10232859"/>
              <a:gd name="connsiteY158" fmla="*/ 399771 h 1699043"/>
              <a:gd name="connsiteX159" fmla="*/ 6308227 w 10232859"/>
              <a:gd name="connsiteY159" fmla="*/ 406196 h 1699043"/>
              <a:gd name="connsiteX160" fmla="*/ 6328981 w 10232859"/>
              <a:gd name="connsiteY160" fmla="*/ 409495 h 1699043"/>
              <a:gd name="connsiteX161" fmla="*/ 6368693 w 10232859"/>
              <a:gd name="connsiteY161" fmla="*/ 417845 h 1699043"/>
              <a:gd name="connsiteX162" fmla="*/ 6414811 w 10232859"/>
              <a:gd name="connsiteY162" fmla="*/ 452200 h 1699043"/>
              <a:gd name="connsiteX163" fmla="*/ 6467879 w 10232859"/>
              <a:gd name="connsiteY163" fmla="*/ 468248 h 1699043"/>
              <a:gd name="connsiteX164" fmla="*/ 6564351 w 10232859"/>
              <a:gd name="connsiteY164" fmla="*/ 537518 h 1699043"/>
              <a:gd name="connsiteX165" fmla="*/ 6711178 w 10232859"/>
              <a:gd name="connsiteY165" fmla="*/ 573610 h 1699043"/>
              <a:gd name="connsiteX166" fmla="*/ 6764036 w 10232859"/>
              <a:gd name="connsiteY166" fmla="*/ 588943 h 1699043"/>
              <a:gd name="connsiteX167" fmla="*/ 6858983 w 10232859"/>
              <a:gd name="connsiteY167" fmla="*/ 623723 h 1699043"/>
              <a:gd name="connsiteX168" fmla="*/ 6910661 w 10232859"/>
              <a:gd name="connsiteY168" fmla="*/ 634620 h 1699043"/>
              <a:gd name="connsiteX169" fmla="*/ 6944111 w 10232859"/>
              <a:gd name="connsiteY169" fmla="*/ 659502 h 1699043"/>
              <a:gd name="connsiteX170" fmla="*/ 6965771 w 10232859"/>
              <a:gd name="connsiteY170" fmla="*/ 659931 h 1699043"/>
              <a:gd name="connsiteX171" fmla="*/ 6969639 w 10232859"/>
              <a:gd name="connsiteY171" fmla="*/ 659837 h 1699043"/>
              <a:gd name="connsiteX172" fmla="*/ 6982242 w 10232859"/>
              <a:gd name="connsiteY172" fmla="*/ 663112 h 1699043"/>
              <a:gd name="connsiteX173" fmla="*/ 6989387 w 10232859"/>
              <a:gd name="connsiteY173" fmla="*/ 659474 h 1699043"/>
              <a:gd name="connsiteX174" fmla="*/ 7010930 w 10232859"/>
              <a:gd name="connsiteY174" fmla="*/ 661134 h 1699043"/>
              <a:gd name="connsiteX175" fmla="*/ 7033125 w 10232859"/>
              <a:gd name="connsiteY175" fmla="*/ 668436 h 1699043"/>
              <a:gd name="connsiteX176" fmla="*/ 7134461 w 10232859"/>
              <a:gd name="connsiteY176" fmla="*/ 708192 h 1699043"/>
              <a:gd name="connsiteX177" fmla="*/ 7197450 w 10232859"/>
              <a:gd name="connsiteY177" fmla="*/ 729094 h 1699043"/>
              <a:gd name="connsiteX178" fmla="*/ 7225084 w 10232859"/>
              <a:gd name="connsiteY178" fmla="*/ 732505 h 1699043"/>
              <a:gd name="connsiteX179" fmla="*/ 7261183 w 10232859"/>
              <a:gd name="connsiteY179" fmla="*/ 740313 h 1699043"/>
              <a:gd name="connsiteX180" fmla="*/ 7327760 w 10232859"/>
              <a:gd name="connsiteY180" fmla="*/ 750586 h 1699043"/>
              <a:gd name="connsiteX181" fmla="*/ 7412222 w 10232859"/>
              <a:gd name="connsiteY181" fmla="*/ 770487 h 1699043"/>
              <a:gd name="connsiteX182" fmla="*/ 7457904 w 10232859"/>
              <a:gd name="connsiteY182" fmla="*/ 804321 h 1699043"/>
              <a:gd name="connsiteX183" fmla="*/ 7465795 w 10232859"/>
              <a:gd name="connsiteY183" fmla="*/ 802598 h 1699043"/>
              <a:gd name="connsiteX184" fmla="*/ 7505046 w 10232859"/>
              <a:gd name="connsiteY184" fmla="*/ 816517 h 1699043"/>
              <a:gd name="connsiteX185" fmla="*/ 7623220 w 10232859"/>
              <a:gd name="connsiteY185" fmla="*/ 888520 h 1699043"/>
              <a:gd name="connsiteX186" fmla="*/ 7700458 w 10232859"/>
              <a:gd name="connsiteY186" fmla="*/ 915079 h 1699043"/>
              <a:gd name="connsiteX187" fmla="*/ 7730988 w 10232859"/>
              <a:gd name="connsiteY187" fmla="*/ 920756 h 1699043"/>
              <a:gd name="connsiteX188" fmla="*/ 7781942 w 10232859"/>
              <a:gd name="connsiteY188" fmla="*/ 930503 h 1699043"/>
              <a:gd name="connsiteX189" fmla="*/ 7827704 w 10232859"/>
              <a:gd name="connsiteY189" fmla="*/ 928558 h 1699043"/>
              <a:gd name="connsiteX190" fmla="*/ 7866538 w 10232859"/>
              <a:gd name="connsiteY190" fmla="*/ 955045 h 1699043"/>
              <a:gd name="connsiteX191" fmla="*/ 7912084 w 10232859"/>
              <a:gd name="connsiteY191" fmla="*/ 963800 h 1699043"/>
              <a:gd name="connsiteX192" fmla="*/ 7982264 w 10232859"/>
              <a:gd name="connsiteY192" fmla="*/ 975773 h 1699043"/>
              <a:gd name="connsiteX193" fmla="*/ 7991272 w 10232859"/>
              <a:gd name="connsiteY193" fmla="*/ 981104 h 1699043"/>
              <a:gd name="connsiteX194" fmla="*/ 8006496 w 10232859"/>
              <a:gd name="connsiteY194" fmla="*/ 972839 h 1699043"/>
              <a:gd name="connsiteX195" fmla="*/ 8034497 w 10232859"/>
              <a:gd name="connsiteY195" fmla="*/ 972054 h 1699043"/>
              <a:gd name="connsiteX196" fmla="*/ 8150881 w 10232859"/>
              <a:gd name="connsiteY196" fmla="*/ 990411 h 1699043"/>
              <a:gd name="connsiteX197" fmla="*/ 8172106 w 10232859"/>
              <a:gd name="connsiteY197" fmla="*/ 990512 h 1699043"/>
              <a:gd name="connsiteX198" fmla="*/ 8196076 w 10232859"/>
              <a:gd name="connsiteY198" fmla="*/ 1000078 h 1699043"/>
              <a:gd name="connsiteX199" fmla="*/ 8247463 w 10232859"/>
              <a:gd name="connsiteY199" fmla="*/ 1016332 h 1699043"/>
              <a:gd name="connsiteX200" fmla="*/ 8279272 w 10232859"/>
              <a:gd name="connsiteY200" fmla="*/ 1032921 h 1699043"/>
              <a:gd name="connsiteX201" fmla="*/ 8289611 w 10232859"/>
              <a:gd name="connsiteY201" fmla="*/ 1028630 h 1699043"/>
              <a:gd name="connsiteX202" fmla="*/ 8311483 w 10232859"/>
              <a:gd name="connsiteY202" fmla="*/ 1029399 h 1699043"/>
              <a:gd name="connsiteX203" fmla="*/ 8399489 w 10232859"/>
              <a:gd name="connsiteY203" fmla="*/ 1048562 h 1699043"/>
              <a:gd name="connsiteX204" fmla="*/ 8415973 w 10232859"/>
              <a:gd name="connsiteY204" fmla="*/ 1049660 h 1699043"/>
              <a:gd name="connsiteX205" fmla="*/ 8433326 w 10232859"/>
              <a:gd name="connsiteY205" fmla="*/ 1057881 h 1699043"/>
              <a:gd name="connsiteX206" fmla="*/ 8502328 w 10232859"/>
              <a:gd name="connsiteY206" fmla="*/ 1091498 h 1699043"/>
              <a:gd name="connsiteX207" fmla="*/ 8534346 w 10232859"/>
              <a:gd name="connsiteY207" fmla="*/ 1106980 h 1699043"/>
              <a:gd name="connsiteX208" fmla="*/ 8534980 w 10232859"/>
              <a:gd name="connsiteY208" fmla="*/ 1110861 h 1699043"/>
              <a:gd name="connsiteX209" fmla="*/ 8544104 w 10232859"/>
              <a:gd name="connsiteY209" fmla="*/ 1108406 h 1699043"/>
              <a:gd name="connsiteX210" fmla="*/ 8567742 w 10232859"/>
              <a:gd name="connsiteY210" fmla="*/ 1117590 h 1699043"/>
              <a:gd name="connsiteX211" fmla="*/ 8633779 w 10232859"/>
              <a:gd name="connsiteY211" fmla="*/ 1139226 h 1699043"/>
              <a:gd name="connsiteX212" fmla="*/ 8676965 w 10232859"/>
              <a:gd name="connsiteY212" fmla="*/ 1156949 h 1699043"/>
              <a:gd name="connsiteX213" fmla="*/ 8698944 w 10232859"/>
              <a:gd name="connsiteY213" fmla="*/ 1156939 h 1699043"/>
              <a:gd name="connsiteX214" fmla="*/ 8711456 w 10232859"/>
              <a:gd name="connsiteY214" fmla="*/ 1169217 h 1699043"/>
              <a:gd name="connsiteX215" fmla="*/ 8732793 w 10232859"/>
              <a:gd name="connsiteY215" fmla="*/ 1172972 h 1699043"/>
              <a:gd name="connsiteX216" fmla="*/ 8751897 w 10232859"/>
              <a:gd name="connsiteY216" fmla="*/ 1190886 h 1699043"/>
              <a:gd name="connsiteX217" fmla="*/ 8793564 w 10232859"/>
              <a:gd name="connsiteY217" fmla="*/ 1172572 h 1699043"/>
              <a:gd name="connsiteX218" fmla="*/ 8834270 w 10232859"/>
              <a:gd name="connsiteY218" fmla="*/ 1206624 h 1699043"/>
              <a:gd name="connsiteX219" fmla="*/ 8853872 w 10232859"/>
              <a:gd name="connsiteY219" fmla="*/ 1214714 h 1699043"/>
              <a:gd name="connsiteX220" fmla="*/ 8861901 w 10232859"/>
              <a:gd name="connsiteY220" fmla="*/ 1211375 h 1699043"/>
              <a:gd name="connsiteX221" fmla="*/ 8874168 w 10232859"/>
              <a:gd name="connsiteY221" fmla="*/ 1213967 h 1699043"/>
              <a:gd name="connsiteX222" fmla="*/ 8871123 w 10232859"/>
              <a:gd name="connsiteY222" fmla="*/ 1221160 h 1699043"/>
              <a:gd name="connsiteX223" fmla="*/ 8903537 w 10232859"/>
              <a:gd name="connsiteY223" fmla="*/ 1230588 h 1699043"/>
              <a:gd name="connsiteX224" fmla="*/ 8933767 w 10232859"/>
              <a:gd name="connsiteY224" fmla="*/ 1263368 h 1699043"/>
              <a:gd name="connsiteX225" fmla="*/ 8985765 w 10232859"/>
              <a:gd name="connsiteY225" fmla="*/ 1287664 h 1699043"/>
              <a:gd name="connsiteX226" fmla="*/ 9071444 w 10232859"/>
              <a:gd name="connsiteY226" fmla="*/ 1317305 h 1699043"/>
              <a:gd name="connsiteX227" fmla="*/ 9096711 w 10232859"/>
              <a:gd name="connsiteY227" fmla="*/ 1327777 h 1699043"/>
              <a:gd name="connsiteX228" fmla="*/ 9338853 w 10232859"/>
              <a:gd name="connsiteY228" fmla="*/ 1448046 h 1699043"/>
              <a:gd name="connsiteX229" fmla="*/ 9520814 w 10232859"/>
              <a:gd name="connsiteY229" fmla="*/ 1449827 h 1699043"/>
              <a:gd name="connsiteX230" fmla="*/ 9702271 w 10232859"/>
              <a:gd name="connsiteY230" fmla="*/ 1488553 h 1699043"/>
              <a:gd name="connsiteX231" fmla="*/ 9744273 w 10232859"/>
              <a:gd name="connsiteY231" fmla="*/ 1523512 h 1699043"/>
              <a:gd name="connsiteX232" fmla="*/ 9771903 w 10232859"/>
              <a:gd name="connsiteY232" fmla="*/ 1530034 h 1699043"/>
              <a:gd name="connsiteX233" fmla="*/ 9818565 w 10232859"/>
              <a:gd name="connsiteY233" fmla="*/ 1538545 h 1699043"/>
              <a:gd name="connsiteX234" fmla="*/ 9882202 w 10232859"/>
              <a:gd name="connsiteY234" fmla="*/ 1565888 h 1699043"/>
              <a:gd name="connsiteX235" fmla="*/ 10022025 w 10232859"/>
              <a:gd name="connsiteY235" fmla="*/ 1599696 h 1699043"/>
              <a:gd name="connsiteX236" fmla="*/ 10220406 w 10232859"/>
              <a:gd name="connsiteY236" fmla="*/ 1677005 h 1699043"/>
              <a:gd name="connsiteX237" fmla="*/ 10232859 w 10232859"/>
              <a:gd name="connsiteY237" fmla="*/ 1699043 h 1699043"/>
              <a:gd name="connsiteX238" fmla="*/ 0 w 10232859"/>
              <a:gd name="connsiteY238" fmla="*/ 1699043 h 1699043"/>
              <a:gd name="connsiteX239" fmla="*/ 0 w 10232859"/>
              <a:gd name="connsiteY239" fmla="*/ 21828 h 1699043"/>
              <a:gd name="connsiteX240" fmla="*/ 8097 w 10232859"/>
              <a:gd name="connsiteY240" fmla="*/ 24355 h 1699043"/>
              <a:gd name="connsiteX241" fmla="*/ 77128 w 10232859"/>
              <a:gd name="connsiteY241" fmla="*/ 6867 h 1699043"/>
              <a:gd name="connsiteX242" fmla="*/ 188338 w 10232859"/>
              <a:gd name="connsiteY242" fmla="*/ 5079 h 1699043"/>
              <a:gd name="connsiteX243" fmla="*/ 298809 w 10232859"/>
              <a:gd name="connsiteY243" fmla="*/ 6198 h 1699043"/>
              <a:gd name="connsiteX244" fmla="*/ 338985 w 10232859"/>
              <a:gd name="connsiteY244" fmla="*/ 8006 h 1699043"/>
              <a:gd name="connsiteX245" fmla="*/ 409815 w 10232859"/>
              <a:gd name="connsiteY245"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5990524 w 10232859"/>
              <a:gd name="connsiteY146" fmla="*/ 350618 h 1699043"/>
              <a:gd name="connsiteX147" fmla="*/ 6029302 w 10232859"/>
              <a:gd name="connsiteY147" fmla="*/ 361365 h 1699043"/>
              <a:gd name="connsiteX148" fmla="*/ 6086225 w 10232859"/>
              <a:gd name="connsiteY148" fmla="*/ 339621 h 1699043"/>
              <a:gd name="connsiteX149" fmla="*/ 6105063 w 10232859"/>
              <a:gd name="connsiteY149" fmla="*/ 347340 h 1699043"/>
              <a:gd name="connsiteX150" fmla="*/ 6195166 w 10232859"/>
              <a:gd name="connsiteY150" fmla="*/ 360190 h 1699043"/>
              <a:gd name="connsiteX151" fmla="*/ 6216259 w 10232859"/>
              <a:gd name="connsiteY151" fmla="*/ 363365 h 1699043"/>
              <a:gd name="connsiteX152" fmla="*/ 6228331 w 10232859"/>
              <a:gd name="connsiteY152" fmla="*/ 364034 h 1699043"/>
              <a:gd name="connsiteX153" fmla="*/ 6229602 w 10232859"/>
              <a:gd name="connsiteY153" fmla="*/ 363414 h 1699043"/>
              <a:gd name="connsiteX154" fmla="*/ 6258988 w 10232859"/>
              <a:gd name="connsiteY154" fmla="*/ 378660 h 1699043"/>
              <a:gd name="connsiteX155" fmla="*/ 6264106 w 10232859"/>
              <a:gd name="connsiteY155" fmla="*/ 379141 h 1699043"/>
              <a:gd name="connsiteX156" fmla="*/ 6281703 w 10232859"/>
              <a:gd name="connsiteY156" fmla="*/ 391054 h 1699043"/>
              <a:gd name="connsiteX157" fmla="*/ 6291622 w 10232859"/>
              <a:gd name="connsiteY157" fmla="*/ 396155 h 1699043"/>
              <a:gd name="connsiteX158" fmla="*/ 6292712 w 10232859"/>
              <a:gd name="connsiteY158" fmla="*/ 399771 h 1699043"/>
              <a:gd name="connsiteX159" fmla="*/ 6308227 w 10232859"/>
              <a:gd name="connsiteY159" fmla="*/ 406196 h 1699043"/>
              <a:gd name="connsiteX160" fmla="*/ 6328981 w 10232859"/>
              <a:gd name="connsiteY160" fmla="*/ 409495 h 1699043"/>
              <a:gd name="connsiteX161" fmla="*/ 6368693 w 10232859"/>
              <a:gd name="connsiteY161" fmla="*/ 417845 h 1699043"/>
              <a:gd name="connsiteX162" fmla="*/ 6414811 w 10232859"/>
              <a:gd name="connsiteY162" fmla="*/ 452200 h 1699043"/>
              <a:gd name="connsiteX163" fmla="*/ 6467879 w 10232859"/>
              <a:gd name="connsiteY163" fmla="*/ 468248 h 1699043"/>
              <a:gd name="connsiteX164" fmla="*/ 6564351 w 10232859"/>
              <a:gd name="connsiteY164" fmla="*/ 537518 h 1699043"/>
              <a:gd name="connsiteX165" fmla="*/ 6711178 w 10232859"/>
              <a:gd name="connsiteY165" fmla="*/ 573610 h 1699043"/>
              <a:gd name="connsiteX166" fmla="*/ 6764036 w 10232859"/>
              <a:gd name="connsiteY166" fmla="*/ 588943 h 1699043"/>
              <a:gd name="connsiteX167" fmla="*/ 6858983 w 10232859"/>
              <a:gd name="connsiteY167" fmla="*/ 623723 h 1699043"/>
              <a:gd name="connsiteX168" fmla="*/ 6910661 w 10232859"/>
              <a:gd name="connsiteY168" fmla="*/ 634620 h 1699043"/>
              <a:gd name="connsiteX169" fmla="*/ 6944111 w 10232859"/>
              <a:gd name="connsiteY169" fmla="*/ 659502 h 1699043"/>
              <a:gd name="connsiteX170" fmla="*/ 6965771 w 10232859"/>
              <a:gd name="connsiteY170" fmla="*/ 659931 h 1699043"/>
              <a:gd name="connsiteX171" fmla="*/ 6969639 w 10232859"/>
              <a:gd name="connsiteY171" fmla="*/ 659837 h 1699043"/>
              <a:gd name="connsiteX172" fmla="*/ 6982242 w 10232859"/>
              <a:gd name="connsiteY172" fmla="*/ 663112 h 1699043"/>
              <a:gd name="connsiteX173" fmla="*/ 6989387 w 10232859"/>
              <a:gd name="connsiteY173" fmla="*/ 659474 h 1699043"/>
              <a:gd name="connsiteX174" fmla="*/ 7010930 w 10232859"/>
              <a:gd name="connsiteY174" fmla="*/ 661134 h 1699043"/>
              <a:gd name="connsiteX175" fmla="*/ 7033125 w 10232859"/>
              <a:gd name="connsiteY175" fmla="*/ 668436 h 1699043"/>
              <a:gd name="connsiteX176" fmla="*/ 7134461 w 10232859"/>
              <a:gd name="connsiteY176" fmla="*/ 708192 h 1699043"/>
              <a:gd name="connsiteX177" fmla="*/ 7197450 w 10232859"/>
              <a:gd name="connsiteY177" fmla="*/ 729094 h 1699043"/>
              <a:gd name="connsiteX178" fmla="*/ 7225084 w 10232859"/>
              <a:gd name="connsiteY178" fmla="*/ 732505 h 1699043"/>
              <a:gd name="connsiteX179" fmla="*/ 7261183 w 10232859"/>
              <a:gd name="connsiteY179" fmla="*/ 740313 h 1699043"/>
              <a:gd name="connsiteX180" fmla="*/ 7327760 w 10232859"/>
              <a:gd name="connsiteY180" fmla="*/ 750586 h 1699043"/>
              <a:gd name="connsiteX181" fmla="*/ 7412222 w 10232859"/>
              <a:gd name="connsiteY181" fmla="*/ 770487 h 1699043"/>
              <a:gd name="connsiteX182" fmla="*/ 7457904 w 10232859"/>
              <a:gd name="connsiteY182" fmla="*/ 804321 h 1699043"/>
              <a:gd name="connsiteX183" fmla="*/ 7465795 w 10232859"/>
              <a:gd name="connsiteY183" fmla="*/ 802598 h 1699043"/>
              <a:gd name="connsiteX184" fmla="*/ 7505046 w 10232859"/>
              <a:gd name="connsiteY184" fmla="*/ 816517 h 1699043"/>
              <a:gd name="connsiteX185" fmla="*/ 7623220 w 10232859"/>
              <a:gd name="connsiteY185" fmla="*/ 888520 h 1699043"/>
              <a:gd name="connsiteX186" fmla="*/ 7700458 w 10232859"/>
              <a:gd name="connsiteY186" fmla="*/ 915079 h 1699043"/>
              <a:gd name="connsiteX187" fmla="*/ 7730988 w 10232859"/>
              <a:gd name="connsiteY187" fmla="*/ 920756 h 1699043"/>
              <a:gd name="connsiteX188" fmla="*/ 7781942 w 10232859"/>
              <a:gd name="connsiteY188" fmla="*/ 930503 h 1699043"/>
              <a:gd name="connsiteX189" fmla="*/ 7827704 w 10232859"/>
              <a:gd name="connsiteY189" fmla="*/ 928558 h 1699043"/>
              <a:gd name="connsiteX190" fmla="*/ 7912084 w 10232859"/>
              <a:gd name="connsiteY190" fmla="*/ 963800 h 1699043"/>
              <a:gd name="connsiteX191" fmla="*/ 7982264 w 10232859"/>
              <a:gd name="connsiteY191" fmla="*/ 975773 h 1699043"/>
              <a:gd name="connsiteX192" fmla="*/ 7991272 w 10232859"/>
              <a:gd name="connsiteY192" fmla="*/ 981104 h 1699043"/>
              <a:gd name="connsiteX193" fmla="*/ 8006496 w 10232859"/>
              <a:gd name="connsiteY193" fmla="*/ 972839 h 1699043"/>
              <a:gd name="connsiteX194" fmla="*/ 8034497 w 10232859"/>
              <a:gd name="connsiteY194" fmla="*/ 972054 h 1699043"/>
              <a:gd name="connsiteX195" fmla="*/ 8150881 w 10232859"/>
              <a:gd name="connsiteY195" fmla="*/ 990411 h 1699043"/>
              <a:gd name="connsiteX196" fmla="*/ 8172106 w 10232859"/>
              <a:gd name="connsiteY196" fmla="*/ 990512 h 1699043"/>
              <a:gd name="connsiteX197" fmla="*/ 8196076 w 10232859"/>
              <a:gd name="connsiteY197" fmla="*/ 1000078 h 1699043"/>
              <a:gd name="connsiteX198" fmla="*/ 8247463 w 10232859"/>
              <a:gd name="connsiteY198" fmla="*/ 1016332 h 1699043"/>
              <a:gd name="connsiteX199" fmla="*/ 8279272 w 10232859"/>
              <a:gd name="connsiteY199" fmla="*/ 1032921 h 1699043"/>
              <a:gd name="connsiteX200" fmla="*/ 8289611 w 10232859"/>
              <a:gd name="connsiteY200" fmla="*/ 1028630 h 1699043"/>
              <a:gd name="connsiteX201" fmla="*/ 8311483 w 10232859"/>
              <a:gd name="connsiteY201" fmla="*/ 1029399 h 1699043"/>
              <a:gd name="connsiteX202" fmla="*/ 8399489 w 10232859"/>
              <a:gd name="connsiteY202" fmla="*/ 1048562 h 1699043"/>
              <a:gd name="connsiteX203" fmla="*/ 8415973 w 10232859"/>
              <a:gd name="connsiteY203" fmla="*/ 1049660 h 1699043"/>
              <a:gd name="connsiteX204" fmla="*/ 8433326 w 10232859"/>
              <a:gd name="connsiteY204" fmla="*/ 1057881 h 1699043"/>
              <a:gd name="connsiteX205" fmla="*/ 8502328 w 10232859"/>
              <a:gd name="connsiteY205" fmla="*/ 1091498 h 1699043"/>
              <a:gd name="connsiteX206" fmla="*/ 8534346 w 10232859"/>
              <a:gd name="connsiteY206" fmla="*/ 1106980 h 1699043"/>
              <a:gd name="connsiteX207" fmla="*/ 8534980 w 10232859"/>
              <a:gd name="connsiteY207" fmla="*/ 1110861 h 1699043"/>
              <a:gd name="connsiteX208" fmla="*/ 8544104 w 10232859"/>
              <a:gd name="connsiteY208" fmla="*/ 1108406 h 1699043"/>
              <a:gd name="connsiteX209" fmla="*/ 8567742 w 10232859"/>
              <a:gd name="connsiteY209" fmla="*/ 1117590 h 1699043"/>
              <a:gd name="connsiteX210" fmla="*/ 8633779 w 10232859"/>
              <a:gd name="connsiteY210" fmla="*/ 1139226 h 1699043"/>
              <a:gd name="connsiteX211" fmla="*/ 8676965 w 10232859"/>
              <a:gd name="connsiteY211" fmla="*/ 1156949 h 1699043"/>
              <a:gd name="connsiteX212" fmla="*/ 8698944 w 10232859"/>
              <a:gd name="connsiteY212" fmla="*/ 1156939 h 1699043"/>
              <a:gd name="connsiteX213" fmla="*/ 8711456 w 10232859"/>
              <a:gd name="connsiteY213" fmla="*/ 1169217 h 1699043"/>
              <a:gd name="connsiteX214" fmla="*/ 8732793 w 10232859"/>
              <a:gd name="connsiteY214" fmla="*/ 1172972 h 1699043"/>
              <a:gd name="connsiteX215" fmla="*/ 8751897 w 10232859"/>
              <a:gd name="connsiteY215" fmla="*/ 1190886 h 1699043"/>
              <a:gd name="connsiteX216" fmla="*/ 8793564 w 10232859"/>
              <a:gd name="connsiteY216" fmla="*/ 1172572 h 1699043"/>
              <a:gd name="connsiteX217" fmla="*/ 8834270 w 10232859"/>
              <a:gd name="connsiteY217" fmla="*/ 1206624 h 1699043"/>
              <a:gd name="connsiteX218" fmla="*/ 8853872 w 10232859"/>
              <a:gd name="connsiteY218" fmla="*/ 1214714 h 1699043"/>
              <a:gd name="connsiteX219" fmla="*/ 8861901 w 10232859"/>
              <a:gd name="connsiteY219" fmla="*/ 1211375 h 1699043"/>
              <a:gd name="connsiteX220" fmla="*/ 8874168 w 10232859"/>
              <a:gd name="connsiteY220" fmla="*/ 1213967 h 1699043"/>
              <a:gd name="connsiteX221" fmla="*/ 8871123 w 10232859"/>
              <a:gd name="connsiteY221" fmla="*/ 1221160 h 1699043"/>
              <a:gd name="connsiteX222" fmla="*/ 8903537 w 10232859"/>
              <a:gd name="connsiteY222" fmla="*/ 1230588 h 1699043"/>
              <a:gd name="connsiteX223" fmla="*/ 8933767 w 10232859"/>
              <a:gd name="connsiteY223" fmla="*/ 1263368 h 1699043"/>
              <a:gd name="connsiteX224" fmla="*/ 8985765 w 10232859"/>
              <a:gd name="connsiteY224" fmla="*/ 1287664 h 1699043"/>
              <a:gd name="connsiteX225" fmla="*/ 9071444 w 10232859"/>
              <a:gd name="connsiteY225" fmla="*/ 1317305 h 1699043"/>
              <a:gd name="connsiteX226" fmla="*/ 9096711 w 10232859"/>
              <a:gd name="connsiteY226" fmla="*/ 1327777 h 1699043"/>
              <a:gd name="connsiteX227" fmla="*/ 9338853 w 10232859"/>
              <a:gd name="connsiteY227" fmla="*/ 1448046 h 1699043"/>
              <a:gd name="connsiteX228" fmla="*/ 9520814 w 10232859"/>
              <a:gd name="connsiteY228" fmla="*/ 1449827 h 1699043"/>
              <a:gd name="connsiteX229" fmla="*/ 9702271 w 10232859"/>
              <a:gd name="connsiteY229" fmla="*/ 1488553 h 1699043"/>
              <a:gd name="connsiteX230" fmla="*/ 9744273 w 10232859"/>
              <a:gd name="connsiteY230" fmla="*/ 1523512 h 1699043"/>
              <a:gd name="connsiteX231" fmla="*/ 9771903 w 10232859"/>
              <a:gd name="connsiteY231" fmla="*/ 1530034 h 1699043"/>
              <a:gd name="connsiteX232" fmla="*/ 9818565 w 10232859"/>
              <a:gd name="connsiteY232" fmla="*/ 1538545 h 1699043"/>
              <a:gd name="connsiteX233" fmla="*/ 9882202 w 10232859"/>
              <a:gd name="connsiteY233" fmla="*/ 1565888 h 1699043"/>
              <a:gd name="connsiteX234" fmla="*/ 10022025 w 10232859"/>
              <a:gd name="connsiteY234" fmla="*/ 1599696 h 1699043"/>
              <a:gd name="connsiteX235" fmla="*/ 10220406 w 10232859"/>
              <a:gd name="connsiteY235" fmla="*/ 1677005 h 1699043"/>
              <a:gd name="connsiteX236" fmla="*/ 10232859 w 10232859"/>
              <a:gd name="connsiteY236" fmla="*/ 1699043 h 1699043"/>
              <a:gd name="connsiteX237" fmla="*/ 0 w 10232859"/>
              <a:gd name="connsiteY237" fmla="*/ 1699043 h 1699043"/>
              <a:gd name="connsiteX238" fmla="*/ 0 w 10232859"/>
              <a:gd name="connsiteY238" fmla="*/ 21828 h 1699043"/>
              <a:gd name="connsiteX239" fmla="*/ 8097 w 10232859"/>
              <a:gd name="connsiteY239" fmla="*/ 24355 h 1699043"/>
              <a:gd name="connsiteX240" fmla="*/ 77128 w 10232859"/>
              <a:gd name="connsiteY240" fmla="*/ 6867 h 1699043"/>
              <a:gd name="connsiteX241" fmla="*/ 188338 w 10232859"/>
              <a:gd name="connsiteY241" fmla="*/ 5079 h 1699043"/>
              <a:gd name="connsiteX242" fmla="*/ 298809 w 10232859"/>
              <a:gd name="connsiteY242" fmla="*/ 6198 h 1699043"/>
              <a:gd name="connsiteX243" fmla="*/ 338985 w 10232859"/>
              <a:gd name="connsiteY243" fmla="*/ 8006 h 1699043"/>
              <a:gd name="connsiteX244" fmla="*/ 409815 w 10232859"/>
              <a:gd name="connsiteY244"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5990524 w 10232859"/>
              <a:gd name="connsiteY146" fmla="*/ 350618 h 1699043"/>
              <a:gd name="connsiteX147" fmla="*/ 6029302 w 10232859"/>
              <a:gd name="connsiteY147" fmla="*/ 361365 h 1699043"/>
              <a:gd name="connsiteX148" fmla="*/ 6086225 w 10232859"/>
              <a:gd name="connsiteY148" fmla="*/ 339621 h 1699043"/>
              <a:gd name="connsiteX149" fmla="*/ 6105063 w 10232859"/>
              <a:gd name="connsiteY149" fmla="*/ 347340 h 1699043"/>
              <a:gd name="connsiteX150" fmla="*/ 6195166 w 10232859"/>
              <a:gd name="connsiteY150" fmla="*/ 360190 h 1699043"/>
              <a:gd name="connsiteX151" fmla="*/ 6216259 w 10232859"/>
              <a:gd name="connsiteY151" fmla="*/ 363365 h 1699043"/>
              <a:gd name="connsiteX152" fmla="*/ 6228331 w 10232859"/>
              <a:gd name="connsiteY152" fmla="*/ 364034 h 1699043"/>
              <a:gd name="connsiteX153" fmla="*/ 6229602 w 10232859"/>
              <a:gd name="connsiteY153" fmla="*/ 363414 h 1699043"/>
              <a:gd name="connsiteX154" fmla="*/ 6258988 w 10232859"/>
              <a:gd name="connsiteY154" fmla="*/ 378660 h 1699043"/>
              <a:gd name="connsiteX155" fmla="*/ 6264106 w 10232859"/>
              <a:gd name="connsiteY155" fmla="*/ 379141 h 1699043"/>
              <a:gd name="connsiteX156" fmla="*/ 6281703 w 10232859"/>
              <a:gd name="connsiteY156" fmla="*/ 391054 h 1699043"/>
              <a:gd name="connsiteX157" fmla="*/ 6291622 w 10232859"/>
              <a:gd name="connsiteY157" fmla="*/ 396155 h 1699043"/>
              <a:gd name="connsiteX158" fmla="*/ 6292712 w 10232859"/>
              <a:gd name="connsiteY158" fmla="*/ 399771 h 1699043"/>
              <a:gd name="connsiteX159" fmla="*/ 6308227 w 10232859"/>
              <a:gd name="connsiteY159" fmla="*/ 406196 h 1699043"/>
              <a:gd name="connsiteX160" fmla="*/ 6328981 w 10232859"/>
              <a:gd name="connsiteY160" fmla="*/ 409495 h 1699043"/>
              <a:gd name="connsiteX161" fmla="*/ 6368693 w 10232859"/>
              <a:gd name="connsiteY161" fmla="*/ 417845 h 1699043"/>
              <a:gd name="connsiteX162" fmla="*/ 6414811 w 10232859"/>
              <a:gd name="connsiteY162" fmla="*/ 452200 h 1699043"/>
              <a:gd name="connsiteX163" fmla="*/ 6467879 w 10232859"/>
              <a:gd name="connsiteY163" fmla="*/ 468248 h 1699043"/>
              <a:gd name="connsiteX164" fmla="*/ 6564351 w 10232859"/>
              <a:gd name="connsiteY164" fmla="*/ 537518 h 1699043"/>
              <a:gd name="connsiteX165" fmla="*/ 6711178 w 10232859"/>
              <a:gd name="connsiteY165" fmla="*/ 573610 h 1699043"/>
              <a:gd name="connsiteX166" fmla="*/ 6764036 w 10232859"/>
              <a:gd name="connsiteY166" fmla="*/ 588943 h 1699043"/>
              <a:gd name="connsiteX167" fmla="*/ 6858983 w 10232859"/>
              <a:gd name="connsiteY167" fmla="*/ 623723 h 1699043"/>
              <a:gd name="connsiteX168" fmla="*/ 6910661 w 10232859"/>
              <a:gd name="connsiteY168" fmla="*/ 634620 h 1699043"/>
              <a:gd name="connsiteX169" fmla="*/ 6944111 w 10232859"/>
              <a:gd name="connsiteY169" fmla="*/ 659502 h 1699043"/>
              <a:gd name="connsiteX170" fmla="*/ 6965771 w 10232859"/>
              <a:gd name="connsiteY170" fmla="*/ 659931 h 1699043"/>
              <a:gd name="connsiteX171" fmla="*/ 6969639 w 10232859"/>
              <a:gd name="connsiteY171" fmla="*/ 659837 h 1699043"/>
              <a:gd name="connsiteX172" fmla="*/ 6982242 w 10232859"/>
              <a:gd name="connsiteY172" fmla="*/ 663112 h 1699043"/>
              <a:gd name="connsiteX173" fmla="*/ 6989387 w 10232859"/>
              <a:gd name="connsiteY173" fmla="*/ 659474 h 1699043"/>
              <a:gd name="connsiteX174" fmla="*/ 7010930 w 10232859"/>
              <a:gd name="connsiteY174" fmla="*/ 661134 h 1699043"/>
              <a:gd name="connsiteX175" fmla="*/ 7033125 w 10232859"/>
              <a:gd name="connsiteY175" fmla="*/ 668436 h 1699043"/>
              <a:gd name="connsiteX176" fmla="*/ 7134461 w 10232859"/>
              <a:gd name="connsiteY176" fmla="*/ 708192 h 1699043"/>
              <a:gd name="connsiteX177" fmla="*/ 7197450 w 10232859"/>
              <a:gd name="connsiteY177" fmla="*/ 729094 h 1699043"/>
              <a:gd name="connsiteX178" fmla="*/ 7225084 w 10232859"/>
              <a:gd name="connsiteY178" fmla="*/ 732505 h 1699043"/>
              <a:gd name="connsiteX179" fmla="*/ 7261183 w 10232859"/>
              <a:gd name="connsiteY179" fmla="*/ 740313 h 1699043"/>
              <a:gd name="connsiteX180" fmla="*/ 7327760 w 10232859"/>
              <a:gd name="connsiteY180" fmla="*/ 750586 h 1699043"/>
              <a:gd name="connsiteX181" fmla="*/ 7412222 w 10232859"/>
              <a:gd name="connsiteY181" fmla="*/ 770487 h 1699043"/>
              <a:gd name="connsiteX182" fmla="*/ 7457904 w 10232859"/>
              <a:gd name="connsiteY182" fmla="*/ 804321 h 1699043"/>
              <a:gd name="connsiteX183" fmla="*/ 7465795 w 10232859"/>
              <a:gd name="connsiteY183" fmla="*/ 802598 h 1699043"/>
              <a:gd name="connsiteX184" fmla="*/ 7505046 w 10232859"/>
              <a:gd name="connsiteY184" fmla="*/ 816517 h 1699043"/>
              <a:gd name="connsiteX185" fmla="*/ 7623220 w 10232859"/>
              <a:gd name="connsiteY185" fmla="*/ 888520 h 1699043"/>
              <a:gd name="connsiteX186" fmla="*/ 7700458 w 10232859"/>
              <a:gd name="connsiteY186" fmla="*/ 915079 h 1699043"/>
              <a:gd name="connsiteX187" fmla="*/ 7730988 w 10232859"/>
              <a:gd name="connsiteY187" fmla="*/ 920756 h 1699043"/>
              <a:gd name="connsiteX188" fmla="*/ 7781942 w 10232859"/>
              <a:gd name="connsiteY188" fmla="*/ 930503 h 1699043"/>
              <a:gd name="connsiteX189" fmla="*/ 7827704 w 10232859"/>
              <a:gd name="connsiteY189" fmla="*/ 928558 h 1699043"/>
              <a:gd name="connsiteX190" fmla="*/ 7912084 w 10232859"/>
              <a:gd name="connsiteY190" fmla="*/ 963800 h 1699043"/>
              <a:gd name="connsiteX191" fmla="*/ 7982264 w 10232859"/>
              <a:gd name="connsiteY191" fmla="*/ 975773 h 1699043"/>
              <a:gd name="connsiteX192" fmla="*/ 7991272 w 10232859"/>
              <a:gd name="connsiteY192" fmla="*/ 981104 h 1699043"/>
              <a:gd name="connsiteX193" fmla="*/ 8006496 w 10232859"/>
              <a:gd name="connsiteY193" fmla="*/ 972839 h 1699043"/>
              <a:gd name="connsiteX194" fmla="*/ 8150881 w 10232859"/>
              <a:gd name="connsiteY194" fmla="*/ 990411 h 1699043"/>
              <a:gd name="connsiteX195" fmla="*/ 8172106 w 10232859"/>
              <a:gd name="connsiteY195" fmla="*/ 990512 h 1699043"/>
              <a:gd name="connsiteX196" fmla="*/ 8196076 w 10232859"/>
              <a:gd name="connsiteY196" fmla="*/ 1000078 h 1699043"/>
              <a:gd name="connsiteX197" fmla="*/ 8247463 w 10232859"/>
              <a:gd name="connsiteY197" fmla="*/ 1016332 h 1699043"/>
              <a:gd name="connsiteX198" fmla="*/ 8279272 w 10232859"/>
              <a:gd name="connsiteY198" fmla="*/ 1032921 h 1699043"/>
              <a:gd name="connsiteX199" fmla="*/ 8289611 w 10232859"/>
              <a:gd name="connsiteY199" fmla="*/ 1028630 h 1699043"/>
              <a:gd name="connsiteX200" fmla="*/ 8311483 w 10232859"/>
              <a:gd name="connsiteY200" fmla="*/ 1029399 h 1699043"/>
              <a:gd name="connsiteX201" fmla="*/ 8399489 w 10232859"/>
              <a:gd name="connsiteY201" fmla="*/ 1048562 h 1699043"/>
              <a:gd name="connsiteX202" fmla="*/ 8415973 w 10232859"/>
              <a:gd name="connsiteY202" fmla="*/ 1049660 h 1699043"/>
              <a:gd name="connsiteX203" fmla="*/ 8433326 w 10232859"/>
              <a:gd name="connsiteY203" fmla="*/ 1057881 h 1699043"/>
              <a:gd name="connsiteX204" fmla="*/ 8502328 w 10232859"/>
              <a:gd name="connsiteY204" fmla="*/ 1091498 h 1699043"/>
              <a:gd name="connsiteX205" fmla="*/ 8534346 w 10232859"/>
              <a:gd name="connsiteY205" fmla="*/ 1106980 h 1699043"/>
              <a:gd name="connsiteX206" fmla="*/ 8534980 w 10232859"/>
              <a:gd name="connsiteY206" fmla="*/ 1110861 h 1699043"/>
              <a:gd name="connsiteX207" fmla="*/ 8544104 w 10232859"/>
              <a:gd name="connsiteY207" fmla="*/ 1108406 h 1699043"/>
              <a:gd name="connsiteX208" fmla="*/ 8567742 w 10232859"/>
              <a:gd name="connsiteY208" fmla="*/ 1117590 h 1699043"/>
              <a:gd name="connsiteX209" fmla="*/ 8633779 w 10232859"/>
              <a:gd name="connsiteY209" fmla="*/ 1139226 h 1699043"/>
              <a:gd name="connsiteX210" fmla="*/ 8676965 w 10232859"/>
              <a:gd name="connsiteY210" fmla="*/ 1156949 h 1699043"/>
              <a:gd name="connsiteX211" fmla="*/ 8698944 w 10232859"/>
              <a:gd name="connsiteY211" fmla="*/ 1156939 h 1699043"/>
              <a:gd name="connsiteX212" fmla="*/ 8711456 w 10232859"/>
              <a:gd name="connsiteY212" fmla="*/ 1169217 h 1699043"/>
              <a:gd name="connsiteX213" fmla="*/ 8732793 w 10232859"/>
              <a:gd name="connsiteY213" fmla="*/ 1172972 h 1699043"/>
              <a:gd name="connsiteX214" fmla="*/ 8751897 w 10232859"/>
              <a:gd name="connsiteY214" fmla="*/ 1190886 h 1699043"/>
              <a:gd name="connsiteX215" fmla="*/ 8793564 w 10232859"/>
              <a:gd name="connsiteY215" fmla="*/ 1172572 h 1699043"/>
              <a:gd name="connsiteX216" fmla="*/ 8834270 w 10232859"/>
              <a:gd name="connsiteY216" fmla="*/ 1206624 h 1699043"/>
              <a:gd name="connsiteX217" fmla="*/ 8853872 w 10232859"/>
              <a:gd name="connsiteY217" fmla="*/ 1214714 h 1699043"/>
              <a:gd name="connsiteX218" fmla="*/ 8861901 w 10232859"/>
              <a:gd name="connsiteY218" fmla="*/ 1211375 h 1699043"/>
              <a:gd name="connsiteX219" fmla="*/ 8874168 w 10232859"/>
              <a:gd name="connsiteY219" fmla="*/ 1213967 h 1699043"/>
              <a:gd name="connsiteX220" fmla="*/ 8871123 w 10232859"/>
              <a:gd name="connsiteY220" fmla="*/ 1221160 h 1699043"/>
              <a:gd name="connsiteX221" fmla="*/ 8903537 w 10232859"/>
              <a:gd name="connsiteY221" fmla="*/ 1230588 h 1699043"/>
              <a:gd name="connsiteX222" fmla="*/ 8933767 w 10232859"/>
              <a:gd name="connsiteY222" fmla="*/ 1263368 h 1699043"/>
              <a:gd name="connsiteX223" fmla="*/ 8985765 w 10232859"/>
              <a:gd name="connsiteY223" fmla="*/ 1287664 h 1699043"/>
              <a:gd name="connsiteX224" fmla="*/ 9071444 w 10232859"/>
              <a:gd name="connsiteY224" fmla="*/ 1317305 h 1699043"/>
              <a:gd name="connsiteX225" fmla="*/ 9096711 w 10232859"/>
              <a:gd name="connsiteY225" fmla="*/ 1327777 h 1699043"/>
              <a:gd name="connsiteX226" fmla="*/ 9338853 w 10232859"/>
              <a:gd name="connsiteY226" fmla="*/ 1448046 h 1699043"/>
              <a:gd name="connsiteX227" fmla="*/ 9520814 w 10232859"/>
              <a:gd name="connsiteY227" fmla="*/ 1449827 h 1699043"/>
              <a:gd name="connsiteX228" fmla="*/ 9702271 w 10232859"/>
              <a:gd name="connsiteY228" fmla="*/ 1488553 h 1699043"/>
              <a:gd name="connsiteX229" fmla="*/ 9744273 w 10232859"/>
              <a:gd name="connsiteY229" fmla="*/ 1523512 h 1699043"/>
              <a:gd name="connsiteX230" fmla="*/ 9771903 w 10232859"/>
              <a:gd name="connsiteY230" fmla="*/ 1530034 h 1699043"/>
              <a:gd name="connsiteX231" fmla="*/ 9818565 w 10232859"/>
              <a:gd name="connsiteY231" fmla="*/ 1538545 h 1699043"/>
              <a:gd name="connsiteX232" fmla="*/ 9882202 w 10232859"/>
              <a:gd name="connsiteY232" fmla="*/ 1565888 h 1699043"/>
              <a:gd name="connsiteX233" fmla="*/ 10022025 w 10232859"/>
              <a:gd name="connsiteY233" fmla="*/ 1599696 h 1699043"/>
              <a:gd name="connsiteX234" fmla="*/ 10220406 w 10232859"/>
              <a:gd name="connsiteY234" fmla="*/ 1677005 h 1699043"/>
              <a:gd name="connsiteX235" fmla="*/ 10232859 w 10232859"/>
              <a:gd name="connsiteY235" fmla="*/ 1699043 h 1699043"/>
              <a:gd name="connsiteX236" fmla="*/ 0 w 10232859"/>
              <a:gd name="connsiteY236" fmla="*/ 1699043 h 1699043"/>
              <a:gd name="connsiteX237" fmla="*/ 0 w 10232859"/>
              <a:gd name="connsiteY237" fmla="*/ 21828 h 1699043"/>
              <a:gd name="connsiteX238" fmla="*/ 8097 w 10232859"/>
              <a:gd name="connsiteY238" fmla="*/ 24355 h 1699043"/>
              <a:gd name="connsiteX239" fmla="*/ 77128 w 10232859"/>
              <a:gd name="connsiteY239" fmla="*/ 6867 h 1699043"/>
              <a:gd name="connsiteX240" fmla="*/ 188338 w 10232859"/>
              <a:gd name="connsiteY240" fmla="*/ 5079 h 1699043"/>
              <a:gd name="connsiteX241" fmla="*/ 298809 w 10232859"/>
              <a:gd name="connsiteY241" fmla="*/ 6198 h 1699043"/>
              <a:gd name="connsiteX242" fmla="*/ 338985 w 10232859"/>
              <a:gd name="connsiteY242" fmla="*/ 8006 h 1699043"/>
              <a:gd name="connsiteX243" fmla="*/ 409815 w 10232859"/>
              <a:gd name="connsiteY243"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5990524 w 10232859"/>
              <a:gd name="connsiteY146" fmla="*/ 350618 h 1699043"/>
              <a:gd name="connsiteX147" fmla="*/ 6029302 w 10232859"/>
              <a:gd name="connsiteY147" fmla="*/ 361365 h 1699043"/>
              <a:gd name="connsiteX148" fmla="*/ 6086225 w 10232859"/>
              <a:gd name="connsiteY148" fmla="*/ 339621 h 1699043"/>
              <a:gd name="connsiteX149" fmla="*/ 6105063 w 10232859"/>
              <a:gd name="connsiteY149" fmla="*/ 347340 h 1699043"/>
              <a:gd name="connsiteX150" fmla="*/ 6195166 w 10232859"/>
              <a:gd name="connsiteY150" fmla="*/ 360190 h 1699043"/>
              <a:gd name="connsiteX151" fmla="*/ 6216259 w 10232859"/>
              <a:gd name="connsiteY151" fmla="*/ 363365 h 1699043"/>
              <a:gd name="connsiteX152" fmla="*/ 6228331 w 10232859"/>
              <a:gd name="connsiteY152" fmla="*/ 364034 h 1699043"/>
              <a:gd name="connsiteX153" fmla="*/ 6229602 w 10232859"/>
              <a:gd name="connsiteY153" fmla="*/ 363414 h 1699043"/>
              <a:gd name="connsiteX154" fmla="*/ 6258988 w 10232859"/>
              <a:gd name="connsiteY154" fmla="*/ 378660 h 1699043"/>
              <a:gd name="connsiteX155" fmla="*/ 6264106 w 10232859"/>
              <a:gd name="connsiteY155" fmla="*/ 379141 h 1699043"/>
              <a:gd name="connsiteX156" fmla="*/ 6281703 w 10232859"/>
              <a:gd name="connsiteY156" fmla="*/ 391054 h 1699043"/>
              <a:gd name="connsiteX157" fmla="*/ 6291622 w 10232859"/>
              <a:gd name="connsiteY157" fmla="*/ 396155 h 1699043"/>
              <a:gd name="connsiteX158" fmla="*/ 6292712 w 10232859"/>
              <a:gd name="connsiteY158" fmla="*/ 399771 h 1699043"/>
              <a:gd name="connsiteX159" fmla="*/ 6308227 w 10232859"/>
              <a:gd name="connsiteY159" fmla="*/ 406196 h 1699043"/>
              <a:gd name="connsiteX160" fmla="*/ 6328981 w 10232859"/>
              <a:gd name="connsiteY160" fmla="*/ 409495 h 1699043"/>
              <a:gd name="connsiteX161" fmla="*/ 6368693 w 10232859"/>
              <a:gd name="connsiteY161" fmla="*/ 417845 h 1699043"/>
              <a:gd name="connsiteX162" fmla="*/ 6414811 w 10232859"/>
              <a:gd name="connsiteY162" fmla="*/ 452200 h 1699043"/>
              <a:gd name="connsiteX163" fmla="*/ 6467879 w 10232859"/>
              <a:gd name="connsiteY163" fmla="*/ 468248 h 1699043"/>
              <a:gd name="connsiteX164" fmla="*/ 6564351 w 10232859"/>
              <a:gd name="connsiteY164" fmla="*/ 537518 h 1699043"/>
              <a:gd name="connsiteX165" fmla="*/ 6711178 w 10232859"/>
              <a:gd name="connsiteY165" fmla="*/ 573610 h 1699043"/>
              <a:gd name="connsiteX166" fmla="*/ 6764036 w 10232859"/>
              <a:gd name="connsiteY166" fmla="*/ 588943 h 1699043"/>
              <a:gd name="connsiteX167" fmla="*/ 6858983 w 10232859"/>
              <a:gd name="connsiteY167" fmla="*/ 623723 h 1699043"/>
              <a:gd name="connsiteX168" fmla="*/ 6910661 w 10232859"/>
              <a:gd name="connsiteY168" fmla="*/ 634620 h 1699043"/>
              <a:gd name="connsiteX169" fmla="*/ 6944111 w 10232859"/>
              <a:gd name="connsiteY169" fmla="*/ 659502 h 1699043"/>
              <a:gd name="connsiteX170" fmla="*/ 6965771 w 10232859"/>
              <a:gd name="connsiteY170" fmla="*/ 659931 h 1699043"/>
              <a:gd name="connsiteX171" fmla="*/ 6969639 w 10232859"/>
              <a:gd name="connsiteY171" fmla="*/ 659837 h 1699043"/>
              <a:gd name="connsiteX172" fmla="*/ 6982242 w 10232859"/>
              <a:gd name="connsiteY172" fmla="*/ 663112 h 1699043"/>
              <a:gd name="connsiteX173" fmla="*/ 6989387 w 10232859"/>
              <a:gd name="connsiteY173" fmla="*/ 659474 h 1699043"/>
              <a:gd name="connsiteX174" fmla="*/ 7010930 w 10232859"/>
              <a:gd name="connsiteY174" fmla="*/ 661134 h 1699043"/>
              <a:gd name="connsiteX175" fmla="*/ 7033125 w 10232859"/>
              <a:gd name="connsiteY175" fmla="*/ 668436 h 1699043"/>
              <a:gd name="connsiteX176" fmla="*/ 7134461 w 10232859"/>
              <a:gd name="connsiteY176" fmla="*/ 708192 h 1699043"/>
              <a:gd name="connsiteX177" fmla="*/ 7197450 w 10232859"/>
              <a:gd name="connsiteY177" fmla="*/ 729094 h 1699043"/>
              <a:gd name="connsiteX178" fmla="*/ 7225084 w 10232859"/>
              <a:gd name="connsiteY178" fmla="*/ 732505 h 1699043"/>
              <a:gd name="connsiteX179" fmla="*/ 7261183 w 10232859"/>
              <a:gd name="connsiteY179" fmla="*/ 740313 h 1699043"/>
              <a:gd name="connsiteX180" fmla="*/ 7327760 w 10232859"/>
              <a:gd name="connsiteY180" fmla="*/ 750586 h 1699043"/>
              <a:gd name="connsiteX181" fmla="*/ 7412222 w 10232859"/>
              <a:gd name="connsiteY181" fmla="*/ 770487 h 1699043"/>
              <a:gd name="connsiteX182" fmla="*/ 7457904 w 10232859"/>
              <a:gd name="connsiteY182" fmla="*/ 804321 h 1699043"/>
              <a:gd name="connsiteX183" fmla="*/ 7465795 w 10232859"/>
              <a:gd name="connsiteY183" fmla="*/ 802598 h 1699043"/>
              <a:gd name="connsiteX184" fmla="*/ 7505046 w 10232859"/>
              <a:gd name="connsiteY184" fmla="*/ 816517 h 1699043"/>
              <a:gd name="connsiteX185" fmla="*/ 7623220 w 10232859"/>
              <a:gd name="connsiteY185" fmla="*/ 888520 h 1699043"/>
              <a:gd name="connsiteX186" fmla="*/ 7700458 w 10232859"/>
              <a:gd name="connsiteY186" fmla="*/ 915079 h 1699043"/>
              <a:gd name="connsiteX187" fmla="*/ 7730988 w 10232859"/>
              <a:gd name="connsiteY187" fmla="*/ 920756 h 1699043"/>
              <a:gd name="connsiteX188" fmla="*/ 7781942 w 10232859"/>
              <a:gd name="connsiteY188" fmla="*/ 930503 h 1699043"/>
              <a:gd name="connsiteX189" fmla="*/ 7827704 w 10232859"/>
              <a:gd name="connsiteY189" fmla="*/ 928558 h 1699043"/>
              <a:gd name="connsiteX190" fmla="*/ 7912084 w 10232859"/>
              <a:gd name="connsiteY190" fmla="*/ 963800 h 1699043"/>
              <a:gd name="connsiteX191" fmla="*/ 7982264 w 10232859"/>
              <a:gd name="connsiteY191" fmla="*/ 975773 h 1699043"/>
              <a:gd name="connsiteX192" fmla="*/ 7991272 w 10232859"/>
              <a:gd name="connsiteY192" fmla="*/ 981104 h 1699043"/>
              <a:gd name="connsiteX193" fmla="*/ 8079795 w 10232859"/>
              <a:gd name="connsiteY193" fmla="*/ 982983 h 1699043"/>
              <a:gd name="connsiteX194" fmla="*/ 8150881 w 10232859"/>
              <a:gd name="connsiteY194" fmla="*/ 990411 h 1699043"/>
              <a:gd name="connsiteX195" fmla="*/ 8172106 w 10232859"/>
              <a:gd name="connsiteY195" fmla="*/ 990512 h 1699043"/>
              <a:gd name="connsiteX196" fmla="*/ 8196076 w 10232859"/>
              <a:gd name="connsiteY196" fmla="*/ 1000078 h 1699043"/>
              <a:gd name="connsiteX197" fmla="*/ 8247463 w 10232859"/>
              <a:gd name="connsiteY197" fmla="*/ 1016332 h 1699043"/>
              <a:gd name="connsiteX198" fmla="*/ 8279272 w 10232859"/>
              <a:gd name="connsiteY198" fmla="*/ 1032921 h 1699043"/>
              <a:gd name="connsiteX199" fmla="*/ 8289611 w 10232859"/>
              <a:gd name="connsiteY199" fmla="*/ 1028630 h 1699043"/>
              <a:gd name="connsiteX200" fmla="*/ 8311483 w 10232859"/>
              <a:gd name="connsiteY200" fmla="*/ 1029399 h 1699043"/>
              <a:gd name="connsiteX201" fmla="*/ 8399489 w 10232859"/>
              <a:gd name="connsiteY201" fmla="*/ 1048562 h 1699043"/>
              <a:gd name="connsiteX202" fmla="*/ 8415973 w 10232859"/>
              <a:gd name="connsiteY202" fmla="*/ 1049660 h 1699043"/>
              <a:gd name="connsiteX203" fmla="*/ 8433326 w 10232859"/>
              <a:gd name="connsiteY203" fmla="*/ 1057881 h 1699043"/>
              <a:gd name="connsiteX204" fmla="*/ 8502328 w 10232859"/>
              <a:gd name="connsiteY204" fmla="*/ 1091498 h 1699043"/>
              <a:gd name="connsiteX205" fmla="*/ 8534346 w 10232859"/>
              <a:gd name="connsiteY205" fmla="*/ 1106980 h 1699043"/>
              <a:gd name="connsiteX206" fmla="*/ 8534980 w 10232859"/>
              <a:gd name="connsiteY206" fmla="*/ 1110861 h 1699043"/>
              <a:gd name="connsiteX207" fmla="*/ 8544104 w 10232859"/>
              <a:gd name="connsiteY207" fmla="*/ 1108406 h 1699043"/>
              <a:gd name="connsiteX208" fmla="*/ 8567742 w 10232859"/>
              <a:gd name="connsiteY208" fmla="*/ 1117590 h 1699043"/>
              <a:gd name="connsiteX209" fmla="*/ 8633779 w 10232859"/>
              <a:gd name="connsiteY209" fmla="*/ 1139226 h 1699043"/>
              <a:gd name="connsiteX210" fmla="*/ 8676965 w 10232859"/>
              <a:gd name="connsiteY210" fmla="*/ 1156949 h 1699043"/>
              <a:gd name="connsiteX211" fmla="*/ 8698944 w 10232859"/>
              <a:gd name="connsiteY211" fmla="*/ 1156939 h 1699043"/>
              <a:gd name="connsiteX212" fmla="*/ 8711456 w 10232859"/>
              <a:gd name="connsiteY212" fmla="*/ 1169217 h 1699043"/>
              <a:gd name="connsiteX213" fmla="*/ 8732793 w 10232859"/>
              <a:gd name="connsiteY213" fmla="*/ 1172972 h 1699043"/>
              <a:gd name="connsiteX214" fmla="*/ 8751897 w 10232859"/>
              <a:gd name="connsiteY214" fmla="*/ 1190886 h 1699043"/>
              <a:gd name="connsiteX215" fmla="*/ 8793564 w 10232859"/>
              <a:gd name="connsiteY215" fmla="*/ 1172572 h 1699043"/>
              <a:gd name="connsiteX216" fmla="*/ 8834270 w 10232859"/>
              <a:gd name="connsiteY216" fmla="*/ 1206624 h 1699043"/>
              <a:gd name="connsiteX217" fmla="*/ 8853872 w 10232859"/>
              <a:gd name="connsiteY217" fmla="*/ 1214714 h 1699043"/>
              <a:gd name="connsiteX218" fmla="*/ 8861901 w 10232859"/>
              <a:gd name="connsiteY218" fmla="*/ 1211375 h 1699043"/>
              <a:gd name="connsiteX219" fmla="*/ 8874168 w 10232859"/>
              <a:gd name="connsiteY219" fmla="*/ 1213967 h 1699043"/>
              <a:gd name="connsiteX220" fmla="*/ 8871123 w 10232859"/>
              <a:gd name="connsiteY220" fmla="*/ 1221160 h 1699043"/>
              <a:gd name="connsiteX221" fmla="*/ 8903537 w 10232859"/>
              <a:gd name="connsiteY221" fmla="*/ 1230588 h 1699043"/>
              <a:gd name="connsiteX222" fmla="*/ 8933767 w 10232859"/>
              <a:gd name="connsiteY222" fmla="*/ 1263368 h 1699043"/>
              <a:gd name="connsiteX223" fmla="*/ 8985765 w 10232859"/>
              <a:gd name="connsiteY223" fmla="*/ 1287664 h 1699043"/>
              <a:gd name="connsiteX224" fmla="*/ 9071444 w 10232859"/>
              <a:gd name="connsiteY224" fmla="*/ 1317305 h 1699043"/>
              <a:gd name="connsiteX225" fmla="*/ 9096711 w 10232859"/>
              <a:gd name="connsiteY225" fmla="*/ 1327777 h 1699043"/>
              <a:gd name="connsiteX226" fmla="*/ 9338853 w 10232859"/>
              <a:gd name="connsiteY226" fmla="*/ 1448046 h 1699043"/>
              <a:gd name="connsiteX227" fmla="*/ 9520814 w 10232859"/>
              <a:gd name="connsiteY227" fmla="*/ 1449827 h 1699043"/>
              <a:gd name="connsiteX228" fmla="*/ 9702271 w 10232859"/>
              <a:gd name="connsiteY228" fmla="*/ 1488553 h 1699043"/>
              <a:gd name="connsiteX229" fmla="*/ 9744273 w 10232859"/>
              <a:gd name="connsiteY229" fmla="*/ 1523512 h 1699043"/>
              <a:gd name="connsiteX230" fmla="*/ 9771903 w 10232859"/>
              <a:gd name="connsiteY230" fmla="*/ 1530034 h 1699043"/>
              <a:gd name="connsiteX231" fmla="*/ 9818565 w 10232859"/>
              <a:gd name="connsiteY231" fmla="*/ 1538545 h 1699043"/>
              <a:gd name="connsiteX232" fmla="*/ 9882202 w 10232859"/>
              <a:gd name="connsiteY232" fmla="*/ 1565888 h 1699043"/>
              <a:gd name="connsiteX233" fmla="*/ 10022025 w 10232859"/>
              <a:gd name="connsiteY233" fmla="*/ 1599696 h 1699043"/>
              <a:gd name="connsiteX234" fmla="*/ 10220406 w 10232859"/>
              <a:gd name="connsiteY234" fmla="*/ 1677005 h 1699043"/>
              <a:gd name="connsiteX235" fmla="*/ 10232859 w 10232859"/>
              <a:gd name="connsiteY235" fmla="*/ 1699043 h 1699043"/>
              <a:gd name="connsiteX236" fmla="*/ 0 w 10232859"/>
              <a:gd name="connsiteY236" fmla="*/ 1699043 h 1699043"/>
              <a:gd name="connsiteX237" fmla="*/ 0 w 10232859"/>
              <a:gd name="connsiteY237" fmla="*/ 21828 h 1699043"/>
              <a:gd name="connsiteX238" fmla="*/ 8097 w 10232859"/>
              <a:gd name="connsiteY238" fmla="*/ 24355 h 1699043"/>
              <a:gd name="connsiteX239" fmla="*/ 77128 w 10232859"/>
              <a:gd name="connsiteY239" fmla="*/ 6867 h 1699043"/>
              <a:gd name="connsiteX240" fmla="*/ 188338 w 10232859"/>
              <a:gd name="connsiteY240" fmla="*/ 5079 h 1699043"/>
              <a:gd name="connsiteX241" fmla="*/ 298809 w 10232859"/>
              <a:gd name="connsiteY241" fmla="*/ 6198 h 1699043"/>
              <a:gd name="connsiteX242" fmla="*/ 338985 w 10232859"/>
              <a:gd name="connsiteY242" fmla="*/ 8006 h 1699043"/>
              <a:gd name="connsiteX243" fmla="*/ 409815 w 10232859"/>
              <a:gd name="connsiteY243"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5990524 w 10232859"/>
              <a:gd name="connsiteY146" fmla="*/ 350618 h 1699043"/>
              <a:gd name="connsiteX147" fmla="*/ 6029302 w 10232859"/>
              <a:gd name="connsiteY147" fmla="*/ 361365 h 1699043"/>
              <a:gd name="connsiteX148" fmla="*/ 6086225 w 10232859"/>
              <a:gd name="connsiteY148" fmla="*/ 339621 h 1699043"/>
              <a:gd name="connsiteX149" fmla="*/ 6105063 w 10232859"/>
              <a:gd name="connsiteY149" fmla="*/ 347340 h 1699043"/>
              <a:gd name="connsiteX150" fmla="*/ 6195166 w 10232859"/>
              <a:gd name="connsiteY150" fmla="*/ 360190 h 1699043"/>
              <a:gd name="connsiteX151" fmla="*/ 6216259 w 10232859"/>
              <a:gd name="connsiteY151" fmla="*/ 363365 h 1699043"/>
              <a:gd name="connsiteX152" fmla="*/ 6228331 w 10232859"/>
              <a:gd name="connsiteY152" fmla="*/ 364034 h 1699043"/>
              <a:gd name="connsiteX153" fmla="*/ 6229602 w 10232859"/>
              <a:gd name="connsiteY153" fmla="*/ 363414 h 1699043"/>
              <a:gd name="connsiteX154" fmla="*/ 6258988 w 10232859"/>
              <a:gd name="connsiteY154" fmla="*/ 378660 h 1699043"/>
              <a:gd name="connsiteX155" fmla="*/ 6264106 w 10232859"/>
              <a:gd name="connsiteY155" fmla="*/ 379141 h 1699043"/>
              <a:gd name="connsiteX156" fmla="*/ 6281703 w 10232859"/>
              <a:gd name="connsiteY156" fmla="*/ 391054 h 1699043"/>
              <a:gd name="connsiteX157" fmla="*/ 6291622 w 10232859"/>
              <a:gd name="connsiteY157" fmla="*/ 396155 h 1699043"/>
              <a:gd name="connsiteX158" fmla="*/ 6292712 w 10232859"/>
              <a:gd name="connsiteY158" fmla="*/ 399771 h 1699043"/>
              <a:gd name="connsiteX159" fmla="*/ 6308227 w 10232859"/>
              <a:gd name="connsiteY159" fmla="*/ 406196 h 1699043"/>
              <a:gd name="connsiteX160" fmla="*/ 6328981 w 10232859"/>
              <a:gd name="connsiteY160" fmla="*/ 409495 h 1699043"/>
              <a:gd name="connsiteX161" fmla="*/ 6368693 w 10232859"/>
              <a:gd name="connsiteY161" fmla="*/ 417845 h 1699043"/>
              <a:gd name="connsiteX162" fmla="*/ 6414811 w 10232859"/>
              <a:gd name="connsiteY162" fmla="*/ 452200 h 1699043"/>
              <a:gd name="connsiteX163" fmla="*/ 6467879 w 10232859"/>
              <a:gd name="connsiteY163" fmla="*/ 468248 h 1699043"/>
              <a:gd name="connsiteX164" fmla="*/ 6564351 w 10232859"/>
              <a:gd name="connsiteY164" fmla="*/ 537518 h 1699043"/>
              <a:gd name="connsiteX165" fmla="*/ 6711178 w 10232859"/>
              <a:gd name="connsiteY165" fmla="*/ 573610 h 1699043"/>
              <a:gd name="connsiteX166" fmla="*/ 6764036 w 10232859"/>
              <a:gd name="connsiteY166" fmla="*/ 588943 h 1699043"/>
              <a:gd name="connsiteX167" fmla="*/ 6858983 w 10232859"/>
              <a:gd name="connsiteY167" fmla="*/ 623723 h 1699043"/>
              <a:gd name="connsiteX168" fmla="*/ 6910661 w 10232859"/>
              <a:gd name="connsiteY168" fmla="*/ 634620 h 1699043"/>
              <a:gd name="connsiteX169" fmla="*/ 6944111 w 10232859"/>
              <a:gd name="connsiteY169" fmla="*/ 659502 h 1699043"/>
              <a:gd name="connsiteX170" fmla="*/ 6965771 w 10232859"/>
              <a:gd name="connsiteY170" fmla="*/ 659931 h 1699043"/>
              <a:gd name="connsiteX171" fmla="*/ 6969639 w 10232859"/>
              <a:gd name="connsiteY171" fmla="*/ 659837 h 1699043"/>
              <a:gd name="connsiteX172" fmla="*/ 6982242 w 10232859"/>
              <a:gd name="connsiteY172" fmla="*/ 663112 h 1699043"/>
              <a:gd name="connsiteX173" fmla="*/ 6989387 w 10232859"/>
              <a:gd name="connsiteY173" fmla="*/ 659474 h 1699043"/>
              <a:gd name="connsiteX174" fmla="*/ 7010930 w 10232859"/>
              <a:gd name="connsiteY174" fmla="*/ 661134 h 1699043"/>
              <a:gd name="connsiteX175" fmla="*/ 7033125 w 10232859"/>
              <a:gd name="connsiteY175" fmla="*/ 668436 h 1699043"/>
              <a:gd name="connsiteX176" fmla="*/ 7134461 w 10232859"/>
              <a:gd name="connsiteY176" fmla="*/ 708192 h 1699043"/>
              <a:gd name="connsiteX177" fmla="*/ 7197450 w 10232859"/>
              <a:gd name="connsiteY177" fmla="*/ 729094 h 1699043"/>
              <a:gd name="connsiteX178" fmla="*/ 7225084 w 10232859"/>
              <a:gd name="connsiteY178" fmla="*/ 732505 h 1699043"/>
              <a:gd name="connsiteX179" fmla="*/ 7261183 w 10232859"/>
              <a:gd name="connsiteY179" fmla="*/ 740313 h 1699043"/>
              <a:gd name="connsiteX180" fmla="*/ 7327760 w 10232859"/>
              <a:gd name="connsiteY180" fmla="*/ 750586 h 1699043"/>
              <a:gd name="connsiteX181" fmla="*/ 7412222 w 10232859"/>
              <a:gd name="connsiteY181" fmla="*/ 770487 h 1699043"/>
              <a:gd name="connsiteX182" fmla="*/ 7457904 w 10232859"/>
              <a:gd name="connsiteY182" fmla="*/ 804321 h 1699043"/>
              <a:gd name="connsiteX183" fmla="*/ 7465795 w 10232859"/>
              <a:gd name="connsiteY183" fmla="*/ 802598 h 1699043"/>
              <a:gd name="connsiteX184" fmla="*/ 7505046 w 10232859"/>
              <a:gd name="connsiteY184" fmla="*/ 816517 h 1699043"/>
              <a:gd name="connsiteX185" fmla="*/ 7623220 w 10232859"/>
              <a:gd name="connsiteY185" fmla="*/ 888520 h 1699043"/>
              <a:gd name="connsiteX186" fmla="*/ 7700458 w 10232859"/>
              <a:gd name="connsiteY186" fmla="*/ 915079 h 1699043"/>
              <a:gd name="connsiteX187" fmla="*/ 7730988 w 10232859"/>
              <a:gd name="connsiteY187" fmla="*/ 920756 h 1699043"/>
              <a:gd name="connsiteX188" fmla="*/ 7781942 w 10232859"/>
              <a:gd name="connsiteY188" fmla="*/ 930503 h 1699043"/>
              <a:gd name="connsiteX189" fmla="*/ 7827704 w 10232859"/>
              <a:gd name="connsiteY189" fmla="*/ 928558 h 1699043"/>
              <a:gd name="connsiteX190" fmla="*/ 7912084 w 10232859"/>
              <a:gd name="connsiteY190" fmla="*/ 963800 h 1699043"/>
              <a:gd name="connsiteX191" fmla="*/ 7982264 w 10232859"/>
              <a:gd name="connsiteY191" fmla="*/ 975773 h 1699043"/>
              <a:gd name="connsiteX192" fmla="*/ 7991272 w 10232859"/>
              <a:gd name="connsiteY192" fmla="*/ 981104 h 1699043"/>
              <a:gd name="connsiteX193" fmla="*/ 8079795 w 10232859"/>
              <a:gd name="connsiteY193" fmla="*/ 982983 h 1699043"/>
              <a:gd name="connsiteX194" fmla="*/ 8150881 w 10232859"/>
              <a:gd name="connsiteY194" fmla="*/ 990411 h 1699043"/>
              <a:gd name="connsiteX195" fmla="*/ 8172106 w 10232859"/>
              <a:gd name="connsiteY195" fmla="*/ 990512 h 1699043"/>
              <a:gd name="connsiteX196" fmla="*/ 8196076 w 10232859"/>
              <a:gd name="connsiteY196" fmla="*/ 1000078 h 1699043"/>
              <a:gd name="connsiteX197" fmla="*/ 8247463 w 10232859"/>
              <a:gd name="connsiteY197" fmla="*/ 1016332 h 1699043"/>
              <a:gd name="connsiteX198" fmla="*/ 8279272 w 10232859"/>
              <a:gd name="connsiteY198" fmla="*/ 1032921 h 1699043"/>
              <a:gd name="connsiteX199" fmla="*/ 8289611 w 10232859"/>
              <a:gd name="connsiteY199" fmla="*/ 1028630 h 1699043"/>
              <a:gd name="connsiteX200" fmla="*/ 8311483 w 10232859"/>
              <a:gd name="connsiteY200" fmla="*/ 1029399 h 1699043"/>
              <a:gd name="connsiteX201" fmla="*/ 8399489 w 10232859"/>
              <a:gd name="connsiteY201" fmla="*/ 1048562 h 1699043"/>
              <a:gd name="connsiteX202" fmla="*/ 8415973 w 10232859"/>
              <a:gd name="connsiteY202" fmla="*/ 1049660 h 1699043"/>
              <a:gd name="connsiteX203" fmla="*/ 8433326 w 10232859"/>
              <a:gd name="connsiteY203" fmla="*/ 1057881 h 1699043"/>
              <a:gd name="connsiteX204" fmla="*/ 8502328 w 10232859"/>
              <a:gd name="connsiteY204" fmla="*/ 1091498 h 1699043"/>
              <a:gd name="connsiteX205" fmla="*/ 8534346 w 10232859"/>
              <a:gd name="connsiteY205" fmla="*/ 1106980 h 1699043"/>
              <a:gd name="connsiteX206" fmla="*/ 8534980 w 10232859"/>
              <a:gd name="connsiteY206" fmla="*/ 1110861 h 1699043"/>
              <a:gd name="connsiteX207" fmla="*/ 8544104 w 10232859"/>
              <a:gd name="connsiteY207" fmla="*/ 1108406 h 1699043"/>
              <a:gd name="connsiteX208" fmla="*/ 8567742 w 10232859"/>
              <a:gd name="connsiteY208" fmla="*/ 1117590 h 1699043"/>
              <a:gd name="connsiteX209" fmla="*/ 8633779 w 10232859"/>
              <a:gd name="connsiteY209" fmla="*/ 1139226 h 1699043"/>
              <a:gd name="connsiteX210" fmla="*/ 8676965 w 10232859"/>
              <a:gd name="connsiteY210" fmla="*/ 1156949 h 1699043"/>
              <a:gd name="connsiteX211" fmla="*/ 8698944 w 10232859"/>
              <a:gd name="connsiteY211" fmla="*/ 1156939 h 1699043"/>
              <a:gd name="connsiteX212" fmla="*/ 8732793 w 10232859"/>
              <a:gd name="connsiteY212" fmla="*/ 1172972 h 1699043"/>
              <a:gd name="connsiteX213" fmla="*/ 8751897 w 10232859"/>
              <a:gd name="connsiteY213" fmla="*/ 1190886 h 1699043"/>
              <a:gd name="connsiteX214" fmla="*/ 8793564 w 10232859"/>
              <a:gd name="connsiteY214" fmla="*/ 1172572 h 1699043"/>
              <a:gd name="connsiteX215" fmla="*/ 8834270 w 10232859"/>
              <a:gd name="connsiteY215" fmla="*/ 1206624 h 1699043"/>
              <a:gd name="connsiteX216" fmla="*/ 8853872 w 10232859"/>
              <a:gd name="connsiteY216" fmla="*/ 1214714 h 1699043"/>
              <a:gd name="connsiteX217" fmla="*/ 8861901 w 10232859"/>
              <a:gd name="connsiteY217" fmla="*/ 1211375 h 1699043"/>
              <a:gd name="connsiteX218" fmla="*/ 8874168 w 10232859"/>
              <a:gd name="connsiteY218" fmla="*/ 1213967 h 1699043"/>
              <a:gd name="connsiteX219" fmla="*/ 8871123 w 10232859"/>
              <a:gd name="connsiteY219" fmla="*/ 1221160 h 1699043"/>
              <a:gd name="connsiteX220" fmla="*/ 8903537 w 10232859"/>
              <a:gd name="connsiteY220" fmla="*/ 1230588 h 1699043"/>
              <a:gd name="connsiteX221" fmla="*/ 8933767 w 10232859"/>
              <a:gd name="connsiteY221" fmla="*/ 1263368 h 1699043"/>
              <a:gd name="connsiteX222" fmla="*/ 8985765 w 10232859"/>
              <a:gd name="connsiteY222" fmla="*/ 1287664 h 1699043"/>
              <a:gd name="connsiteX223" fmla="*/ 9071444 w 10232859"/>
              <a:gd name="connsiteY223" fmla="*/ 1317305 h 1699043"/>
              <a:gd name="connsiteX224" fmla="*/ 9096711 w 10232859"/>
              <a:gd name="connsiteY224" fmla="*/ 1327777 h 1699043"/>
              <a:gd name="connsiteX225" fmla="*/ 9338853 w 10232859"/>
              <a:gd name="connsiteY225" fmla="*/ 1448046 h 1699043"/>
              <a:gd name="connsiteX226" fmla="*/ 9520814 w 10232859"/>
              <a:gd name="connsiteY226" fmla="*/ 1449827 h 1699043"/>
              <a:gd name="connsiteX227" fmla="*/ 9702271 w 10232859"/>
              <a:gd name="connsiteY227" fmla="*/ 1488553 h 1699043"/>
              <a:gd name="connsiteX228" fmla="*/ 9744273 w 10232859"/>
              <a:gd name="connsiteY228" fmla="*/ 1523512 h 1699043"/>
              <a:gd name="connsiteX229" fmla="*/ 9771903 w 10232859"/>
              <a:gd name="connsiteY229" fmla="*/ 1530034 h 1699043"/>
              <a:gd name="connsiteX230" fmla="*/ 9818565 w 10232859"/>
              <a:gd name="connsiteY230" fmla="*/ 1538545 h 1699043"/>
              <a:gd name="connsiteX231" fmla="*/ 9882202 w 10232859"/>
              <a:gd name="connsiteY231" fmla="*/ 1565888 h 1699043"/>
              <a:gd name="connsiteX232" fmla="*/ 10022025 w 10232859"/>
              <a:gd name="connsiteY232" fmla="*/ 1599696 h 1699043"/>
              <a:gd name="connsiteX233" fmla="*/ 10220406 w 10232859"/>
              <a:gd name="connsiteY233" fmla="*/ 1677005 h 1699043"/>
              <a:gd name="connsiteX234" fmla="*/ 10232859 w 10232859"/>
              <a:gd name="connsiteY234" fmla="*/ 1699043 h 1699043"/>
              <a:gd name="connsiteX235" fmla="*/ 0 w 10232859"/>
              <a:gd name="connsiteY235" fmla="*/ 1699043 h 1699043"/>
              <a:gd name="connsiteX236" fmla="*/ 0 w 10232859"/>
              <a:gd name="connsiteY236" fmla="*/ 21828 h 1699043"/>
              <a:gd name="connsiteX237" fmla="*/ 8097 w 10232859"/>
              <a:gd name="connsiteY237" fmla="*/ 24355 h 1699043"/>
              <a:gd name="connsiteX238" fmla="*/ 77128 w 10232859"/>
              <a:gd name="connsiteY238" fmla="*/ 6867 h 1699043"/>
              <a:gd name="connsiteX239" fmla="*/ 188338 w 10232859"/>
              <a:gd name="connsiteY239" fmla="*/ 5079 h 1699043"/>
              <a:gd name="connsiteX240" fmla="*/ 298809 w 10232859"/>
              <a:gd name="connsiteY240" fmla="*/ 6198 h 1699043"/>
              <a:gd name="connsiteX241" fmla="*/ 338985 w 10232859"/>
              <a:gd name="connsiteY241" fmla="*/ 8006 h 1699043"/>
              <a:gd name="connsiteX242" fmla="*/ 409815 w 10232859"/>
              <a:gd name="connsiteY242"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5990524 w 10232859"/>
              <a:gd name="connsiteY146" fmla="*/ 350618 h 1699043"/>
              <a:gd name="connsiteX147" fmla="*/ 6029302 w 10232859"/>
              <a:gd name="connsiteY147" fmla="*/ 361365 h 1699043"/>
              <a:gd name="connsiteX148" fmla="*/ 6086225 w 10232859"/>
              <a:gd name="connsiteY148" fmla="*/ 339621 h 1699043"/>
              <a:gd name="connsiteX149" fmla="*/ 6105063 w 10232859"/>
              <a:gd name="connsiteY149" fmla="*/ 347340 h 1699043"/>
              <a:gd name="connsiteX150" fmla="*/ 6195166 w 10232859"/>
              <a:gd name="connsiteY150" fmla="*/ 360190 h 1699043"/>
              <a:gd name="connsiteX151" fmla="*/ 6216259 w 10232859"/>
              <a:gd name="connsiteY151" fmla="*/ 363365 h 1699043"/>
              <a:gd name="connsiteX152" fmla="*/ 6228331 w 10232859"/>
              <a:gd name="connsiteY152" fmla="*/ 364034 h 1699043"/>
              <a:gd name="connsiteX153" fmla="*/ 6229602 w 10232859"/>
              <a:gd name="connsiteY153" fmla="*/ 363414 h 1699043"/>
              <a:gd name="connsiteX154" fmla="*/ 6258988 w 10232859"/>
              <a:gd name="connsiteY154" fmla="*/ 378660 h 1699043"/>
              <a:gd name="connsiteX155" fmla="*/ 6264106 w 10232859"/>
              <a:gd name="connsiteY155" fmla="*/ 379141 h 1699043"/>
              <a:gd name="connsiteX156" fmla="*/ 6281703 w 10232859"/>
              <a:gd name="connsiteY156" fmla="*/ 391054 h 1699043"/>
              <a:gd name="connsiteX157" fmla="*/ 6291622 w 10232859"/>
              <a:gd name="connsiteY157" fmla="*/ 396155 h 1699043"/>
              <a:gd name="connsiteX158" fmla="*/ 6292712 w 10232859"/>
              <a:gd name="connsiteY158" fmla="*/ 399771 h 1699043"/>
              <a:gd name="connsiteX159" fmla="*/ 6308227 w 10232859"/>
              <a:gd name="connsiteY159" fmla="*/ 406196 h 1699043"/>
              <a:gd name="connsiteX160" fmla="*/ 6328981 w 10232859"/>
              <a:gd name="connsiteY160" fmla="*/ 409495 h 1699043"/>
              <a:gd name="connsiteX161" fmla="*/ 6368693 w 10232859"/>
              <a:gd name="connsiteY161" fmla="*/ 417845 h 1699043"/>
              <a:gd name="connsiteX162" fmla="*/ 6414811 w 10232859"/>
              <a:gd name="connsiteY162" fmla="*/ 452200 h 1699043"/>
              <a:gd name="connsiteX163" fmla="*/ 6467879 w 10232859"/>
              <a:gd name="connsiteY163" fmla="*/ 468248 h 1699043"/>
              <a:gd name="connsiteX164" fmla="*/ 6564351 w 10232859"/>
              <a:gd name="connsiteY164" fmla="*/ 537518 h 1699043"/>
              <a:gd name="connsiteX165" fmla="*/ 6711178 w 10232859"/>
              <a:gd name="connsiteY165" fmla="*/ 573610 h 1699043"/>
              <a:gd name="connsiteX166" fmla="*/ 6764036 w 10232859"/>
              <a:gd name="connsiteY166" fmla="*/ 588943 h 1699043"/>
              <a:gd name="connsiteX167" fmla="*/ 6858983 w 10232859"/>
              <a:gd name="connsiteY167" fmla="*/ 623723 h 1699043"/>
              <a:gd name="connsiteX168" fmla="*/ 6910661 w 10232859"/>
              <a:gd name="connsiteY168" fmla="*/ 634620 h 1699043"/>
              <a:gd name="connsiteX169" fmla="*/ 6944111 w 10232859"/>
              <a:gd name="connsiteY169" fmla="*/ 659502 h 1699043"/>
              <a:gd name="connsiteX170" fmla="*/ 6965771 w 10232859"/>
              <a:gd name="connsiteY170" fmla="*/ 659931 h 1699043"/>
              <a:gd name="connsiteX171" fmla="*/ 6969639 w 10232859"/>
              <a:gd name="connsiteY171" fmla="*/ 659837 h 1699043"/>
              <a:gd name="connsiteX172" fmla="*/ 6982242 w 10232859"/>
              <a:gd name="connsiteY172" fmla="*/ 663112 h 1699043"/>
              <a:gd name="connsiteX173" fmla="*/ 6989387 w 10232859"/>
              <a:gd name="connsiteY173" fmla="*/ 659474 h 1699043"/>
              <a:gd name="connsiteX174" fmla="*/ 7010930 w 10232859"/>
              <a:gd name="connsiteY174" fmla="*/ 661134 h 1699043"/>
              <a:gd name="connsiteX175" fmla="*/ 7033125 w 10232859"/>
              <a:gd name="connsiteY175" fmla="*/ 668436 h 1699043"/>
              <a:gd name="connsiteX176" fmla="*/ 7134461 w 10232859"/>
              <a:gd name="connsiteY176" fmla="*/ 708192 h 1699043"/>
              <a:gd name="connsiteX177" fmla="*/ 7197450 w 10232859"/>
              <a:gd name="connsiteY177" fmla="*/ 729094 h 1699043"/>
              <a:gd name="connsiteX178" fmla="*/ 7225084 w 10232859"/>
              <a:gd name="connsiteY178" fmla="*/ 732505 h 1699043"/>
              <a:gd name="connsiteX179" fmla="*/ 7261183 w 10232859"/>
              <a:gd name="connsiteY179" fmla="*/ 740313 h 1699043"/>
              <a:gd name="connsiteX180" fmla="*/ 7327760 w 10232859"/>
              <a:gd name="connsiteY180" fmla="*/ 750586 h 1699043"/>
              <a:gd name="connsiteX181" fmla="*/ 7412222 w 10232859"/>
              <a:gd name="connsiteY181" fmla="*/ 770487 h 1699043"/>
              <a:gd name="connsiteX182" fmla="*/ 7457904 w 10232859"/>
              <a:gd name="connsiteY182" fmla="*/ 804321 h 1699043"/>
              <a:gd name="connsiteX183" fmla="*/ 7465795 w 10232859"/>
              <a:gd name="connsiteY183" fmla="*/ 802598 h 1699043"/>
              <a:gd name="connsiteX184" fmla="*/ 7505046 w 10232859"/>
              <a:gd name="connsiteY184" fmla="*/ 816517 h 1699043"/>
              <a:gd name="connsiteX185" fmla="*/ 7623220 w 10232859"/>
              <a:gd name="connsiteY185" fmla="*/ 888520 h 1699043"/>
              <a:gd name="connsiteX186" fmla="*/ 7700458 w 10232859"/>
              <a:gd name="connsiteY186" fmla="*/ 915079 h 1699043"/>
              <a:gd name="connsiteX187" fmla="*/ 7730988 w 10232859"/>
              <a:gd name="connsiteY187" fmla="*/ 920756 h 1699043"/>
              <a:gd name="connsiteX188" fmla="*/ 7781942 w 10232859"/>
              <a:gd name="connsiteY188" fmla="*/ 930503 h 1699043"/>
              <a:gd name="connsiteX189" fmla="*/ 7827704 w 10232859"/>
              <a:gd name="connsiteY189" fmla="*/ 928558 h 1699043"/>
              <a:gd name="connsiteX190" fmla="*/ 7912084 w 10232859"/>
              <a:gd name="connsiteY190" fmla="*/ 963800 h 1699043"/>
              <a:gd name="connsiteX191" fmla="*/ 7982264 w 10232859"/>
              <a:gd name="connsiteY191" fmla="*/ 975773 h 1699043"/>
              <a:gd name="connsiteX192" fmla="*/ 7991272 w 10232859"/>
              <a:gd name="connsiteY192" fmla="*/ 981104 h 1699043"/>
              <a:gd name="connsiteX193" fmla="*/ 8079795 w 10232859"/>
              <a:gd name="connsiteY193" fmla="*/ 982983 h 1699043"/>
              <a:gd name="connsiteX194" fmla="*/ 8150881 w 10232859"/>
              <a:gd name="connsiteY194" fmla="*/ 990411 h 1699043"/>
              <a:gd name="connsiteX195" fmla="*/ 8172106 w 10232859"/>
              <a:gd name="connsiteY195" fmla="*/ 990512 h 1699043"/>
              <a:gd name="connsiteX196" fmla="*/ 8196076 w 10232859"/>
              <a:gd name="connsiteY196" fmla="*/ 1000078 h 1699043"/>
              <a:gd name="connsiteX197" fmla="*/ 8247463 w 10232859"/>
              <a:gd name="connsiteY197" fmla="*/ 1016332 h 1699043"/>
              <a:gd name="connsiteX198" fmla="*/ 8279272 w 10232859"/>
              <a:gd name="connsiteY198" fmla="*/ 1032921 h 1699043"/>
              <a:gd name="connsiteX199" fmla="*/ 8289611 w 10232859"/>
              <a:gd name="connsiteY199" fmla="*/ 1028630 h 1699043"/>
              <a:gd name="connsiteX200" fmla="*/ 8311483 w 10232859"/>
              <a:gd name="connsiteY200" fmla="*/ 1029399 h 1699043"/>
              <a:gd name="connsiteX201" fmla="*/ 8399489 w 10232859"/>
              <a:gd name="connsiteY201" fmla="*/ 1048562 h 1699043"/>
              <a:gd name="connsiteX202" fmla="*/ 8415973 w 10232859"/>
              <a:gd name="connsiteY202" fmla="*/ 1049660 h 1699043"/>
              <a:gd name="connsiteX203" fmla="*/ 8433326 w 10232859"/>
              <a:gd name="connsiteY203" fmla="*/ 1057881 h 1699043"/>
              <a:gd name="connsiteX204" fmla="*/ 8502328 w 10232859"/>
              <a:gd name="connsiteY204" fmla="*/ 1091498 h 1699043"/>
              <a:gd name="connsiteX205" fmla="*/ 8534346 w 10232859"/>
              <a:gd name="connsiteY205" fmla="*/ 1106980 h 1699043"/>
              <a:gd name="connsiteX206" fmla="*/ 8534980 w 10232859"/>
              <a:gd name="connsiteY206" fmla="*/ 1110861 h 1699043"/>
              <a:gd name="connsiteX207" fmla="*/ 8544104 w 10232859"/>
              <a:gd name="connsiteY207" fmla="*/ 1108406 h 1699043"/>
              <a:gd name="connsiteX208" fmla="*/ 8567742 w 10232859"/>
              <a:gd name="connsiteY208" fmla="*/ 1117590 h 1699043"/>
              <a:gd name="connsiteX209" fmla="*/ 8633779 w 10232859"/>
              <a:gd name="connsiteY209" fmla="*/ 1139226 h 1699043"/>
              <a:gd name="connsiteX210" fmla="*/ 8676965 w 10232859"/>
              <a:gd name="connsiteY210" fmla="*/ 1156949 h 1699043"/>
              <a:gd name="connsiteX211" fmla="*/ 8698944 w 10232859"/>
              <a:gd name="connsiteY211" fmla="*/ 1156939 h 1699043"/>
              <a:gd name="connsiteX212" fmla="*/ 8751897 w 10232859"/>
              <a:gd name="connsiteY212" fmla="*/ 1190886 h 1699043"/>
              <a:gd name="connsiteX213" fmla="*/ 8793564 w 10232859"/>
              <a:gd name="connsiteY213" fmla="*/ 1172572 h 1699043"/>
              <a:gd name="connsiteX214" fmla="*/ 8834270 w 10232859"/>
              <a:gd name="connsiteY214" fmla="*/ 1206624 h 1699043"/>
              <a:gd name="connsiteX215" fmla="*/ 8853872 w 10232859"/>
              <a:gd name="connsiteY215" fmla="*/ 1214714 h 1699043"/>
              <a:gd name="connsiteX216" fmla="*/ 8861901 w 10232859"/>
              <a:gd name="connsiteY216" fmla="*/ 1211375 h 1699043"/>
              <a:gd name="connsiteX217" fmla="*/ 8874168 w 10232859"/>
              <a:gd name="connsiteY217" fmla="*/ 1213967 h 1699043"/>
              <a:gd name="connsiteX218" fmla="*/ 8871123 w 10232859"/>
              <a:gd name="connsiteY218" fmla="*/ 1221160 h 1699043"/>
              <a:gd name="connsiteX219" fmla="*/ 8903537 w 10232859"/>
              <a:gd name="connsiteY219" fmla="*/ 1230588 h 1699043"/>
              <a:gd name="connsiteX220" fmla="*/ 8933767 w 10232859"/>
              <a:gd name="connsiteY220" fmla="*/ 1263368 h 1699043"/>
              <a:gd name="connsiteX221" fmla="*/ 8985765 w 10232859"/>
              <a:gd name="connsiteY221" fmla="*/ 1287664 h 1699043"/>
              <a:gd name="connsiteX222" fmla="*/ 9071444 w 10232859"/>
              <a:gd name="connsiteY222" fmla="*/ 1317305 h 1699043"/>
              <a:gd name="connsiteX223" fmla="*/ 9096711 w 10232859"/>
              <a:gd name="connsiteY223" fmla="*/ 1327777 h 1699043"/>
              <a:gd name="connsiteX224" fmla="*/ 9338853 w 10232859"/>
              <a:gd name="connsiteY224" fmla="*/ 1448046 h 1699043"/>
              <a:gd name="connsiteX225" fmla="*/ 9520814 w 10232859"/>
              <a:gd name="connsiteY225" fmla="*/ 1449827 h 1699043"/>
              <a:gd name="connsiteX226" fmla="*/ 9702271 w 10232859"/>
              <a:gd name="connsiteY226" fmla="*/ 1488553 h 1699043"/>
              <a:gd name="connsiteX227" fmla="*/ 9744273 w 10232859"/>
              <a:gd name="connsiteY227" fmla="*/ 1523512 h 1699043"/>
              <a:gd name="connsiteX228" fmla="*/ 9771903 w 10232859"/>
              <a:gd name="connsiteY228" fmla="*/ 1530034 h 1699043"/>
              <a:gd name="connsiteX229" fmla="*/ 9818565 w 10232859"/>
              <a:gd name="connsiteY229" fmla="*/ 1538545 h 1699043"/>
              <a:gd name="connsiteX230" fmla="*/ 9882202 w 10232859"/>
              <a:gd name="connsiteY230" fmla="*/ 1565888 h 1699043"/>
              <a:gd name="connsiteX231" fmla="*/ 10022025 w 10232859"/>
              <a:gd name="connsiteY231" fmla="*/ 1599696 h 1699043"/>
              <a:gd name="connsiteX232" fmla="*/ 10220406 w 10232859"/>
              <a:gd name="connsiteY232" fmla="*/ 1677005 h 1699043"/>
              <a:gd name="connsiteX233" fmla="*/ 10232859 w 10232859"/>
              <a:gd name="connsiteY233" fmla="*/ 1699043 h 1699043"/>
              <a:gd name="connsiteX234" fmla="*/ 0 w 10232859"/>
              <a:gd name="connsiteY234" fmla="*/ 1699043 h 1699043"/>
              <a:gd name="connsiteX235" fmla="*/ 0 w 10232859"/>
              <a:gd name="connsiteY235" fmla="*/ 21828 h 1699043"/>
              <a:gd name="connsiteX236" fmla="*/ 8097 w 10232859"/>
              <a:gd name="connsiteY236" fmla="*/ 24355 h 1699043"/>
              <a:gd name="connsiteX237" fmla="*/ 77128 w 10232859"/>
              <a:gd name="connsiteY237" fmla="*/ 6867 h 1699043"/>
              <a:gd name="connsiteX238" fmla="*/ 188338 w 10232859"/>
              <a:gd name="connsiteY238" fmla="*/ 5079 h 1699043"/>
              <a:gd name="connsiteX239" fmla="*/ 298809 w 10232859"/>
              <a:gd name="connsiteY239" fmla="*/ 6198 h 1699043"/>
              <a:gd name="connsiteX240" fmla="*/ 338985 w 10232859"/>
              <a:gd name="connsiteY240" fmla="*/ 8006 h 1699043"/>
              <a:gd name="connsiteX241" fmla="*/ 409815 w 10232859"/>
              <a:gd name="connsiteY241"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5990524 w 10232859"/>
              <a:gd name="connsiteY146" fmla="*/ 350618 h 1699043"/>
              <a:gd name="connsiteX147" fmla="*/ 6029302 w 10232859"/>
              <a:gd name="connsiteY147" fmla="*/ 361365 h 1699043"/>
              <a:gd name="connsiteX148" fmla="*/ 6086225 w 10232859"/>
              <a:gd name="connsiteY148" fmla="*/ 339621 h 1699043"/>
              <a:gd name="connsiteX149" fmla="*/ 6105063 w 10232859"/>
              <a:gd name="connsiteY149" fmla="*/ 347340 h 1699043"/>
              <a:gd name="connsiteX150" fmla="*/ 6195166 w 10232859"/>
              <a:gd name="connsiteY150" fmla="*/ 360190 h 1699043"/>
              <a:gd name="connsiteX151" fmla="*/ 6216259 w 10232859"/>
              <a:gd name="connsiteY151" fmla="*/ 363365 h 1699043"/>
              <a:gd name="connsiteX152" fmla="*/ 6228331 w 10232859"/>
              <a:gd name="connsiteY152" fmla="*/ 364034 h 1699043"/>
              <a:gd name="connsiteX153" fmla="*/ 6229602 w 10232859"/>
              <a:gd name="connsiteY153" fmla="*/ 363414 h 1699043"/>
              <a:gd name="connsiteX154" fmla="*/ 6258988 w 10232859"/>
              <a:gd name="connsiteY154" fmla="*/ 378660 h 1699043"/>
              <a:gd name="connsiteX155" fmla="*/ 6264106 w 10232859"/>
              <a:gd name="connsiteY155" fmla="*/ 379141 h 1699043"/>
              <a:gd name="connsiteX156" fmla="*/ 6281703 w 10232859"/>
              <a:gd name="connsiteY156" fmla="*/ 391054 h 1699043"/>
              <a:gd name="connsiteX157" fmla="*/ 6291622 w 10232859"/>
              <a:gd name="connsiteY157" fmla="*/ 396155 h 1699043"/>
              <a:gd name="connsiteX158" fmla="*/ 6292712 w 10232859"/>
              <a:gd name="connsiteY158" fmla="*/ 399771 h 1699043"/>
              <a:gd name="connsiteX159" fmla="*/ 6308227 w 10232859"/>
              <a:gd name="connsiteY159" fmla="*/ 406196 h 1699043"/>
              <a:gd name="connsiteX160" fmla="*/ 6328981 w 10232859"/>
              <a:gd name="connsiteY160" fmla="*/ 409495 h 1699043"/>
              <a:gd name="connsiteX161" fmla="*/ 6368693 w 10232859"/>
              <a:gd name="connsiteY161" fmla="*/ 417845 h 1699043"/>
              <a:gd name="connsiteX162" fmla="*/ 6414811 w 10232859"/>
              <a:gd name="connsiteY162" fmla="*/ 452200 h 1699043"/>
              <a:gd name="connsiteX163" fmla="*/ 6467879 w 10232859"/>
              <a:gd name="connsiteY163" fmla="*/ 468248 h 1699043"/>
              <a:gd name="connsiteX164" fmla="*/ 6564351 w 10232859"/>
              <a:gd name="connsiteY164" fmla="*/ 537518 h 1699043"/>
              <a:gd name="connsiteX165" fmla="*/ 6711178 w 10232859"/>
              <a:gd name="connsiteY165" fmla="*/ 573610 h 1699043"/>
              <a:gd name="connsiteX166" fmla="*/ 6764036 w 10232859"/>
              <a:gd name="connsiteY166" fmla="*/ 588943 h 1699043"/>
              <a:gd name="connsiteX167" fmla="*/ 6858983 w 10232859"/>
              <a:gd name="connsiteY167" fmla="*/ 623723 h 1699043"/>
              <a:gd name="connsiteX168" fmla="*/ 6910661 w 10232859"/>
              <a:gd name="connsiteY168" fmla="*/ 634620 h 1699043"/>
              <a:gd name="connsiteX169" fmla="*/ 6944111 w 10232859"/>
              <a:gd name="connsiteY169" fmla="*/ 659502 h 1699043"/>
              <a:gd name="connsiteX170" fmla="*/ 6965771 w 10232859"/>
              <a:gd name="connsiteY170" fmla="*/ 659931 h 1699043"/>
              <a:gd name="connsiteX171" fmla="*/ 6969639 w 10232859"/>
              <a:gd name="connsiteY171" fmla="*/ 659837 h 1699043"/>
              <a:gd name="connsiteX172" fmla="*/ 6982242 w 10232859"/>
              <a:gd name="connsiteY172" fmla="*/ 663112 h 1699043"/>
              <a:gd name="connsiteX173" fmla="*/ 6989387 w 10232859"/>
              <a:gd name="connsiteY173" fmla="*/ 659474 h 1699043"/>
              <a:gd name="connsiteX174" fmla="*/ 7010930 w 10232859"/>
              <a:gd name="connsiteY174" fmla="*/ 661134 h 1699043"/>
              <a:gd name="connsiteX175" fmla="*/ 7033125 w 10232859"/>
              <a:gd name="connsiteY175" fmla="*/ 668436 h 1699043"/>
              <a:gd name="connsiteX176" fmla="*/ 7134461 w 10232859"/>
              <a:gd name="connsiteY176" fmla="*/ 708192 h 1699043"/>
              <a:gd name="connsiteX177" fmla="*/ 7197450 w 10232859"/>
              <a:gd name="connsiteY177" fmla="*/ 729094 h 1699043"/>
              <a:gd name="connsiteX178" fmla="*/ 7225084 w 10232859"/>
              <a:gd name="connsiteY178" fmla="*/ 732505 h 1699043"/>
              <a:gd name="connsiteX179" fmla="*/ 7261183 w 10232859"/>
              <a:gd name="connsiteY179" fmla="*/ 740313 h 1699043"/>
              <a:gd name="connsiteX180" fmla="*/ 7327760 w 10232859"/>
              <a:gd name="connsiteY180" fmla="*/ 750586 h 1699043"/>
              <a:gd name="connsiteX181" fmla="*/ 7412222 w 10232859"/>
              <a:gd name="connsiteY181" fmla="*/ 770487 h 1699043"/>
              <a:gd name="connsiteX182" fmla="*/ 7457904 w 10232859"/>
              <a:gd name="connsiteY182" fmla="*/ 804321 h 1699043"/>
              <a:gd name="connsiteX183" fmla="*/ 7465795 w 10232859"/>
              <a:gd name="connsiteY183" fmla="*/ 802598 h 1699043"/>
              <a:gd name="connsiteX184" fmla="*/ 7505046 w 10232859"/>
              <a:gd name="connsiteY184" fmla="*/ 816517 h 1699043"/>
              <a:gd name="connsiteX185" fmla="*/ 7623220 w 10232859"/>
              <a:gd name="connsiteY185" fmla="*/ 888520 h 1699043"/>
              <a:gd name="connsiteX186" fmla="*/ 7700458 w 10232859"/>
              <a:gd name="connsiteY186" fmla="*/ 915079 h 1699043"/>
              <a:gd name="connsiteX187" fmla="*/ 7730988 w 10232859"/>
              <a:gd name="connsiteY187" fmla="*/ 920756 h 1699043"/>
              <a:gd name="connsiteX188" fmla="*/ 7781942 w 10232859"/>
              <a:gd name="connsiteY188" fmla="*/ 930503 h 1699043"/>
              <a:gd name="connsiteX189" fmla="*/ 7827704 w 10232859"/>
              <a:gd name="connsiteY189" fmla="*/ 928558 h 1699043"/>
              <a:gd name="connsiteX190" fmla="*/ 7912084 w 10232859"/>
              <a:gd name="connsiteY190" fmla="*/ 963800 h 1699043"/>
              <a:gd name="connsiteX191" fmla="*/ 7982264 w 10232859"/>
              <a:gd name="connsiteY191" fmla="*/ 975773 h 1699043"/>
              <a:gd name="connsiteX192" fmla="*/ 7991272 w 10232859"/>
              <a:gd name="connsiteY192" fmla="*/ 981104 h 1699043"/>
              <a:gd name="connsiteX193" fmla="*/ 8079795 w 10232859"/>
              <a:gd name="connsiteY193" fmla="*/ 982983 h 1699043"/>
              <a:gd name="connsiteX194" fmla="*/ 8150881 w 10232859"/>
              <a:gd name="connsiteY194" fmla="*/ 990411 h 1699043"/>
              <a:gd name="connsiteX195" fmla="*/ 8172106 w 10232859"/>
              <a:gd name="connsiteY195" fmla="*/ 990512 h 1699043"/>
              <a:gd name="connsiteX196" fmla="*/ 8196076 w 10232859"/>
              <a:gd name="connsiteY196" fmla="*/ 1000078 h 1699043"/>
              <a:gd name="connsiteX197" fmla="*/ 8247463 w 10232859"/>
              <a:gd name="connsiteY197" fmla="*/ 1016332 h 1699043"/>
              <a:gd name="connsiteX198" fmla="*/ 8279272 w 10232859"/>
              <a:gd name="connsiteY198" fmla="*/ 1032921 h 1699043"/>
              <a:gd name="connsiteX199" fmla="*/ 8289611 w 10232859"/>
              <a:gd name="connsiteY199" fmla="*/ 1028630 h 1699043"/>
              <a:gd name="connsiteX200" fmla="*/ 8311483 w 10232859"/>
              <a:gd name="connsiteY200" fmla="*/ 1029399 h 1699043"/>
              <a:gd name="connsiteX201" fmla="*/ 8399489 w 10232859"/>
              <a:gd name="connsiteY201" fmla="*/ 1048562 h 1699043"/>
              <a:gd name="connsiteX202" fmla="*/ 8415973 w 10232859"/>
              <a:gd name="connsiteY202" fmla="*/ 1049660 h 1699043"/>
              <a:gd name="connsiteX203" fmla="*/ 8433326 w 10232859"/>
              <a:gd name="connsiteY203" fmla="*/ 1057881 h 1699043"/>
              <a:gd name="connsiteX204" fmla="*/ 8502328 w 10232859"/>
              <a:gd name="connsiteY204" fmla="*/ 1091498 h 1699043"/>
              <a:gd name="connsiteX205" fmla="*/ 8534346 w 10232859"/>
              <a:gd name="connsiteY205" fmla="*/ 1106980 h 1699043"/>
              <a:gd name="connsiteX206" fmla="*/ 8534980 w 10232859"/>
              <a:gd name="connsiteY206" fmla="*/ 1110861 h 1699043"/>
              <a:gd name="connsiteX207" fmla="*/ 8544104 w 10232859"/>
              <a:gd name="connsiteY207" fmla="*/ 1108406 h 1699043"/>
              <a:gd name="connsiteX208" fmla="*/ 8567742 w 10232859"/>
              <a:gd name="connsiteY208" fmla="*/ 1117590 h 1699043"/>
              <a:gd name="connsiteX209" fmla="*/ 8633779 w 10232859"/>
              <a:gd name="connsiteY209" fmla="*/ 1139226 h 1699043"/>
              <a:gd name="connsiteX210" fmla="*/ 8676965 w 10232859"/>
              <a:gd name="connsiteY210" fmla="*/ 1156949 h 1699043"/>
              <a:gd name="connsiteX211" fmla="*/ 8698944 w 10232859"/>
              <a:gd name="connsiteY211" fmla="*/ 1156939 h 1699043"/>
              <a:gd name="connsiteX212" fmla="*/ 8751897 w 10232859"/>
              <a:gd name="connsiteY212" fmla="*/ 1190886 h 1699043"/>
              <a:gd name="connsiteX213" fmla="*/ 8834270 w 10232859"/>
              <a:gd name="connsiteY213" fmla="*/ 1206624 h 1699043"/>
              <a:gd name="connsiteX214" fmla="*/ 8853872 w 10232859"/>
              <a:gd name="connsiteY214" fmla="*/ 1214714 h 1699043"/>
              <a:gd name="connsiteX215" fmla="*/ 8861901 w 10232859"/>
              <a:gd name="connsiteY215" fmla="*/ 1211375 h 1699043"/>
              <a:gd name="connsiteX216" fmla="*/ 8874168 w 10232859"/>
              <a:gd name="connsiteY216" fmla="*/ 1213967 h 1699043"/>
              <a:gd name="connsiteX217" fmla="*/ 8871123 w 10232859"/>
              <a:gd name="connsiteY217" fmla="*/ 1221160 h 1699043"/>
              <a:gd name="connsiteX218" fmla="*/ 8903537 w 10232859"/>
              <a:gd name="connsiteY218" fmla="*/ 1230588 h 1699043"/>
              <a:gd name="connsiteX219" fmla="*/ 8933767 w 10232859"/>
              <a:gd name="connsiteY219" fmla="*/ 1263368 h 1699043"/>
              <a:gd name="connsiteX220" fmla="*/ 8985765 w 10232859"/>
              <a:gd name="connsiteY220" fmla="*/ 1287664 h 1699043"/>
              <a:gd name="connsiteX221" fmla="*/ 9071444 w 10232859"/>
              <a:gd name="connsiteY221" fmla="*/ 1317305 h 1699043"/>
              <a:gd name="connsiteX222" fmla="*/ 9096711 w 10232859"/>
              <a:gd name="connsiteY222" fmla="*/ 1327777 h 1699043"/>
              <a:gd name="connsiteX223" fmla="*/ 9338853 w 10232859"/>
              <a:gd name="connsiteY223" fmla="*/ 1448046 h 1699043"/>
              <a:gd name="connsiteX224" fmla="*/ 9520814 w 10232859"/>
              <a:gd name="connsiteY224" fmla="*/ 1449827 h 1699043"/>
              <a:gd name="connsiteX225" fmla="*/ 9702271 w 10232859"/>
              <a:gd name="connsiteY225" fmla="*/ 1488553 h 1699043"/>
              <a:gd name="connsiteX226" fmla="*/ 9744273 w 10232859"/>
              <a:gd name="connsiteY226" fmla="*/ 1523512 h 1699043"/>
              <a:gd name="connsiteX227" fmla="*/ 9771903 w 10232859"/>
              <a:gd name="connsiteY227" fmla="*/ 1530034 h 1699043"/>
              <a:gd name="connsiteX228" fmla="*/ 9818565 w 10232859"/>
              <a:gd name="connsiteY228" fmla="*/ 1538545 h 1699043"/>
              <a:gd name="connsiteX229" fmla="*/ 9882202 w 10232859"/>
              <a:gd name="connsiteY229" fmla="*/ 1565888 h 1699043"/>
              <a:gd name="connsiteX230" fmla="*/ 10022025 w 10232859"/>
              <a:gd name="connsiteY230" fmla="*/ 1599696 h 1699043"/>
              <a:gd name="connsiteX231" fmla="*/ 10220406 w 10232859"/>
              <a:gd name="connsiteY231" fmla="*/ 1677005 h 1699043"/>
              <a:gd name="connsiteX232" fmla="*/ 10232859 w 10232859"/>
              <a:gd name="connsiteY232" fmla="*/ 1699043 h 1699043"/>
              <a:gd name="connsiteX233" fmla="*/ 0 w 10232859"/>
              <a:gd name="connsiteY233" fmla="*/ 1699043 h 1699043"/>
              <a:gd name="connsiteX234" fmla="*/ 0 w 10232859"/>
              <a:gd name="connsiteY234" fmla="*/ 21828 h 1699043"/>
              <a:gd name="connsiteX235" fmla="*/ 8097 w 10232859"/>
              <a:gd name="connsiteY235" fmla="*/ 24355 h 1699043"/>
              <a:gd name="connsiteX236" fmla="*/ 77128 w 10232859"/>
              <a:gd name="connsiteY236" fmla="*/ 6867 h 1699043"/>
              <a:gd name="connsiteX237" fmla="*/ 188338 w 10232859"/>
              <a:gd name="connsiteY237" fmla="*/ 5079 h 1699043"/>
              <a:gd name="connsiteX238" fmla="*/ 298809 w 10232859"/>
              <a:gd name="connsiteY238" fmla="*/ 6198 h 1699043"/>
              <a:gd name="connsiteX239" fmla="*/ 338985 w 10232859"/>
              <a:gd name="connsiteY239" fmla="*/ 8006 h 1699043"/>
              <a:gd name="connsiteX240" fmla="*/ 409815 w 10232859"/>
              <a:gd name="connsiteY240" fmla="*/ 5045 h 1699043"/>
              <a:gd name="connsiteX0" fmla="*/ 409815 w 10232859"/>
              <a:gd name="connsiteY0" fmla="*/ 5045 h 1699043"/>
              <a:gd name="connsiteX1" fmla="*/ 456316 w 10232859"/>
              <a:gd name="connsiteY1" fmla="*/ 4077 h 1699043"/>
              <a:gd name="connsiteX2" fmla="*/ 463611 w 10232859"/>
              <a:gd name="connsiteY2" fmla="*/ 18441 h 1699043"/>
              <a:gd name="connsiteX3" fmla="*/ 506289 w 10232859"/>
              <a:gd name="connsiteY3" fmla="*/ 21667 h 1699043"/>
              <a:gd name="connsiteX4" fmla="*/ 547180 w 10232859"/>
              <a:gd name="connsiteY4" fmla="*/ 10297 h 1699043"/>
              <a:gd name="connsiteX5" fmla="*/ 599180 w 10232859"/>
              <a:gd name="connsiteY5" fmla="*/ 9165 h 1699043"/>
              <a:gd name="connsiteX6" fmla="*/ 630247 w 10232859"/>
              <a:gd name="connsiteY6" fmla="*/ 8332 h 1699043"/>
              <a:gd name="connsiteX7" fmla="*/ 715463 w 10232859"/>
              <a:gd name="connsiteY7" fmla="*/ 18029 h 1699043"/>
              <a:gd name="connsiteX8" fmla="*/ 862866 w 10232859"/>
              <a:gd name="connsiteY8" fmla="*/ 63233 h 1699043"/>
              <a:gd name="connsiteX9" fmla="*/ 906400 w 10232859"/>
              <a:gd name="connsiteY9" fmla="*/ 68570 h 1699043"/>
              <a:gd name="connsiteX10" fmla="*/ 912698 w 10232859"/>
              <a:gd name="connsiteY10" fmla="*/ 65266 h 1699043"/>
              <a:gd name="connsiteX11" fmla="*/ 972936 w 10232859"/>
              <a:gd name="connsiteY11" fmla="*/ 88549 h 1699043"/>
              <a:gd name="connsiteX12" fmla="*/ 1061158 w 10232859"/>
              <a:gd name="connsiteY12" fmla="*/ 90302 h 1699043"/>
              <a:gd name="connsiteX13" fmla="*/ 1127764 w 10232859"/>
              <a:gd name="connsiteY13" fmla="*/ 86443 h 1699043"/>
              <a:gd name="connsiteX14" fmla="*/ 1165092 w 10232859"/>
              <a:gd name="connsiteY14" fmla="*/ 86517 h 1699043"/>
              <a:gd name="connsiteX15" fmla="*/ 1192274 w 10232859"/>
              <a:gd name="connsiteY15" fmla="*/ 84088 h 1699043"/>
              <a:gd name="connsiteX16" fmla="*/ 1261359 w 10232859"/>
              <a:gd name="connsiteY16" fmla="*/ 91263 h 1699043"/>
              <a:gd name="connsiteX17" fmla="*/ 1375826 w 10232859"/>
              <a:gd name="connsiteY17" fmla="*/ 108740 h 1699043"/>
              <a:gd name="connsiteX18" fmla="*/ 1400134 w 10232859"/>
              <a:gd name="connsiteY18" fmla="*/ 111208 h 1699043"/>
              <a:gd name="connsiteX19" fmla="*/ 1420782 w 10232859"/>
              <a:gd name="connsiteY19" fmla="*/ 108347 h 1699043"/>
              <a:gd name="connsiteX20" fmla="*/ 1425360 w 10232859"/>
              <a:gd name="connsiteY20" fmla="*/ 103343 h 1699043"/>
              <a:gd name="connsiteX21" fmla="*/ 1438688 w 10232859"/>
              <a:gd name="connsiteY21" fmla="*/ 103900 h 1699043"/>
              <a:gd name="connsiteX22" fmla="*/ 1442183 w 10232859"/>
              <a:gd name="connsiteY22" fmla="*/ 103008 h 1699043"/>
              <a:gd name="connsiteX23" fmla="*/ 1462271 w 10232859"/>
              <a:gd name="connsiteY23" fmla="*/ 98933 h 1699043"/>
              <a:gd name="connsiteX24" fmla="*/ 1506437 w 10232859"/>
              <a:gd name="connsiteY24" fmla="*/ 116084 h 1699043"/>
              <a:gd name="connsiteX25" fmla="*/ 1559721 w 10232859"/>
              <a:gd name="connsiteY25" fmla="*/ 115918 h 1699043"/>
              <a:gd name="connsiteX26" fmla="*/ 1763086 w 10232859"/>
              <a:gd name="connsiteY26" fmla="*/ 148431 h 1699043"/>
              <a:gd name="connsiteX27" fmla="*/ 1909571 w 10232859"/>
              <a:gd name="connsiteY27" fmla="*/ 158571 h 1699043"/>
              <a:gd name="connsiteX28" fmla="*/ 2002612 w 10232859"/>
              <a:gd name="connsiteY28" fmla="*/ 185342 h 1699043"/>
              <a:gd name="connsiteX29" fmla="*/ 2155278 w 10232859"/>
              <a:gd name="connsiteY29" fmla="*/ 197824 h 1699043"/>
              <a:gd name="connsiteX30" fmla="*/ 2166398 w 10232859"/>
              <a:gd name="connsiteY30" fmla="*/ 206965 h 1699043"/>
              <a:gd name="connsiteX31" fmla="*/ 2180455 w 10232859"/>
              <a:gd name="connsiteY31" fmla="*/ 212894 h 1699043"/>
              <a:gd name="connsiteX32" fmla="*/ 2182638 w 10232859"/>
              <a:gd name="connsiteY32" fmla="*/ 212313 h 1699043"/>
              <a:gd name="connsiteX33" fmla="*/ 2200348 w 10232859"/>
              <a:gd name="connsiteY33" fmla="*/ 215316 h 1699043"/>
              <a:gd name="connsiteX34" fmla="*/ 2203307 w 10232859"/>
              <a:gd name="connsiteY34" fmla="*/ 218590 h 1699043"/>
              <a:gd name="connsiteX35" fmla="*/ 2215170 w 10232859"/>
              <a:gd name="connsiteY35" fmla="*/ 221472 h 1699043"/>
              <a:gd name="connsiteX36" fmla="*/ 2237765 w 10232859"/>
              <a:gd name="connsiteY36" fmla="*/ 229357 h 1699043"/>
              <a:gd name="connsiteX37" fmla="*/ 2242719 w 10232859"/>
              <a:gd name="connsiteY37" fmla="*/ 228760 h 1699043"/>
              <a:gd name="connsiteX38" fmla="*/ 2277928 w 10232859"/>
              <a:gd name="connsiteY38" fmla="*/ 237427 h 1699043"/>
              <a:gd name="connsiteX39" fmla="*/ 2278759 w 10232859"/>
              <a:gd name="connsiteY39" fmla="*/ 236563 h 1699043"/>
              <a:gd name="connsiteX40" fmla="*/ 2290187 w 10232859"/>
              <a:gd name="connsiteY40" fmla="*/ 234709 h 1699043"/>
              <a:gd name="connsiteX41" fmla="*/ 2364066 w 10232859"/>
              <a:gd name="connsiteY41" fmla="*/ 218237 h 1699043"/>
              <a:gd name="connsiteX42" fmla="*/ 2400814 w 10232859"/>
              <a:gd name="connsiteY42" fmla="*/ 227165 h 1699043"/>
              <a:gd name="connsiteX43" fmla="*/ 2408414 w 10232859"/>
              <a:gd name="connsiteY43" fmla="*/ 228429 h 1699043"/>
              <a:gd name="connsiteX44" fmla="*/ 2408650 w 10232859"/>
              <a:gd name="connsiteY44" fmla="*/ 228234 h 1699043"/>
              <a:gd name="connsiteX45" fmla="*/ 2416835 w 10232859"/>
              <a:gd name="connsiteY45" fmla="*/ 229128 h 1699043"/>
              <a:gd name="connsiteX46" fmla="*/ 2422271 w 10232859"/>
              <a:gd name="connsiteY46" fmla="*/ 230733 h 1699043"/>
              <a:gd name="connsiteX47" fmla="*/ 2490341 w 10232859"/>
              <a:gd name="connsiteY47" fmla="*/ 211074 h 1699043"/>
              <a:gd name="connsiteX48" fmla="*/ 2588929 w 10232859"/>
              <a:gd name="connsiteY48" fmla="*/ 200980 h 1699043"/>
              <a:gd name="connsiteX49" fmla="*/ 2687426 w 10232859"/>
              <a:gd name="connsiteY49" fmla="*/ 193848 h 1699043"/>
              <a:gd name="connsiteX50" fmla="*/ 2723517 w 10232859"/>
              <a:gd name="connsiteY50" fmla="*/ 192652 h 1699043"/>
              <a:gd name="connsiteX51" fmla="*/ 2785956 w 10232859"/>
              <a:gd name="connsiteY51" fmla="*/ 184404 h 1699043"/>
              <a:gd name="connsiteX52" fmla="*/ 2813378 w 10232859"/>
              <a:gd name="connsiteY52" fmla="*/ 176833 h 1699043"/>
              <a:gd name="connsiteX53" fmla="*/ 2814782 w 10232859"/>
              <a:gd name="connsiteY53" fmla="*/ 177153 h 1699043"/>
              <a:gd name="connsiteX54" fmla="*/ 2816580 w 10232859"/>
              <a:gd name="connsiteY54" fmla="*/ 174366 h 1699043"/>
              <a:gd name="connsiteX55" fmla="*/ 2821623 w 10232859"/>
              <a:gd name="connsiteY55" fmla="*/ 172875 h 1699043"/>
              <a:gd name="connsiteX56" fmla="*/ 2836688 w 10232859"/>
              <a:gd name="connsiteY56" fmla="*/ 172971 h 1699043"/>
              <a:gd name="connsiteX57" fmla="*/ 2842564 w 10232859"/>
              <a:gd name="connsiteY57" fmla="*/ 173695 h 1699043"/>
              <a:gd name="connsiteX58" fmla="*/ 2850712 w 10232859"/>
              <a:gd name="connsiteY58" fmla="*/ 173290 h 1699043"/>
              <a:gd name="connsiteX59" fmla="*/ 2850846 w 10232859"/>
              <a:gd name="connsiteY59" fmla="*/ 173062 h 1699043"/>
              <a:gd name="connsiteX60" fmla="*/ 2858611 w 10232859"/>
              <a:gd name="connsiteY60" fmla="*/ 173112 h 1699043"/>
              <a:gd name="connsiteX61" fmla="*/ 2897454 w 10232859"/>
              <a:gd name="connsiteY61" fmla="*/ 176114 h 1699043"/>
              <a:gd name="connsiteX62" fmla="*/ 2940369 w 10232859"/>
              <a:gd name="connsiteY62" fmla="*/ 152944 h 1699043"/>
              <a:gd name="connsiteX63" fmla="*/ 2959670 w 10232859"/>
              <a:gd name="connsiteY63" fmla="*/ 148367 h 1699043"/>
              <a:gd name="connsiteX64" fmla="*/ 2969615 w 10232859"/>
              <a:gd name="connsiteY64" fmla="*/ 144755 h 1699043"/>
              <a:gd name="connsiteX65" fmla="*/ 2970000 w 10232859"/>
              <a:gd name="connsiteY65" fmla="*/ 143776 h 1699043"/>
              <a:gd name="connsiteX66" fmla="*/ 3007272 w 10232859"/>
              <a:gd name="connsiteY66" fmla="*/ 146766 h 1699043"/>
              <a:gd name="connsiteX67" fmla="*/ 3011677 w 10232859"/>
              <a:gd name="connsiteY67" fmla="*/ 145404 h 1699043"/>
              <a:gd name="connsiteX68" fmla="*/ 3036668 w 10232859"/>
              <a:gd name="connsiteY68" fmla="*/ 149604 h 1699043"/>
              <a:gd name="connsiteX69" fmla="*/ 3049208 w 10232859"/>
              <a:gd name="connsiteY69" fmla="*/ 150573 h 1699043"/>
              <a:gd name="connsiteX70" fmla="*/ 3053517 w 10232859"/>
              <a:gd name="connsiteY70" fmla="*/ 153322 h 1699043"/>
              <a:gd name="connsiteX71" fmla="*/ 3071637 w 10232859"/>
              <a:gd name="connsiteY71" fmla="*/ 153496 h 1699043"/>
              <a:gd name="connsiteX72" fmla="*/ 3110077 w 10232859"/>
              <a:gd name="connsiteY72" fmla="*/ 149202 h 1699043"/>
              <a:gd name="connsiteX73" fmla="*/ 3173743 w 10232859"/>
              <a:gd name="connsiteY73" fmla="*/ 159581 h 1699043"/>
              <a:gd name="connsiteX74" fmla="*/ 3254203 w 10232859"/>
              <a:gd name="connsiteY74" fmla="*/ 151756 h 1699043"/>
              <a:gd name="connsiteX75" fmla="*/ 3380350 w 10232859"/>
              <a:gd name="connsiteY75" fmla="*/ 151151 h 1699043"/>
              <a:gd name="connsiteX76" fmla="*/ 3476147 w 10232859"/>
              <a:gd name="connsiteY76" fmla="*/ 170925 h 1699043"/>
              <a:gd name="connsiteX77" fmla="*/ 3581876 w 10232859"/>
              <a:gd name="connsiteY77" fmla="*/ 150448 h 1699043"/>
              <a:gd name="connsiteX78" fmla="*/ 3704761 w 10232859"/>
              <a:gd name="connsiteY78" fmla="*/ 150492 h 1699043"/>
              <a:gd name="connsiteX79" fmla="*/ 3755040 w 10232859"/>
              <a:gd name="connsiteY79" fmla="*/ 141978 h 1699043"/>
              <a:gd name="connsiteX80" fmla="*/ 3804689 w 10232859"/>
              <a:gd name="connsiteY80" fmla="*/ 151893 h 1699043"/>
              <a:gd name="connsiteX81" fmla="*/ 3821793 w 10232859"/>
              <a:gd name="connsiteY81" fmla="*/ 144743 h 1699043"/>
              <a:gd name="connsiteX82" fmla="*/ 3824682 w 10232859"/>
              <a:gd name="connsiteY82" fmla="*/ 143319 h 1699043"/>
              <a:gd name="connsiteX83" fmla="*/ 3837536 w 10232859"/>
              <a:gd name="connsiteY83" fmla="*/ 141778 h 1699043"/>
              <a:gd name="connsiteX84" fmla="*/ 3839550 w 10232859"/>
              <a:gd name="connsiteY84" fmla="*/ 136147 h 1699043"/>
              <a:gd name="connsiteX85" fmla="*/ 3857743 w 10232859"/>
              <a:gd name="connsiteY85" fmla="*/ 130104 h 1699043"/>
              <a:gd name="connsiteX86" fmla="*/ 3881852 w 10232859"/>
              <a:gd name="connsiteY86" fmla="*/ 128717 h 1699043"/>
              <a:gd name="connsiteX87" fmla="*/ 3998088 w 10232859"/>
              <a:gd name="connsiteY87" fmla="*/ 127932 h 1699043"/>
              <a:gd name="connsiteX88" fmla="*/ 4066682 w 10232859"/>
              <a:gd name="connsiteY88" fmla="*/ 124147 h 1699043"/>
              <a:gd name="connsiteX89" fmla="*/ 4091246 w 10232859"/>
              <a:gd name="connsiteY89" fmla="*/ 117503 h 1699043"/>
              <a:gd name="connsiteX90" fmla="*/ 4126556 w 10232859"/>
              <a:gd name="connsiteY90" fmla="*/ 111725 h 1699043"/>
              <a:gd name="connsiteX91" fmla="*/ 4187717 w 10232859"/>
              <a:gd name="connsiteY91" fmla="*/ 97496 h 1699043"/>
              <a:gd name="connsiteX92" fmla="*/ 4220826 w 10232859"/>
              <a:gd name="connsiteY92" fmla="*/ 95991 h 1699043"/>
              <a:gd name="connsiteX93" fmla="*/ 4239014 w 10232859"/>
              <a:gd name="connsiteY93" fmla="*/ 90840 h 1699043"/>
              <a:gd name="connsiteX94" fmla="*/ 4246653 w 10232859"/>
              <a:gd name="connsiteY94" fmla="*/ 91360 h 1699043"/>
              <a:gd name="connsiteX95" fmla="*/ 4271841 w 10232859"/>
              <a:gd name="connsiteY95" fmla="*/ 90188 h 1699043"/>
              <a:gd name="connsiteX96" fmla="*/ 4286277 w 10232859"/>
              <a:gd name="connsiteY96" fmla="*/ 90173 h 1699043"/>
              <a:gd name="connsiteX97" fmla="*/ 4292025 w 10232859"/>
              <a:gd name="connsiteY97" fmla="*/ 90407 h 1699043"/>
              <a:gd name="connsiteX98" fmla="*/ 4304713 w 10232859"/>
              <a:gd name="connsiteY98" fmla="*/ 95673 h 1699043"/>
              <a:gd name="connsiteX99" fmla="*/ 4321285 w 10232859"/>
              <a:gd name="connsiteY99" fmla="*/ 93560 h 1699043"/>
              <a:gd name="connsiteX100" fmla="*/ 4339561 w 10232859"/>
              <a:gd name="connsiteY100" fmla="*/ 98806 h 1699043"/>
              <a:gd name="connsiteX101" fmla="*/ 4343990 w 10232859"/>
              <a:gd name="connsiteY101" fmla="*/ 94576 h 1699043"/>
              <a:gd name="connsiteX102" fmla="*/ 4358885 w 10232859"/>
              <a:gd name="connsiteY102" fmla="*/ 90264 h 1699043"/>
              <a:gd name="connsiteX103" fmla="*/ 4371648 w 10232859"/>
              <a:gd name="connsiteY103" fmla="*/ 95312 h 1699043"/>
              <a:gd name="connsiteX104" fmla="*/ 4398380 w 10232859"/>
              <a:gd name="connsiteY104" fmla="*/ 98447 h 1699043"/>
              <a:gd name="connsiteX105" fmla="*/ 4405729 w 10232859"/>
              <a:gd name="connsiteY105" fmla="*/ 97677 h 1699043"/>
              <a:gd name="connsiteX106" fmla="*/ 4431408 w 10232859"/>
              <a:gd name="connsiteY106" fmla="*/ 104311 h 1699043"/>
              <a:gd name="connsiteX107" fmla="*/ 4472183 w 10232859"/>
              <a:gd name="connsiteY107" fmla="*/ 109916 h 1699043"/>
              <a:gd name="connsiteX108" fmla="*/ 4518828 w 10232859"/>
              <a:gd name="connsiteY108" fmla="*/ 112600 h 1699043"/>
              <a:gd name="connsiteX109" fmla="*/ 4532040 w 10232859"/>
              <a:gd name="connsiteY109" fmla="*/ 117793 h 1699043"/>
              <a:gd name="connsiteX110" fmla="*/ 4617778 w 10232859"/>
              <a:gd name="connsiteY110" fmla="*/ 130479 h 1699043"/>
              <a:gd name="connsiteX111" fmla="*/ 4641872 w 10232859"/>
              <a:gd name="connsiteY111" fmla="*/ 134207 h 1699043"/>
              <a:gd name="connsiteX112" fmla="*/ 4662766 w 10232859"/>
              <a:gd name="connsiteY112" fmla="*/ 132438 h 1699043"/>
              <a:gd name="connsiteX113" fmla="*/ 4667770 w 10232859"/>
              <a:gd name="connsiteY113" fmla="*/ 127694 h 1699043"/>
              <a:gd name="connsiteX114" fmla="*/ 4681052 w 10232859"/>
              <a:gd name="connsiteY114" fmla="*/ 128947 h 1699043"/>
              <a:gd name="connsiteX115" fmla="*/ 4684624 w 10232859"/>
              <a:gd name="connsiteY115" fmla="*/ 128241 h 1699043"/>
              <a:gd name="connsiteX116" fmla="*/ 4705061 w 10232859"/>
              <a:gd name="connsiteY116" fmla="*/ 125234 h 1699043"/>
              <a:gd name="connsiteX117" fmla="*/ 4747746 w 10232859"/>
              <a:gd name="connsiteY117" fmla="*/ 144617 h 1699043"/>
              <a:gd name="connsiteX118" fmla="*/ 4867014 w 10232859"/>
              <a:gd name="connsiteY118" fmla="*/ 164145 h 1699043"/>
              <a:gd name="connsiteX119" fmla="*/ 5001600 w 10232859"/>
              <a:gd name="connsiteY119" fmla="*/ 190239 h 1699043"/>
              <a:gd name="connsiteX120" fmla="*/ 5115965 w 10232859"/>
              <a:gd name="connsiteY120" fmla="*/ 186069 h 1699043"/>
              <a:gd name="connsiteX121" fmla="*/ 5193957 w 10232859"/>
              <a:gd name="connsiteY121" fmla="*/ 229364 h 1699043"/>
              <a:gd name="connsiteX122" fmla="*/ 5275907 w 10232859"/>
              <a:gd name="connsiteY122" fmla="*/ 263295 h 1699043"/>
              <a:gd name="connsiteX123" fmla="*/ 5344878 w 10232859"/>
              <a:gd name="connsiteY123" fmla="*/ 276360 h 1699043"/>
              <a:gd name="connsiteX124" fmla="*/ 5413398 w 10232859"/>
              <a:gd name="connsiteY124" fmla="*/ 276235 h 1699043"/>
              <a:gd name="connsiteX125" fmla="*/ 5415629 w 10232859"/>
              <a:gd name="connsiteY125" fmla="*/ 275768 h 1699043"/>
              <a:gd name="connsiteX126" fmla="*/ 5433078 w 10232859"/>
              <a:gd name="connsiteY126" fmla="*/ 279684 h 1699043"/>
              <a:gd name="connsiteX127" fmla="*/ 5435759 w 10232859"/>
              <a:gd name="connsiteY127" fmla="*/ 283100 h 1699043"/>
              <a:gd name="connsiteX128" fmla="*/ 5447372 w 10232859"/>
              <a:gd name="connsiteY128" fmla="*/ 286587 h 1699043"/>
              <a:gd name="connsiteX129" fmla="*/ 5469289 w 10232859"/>
              <a:gd name="connsiteY129" fmla="*/ 295620 h 1699043"/>
              <a:gd name="connsiteX130" fmla="*/ 5508752 w 10232859"/>
              <a:gd name="connsiteY130" fmla="*/ 305753 h 1699043"/>
              <a:gd name="connsiteX131" fmla="*/ 5509657 w 10232859"/>
              <a:gd name="connsiteY131" fmla="*/ 304936 h 1699043"/>
              <a:gd name="connsiteX132" fmla="*/ 5521245 w 10232859"/>
              <a:gd name="connsiteY132" fmla="*/ 303688 h 1699043"/>
              <a:gd name="connsiteX133" fmla="*/ 5596538 w 10232859"/>
              <a:gd name="connsiteY133" fmla="*/ 291153 h 1699043"/>
              <a:gd name="connsiteX134" fmla="*/ 5632514 w 10232859"/>
              <a:gd name="connsiteY134" fmla="*/ 301962 h 1699043"/>
              <a:gd name="connsiteX135" fmla="*/ 5640005 w 10232859"/>
              <a:gd name="connsiteY135" fmla="*/ 303617 h 1699043"/>
              <a:gd name="connsiteX136" fmla="*/ 5640259 w 10232859"/>
              <a:gd name="connsiteY136" fmla="*/ 303435 h 1699043"/>
              <a:gd name="connsiteX137" fmla="*/ 5648365 w 10232859"/>
              <a:gd name="connsiteY137" fmla="*/ 304754 h 1699043"/>
              <a:gd name="connsiteX138" fmla="*/ 5653662 w 10232859"/>
              <a:gd name="connsiteY138" fmla="*/ 306635 h 1699043"/>
              <a:gd name="connsiteX139" fmla="*/ 5668196 w 10232859"/>
              <a:gd name="connsiteY139" fmla="*/ 309846 h 1699043"/>
              <a:gd name="connsiteX140" fmla="*/ 5673886 w 10232859"/>
              <a:gd name="connsiteY140" fmla="*/ 309526 h 1699043"/>
              <a:gd name="connsiteX141" fmla="*/ 5677139 w 10232859"/>
              <a:gd name="connsiteY141" fmla="*/ 307345 h 1699043"/>
              <a:gd name="connsiteX142" fmla="*/ 5708983 w 10232859"/>
              <a:gd name="connsiteY142" fmla="*/ 306674 h 1699043"/>
              <a:gd name="connsiteX143" fmla="*/ 5773909 w 10232859"/>
              <a:gd name="connsiteY143" fmla="*/ 312061 h 1699043"/>
              <a:gd name="connsiteX144" fmla="*/ 5809500 w 10232859"/>
              <a:gd name="connsiteY144" fmla="*/ 318450 h 1699043"/>
              <a:gd name="connsiteX145" fmla="*/ 5908729 w 10232859"/>
              <a:gd name="connsiteY145" fmla="*/ 332335 h 1699043"/>
              <a:gd name="connsiteX146" fmla="*/ 5990524 w 10232859"/>
              <a:gd name="connsiteY146" fmla="*/ 350618 h 1699043"/>
              <a:gd name="connsiteX147" fmla="*/ 6029302 w 10232859"/>
              <a:gd name="connsiteY147" fmla="*/ 361365 h 1699043"/>
              <a:gd name="connsiteX148" fmla="*/ 6086225 w 10232859"/>
              <a:gd name="connsiteY148" fmla="*/ 339621 h 1699043"/>
              <a:gd name="connsiteX149" fmla="*/ 6105063 w 10232859"/>
              <a:gd name="connsiteY149" fmla="*/ 347340 h 1699043"/>
              <a:gd name="connsiteX150" fmla="*/ 6195166 w 10232859"/>
              <a:gd name="connsiteY150" fmla="*/ 360190 h 1699043"/>
              <a:gd name="connsiteX151" fmla="*/ 6216259 w 10232859"/>
              <a:gd name="connsiteY151" fmla="*/ 363365 h 1699043"/>
              <a:gd name="connsiteX152" fmla="*/ 6228331 w 10232859"/>
              <a:gd name="connsiteY152" fmla="*/ 364034 h 1699043"/>
              <a:gd name="connsiteX153" fmla="*/ 6229602 w 10232859"/>
              <a:gd name="connsiteY153" fmla="*/ 363414 h 1699043"/>
              <a:gd name="connsiteX154" fmla="*/ 6258988 w 10232859"/>
              <a:gd name="connsiteY154" fmla="*/ 378660 h 1699043"/>
              <a:gd name="connsiteX155" fmla="*/ 6264106 w 10232859"/>
              <a:gd name="connsiteY155" fmla="*/ 379141 h 1699043"/>
              <a:gd name="connsiteX156" fmla="*/ 6281703 w 10232859"/>
              <a:gd name="connsiteY156" fmla="*/ 391054 h 1699043"/>
              <a:gd name="connsiteX157" fmla="*/ 6291622 w 10232859"/>
              <a:gd name="connsiteY157" fmla="*/ 396155 h 1699043"/>
              <a:gd name="connsiteX158" fmla="*/ 6292712 w 10232859"/>
              <a:gd name="connsiteY158" fmla="*/ 399771 h 1699043"/>
              <a:gd name="connsiteX159" fmla="*/ 6308227 w 10232859"/>
              <a:gd name="connsiteY159" fmla="*/ 406196 h 1699043"/>
              <a:gd name="connsiteX160" fmla="*/ 6328981 w 10232859"/>
              <a:gd name="connsiteY160" fmla="*/ 409495 h 1699043"/>
              <a:gd name="connsiteX161" fmla="*/ 6368693 w 10232859"/>
              <a:gd name="connsiteY161" fmla="*/ 417845 h 1699043"/>
              <a:gd name="connsiteX162" fmla="*/ 6414811 w 10232859"/>
              <a:gd name="connsiteY162" fmla="*/ 452200 h 1699043"/>
              <a:gd name="connsiteX163" fmla="*/ 6467879 w 10232859"/>
              <a:gd name="connsiteY163" fmla="*/ 468248 h 1699043"/>
              <a:gd name="connsiteX164" fmla="*/ 6564351 w 10232859"/>
              <a:gd name="connsiteY164" fmla="*/ 537518 h 1699043"/>
              <a:gd name="connsiteX165" fmla="*/ 6711178 w 10232859"/>
              <a:gd name="connsiteY165" fmla="*/ 573610 h 1699043"/>
              <a:gd name="connsiteX166" fmla="*/ 6764036 w 10232859"/>
              <a:gd name="connsiteY166" fmla="*/ 588943 h 1699043"/>
              <a:gd name="connsiteX167" fmla="*/ 6858983 w 10232859"/>
              <a:gd name="connsiteY167" fmla="*/ 623723 h 1699043"/>
              <a:gd name="connsiteX168" fmla="*/ 6910661 w 10232859"/>
              <a:gd name="connsiteY168" fmla="*/ 634620 h 1699043"/>
              <a:gd name="connsiteX169" fmla="*/ 6944111 w 10232859"/>
              <a:gd name="connsiteY169" fmla="*/ 659502 h 1699043"/>
              <a:gd name="connsiteX170" fmla="*/ 6965771 w 10232859"/>
              <a:gd name="connsiteY170" fmla="*/ 659931 h 1699043"/>
              <a:gd name="connsiteX171" fmla="*/ 6969639 w 10232859"/>
              <a:gd name="connsiteY171" fmla="*/ 659837 h 1699043"/>
              <a:gd name="connsiteX172" fmla="*/ 6982242 w 10232859"/>
              <a:gd name="connsiteY172" fmla="*/ 663112 h 1699043"/>
              <a:gd name="connsiteX173" fmla="*/ 6989387 w 10232859"/>
              <a:gd name="connsiteY173" fmla="*/ 659474 h 1699043"/>
              <a:gd name="connsiteX174" fmla="*/ 7010930 w 10232859"/>
              <a:gd name="connsiteY174" fmla="*/ 661134 h 1699043"/>
              <a:gd name="connsiteX175" fmla="*/ 7033125 w 10232859"/>
              <a:gd name="connsiteY175" fmla="*/ 668436 h 1699043"/>
              <a:gd name="connsiteX176" fmla="*/ 7134461 w 10232859"/>
              <a:gd name="connsiteY176" fmla="*/ 708192 h 1699043"/>
              <a:gd name="connsiteX177" fmla="*/ 7197450 w 10232859"/>
              <a:gd name="connsiteY177" fmla="*/ 729094 h 1699043"/>
              <a:gd name="connsiteX178" fmla="*/ 7225084 w 10232859"/>
              <a:gd name="connsiteY178" fmla="*/ 732505 h 1699043"/>
              <a:gd name="connsiteX179" fmla="*/ 7261183 w 10232859"/>
              <a:gd name="connsiteY179" fmla="*/ 740313 h 1699043"/>
              <a:gd name="connsiteX180" fmla="*/ 7327760 w 10232859"/>
              <a:gd name="connsiteY180" fmla="*/ 750586 h 1699043"/>
              <a:gd name="connsiteX181" fmla="*/ 7412222 w 10232859"/>
              <a:gd name="connsiteY181" fmla="*/ 770487 h 1699043"/>
              <a:gd name="connsiteX182" fmla="*/ 7457904 w 10232859"/>
              <a:gd name="connsiteY182" fmla="*/ 804321 h 1699043"/>
              <a:gd name="connsiteX183" fmla="*/ 7465795 w 10232859"/>
              <a:gd name="connsiteY183" fmla="*/ 802598 h 1699043"/>
              <a:gd name="connsiteX184" fmla="*/ 7505046 w 10232859"/>
              <a:gd name="connsiteY184" fmla="*/ 816517 h 1699043"/>
              <a:gd name="connsiteX185" fmla="*/ 7623220 w 10232859"/>
              <a:gd name="connsiteY185" fmla="*/ 888520 h 1699043"/>
              <a:gd name="connsiteX186" fmla="*/ 7700458 w 10232859"/>
              <a:gd name="connsiteY186" fmla="*/ 915079 h 1699043"/>
              <a:gd name="connsiteX187" fmla="*/ 7730988 w 10232859"/>
              <a:gd name="connsiteY187" fmla="*/ 920756 h 1699043"/>
              <a:gd name="connsiteX188" fmla="*/ 7781942 w 10232859"/>
              <a:gd name="connsiteY188" fmla="*/ 930503 h 1699043"/>
              <a:gd name="connsiteX189" fmla="*/ 7827704 w 10232859"/>
              <a:gd name="connsiteY189" fmla="*/ 928558 h 1699043"/>
              <a:gd name="connsiteX190" fmla="*/ 7912084 w 10232859"/>
              <a:gd name="connsiteY190" fmla="*/ 963800 h 1699043"/>
              <a:gd name="connsiteX191" fmla="*/ 7982264 w 10232859"/>
              <a:gd name="connsiteY191" fmla="*/ 975773 h 1699043"/>
              <a:gd name="connsiteX192" fmla="*/ 7991272 w 10232859"/>
              <a:gd name="connsiteY192" fmla="*/ 981104 h 1699043"/>
              <a:gd name="connsiteX193" fmla="*/ 8079795 w 10232859"/>
              <a:gd name="connsiteY193" fmla="*/ 982983 h 1699043"/>
              <a:gd name="connsiteX194" fmla="*/ 8150881 w 10232859"/>
              <a:gd name="connsiteY194" fmla="*/ 990411 h 1699043"/>
              <a:gd name="connsiteX195" fmla="*/ 8172106 w 10232859"/>
              <a:gd name="connsiteY195" fmla="*/ 990512 h 1699043"/>
              <a:gd name="connsiteX196" fmla="*/ 8196076 w 10232859"/>
              <a:gd name="connsiteY196" fmla="*/ 1000078 h 1699043"/>
              <a:gd name="connsiteX197" fmla="*/ 8247463 w 10232859"/>
              <a:gd name="connsiteY197" fmla="*/ 1016332 h 1699043"/>
              <a:gd name="connsiteX198" fmla="*/ 8279272 w 10232859"/>
              <a:gd name="connsiteY198" fmla="*/ 1032921 h 1699043"/>
              <a:gd name="connsiteX199" fmla="*/ 8289611 w 10232859"/>
              <a:gd name="connsiteY199" fmla="*/ 1028630 h 1699043"/>
              <a:gd name="connsiteX200" fmla="*/ 8311483 w 10232859"/>
              <a:gd name="connsiteY200" fmla="*/ 1029399 h 1699043"/>
              <a:gd name="connsiteX201" fmla="*/ 8399489 w 10232859"/>
              <a:gd name="connsiteY201" fmla="*/ 1048562 h 1699043"/>
              <a:gd name="connsiteX202" fmla="*/ 8415973 w 10232859"/>
              <a:gd name="connsiteY202" fmla="*/ 1049660 h 1699043"/>
              <a:gd name="connsiteX203" fmla="*/ 8433326 w 10232859"/>
              <a:gd name="connsiteY203" fmla="*/ 1057881 h 1699043"/>
              <a:gd name="connsiteX204" fmla="*/ 8502328 w 10232859"/>
              <a:gd name="connsiteY204" fmla="*/ 1091498 h 1699043"/>
              <a:gd name="connsiteX205" fmla="*/ 8534346 w 10232859"/>
              <a:gd name="connsiteY205" fmla="*/ 1106980 h 1699043"/>
              <a:gd name="connsiteX206" fmla="*/ 8534980 w 10232859"/>
              <a:gd name="connsiteY206" fmla="*/ 1110861 h 1699043"/>
              <a:gd name="connsiteX207" fmla="*/ 8544104 w 10232859"/>
              <a:gd name="connsiteY207" fmla="*/ 1108406 h 1699043"/>
              <a:gd name="connsiteX208" fmla="*/ 8567742 w 10232859"/>
              <a:gd name="connsiteY208" fmla="*/ 1117590 h 1699043"/>
              <a:gd name="connsiteX209" fmla="*/ 8633779 w 10232859"/>
              <a:gd name="connsiteY209" fmla="*/ 1139226 h 1699043"/>
              <a:gd name="connsiteX210" fmla="*/ 8676965 w 10232859"/>
              <a:gd name="connsiteY210" fmla="*/ 1156949 h 1699043"/>
              <a:gd name="connsiteX211" fmla="*/ 8698944 w 10232859"/>
              <a:gd name="connsiteY211" fmla="*/ 1156939 h 1699043"/>
              <a:gd name="connsiteX212" fmla="*/ 8751897 w 10232859"/>
              <a:gd name="connsiteY212" fmla="*/ 1190886 h 1699043"/>
              <a:gd name="connsiteX213" fmla="*/ 8834270 w 10232859"/>
              <a:gd name="connsiteY213" fmla="*/ 1206624 h 1699043"/>
              <a:gd name="connsiteX214" fmla="*/ 8853872 w 10232859"/>
              <a:gd name="connsiteY214" fmla="*/ 1214714 h 1699043"/>
              <a:gd name="connsiteX215" fmla="*/ 8861901 w 10232859"/>
              <a:gd name="connsiteY215" fmla="*/ 1211375 h 1699043"/>
              <a:gd name="connsiteX216" fmla="*/ 8874168 w 10232859"/>
              <a:gd name="connsiteY216" fmla="*/ 1213967 h 1699043"/>
              <a:gd name="connsiteX217" fmla="*/ 8871123 w 10232859"/>
              <a:gd name="connsiteY217" fmla="*/ 1221160 h 1699043"/>
              <a:gd name="connsiteX218" fmla="*/ 8903537 w 10232859"/>
              <a:gd name="connsiteY218" fmla="*/ 1230588 h 1699043"/>
              <a:gd name="connsiteX219" fmla="*/ 8933767 w 10232859"/>
              <a:gd name="connsiteY219" fmla="*/ 1263368 h 1699043"/>
              <a:gd name="connsiteX220" fmla="*/ 8985765 w 10232859"/>
              <a:gd name="connsiteY220" fmla="*/ 1287664 h 1699043"/>
              <a:gd name="connsiteX221" fmla="*/ 9071444 w 10232859"/>
              <a:gd name="connsiteY221" fmla="*/ 1317305 h 1699043"/>
              <a:gd name="connsiteX222" fmla="*/ 9096711 w 10232859"/>
              <a:gd name="connsiteY222" fmla="*/ 1327777 h 1699043"/>
              <a:gd name="connsiteX223" fmla="*/ 9338853 w 10232859"/>
              <a:gd name="connsiteY223" fmla="*/ 1448046 h 1699043"/>
              <a:gd name="connsiteX224" fmla="*/ 9520814 w 10232859"/>
              <a:gd name="connsiteY224" fmla="*/ 1449827 h 1699043"/>
              <a:gd name="connsiteX225" fmla="*/ 9702271 w 10232859"/>
              <a:gd name="connsiteY225" fmla="*/ 1488553 h 1699043"/>
              <a:gd name="connsiteX226" fmla="*/ 9744273 w 10232859"/>
              <a:gd name="connsiteY226" fmla="*/ 1523512 h 1699043"/>
              <a:gd name="connsiteX227" fmla="*/ 9771903 w 10232859"/>
              <a:gd name="connsiteY227" fmla="*/ 1530034 h 1699043"/>
              <a:gd name="connsiteX228" fmla="*/ 9818565 w 10232859"/>
              <a:gd name="connsiteY228" fmla="*/ 1538545 h 1699043"/>
              <a:gd name="connsiteX229" fmla="*/ 9882202 w 10232859"/>
              <a:gd name="connsiteY229" fmla="*/ 1565888 h 1699043"/>
              <a:gd name="connsiteX230" fmla="*/ 10022025 w 10232859"/>
              <a:gd name="connsiteY230" fmla="*/ 1599696 h 1699043"/>
              <a:gd name="connsiteX231" fmla="*/ 10220406 w 10232859"/>
              <a:gd name="connsiteY231" fmla="*/ 1677005 h 1699043"/>
              <a:gd name="connsiteX232" fmla="*/ 10232859 w 10232859"/>
              <a:gd name="connsiteY232" fmla="*/ 1699043 h 1699043"/>
              <a:gd name="connsiteX233" fmla="*/ 0 w 10232859"/>
              <a:gd name="connsiteY233" fmla="*/ 1699043 h 1699043"/>
              <a:gd name="connsiteX234" fmla="*/ 0 w 10232859"/>
              <a:gd name="connsiteY234" fmla="*/ 21828 h 1699043"/>
              <a:gd name="connsiteX235" fmla="*/ 8097 w 10232859"/>
              <a:gd name="connsiteY235" fmla="*/ 24355 h 1699043"/>
              <a:gd name="connsiteX236" fmla="*/ 77128 w 10232859"/>
              <a:gd name="connsiteY236" fmla="*/ 6867 h 1699043"/>
              <a:gd name="connsiteX237" fmla="*/ 188338 w 10232859"/>
              <a:gd name="connsiteY237" fmla="*/ 5079 h 1699043"/>
              <a:gd name="connsiteX238" fmla="*/ 298809 w 10232859"/>
              <a:gd name="connsiteY238" fmla="*/ 6198 h 1699043"/>
              <a:gd name="connsiteX239" fmla="*/ 338985 w 10232859"/>
              <a:gd name="connsiteY239" fmla="*/ 8006 h 1699043"/>
              <a:gd name="connsiteX240" fmla="*/ 409815 w 10232859"/>
              <a:gd name="connsiteY240" fmla="*/ 5045 h 1699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10232859" h="1699043">
                <a:moveTo>
                  <a:pt x="409815" y="5045"/>
                </a:moveTo>
                <a:cubicBezTo>
                  <a:pt x="429370" y="4390"/>
                  <a:pt x="447350" y="1844"/>
                  <a:pt x="456316" y="4077"/>
                </a:cubicBezTo>
                <a:cubicBezTo>
                  <a:pt x="477158" y="7678"/>
                  <a:pt x="444163" y="18056"/>
                  <a:pt x="463611" y="18441"/>
                </a:cubicBezTo>
                <a:cubicBezTo>
                  <a:pt x="482411" y="11619"/>
                  <a:pt x="487072" y="29834"/>
                  <a:pt x="506289" y="21667"/>
                </a:cubicBezTo>
                <a:cubicBezTo>
                  <a:pt x="496843" y="8226"/>
                  <a:pt x="549409" y="22324"/>
                  <a:pt x="547180" y="10297"/>
                </a:cubicBezTo>
                <a:cubicBezTo>
                  <a:pt x="570685" y="26535"/>
                  <a:pt x="573306" y="5039"/>
                  <a:pt x="599180" y="9165"/>
                </a:cubicBezTo>
                <a:cubicBezTo>
                  <a:pt x="612602" y="15098"/>
                  <a:pt x="621179" y="15818"/>
                  <a:pt x="630247" y="8332"/>
                </a:cubicBezTo>
                <a:cubicBezTo>
                  <a:pt x="692592" y="37344"/>
                  <a:pt x="662498" y="8239"/>
                  <a:pt x="715463" y="18029"/>
                </a:cubicBezTo>
                <a:cubicBezTo>
                  <a:pt x="761811" y="28765"/>
                  <a:pt x="812435" y="34762"/>
                  <a:pt x="862866" y="63233"/>
                </a:cubicBezTo>
                <a:cubicBezTo>
                  <a:pt x="873066" y="71493"/>
                  <a:pt x="892555" y="73882"/>
                  <a:pt x="906400" y="68570"/>
                </a:cubicBezTo>
                <a:cubicBezTo>
                  <a:pt x="908782" y="67655"/>
                  <a:pt x="910904" y="66542"/>
                  <a:pt x="912698" y="65266"/>
                </a:cubicBezTo>
                <a:cubicBezTo>
                  <a:pt x="943729" y="85619"/>
                  <a:pt x="957570" y="74516"/>
                  <a:pt x="972936" y="88549"/>
                </a:cubicBezTo>
                <a:cubicBezTo>
                  <a:pt x="1016216" y="93123"/>
                  <a:pt x="1046982" y="78021"/>
                  <a:pt x="1061158" y="90302"/>
                </a:cubicBezTo>
                <a:cubicBezTo>
                  <a:pt x="1082487" y="88877"/>
                  <a:pt x="1108723" y="73289"/>
                  <a:pt x="1127764" y="86443"/>
                </a:cubicBezTo>
                <a:cubicBezTo>
                  <a:pt x="1127604" y="75222"/>
                  <a:pt x="1154212" y="94228"/>
                  <a:pt x="1165092" y="86517"/>
                </a:cubicBezTo>
                <a:cubicBezTo>
                  <a:pt x="1172532" y="79848"/>
                  <a:pt x="1182339" y="84060"/>
                  <a:pt x="1192274" y="84088"/>
                </a:cubicBezTo>
                <a:cubicBezTo>
                  <a:pt x="1203651" y="78585"/>
                  <a:pt x="1248434" y="85441"/>
                  <a:pt x="1261359" y="91263"/>
                </a:cubicBezTo>
                <a:cubicBezTo>
                  <a:pt x="1294377" y="112056"/>
                  <a:pt x="1348832" y="92888"/>
                  <a:pt x="1375826" y="108740"/>
                </a:cubicBezTo>
                <a:cubicBezTo>
                  <a:pt x="1384490" y="110842"/>
                  <a:pt x="1392528" y="111481"/>
                  <a:pt x="1400134" y="111208"/>
                </a:cubicBezTo>
                <a:lnTo>
                  <a:pt x="1420782" y="108347"/>
                </a:lnTo>
                <a:lnTo>
                  <a:pt x="1425360" y="103343"/>
                </a:lnTo>
                <a:lnTo>
                  <a:pt x="1438688" y="103900"/>
                </a:lnTo>
                <a:lnTo>
                  <a:pt x="1442183" y="103008"/>
                </a:lnTo>
                <a:cubicBezTo>
                  <a:pt x="1448852" y="101280"/>
                  <a:pt x="1455482" y="99738"/>
                  <a:pt x="1462271" y="98933"/>
                </a:cubicBezTo>
                <a:cubicBezTo>
                  <a:pt x="1460480" y="123023"/>
                  <a:pt x="1519712" y="96044"/>
                  <a:pt x="1506437" y="116084"/>
                </a:cubicBezTo>
                <a:cubicBezTo>
                  <a:pt x="1543421" y="115842"/>
                  <a:pt x="1521082" y="134981"/>
                  <a:pt x="1559721" y="115918"/>
                </a:cubicBezTo>
                <a:cubicBezTo>
                  <a:pt x="1622424" y="132591"/>
                  <a:pt x="1709577" y="121173"/>
                  <a:pt x="1763086" y="148431"/>
                </a:cubicBezTo>
                <a:cubicBezTo>
                  <a:pt x="1815897" y="152158"/>
                  <a:pt x="1869650" y="152419"/>
                  <a:pt x="1909571" y="158571"/>
                </a:cubicBezTo>
                <a:cubicBezTo>
                  <a:pt x="1944577" y="152584"/>
                  <a:pt x="1963780" y="165894"/>
                  <a:pt x="2002612" y="185342"/>
                </a:cubicBezTo>
                <a:cubicBezTo>
                  <a:pt x="2057542" y="188412"/>
                  <a:pt x="2102353" y="209660"/>
                  <a:pt x="2155278" y="197824"/>
                </a:cubicBezTo>
                <a:cubicBezTo>
                  <a:pt x="2158165" y="201469"/>
                  <a:pt x="2161968" y="204456"/>
                  <a:pt x="2166398" y="206965"/>
                </a:cubicBezTo>
                <a:lnTo>
                  <a:pt x="2180455" y="212894"/>
                </a:lnTo>
                <a:lnTo>
                  <a:pt x="2182638" y="212313"/>
                </a:lnTo>
                <a:cubicBezTo>
                  <a:pt x="2191756" y="211797"/>
                  <a:pt x="2196930" y="213146"/>
                  <a:pt x="2200348" y="215316"/>
                </a:cubicBezTo>
                <a:lnTo>
                  <a:pt x="2203307" y="218590"/>
                </a:lnTo>
                <a:lnTo>
                  <a:pt x="2215170" y="221472"/>
                </a:lnTo>
                <a:lnTo>
                  <a:pt x="2237765" y="229357"/>
                </a:lnTo>
                <a:lnTo>
                  <a:pt x="2242719" y="228760"/>
                </a:lnTo>
                <a:lnTo>
                  <a:pt x="2277928" y="237427"/>
                </a:lnTo>
                <a:lnTo>
                  <a:pt x="2278759" y="236563"/>
                </a:lnTo>
                <a:cubicBezTo>
                  <a:pt x="2281421" y="234823"/>
                  <a:pt x="2284901" y="233911"/>
                  <a:pt x="2290187" y="234709"/>
                </a:cubicBezTo>
                <a:cubicBezTo>
                  <a:pt x="2304405" y="231655"/>
                  <a:pt x="2345628" y="219494"/>
                  <a:pt x="2364066" y="218237"/>
                </a:cubicBezTo>
                <a:cubicBezTo>
                  <a:pt x="2375743" y="221506"/>
                  <a:pt x="2388068" y="224536"/>
                  <a:pt x="2400814" y="227165"/>
                </a:cubicBezTo>
                <a:lnTo>
                  <a:pt x="2408414" y="228429"/>
                </a:lnTo>
                <a:lnTo>
                  <a:pt x="2408650" y="228234"/>
                </a:lnTo>
                <a:cubicBezTo>
                  <a:pt x="2410483" y="228038"/>
                  <a:pt x="2413050" y="228278"/>
                  <a:pt x="2416835" y="229128"/>
                </a:cubicBezTo>
                <a:lnTo>
                  <a:pt x="2422271" y="230733"/>
                </a:lnTo>
                <a:lnTo>
                  <a:pt x="2490341" y="211074"/>
                </a:lnTo>
                <a:cubicBezTo>
                  <a:pt x="2529316" y="208871"/>
                  <a:pt x="2549401" y="191268"/>
                  <a:pt x="2588929" y="200980"/>
                </a:cubicBezTo>
                <a:cubicBezTo>
                  <a:pt x="2625398" y="198847"/>
                  <a:pt x="2654940" y="190424"/>
                  <a:pt x="2687426" y="193848"/>
                </a:cubicBezTo>
                <a:cubicBezTo>
                  <a:pt x="2698335" y="187864"/>
                  <a:pt x="2709521" y="185129"/>
                  <a:pt x="2723517" y="192652"/>
                </a:cubicBezTo>
                <a:cubicBezTo>
                  <a:pt x="2756835" y="188350"/>
                  <a:pt x="2761531" y="176438"/>
                  <a:pt x="2785956" y="184404"/>
                </a:cubicBezTo>
                <a:cubicBezTo>
                  <a:pt x="2799369" y="164864"/>
                  <a:pt x="2802708" y="171921"/>
                  <a:pt x="2813378" y="176833"/>
                </a:cubicBezTo>
                <a:lnTo>
                  <a:pt x="2814782" y="177153"/>
                </a:lnTo>
                <a:lnTo>
                  <a:pt x="2816580" y="174366"/>
                </a:lnTo>
                <a:lnTo>
                  <a:pt x="2821623" y="172875"/>
                </a:lnTo>
                <a:lnTo>
                  <a:pt x="2836688" y="172971"/>
                </a:lnTo>
                <a:lnTo>
                  <a:pt x="2842564" y="173695"/>
                </a:lnTo>
                <a:cubicBezTo>
                  <a:pt x="2846534" y="173937"/>
                  <a:pt x="2849070" y="173769"/>
                  <a:pt x="2850712" y="173290"/>
                </a:cubicBezTo>
                <a:cubicBezTo>
                  <a:pt x="2850757" y="173214"/>
                  <a:pt x="2850801" y="173138"/>
                  <a:pt x="2850846" y="173062"/>
                </a:cubicBezTo>
                <a:lnTo>
                  <a:pt x="2858611" y="173112"/>
                </a:lnTo>
                <a:cubicBezTo>
                  <a:pt x="2871867" y="173694"/>
                  <a:pt x="2884913" y="174736"/>
                  <a:pt x="2897454" y="176114"/>
                </a:cubicBezTo>
                <a:cubicBezTo>
                  <a:pt x="2903755" y="163406"/>
                  <a:pt x="2952342" y="175773"/>
                  <a:pt x="2940369" y="152944"/>
                </a:cubicBezTo>
                <a:cubicBezTo>
                  <a:pt x="2957076" y="154120"/>
                  <a:pt x="2969777" y="163235"/>
                  <a:pt x="2959670" y="148367"/>
                </a:cubicBezTo>
                <a:cubicBezTo>
                  <a:pt x="2965032" y="148320"/>
                  <a:pt x="2967900" y="146880"/>
                  <a:pt x="2969615" y="144755"/>
                </a:cubicBezTo>
                <a:lnTo>
                  <a:pt x="2970000" y="143776"/>
                </a:lnTo>
                <a:lnTo>
                  <a:pt x="3007272" y="146766"/>
                </a:lnTo>
                <a:lnTo>
                  <a:pt x="3011677" y="145404"/>
                </a:lnTo>
                <a:lnTo>
                  <a:pt x="3036668" y="149604"/>
                </a:lnTo>
                <a:lnTo>
                  <a:pt x="3049208" y="150573"/>
                </a:lnTo>
                <a:lnTo>
                  <a:pt x="3053517" y="153322"/>
                </a:lnTo>
                <a:cubicBezTo>
                  <a:pt x="3057746" y="154918"/>
                  <a:pt x="3063258" y="155431"/>
                  <a:pt x="3071637" y="153496"/>
                </a:cubicBezTo>
                <a:lnTo>
                  <a:pt x="3110077" y="149202"/>
                </a:lnTo>
                <a:lnTo>
                  <a:pt x="3173743" y="159581"/>
                </a:lnTo>
                <a:cubicBezTo>
                  <a:pt x="3203872" y="159443"/>
                  <a:pt x="3205720" y="152598"/>
                  <a:pt x="3254203" y="151756"/>
                </a:cubicBezTo>
                <a:cubicBezTo>
                  <a:pt x="3298520" y="170671"/>
                  <a:pt x="3274378" y="179402"/>
                  <a:pt x="3380350" y="151151"/>
                </a:cubicBezTo>
                <a:cubicBezTo>
                  <a:pt x="3433470" y="157383"/>
                  <a:pt x="3409905" y="153931"/>
                  <a:pt x="3476147" y="170925"/>
                </a:cubicBezTo>
                <a:cubicBezTo>
                  <a:pt x="3495624" y="172754"/>
                  <a:pt x="3573433" y="153024"/>
                  <a:pt x="3581876" y="150448"/>
                </a:cubicBezTo>
                <a:cubicBezTo>
                  <a:pt x="3645019" y="168821"/>
                  <a:pt x="3637816" y="143953"/>
                  <a:pt x="3704761" y="150492"/>
                </a:cubicBezTo>
                <a:cubicBezTo>
                  <a:pt x="3732481" y="125722"/>
                  <a:pt x="3720202" y="148011"/>
                  <a:pt x="3755040" y="141978"/>
                </a:cubicBezTo>
                <a:cubicBezTo>
                  <a:pt x="3751742" y="163732"/>
                  <a:pt x="3795265" y="127963"/>
                  <a:pt x="3804689" y="151893"/>
                </a:cubicBezTo>
                <a:cubicBezTo>
                  <a:pt x="3810732" y="150037"/>
                  <a:pt x="3816287" y="147485"/>
                  <a:pt x="3821793" y="144743"/>
                </a:cubicBezTo>
                <a:lnTo>
                  <a:pt x="3824682" y="143319"/>
                </a:lnTo>
                <a:lnTo>
                  <a:pt x="3837536" y="141778"/>
                </a:lnTo>
                <a:lnTo>
                  <a:pt x="3839550" y="136147"/>
                </a:lnTo>
                <a:lnTo>
                  <a:pt x="3857743" y="130104"/>
                </a:lnTo>
                <a:cubicBezTo>
                  <a:pt x="3864805" y="128643"/>
                  <a:pt x="3872697" y="128011"/>
                  <a:pt x="3881852" y="128717"/>
                </a:cubicBezTo>
                <a:cubicBezTo>
                  <a:pt x="3914678" y="140047"/>
                  <a:pt x="3949962" y="139745"/>
                  <a:pt x="3998088" y="127932"/>
                </a:cubicBezTo>
                <a:cubicBezTo>
                  <a:pt x="4012987" y="131622"/>
                  <a:pt x="4058471" y="131332"/>
                  <a:pt x="4066682" y="124147"/>
                </a:cubicBezTo>
                <a:cubicBezTo>
                  <a:pt x="4076084" y="122618"/>
                  <a:pt x="4087294" y="125216"/>
                  <a:pt x="4091246" y="117503"/>
                </a:cubicBezTo>
                <a:cubicBezTo>
                  <a:pt x="4097972" y="108229"/>
                  <a:pt x="4131886" y="122717"/>
                  <a:pt x="4126556" y="111725"/>
                </a:cubicBezTo>
                <a:cubicBezTo>
                  <a:pt x="4150620" y="121653"/>
                  <a:pt x="4168222" y="102239"/>
                  <a:pt x="4187717" y="97496"/>
                </a:cubicBezTo>
                <a:cubicBezTo>
                  <a:pt x="4197248" y="102415"/>
                  <a:pt x="4207541" y="99960"/>
                  <a:pt x="4220826" y="95991"/>
                </a:cubicBezTo>
                <a:lnTo>
                  <a:pt x="4239014" y="90840"/>
                </a:lnTo>
                <a:lnTo>
                  <a:pt x="4246653" y="91360"/>
                </a:lnTo>
                <a:cubicBezTo>
                  <a:pt x="4255895" y="91263"/>
                  <a:pt x="4264334" y="90629"/>
                  <a:pt x="4271841" y="90188"/>
                </a:cubicBezTo>
                <a:lnTo>
                  <a:pt x="4286277" y="90173"/>
                </a:lnTo>
                <a:lnTo>
                  <a:pt x="4292025" y="90407"/>
                </a:lnTo>
                <a:lnTo>
                  <a:pt x="4304713" y="95673"/>
                </a:lnTo>
                <a:lnTo>
                  <a:pt x="4321285" y="93560"/>
                </a:lnTo>
                <a:lnTo>
                  <a:pt x="4339561" y="98806"/>
                </a:lnTo>
                <a:cubicBezTo>
                  <a:pt x="4340668" y="97273"/>
                  <a:pt x="4342159" y="95846"/>
                  <a:pt x="4343990" y="94576"/>
                </a:cubicBezTo>
                <a:lnTo>
                  <a:pt x="4358885" y="90264"/>
                </a:lnTo>
                <a:lnTo>
                  <a:pt x="4371648" y="95312"/>
                </a:lnTo>
                <a:cubicBezTo>
                  <a:pt x="4372251" y="86927"/>
                  <a:pt x="4386448" y="96257"/>
                  <a:pt x="4398380" y="98447"/>
                </a:cubicBezTo>
                <a:lnTo>
                  <a:pt x="4405729" y="97677"/>
                </a:lnTo>
                <a:lnTo>
                  <a:pt x="4431408" y="104311"/>
                </a:lnTo>
                <a:cubicBezTo>
                  <a:pt x="4445462" y="106988"/>
                  <a:pt x="4459011" y="108715"/>
                  <a:pt x="4472183" y="109916"/>
                </a:cubicBezTo>
                <a:lnTo>
                  <a:pt x="4518828" y="112600"/>
                </a:lnTo>
                <a:lnTo>
                  <a:pt x="4532040" y="117793"/>
                </a:lnTo>
                <a:cubicBezTo>
                  <a:pt x="4562193" y="123492"/>
                  <a:pt x="4598554" y="117583"/>
                  <a:pt x="4617778" y="130479"/>
                </a:cubicBezTo>
                <a:cubicBezTo>
                  <a:pt x="4626259" y="133024"/>
                  <a:pt x="4634242" y="134080"/>
                  <a:pt x="4641872" y="134207"/>
                </a:cubicBezTo>
                <a:lnTo>
                  <a:pt x="4662766" y="132438"/>
                </a:lnTo>
                <a:lnTo>
                  <a:pt x="4667770" y="127694"/>
                </a:lnTo>
                <a:lnTo>
                  <a:pt x="4681052" y="128947"/>
                </a:lnTo>
                <a:lnTo>
                  <a:pt x="4684624" y="128241"/>
                </a:lnTo>
                <a:cubicBezTo>
                  <a:pt x="4691441" y="126869"/>
                  <a:pt x="4698205" y="125683"/>
                  <a:pt x="4705061" y="125234"/>
                </a:cubicBezTo>
                <a:cubicBezTo>
                  <a:pt x="4701197" y="149124"/>
                  <a:pt x="4762747" y="125360"/>
                  <a:pt x="4747746" y="144617"/>
                </a:cubicBezTo>
                <a:cubicBezTo>
                  <a:pt x="4784752" y="146312"/>
                  <a:pt x="4823070" y="154053"/>
                  <a:pt x="4867014" y="164145"/>
                </a:cubicBezTo>
                <a:cubicBezTo>
                  <a:pt x="4928279" y="184021"/>
                  <a:pt x="4950439" y="160303"/>
                  <a:pt x="5001600" y="190239"/>
                </a:cubicBezTo>
                <a:cubicBezTo>
                  <a:pt x="5054087" y="196711"/>
                  <a:pt x="5076576" y="177858"/>
                  <a:pt x="5115965" y="186069"/>
                </a:cubicBezTo>
                <a:cubicBezTo>
                  <a:pt x="5141248" y="210877"/>
                  <a:pt x="5145689" y="221876"/>
                  <a:pt x="5193957" y="229364"/>
                </a:cubicBezTo>
                <a:cubicBezTo>
                  <a:pt x="5248620" y="235290"/>
                  <a:pt x="5221967" y="272312"/>
                  <a:pt x="5275907" y="263295"/>
                </a:cubicBezTo>
                <a:cubicBezTo>
                  <a:pt x="5278478" y="267074"/>
                  <a:pt x="5340662" y="273630"/>
                  <a:pt x="5344878" y="276360"/>
                </a:cubicBezTo>
                <a:lnTo>
                  <a:pt x="5413398" y="276235"/>
                </a:lnTo>
                <a:lnTo>
                  <a:pt x="5415629" y="275768"/>
                </a:lnTo>
                <a:cubicBezTo>
                  <a:pt x="5424792" y="275732"/>
                  <a:pt x="5429850" y="277347"/>
                  <a:pt x="5433078" y="279684"/>
                </a:cubicBezTo>
                <a:lnTo>
                  <a:pt x="5435759" y="283100"/>
                </a:lnTo>
                <a:lnTo>
                  <a:pt x="5447372" y="286587"/>
                </a:lnTo>
                <a:lnTo>
                  <a:pt x="5469289" y="295620"/>
                </a:lnTo>
                <a:lnTo>
                  <a:pt x="5508752" y="305753"/>
                </a:lnTo>
                <a:lnTo>
                  <a:pt x="5509657" y="304936"/>
                </a:lnTo>
                <a:cubicBezTo>
                  <a:pt x="5512470" y="303344"/>
                  <a:pt x="5516028" y="302619"/>
                  <a:pt x="5521245" y="303688"/>
                </a:cubicBezTo>
                <a:cubicBezTo>
                  <a:pt x="5535725" y="301391"/>
                  <a:pt x="5577993" y="291441"/>
                  <a:pt x="5596538" y="291153"/>
                </a:cubicBezTo>
                <a:cubicBezTo>
                  <a:pt x="5607932" y="295018"/>
                  <a:pt x="5619996" y="298677"/>
                  <a:pt x="5632514" y="301962"/>
                </a:cubicBezTo>
                <a:lnTo>
                  <a:pt x="5640005" y="303617"/>
                </a:lnTo>
                <a:lnTo>
                  <a:pt x="5640259" y="303435"/>
                </a:lnTo>
                <a:cubicBezTo>
                  <a:pt x="5642108" y="303337"/>
                  <a:pt x="5644653" y="303709"/>
                  <a:pt x="5648365" y="304754"/>
                </a:cubicBezTo>
                <a:lnTo>
                  <a:pt x="5653662" y="306635"/>
                </a:lnTo>
                <a:lnTo>
                  <a:pt x="5668196" y="309846"/>
                </a:lnTo>
                <a:lnTo>
                  <a:pt x="5673886" y="309526"/>
                </a:lnTo>
                <a:lnTo>
                  <a:pt x="5677139" y="307345"/>
                </a:lnTo>
                <a:lnTo>
                  <a:pt x="5708983" y="306674"/>
                </a:lnTo>
                <a:cubicBezTo>
                  <a:pt x="5728308" y="319040"/>
                  <a:pt x="5739318" y="309097"/>
                  <a:pt x="5773909" y="312061"/>
                </a:cubicBezTo>
                <a:cubicBezTo>
                  <a:pt x="5783376" y="321860"/>
                  <a:pt x="5795690" y="321672"/>
                  <a:pt x="5809500" y="318450"/>
                </a:cubicBezTo>
                <a:cubicBezTo>
                  <a:pt x="5839093" y="328324"/>
                  <a:pt x="5872263" y="326728"/>
                  <a:pt x="5908729" y="332335"/>
                </a:cubicBezTo>
                <a:cubicBezTo>
                  <a:pt x="5951727" y="334879"/>
                  <a:pt x="5963099" y="350288"/>
                  <a:pt x="5990524" y="350618"/>
                </a:cubicBezTo>
                <a:cubicBezTo>
                  <a:pt x="5991234" y="376742"/>
                  <a:pt x="6028592" y="335241"/>
                  <a:pt x="6029302" y="361365"/>
                </a:cubicBezTo>
                <a:lnTo>
                  <a:pt x="6086225" y="339621"/>
                </a:lnTo>
                <a:lnTo>
                  <a:pt x="6105063" y="347340"/>
                </a:lnTo>
                <a:cubicBezTo>
                  <a:pt x="6123220" y="350768"/>
                  <a:pt x="6176633" y="357519"/>
                  <a:pt x="6195166" y="360190"/>
                </a:cubicBezTo>
                <a:cubicBezTo>
                  <a:pt x="6208491" y="366896"/>
                  <a:pt x="6210739" y="378331"/>
                  <a:pt x="6216259" y="363365"/>
                </a:cubicBezTo>
                <a:cubicBezTo>
                  <a:pt x="6220943" y="365191"/>
                  <a:pt x="6224807" y="365077"/>
                  <a:pt x="6228331" y="364034"/>
                </a:cubicBezTo>
                <a:lnTo>
                  <a:pt x="6229602" y="363414"/>
                </a:lnTo>
                <a:lnTo>
                  <a:pt x="6258988" y="378660"/>
                </a:lnTo>
                <a:lnTo>
                  <a:pt x="6264106" y="379141"/>
                </a:lnTo>
                <a:lnTo>
                  <a:pt x="6281703" y="391054"/>
                </a:lnTo>
                <a:lnTo>
                  <a:pt x="6291622" y="396155"/>
                </a:lnTo>
                <a:lnTo>
                  <a:pt x="6292712" y="399771"/>
                </a:lnTo>
                <a:cubicBezTo>
                  <a:pt x="6294843" y="402467"/>
                  <a:pt x="6299119" y="404777"/>
                  <a:pt x="6308227" y="406196"/>
                </a:cubicBezTo>
                <a:lnTo>
                  <a:pt x="6328981" y="409495"/>
                </a:lnTo>
                <a:lnTo>
                  <a:pt x="6368693" y="417845"/>
                </a:lnTo>
                <a:cubicBezTo>
                  <a:pt x="6371618" y="421064"/>
                  <a:pt x="6413995" y="448260"/>
                  <a:pt x="6414811" y="452200"/>
                </a:cubicBezTo>
                <a:cubicBezTo>
                  <a:pt x="6472474" y="452324"/>
                  <a:pt x="6416366" y="454044"/>
                  <a:pt x="6467879" y="468248"/>
                </a:cubicBezTo>
                <a:cubicBezTo>
                  <a:pt x="6497136" y="485368"/>
                  <a:pt x="6544744" y="499929"/>
                  <a:pt x="6564351" y="537518"/>
                </a:cubicBezTo>
                <a:cubicBezTo>
                  <a:pt x="6600774" y="544284"/>
                  <a:pt x="6683084" y="572586"/>
                  <a:pt x="6711178" y="573610"/>
                </a:cubicBezTo>
                <a:cubicBezTo>
                  <a:pt x="6726278" y="581783"/>
                  <a:pt x="6766796" y="600843"/>
                  <a:pt x="6764036" y="588943"/>
                </a:cubicBezTo>
                <a:cubicBezTo>
                  <a:pt x="6830367" y="591215"/>
                  <a:pt x="6834546" y="616110"/>
                  <a:pt x="6858983" y="623723"/>
                </a:cubicBezTo>
                <a:cubicBezTo>
                  <a:pt x="6883420" y="631336"/>
                  <a:pt x="6874724" y="627173"/>
                  <a:pt x="6910661" y="634620"/>
                </a:cubicBezTo>
                <a:cubicBezTo>
                  <a:pt x="6886933" y="650238"/>
                  <a:pt x="6958918" y="637790"/>
                  <a:pt x="6944111" y="659502"/>
                </a:cubicBezTo>
                <a:cubicBezTo>
                  <a:pt x="6951121" y="660169"/>
                  <a:pt x="6958378" y="660132"/>
                  <a:pt x="6965771" y="659931"/>
                </a:cubicBezTo>
                <a:lnTo>
                  <a:pt x="6969639" y="659837"/>
                </a:lnTo>
                <a:lnTo>
                  <a:pt x="6982242" y="663112"/>
                </a:lnTo>
                <a:lnTo>
                  <a:pt x="6989387" y="659474"/>
                </a:lnTo>
                <a:lnTo>
                  <a:pt x="7010930" y="661134"/>
                </a:lnTo>
                <a:cubicBezTo>
                  <a:pt x="7018443" y="662461"/>
                  <a:pt x="7025878" y="664712"/>
                  <a:pt x="7033125" y="668436"/>
                </a:cubicBezTo>
                <a:cubicBezTo>
                  <a:pt x="7050655" y="688564"/>
                  <a:pt x="7113778" y="682286"/>
                  <a:pt x="7134461" y="708192"/>
                </a:cubicBezTo>
                <a:cubicBezTo>
                  <a:pt x="7143815" y="716210"/>
                  <a:pt x="7183449" y="731779"/>
                  <a:pt x="7197450" y="729094"/>
                </a:cubicBezTo>
                <a:cubicBezTo>
                  <a:pt x="7207053" y="731180"/>
                  <a:pt x="7214263" y="737074"/>
                  <a:pt x="7225084" y="732505"/>
                </a:cubicBezTo>
                <a:cubicBezTo>
                  <a:pt x="7239802" y="727692"/>
                  <a:pt x="7255247" y="750633"/>
                  <a:pt x="7261183" y="740313"/>
                </a:cubicBezTo>
                <a:cubicBezTo>
                  <a:pt x="7272476" y="756319"/>
                  <a:pt x="7306339" y="747471"/>
                  <a:pt x="7327760" y="750586"/>
                </a:cubicBezTo>
                <a:cubicBezTo>
                  <a:pt x="7334820" y="764783"/>
                  <a:pt x="7372804" y="757321"/>
                  <a:pt x="7412222" y="770487"/>
                </a:cubicBezTo>
                <a:cubicBezTo>
                  <a:pt x="7419482" y="786537"/>
                  <a:pt x="7438908" y="779230"/>
                  <a:pt x="7457904" y="804321"/>
                </a:cubicBezTo>
                <a:cubicBezTo>
                  <a:pt x="7460334" y="803523"/>
                  <a:pt x="7462991" y="802942"/>
                  <a:pt x="7465795" y="802598"/>
                </a:cubicBezTo>
                <a:cubicBezTo>
                  <a:pt x="7482080" y="800599"/>
                  <a:pt x="7499653" y="806831"/>
                  <a:pt x="7505046" y="816517"/>
                </a:cubicBezTo>
                <a:cubicBezTo>
                  <a:pt x="7538417" y="853074"/>
                  <a:pt x="7584173" y="869067"/>
                  <a:pt x="7623220" y="888520"/>
                </a:cubicBezTo>
                <a:cubicBezTo>
                  <a:pt x="7669184" y="908475"/>
                  <a:pt x="7655844" y="875556"/>
                  <a:pt x="7700458" y="915079"/>
                </a:cubicBezTo>
                <a:cubicBezTo>
                  <a:pt x="7713299" y="910096"/>
                  <a:pt x="7721213" y="912537"/>
                  <a:pt x="7730988" y="920756"/>
                </a:cubicBezTo>
                <a:cubicBezTo>
                  <a:pt x="7753798" y="929904"/>
                  <a:pt x="7768001" y="910742"/>
                  <a:pt x="7781942" y="930503"/>
                </a:cubicBezTo>
                <a:cubicBezTo>
                  <a:pt x="7786314" y="919014"/>
                  <a:pt x="7829555" y="942839"/>
                  <a:pt x="7827704" y="928558"/>
                </a:cubicBezTo>
                <a:cubicBezTo>
                  <a:pt x="7849394" y="934107"/>
                  <a:pt x="7886324" y="955931"/>
                  <a:pt x="7912084" y="963800"/>
                </a:cubicBezTo>
                <a:cubicBezTo>
                  <a:pt x="7931225" y="978091"/>
                  <a:pt x="7944890" y="969299"/>
                  <a:pt x="7982264" y="975773"/>
                </a:cubicBezTo>
                <a:lnTo>
                  <a:pt x="7991272" y="981104"/>
                </a:lnTo>
                <a:lnTo>
                  <a:pt x="8079795" y="982983"/>
                </a:lnTo>
                <a:cubicBezTo>
                  <a:pt x="8106396" y="984534"/>
                  <a:pt x="8123279" y="987466"/>
                  <a:pt x="8150881" y="990411"/>
                </a:cubicBezTo>
                <a:cubicBezTo>
                  <a:pt x="8155184" y="995435"/>
                  <a:pt x="8170794" y="995512"/>
                  <a:pt x="8172106" y="990512"/>
                </a:cubicBezTo>
                <a:cubicBezTo>
                  <a:pt x="8178349" y="993790"/>
                  <a:pt x="8190057" y="1007072"/>
                  <a:pt x="8196076" y="1000078"/>
                </a:cubicBezTo>
                <a:cubicBezTo>
                  <a:pt x="8214144" y="1004259"/>
                  <a:pt x="8231408" y="1009730"/>
                  <a:pt x="8247463" y="1016332"/>
                </a:cubicBezTo>
                <a:lnTo>
                  <a:pt x="8279272" y="1032921"/>
                </a:lnTo>
                <a:lnTo>
                  <a:pt x="8289611" y="1028630"/>
                </a:lnTo>
                <a:cubicBezTo>
                  <a:pt x="8296281" y="1026812"/>
                  <a:pt x="8303468" y="1026422"/>
                  <a:pt x="8311483" y="1029399"/>
                </a:cubicBezTo>
                <a:cubicBezTo>
                  <a:pt x="8353073" y="1061234"/>
                  <a:pt x="8320764" y="1016490"/>
                  <a:pt x="8399489" y="1048562"/>
                </a:cubicBezTo>
                <a:cubicBezTo>
                  <a:pt x="8402160" y="1052480"/>
                  <a:pt x="8414285" y="1053290"/>
                  <a:pt x="8415973" y="1049660"/>
                </a:cubicBezTo>
                <a:cubicBezTo>
                  <a:pt x="8420389" y="1052382"/>
                  <a:pt x="8427708" y="1062757"/>
                  <a:pt x="8433326" y="1057881"/>
                </a:cubicBezTo>
                <a:cubicBezTo>
                  <a:pt x="8460295" y="1065796"/>
                  <a:pt x="8484063" y="1077374"/>
                  <a:pt x="8502328" y="1091498"/>
                </a:cubicBezTo>
                <a:cubicBezTo>
                  <a:pt x="8531547" y="1095185"/>
                  <a:pt x="8534164" y="1100958"/>
                  <a:pt x="8534346" y="1106980"/>
                </a:cubicBezTo>
                <a:cubicBezTo>
                  <a:pt x="8534557" y="1108274"/>
                  <a:pt x="8534769" y="1109567"/>
                  <a:pt x="8534980" y="1110861"/>
                </a:cubicBezTo>
                <a:lnTo>
                  <a:pt x="8544104" y="1108406"/>
                </a:lnTo>
                <a:cubicBezTo>
                  <a:pt x="8553358" y="1107980"/>
                  <a:pt x="8560970" y="1111788"/>
                  <a:pt x="8567742" y="1117590"/>
                </a:cubicBezTo>
                <a:lnTo>
                  <a:pt x="8633779" y="1139226"/>
                </a:lnTo>
                <a:cubicBezTo>
                  <a:pt x="8631667" y="1160202"/>
                  <a:pt x="8667456" y="1147793"/>
                  <a:pt x="8676965" y="1156949"/>
                </a:cubicBezTo>
                <a:cubicBezTo>
                  <a:pt x="8686287" y="1153629"/>
                  <a:pt x="8693306" y="1154163"/>
                  <a:pt x="8698944" y="1156939"/>
                </a:cubicBezTo>
                <a:lnTo>
                  <a:pt x="8751897" y="1190886"/>
                </a:lnTo>
                <a:cubicBezTo>
                  <a:pt x="8774451" y="1199167"/>
                  <a:pt x="8817274" y="1202653"/>
                  <a:pt x="8834270" y="1206624"/>
                </a:cubicBezTo>
                <a:lnTo>
                  <a:pt x="8853872" y="1214714"/>
                </a:lnTo>
                <a:lnTo>
                  <a:pt x="8861901" y="1211375"/>
                </a:lnTo>
                <a:lnTo>
                  <a:pt x="8874168" y="1213967"/>
                </a:lnTo>
                <a:lnTo>
                  <a:pt x="8871123" y="1221160"/>
                </a:lnTo>
                <a:lnTo>
                  <a:pt x="8903537" y="1230588"/>
                </a:lnTo>
                <a:cubicBezTo>
                  <a:pt x="8927391" y="1238223"/>
                  <a:pt x="8944740" y="1247326"/>
                  <a:pt x="8933767" y="1263368"/>
                </a:cubicBezTo>
                <a:cubicBezTo>
                  <a:pt x="8934120" y="1285491"/>
                  <a:pt x="8996547" y="1266466"/>
                  <a:pt x="8985765" y="1287664"/>
                </a:cubicBezTo>
                <a:cubicBezTo>
                  <a:pt x="9013243" y="1278923"/>
                  <a:pt x="9037732" y="1309948"/>
                  <a:pt x="9071444" y="1317305"/>
                </a:cubicBezTo>
                <a:cubicBezTo>
                  <a:pt x="9072853" y="1328357"/>
                  <a:pt x="9080775" y="1329726"/>
                  <a:pt x="9096711" y="1327777"/>
                </a:cubicBezTo>
                <a:cubicBezTo>
                  <a:pt x="9206252" y="1348526"/>
                  <a:pt x="9301825" y="1489393"/>
                  <a:pt x="9338853" y="1448046"/>
                </a:cubicBezTo>
                <a:cubicBezTo>
                  <a:pt x="9364628" y="1453029"/>
                  <a:pt x="9440704" y="1458325"/>
                  <a:pt x="9520814" y="1449827"/>
                </a:cubicBezTo>
                <a:cubicBezTo>
                  <a:pt x="9536849" y="1478455"/>
                  <a:pt x="9672877" y="1480312"/>
                  <a:pt x="9702271" y="1488553"/>
                </a:cubicBezTo>
                <a:cubicBezTo>
                  <a:pt x="9702279" y="1504784"/>
                  <a:pt x="9757099" y="1502097"/>
                  <a:pt x="9744273" y="1523512"/>
                </a:cubicBezTo>
                <a:cubicBezTo>
                  <a:pt x="9746944" y="1534160"/>
                  <a:pt x="9761818" y="1537070"/>
                  <a:pt x="9771903" y="1530034"/>
                </a:cubicBezTo>
                <a:cubicBezTo>
                  <a:pt x="9788959" y="1535562"/>
                  <a:pt x="9795727" y="1548881"/>
                  <a:pt x="9818565" y="1538545"/>
                </a:cubicBezTo>
                <a:cubicBezTo>
                  <a:pt x="9842216" y="1545630"/>
                  <a:pt x="9854597" y="1583514"/>
                  <a:pt x="9882202" y="1565888"/>
                </a:cubicBezTo>
                <a:cubicBezTo>
                  <a:pt x="9890497" y="1603508"/>
                  <a:pt x="9975093" y="1584109"/>
                  <a:pt x="10022025" y="1599696"/>
                </a:cubicBezTo>
                <a:cubicBezTo>
                  <a:pt x="10087599" y="1644100"/>
                  <a:pt x="10182002" y="1632879"/>
                  <a:pt x="10220406" y="1677005"/>
                </a:cubicBezTo>
                <a:lnTo>
                  <a:pt x="10232859" y="1699043"/>
                </a:lnTo>
                <a:lnTo>
                  <a:pt x="0" y="1699043"/>
                </a:lnTo>
                <a:lnTo>
                  <a:pt x="0" y="21828"/>
                </a:lnTo>
                <a:lnTo>
                  <a:pt x="8097" y="24355"/>
                </a:lnTo>
                <a:cubicBezTo>
                  <a:pt x="43947" y="29235"/>
                  <a:pt x="34752" y="21899"/>
                  <a:pt x="77128" y="6867"/>
                </a:cubicBezTo>
                <a:cubicBezTo>
                  <a:pt x="120709" y="7920"/>
                  <a:pt x="146704" y="-7760"/>
                  <a:pt x="188338" y="5079"/>
                </a:cubicBezTo>
                <a:cubicBezTo>
                  <a:pt x="229133" y="5993"/>
                  <a:pt x="263614" y="138"/>
                  <a:pt x="298809" y="6198"/>
                </a:cubicBezTo>
                <a:cubicBezTo>
                  <a:pt x="312163" y="1206"/>
                  <a:pt x="325122" y="-563"/>
                  <a:pt x="338985" y="8006"/>
                </a:cubicBezTo>
                <a:cubicBezTo>
                  <a:pt x="376758" y="6523"/>
                  <a:pt x="384512" y="-4822"/>
                  <a:pt x="409815" y="5045"/>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8ADD72DD-1104-D32B-C87D-24EDD343DD51}"/>
              </a:ext>
            </a:extLst>
          </p:cNvPr>
          <p:cNvSpPr>
            <a:spLocks noGrp="1"/>
          </p:cNvSpPr>
          <p:nvPr>
            <p:ph type="title"/>
          </p:nvPr>
        </p:nvSpPr>
        <p:spPr>
          <a:xfrm>
            <a:off x="516482" y="5910583"/>
            <a:ext cx="6970985" cy="667638"/>
          </a:xfrm>
        </p:spPr>
        <p:txBody>
          <a:bodyPr vert="horz" lIns="91440" tIns="45720" rIns="91440" bIns="45720" rtlCol="0" anchor="t">
            <a:normAutofit/>
          </a:bodyPr>
          <a:lstStyle/>
          <a:p>
            <a:r>
              <a:rPr lang="en-US" sz="2600"/>
              <a:t>Features of a SMART HOME</a:t>
            </a:r>
          </a:p>
        </p:txBody>
      </p:sp>
    </p:spTree>
    <p:extLst>
      <p:ext uri="{BB962C8B-B14F-4D97-AF65-F5344CB8AC3E}">
        <p14:creationId xmlns:p14="http://schemas.microsoft.com/office/powerpoint/2010/main" val="2742399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D5D21D-D46A-D8B1-A8B7-35742C9B842E}"/>
              </a:ext>
            </a:extLst>
          </p:cNvPr>
          <p:cNvSpPr>
            <a:spLocks noGrp="1"/>
          </p:cNvSpPr>
          <p:nvPr>
            <p:ph idx="1"/>
          </p:nvPr>
        </p:nvSpPr>
        <p:spPr>
          <a:xfrm>
            <a:off x="951722" y="279918"/>
            <a:ext cx="9909761" cy="5974459"/>
          </a:xfrm>
        </p:spPr>
        <p:txBody>
          <a:bodyPr>
            <a:normAutofit lnSpcReduction="10000"/>
          </a:bodyPr>
          <a:lstStyle/>
          <a:p>
            <a:pPr algn="l">
              <a:lnSpc>
                <a:spcPct val="150000"/>
              </a:lnSpc>
              <a:buFont typeface="Arial" panose="020B0604020202020204" pitchFamily="34" charset="0"/>
              <a:buChar char="•"/>
            </a:pPr>
            <a:r>
              <a:rPr lang="en-US" sz="2200" b="0" i="0" dirty="0">
                <a:solidFill>
                  <a:srgbClr val="111111"/>
                </a:solidFill>
                <a:effectLst/>
                <a:latin typeface="Times New Roman" panose="02020603050405020304" pitchFamily="18" charset="0"/>
                <a:cs typeface="Times New Roman" panose="02020603050405020304" pitchFamily="18" charset="0"/>
              </a:rPr>
              <a:t>A smart home allows homeowners to control appliances, thermostats, lights, and other devices remotely using a smartphone or tablet through an internet connection.</a:t>
            </a:r>
          </a:p>
          <a:p>
            <a:pPr algn="l">
              <a:lnSpc>
                <a:spcPct val="150000"/>
              </a:lnSpc>
              <a:buFont typeface="Arial" panose="020B0604020202020204" pitchFamily="34" charset="0"/>
              <a:buChar char="•"/>
            </a:pPr>
            <a:r>
              <a:rPr lang="en-US" sz="2200" b="0" i="0" dirty="0">
                <a:solidFill>
                  <a:srgbClr val="111111"/>
                </a:solidFill>
                <a:effectLst/>
                <a:latin typeface="Times New Roman" panose="02020603050405020304" pitchFamily="18" charset="0"/>
                <a:cs typeface="Times New Roman" panose="02020603050405020304" pitchFamily="18" charset="0"/>
              </a:rPr>
              <a:t>Smart homes can be set up through wireless or hardwired systems.</a:t>
            </a:r>
          </a:p>
          <a:p>
            <a:pPr algn="l">
              <a:lnSpc>
                <a:spcPct val="150000"/>
              </a:lnSpc>
              <a:buFont typeface="Arial" panose="020B0604020202020204" pitchFamily="34" charset="0"/>
              <a:buChar char="•"/>
            </a:pPr>
            <a:r>
              <a:rPr lang="en-US" sz="2200" b="0" i="0" dirty="0">
                <a:solidFill>
                  <a:srgbClr val="111111"/>
                </a:solidFill>
                <a:effectLst/>
                <a:latin typeface="Times New Roman" panose="02020603050405020304" pitchFamily="18" charset="0"/>
                <a:cs typeface="Times New Roman" panose="02020603050405020304" pitchFamily="18" charset="0"/>
              </a:rPr>
              <a:t>Smart home technology provides homeowners with convenience and cost savings.</a:t>
            </a:r>
          </a:p>
          <a:p>
            <a:pPr algn="l">
              <a:lnSpc>
                <a:spcPct val="150000"/>
              </a:lnSpc>
              <a:buFont typeface="Arial" panose="020B0604020202020204" pitchFamily="34" charset="0"/>
              <a:buChar char="•"/>
            </a:pPr>
            <a:r>
              <a:rPr lang="en-US" sz="2200" b="0" i="0" dirty="0">
                <a:solidFill>
                  <a:srgbClr val="111111"/>
                </a:solidFill>
                <a:effectLst/>
                <a:latin typeface="Times New Roman" panose="02020603050405020304" pitchFamily="18" charset="0"/>
                <a:cs typeface="Times New Roman" panose="02020603050405020304" pitchFamily="18" charset="0"/>
              </a:rPr>
              <a:t>Security risks and bugs continue to plague makers and users of smart home technology.</a:t>
            </a:r>
          </a:p>
          <a:p>
            <a:pPr algn="l">
              <a:lnSpc>
                <a:spcPct val="150000"/>
              </a:lnSpc>
              <a:buFont typeface="Arial" panose="020B0604020202020204" pitchFamily="34" charset="0"/>
              <a:buChar char="•"/>
            </a:pPr>
            <a:r>
              <a:rPr lang="en-US" sz="2200" b="0" i="0" dirty="0">
                <a:solidFill>
                  <a:srgbClr val="111111"/>
                </a:solidFill>
                <a:effectLst/>
                <a:latin typeface="Times New Roman" panose="02020603050405020304" pitchFamily="18" charset="0"/>
                <a:cs typeface="Times New Roman" panose="02020603050405020304" pitchFamily="18" charset="0"/>
              </a:rPr>
              <a:t>Though full-scale home automation may cost thousands of dollars, smaller individual products costing less than $100 can get homeowners started on smart home products.</a:t>
            </a:r>
          </a:p>
          <a:p>
            <a:pPr marL="0" indent="0">
              <a:lnSpc>
                <a:spcPct val="150000"/>
              </a:lnSpc>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6177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74" name="Picture 2073">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2076" name="Ink 2075">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2076" name="Ink 2075">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2078" name="Rectangle 2077">
            <a:extLst>
              <a:ext uri="{FF2B5EF4-FFF2-40B4-BE49-F238E27FC236}">
                <a16:creationId xmlns:a16="http://schemas.microsoft.com/office/drawing/2014/main" id="{D18969DA-E869-40AF-94FC-E40F96D7D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B21F3C7B-A136-00CB-5E50-BEEEC5A0E102}"/>
              </a:ext>
            </a:extLst>
          </p:cNvPr>
          <p:cNvSpPr>
            <a:spLocks noGrp="1"/>
          </p:cNvSpPr>
          <p:nvPr>
            <p:ph type="title"/>
          </p:nvPr>
        </p:nvSpPr>
        <p:spPr>
          <a:xfrm>
            <a:off x="723900" y="1210024"/>
            <a:ext cx="4926316" cy="2361064"/>
          </a:xfrm>
        </p:spPr>
        <p:txBody>
          <a:bodyPr vert="horz" lIns="91440" tIns="45720" rIns="91440" bIns="45720" rtlCol="0" anchor="b">
            <a:normAutofit/>
          </a:bodyPr>
          <a:lstStyle/>
          <a:p>
            <a:pPr algn="ctr"/>
            <a:r>
              <a:rPr lang="en-US" sz="3200" b="1"/>
              <a:t>HOW TO CREATE A SMART HOME</a:t>
            </a:r>
          </a:p>
        </p:txBody>
      </p:sp>
      <p:pic>
        <p:nvPicPr>
          <p:cNvPr id="2050" name="Picture 2" descr="Build a Smart Home on a Budget - Maker Advisor">
            <a:extLst>
              <a:ext uri="{FF2B5EF4-FFF2-40B4-BE49-F238E27FC236}">
                <a16:creationId xmlns:a16="http://schemas.microsoft.com/office/drawing/2014/main" id="{248663F1-15E6-42F0-098C-BBDE4D7086BB}"/>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6095999" y="1706317"/>
            <a:ext cx="5378153" cy="3011765"/>
          </a:xfrm>
          <a:prstGeom prst="rect">
            <a:avLst/>
          </a:prstGeom>
          <a:noFill/>
          <a:extLst>
            <a:ext uri="{909E8E84-426E-40DD-AFC4-6F175D3DCCD1}">
              <a14:hiddenFill xmlns:a14="http://schemas.microsoft.com/office/drawing/2010/main">
                <a:solidFill>
                  <a:srgbClr val="FFFFFF"/>
                </a:solidFill>
              </a14:hiddenFill>
            </a:ext>
          </a:extLst>
        </p:spPr>
      </p:pic>
      <p:sp>
        <p:nvSpPr>
          <p:cNvPr id="2080" name="Freeform: Shape 2079">
            <a:extLst>
              <a:ext uri="{FF2B5EF4-FFF2-40B4-BE49-F238E27FC236}">
                <a16:creationId xmlns:a16="http://schemas.microsoft.com/office/drawing/2014/main" id="{0776B1EE-A7D1-46A3-81E9-19E58E41D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89928" y="1"/>
            <a:ext cx="7602071" cy="484093"/>
          </a:xfrm>
          <a:custGeom>
            <a:avLst/>
            <a:gdLst>
              <a:gd name="connsiteX0" fmla="*/ 9683888 w 9683888"/>
              <a:gd name="connsiteY0" fmla="*/ 0 h 743457"/>
              <a:gd name="connsiteX1" fmla="*/ 0 w 9683888"/>
              <a:gd name="connsiteY1" fmla="*/ 0 h 743457"/>
              <a:gd name="connsiteX2" fmla="*/ 0 w 9683888"/>
              <a:gd name="connsiteY2" fmla="*/ 365878 h 743457"/>
              <a:gd name="connsiteX3" fmla="*/ 11844 w 9683888"/>
              <a:gd name="connsiteY3" fmla="*/ 367909 h 743457"/>
              <a:gd name="connsiteX4" fmla="*/ 106208 w 9683888"/>
              <a:gd name="connsiteY4" fmla="*/ 385974 h 743457"/>
              <a:gd name="connsiteX5" fmla="*/ 183667 w 9683888"/>
              <a:gd name="connsiteY5" fmla="*/ 399162 h 743457"/>
              <a:gd name="connsiteX6" fmla="*/ 292430 w 9683888"/>
              <a:gd name="connsiteY6" fmla="*/ 390408 h 743457"/>
              <a:gd name="connsiteX7" fmla="*/ 386942 w 9683888"/>
              <a:gd name="connsiteY7" fmla="*/ 395582 h 743457"/>
              <a:gd name="connsiteX8" fmla="*/ 485751 w 9683888"/>
              <a:gd name="connsiteY8" fmla="*/ 408404 h 743457"/>
              <a:gd name="connsiteX9" fmla="*/ 604107 w 9683888"/>
              <a:gd name="connsiteY9" fmla="*/ 418647 h 743457"/>
              <a:gd name="connsiteX10" fmla="*/ 694081 w 9683888"/>
              <a:gd name="connsiteY10" fmla="*/ 449524 h 743457"/>
              <a:gd name="connsiteX11" fmla="*/ 762452 w 9683888"/>
              <a:gd name="connsiteY11" fmla="*/ 456090 h 743457"/>
              <a:gd name="connsiteX12" fmla="*/ 987872 w 9683888"/>
              <a:gd name="connsiteY12" fmla="*/ 481862 h 743457"/>
              <a:gd name="connsiteX13" fmla="*/ 1077163 w 9683888"/>
              <a:gd name="connsiteY13" fmla="*/ 524467 h 743457"/>
              <a:gd name="connsiteX14" fmla="*/ 1258716 w 9683888"/>
              <a:gd name="connsiteY14" fmla="*/ 587975 h 743457"/>
              <a:gd name="connsiteX15" fmla="*/ 1298056 w 9683888"/>
              <a:gd name="connsiteY15" fmla="*/ 595413 h 743457"/>
              <a:gd name="connsiteX16" fmla="*/ 1327017 w 9683888"/>
              <a:gd name="connsiteY16" fmla="*/ 617412 h 743457"/>
              <a:gd name="connsiteX17" fmla="*/ 1347909 w 9683888"/>
              <a:gd name="connsiteY17" fmla="*/ 620209 h 743457"/>
              <a:gd name="connsiteX18" fmla="*/ 1421792 w 9683888"/>
              <a:gd name="connsiteY18" fmla="*/ 626139 h 743457"/>
              <a:gd name="connsiteX19" fmla="*/ 1519789 w 9683888"/>
              <a:gd name="connsiteY19" fmla="*/ 645011 h 743457"/>
              <a:gd name="connsiteX20" fmla="*/ 1620886 w 9683888"/>
              <a:gd name="connsiteY20" fmla="*/ 687715 h 743457"/>
              <a:gd name="connsiteX21" fmla="*/ 1676745 w 9683888"/>
              <a:gd name="connsiteY21" fmla="*/ 690130 h 743457"/>
              <a:gd name="connsiteX22" fmla="*/ 1832228 w 9683888"/>
              <a:gd name="connsiteY22" fmla="*/ 690860 h 743457"/>
              <a:gd name="connsiteX23" fmla="*/ 1980464 w 9683888"/>
              <a:gd name="connsiteY23" fmla="*/ 704858 h 743457"/>
              <a:gd name="connsiteX24" fmla="*/ 2051150 w 9683888"/>
              <a:gd name="connsiteY24" fmla="*/ 711187 h 743457"/>
              <a:gd name="connsiteX25" fmla="*/ 2162824 w 9683888"/>
              <a:gd name="connsiteY25" fmla="*/ 709178 h 743457"/>
              <a:gd name="connsiteX26" fmla="*/ 2259859 w 9683888"/>
              <a:gd name="connsiteY26" fmla="*/ 718188 h 743457"/>
              <a:gd name="connsiteX27" fmla="*/ 2378290 w 9683888"/>
              <a:gd name="connsiteY27" fmla="*/ 738748 h 743457"/>
              <a:gd name="connsiteX28" fmla="*/ 2407828 w 9683888"/>
              <a:gd name="connsiteY28" fmla="*/ 743457 h 743457"/>
              <a:gd name="connsiteX29" fmla="*/ 2428936 w 9683888"/>
              <a:gd name="connsiteY29" fmla="*/ 734697 h 743457"/>
              <a:gd name="connsiteX30" fmla="*/ 2646106 w 9683888"/>
              <a:gd name="connsiteY30" fmla="*/ 660204 h 743457"/>
              <a:gd name="connsiteX31" fmla="*/ 2799920 w 9683888"/>
              <a:gd name="connsiteY31" fmla="*/ 630451 h 743457"/>
              <a:gd name="connsiteX32" fmla="*/ 2953556 w 9683888"/>
              <a:gd name="connsiteY32" fmla="*/ 607173 h 743457"/>
              <a:gd name="connsiteX33" fmla="*/ 3009839 w 9683888"/>
              <a:gd name="connsiteY33" fmla="*/ 601743 h 743457"/>
              <a:gd name="connsiteX34" fmla="*/ 3115016 w 9683888"/>
              <a:gd name="connsiteY34" fmla="*/ 584982 h 743457"/>
              <a:gd name="connsiteX35" fmla="*/ 3185844 w 9683888"/>
              <a:gd name="connsiteY35" fmla="*/ 595356 h 743457"/>
              <a:gd name="connsiteX36" fmla="*/ 3246013 w 9683888"/>
              <a:gd name="connsiteY36" fmla="*/ 592418 h 743457"/>
              <a:gd name="connsiteX37" fmla="*/ 3313565 w 9683888"/>
              <a:gd name="connsiteY37" fmla="*/ 574138 h 743457"/>
              <a:gd name="connsiteX38" fmla="*/ 3414143 w 9683888"/>
              <a:gd name="connsiteY38" fmla="*/ 553730 h 743457"/>
              <a:gd name="connsiteX39" fmla="*/ 3552895 w 9683888"/>
              <a:gd name="connsiteY39" fmla="*/ 548563 h 743457"/>
              <a:gd name="connsiteX40" fmla="*/ 3753012 w 9683888"/>
              <a:gd name="connsiteY40" fmla="*/ 599520 h 743457"/>
              <a:gd name="connsiteX41" fmla="*/ 3804392 w 9683888"/>
              <a:gd name="connsiteY41" fmla="*/ 604131 h 743457"/>
              <a:gd name="connsiteX42" fmla="*/ 3916696 w 9683888"/>
              <a:gd name="connsiteY42" fmla="*/ 606540 h 743457"/>
              <a:gd name="connsiteX43" fmla="*/ 4063849 w 9683888"/>
              <a:gd name="connsiteY43" fmla="*/ 604058 h 743457"/>
              <a:gd name="connsiteX44" fmla="*/ 4172179 w 9683888"/>
              <a:gd name="connsiteY44" fmla="*/ 592355 h 743457"/>
              <a:gd name="connsiteX45" fmla="*/ 4276294 w 9683888"/>
              <a:gd name="connsiteY45" fmla="*/ 587119 h 743457"/>
              <a:gd name="connsiteX46" fmla="*/ 4411090 w 9683888"/>
              <a:gd name="connsiteY46" fmla="*/ 575600 h 743457"/>
              <a:gd name="connsiteX47" fmla="*/ 4540465 w 9683888"/>
              <a:gd name="connsiteY47" fmla="*/ 567464 h 743457"/>
              <a:gd name="connsiteX48" fmla="*/ 4545352 w 9683888"/>
              <a:gd name="connsiteY48" fmla="*/ 555554 h 743457"/>
              <a:gd name="connsiteX49" fmla="*/ 4564014 w 9683888"/>
              <a:gd name="connsiteY49" fmla="*/ 553660 h 743457"/>
              <a:gd name="connsiteX50" fmla="*/ 4568602 w 9683888"/>
              <a:gd name="connsiteY50" fmla="*/ 550913 h 743457"/>
              <a:gd name="connsiteX51" fmla="*/ 4595289 w 9683888"/>
              <a:gd name="connsiteY51" fmla="*/ 537407 h 743457"/>
              <a:gd name="connsiteX52" fmla="*/ 4739026 w 9683888"/>
              <a:gd name="connsiteY52" fmla="*/ 532483 h 743457"/>
              <a:gd name="connsiteX53" fmla="*/ 5061335 w 9683888"/>
              <a:gd name="connsiteY53" fmla="*/ 545635 h 743457"/>
              <a:gd name="connsiteX54" fmla="*/ 5338634 w 9683888"/>
              <a:gd name="connsiteY54" fmla="*/ 595754 h 743457"/>
              <a:gd name="connsiteX55" fmla="*/ 5529430 w 9683888"/>
              <a:gd name="connsiteY55" fmla="*/ 606335 h 743457"/>
              <a:gd name="connsiteX56" fmla="*/ 5604039 w 9683888"/>
              <a:gd name="connsiteY56" fmla="*/ 607676 h 743457"/>
              <a:gd name="connsiteX57" fmla="*/ 5625281 w 9683888"/>
              <a:gd name="connsiteY57" fmla="*/ 617253 h 743457"/>
              <a:gd name="connsiteX58" fmla="*/ 5628138 w 9683888"/>
              <a:gd name="connsiteY58" fmla="*/ 615483 h 743457"/>
              <a:gd name="connsiteX59" fmla="*/ 5653593 w 9683888"/>
              <a:gd name="connsiteY59" fmla="*/ 617873 h 743457"/>
              <a:gd name="connsiteX60" fmla="*/ 5658658 w 9683888"/>
              <a:gd name="connsiteY60" fmla="*/ 624279 h 743457"/>
              <a:gd name="connsiteX61" fmla="*/ 5675963 w 9683888"/>
              <a:gd name="connsiteY61" fmla="*/ 627762 h 743457"/>
              <a:gd name="connsiteX62" fmla="*/ 5709625 w 9683888"/>
              <a:gd name="connsiteY62" fmla="*/ 639593 h 743457"/>
              <a:gd name="connsiteX63" fmla="*/ 5716324 w 9683888"/>
              <a:gd name="connsiteY63" fmla="*/ 637148 h 743457"/>
              <a:gd name="connsiteX64" fmla="*/ 5767720 w 9683888"/>
              <a:gd name="connsiteY64" fmla="*/ 647737 h 743457"/>
              <a:gd name="connsiteX65" fmla="*/ 5768619 w 9683888"/>
              <a:gd name="connsiteY65" fmla="*/ 645671 h 743457"/>
              <a:gd name="connsiteX66" fmla="*/ 5858696 w 9683888"/>
              <a:gd name="connsiteY66" fmla="*/ 628099 h 743457"/>
              <a:gd name="connsiteX67" fmla="*/ 5935260 w 9683888"/>
              <a:gd name="connsiteY67" fmla="*/ 596904 h 743457"/>
              <a:gd name="connsiteX68" fmla="*/ 5946176 w 9683888"/>
              <a:gd name="connsiteY68" fmla="*/ 597874 h 743457"/>
              <a:gd name="connsiteX69" fmla="*/ 5946447 w 9683888"/>
              <a:gd name="connsiteY69" fmla="*/ 597396 h 743457"/>
              <a:gd name="connsiteX70" fmla="*/ 5958069 w 9683888"/>
              <a:gd name="connsiteY70" fmla="*/ 597432 h 743457"/>
              <a:gd name="connsiteX71" fmla="*/ 5966081 w 9683888"/>
              <a:gd name="connsiteY71" fmla="*/ 599643 h 743457"/>
              <a:gd name="connsiteX72" fmla="*/ 5987259 w 9683888"/>
              <a:gd name="connsiteY72" fmla="*/ 601523 h 743457"/>
              <a:gd name="connsiteX73" fmla="*/ 5994905 w 9683888"/>
              <a:gd name="connsiteY73" fmla="*/ 598873 h 743457"/>
              <a:gd name="connsiteX74" fmla="*/ 6054803 w 9683888"/>
              <a:gd name="connsiteY74" fmla="*/ 541202 h 743457"/>
              <a:gd name="connsiteX75" fmla="*/ 6188672 w 9683888"/>
              <a:gd name="connsiteY75" fmla="*/ 496389 h 743457"/>
              <a:gd name="connsiteX76" fmla="*/ 6323280 w 9683888"/>
              <a:gd name="connsiteY76" fmla="*/ 458013 h 743457"/>
              <a:gd name="connsiteX77" fmla="*/ 6457257 w 9683888"/>
              <a:gd name="connsiteY77" fmla="*/ 414621 h 743457"/>
              <a:gd name="connsiteX78" fmla="*/ 6530019 w 9683888"/>
              <a:gd name="connsiteY78" fmla="*/ 423168 h 743457"/>
              <a:gd name="connsiteX79" fmla="*/ 6626800 w 9683888"/>
              <a:gd name="connsiteY79" fmla="*/ 375078 h 743457"/>
              <a:gd name="connsiteX80" fmla="*/ 6689231 w 9683888"/>
              <a:gd name="connsiteY80" fmla="*/ 353501 h 743457"/>
              <a:gd name="connsiteX81" fmla="*/ 6726440 w 9683888"/>
              <a:gd name="connsiteY81" fmla="*/ 340276 h 743457"/>
              <a:gd name="connsiteX82" fmla="*/ 6835228 w 9683888"/>
              <a:gd name="connsiteY82" fmla="*/ 329393 h 743457"/>
              <a:gd name="connsiteX83" fmla="*/ 7039363 w 9683888"/>
              <a:gd name="connsiteY83" fmla="*/ 370823 h 743457"/>
              <a:gd name="connsiteX84" fmla="*/ 7095156 w 9683888"/>
              <a:gd name="connsiteY84" fmla="*/ 366075 h 743457"/>
              <a:gd name="connsiteX85" fmla="*/ 7187061 w 9683888"/>
              <a:gd name="connsiteY85" fmla="*/ 383876 h 743457"/>
              <a:gd name="connsiteX86" fmla="*/ 7295039 w 9683888"/>
              <a:gd name="connsiteY86" fmla="*/ 355046 h 743457"/>
              <a:gd name="connsiteX87" fmla="*/ 7373651 w 9683888"/>
              <a:gd name="connsiteY87" fmla="*/ 322299 h 743457"/>
              <a:gd name="connsiteX88" fmla="*/ 7418964 w 9683888"/>
              <a:gd name="connsiteY88" fmla="*/ 308685 h 743457"/>
              <a:gd name="connsiteX89" fmla="*/ 7450568 w 9683888"/>
              <a:gd name="connsiteY89" fmla="*/ 293511 h 743457"/>
              <a:gd name="connsiteX90" fmla="*/ 7538380 w 9683888"/>
              <a:gd name="connsiteY90" fmla="*/ 283235 h 743457"/>
              <a:gd name="connsiteX91" fmla="*/ 7786348 w 9683888"/>
              <a:gd name="connsiteY91" fmla="*/ 225377 h 743457"/>
              <a:gd name="connsiteX92" fmla="*/ 7849534 w 9683888"/>
              <a:gd name="connsiteY92" fmla="*/ 245434 h 743457"/>
              <a:gd name="connsiteX93" fmla="*/ 7981165 w 9683888"/>
              <a:gd name="connsiteY93" fmla="*/ 222252 h 743457"/>
              <a:gd name="connsiteX94" fmla="*/ 8171882 w 9683888"/>
              <a:gd name="connsiteY94" fmla="*/ 222497 h 743457"/>
              <a:gd name="connsiteX95" fmla="*/ 8242270 w 9683888"/>
              <a:gd name="connsiteY95" fmla="*/ 180535 h 743457"/>
              <a:gd name="connsiteX96" fmla="*/ 8490152 w 9683888"/>
              <a:gd name="connsiteY96" fmla="*/ 209193 h 743457"/>
              <a:gd name="connsiteX97" fmla="*/ 8622272 w 9683888"/>
              <a:gd name="connsiteY97" fmla="*/ 188859 h 743457"/>
              <a:gd name="connsiteX98" fmla="*/ 8738606 w 9683888"/>
              <a:gd name="connsiteY98" fmla="*/ 208945 h 743457"/>
              <a:gd name="connsiteX99" fmla="*/ 8831307 w 9683888"/>
              <a:gd name="connsiteY99" fmla="*/ 207738 h 743457"/>
              <a:gd name="connsiteX100" fmla="*/ 8891432 w 9683888"/>
              <a:gd name="connsiteY100" fmla="*/ 184510 h 743457"/>
              <a:gd name="connsiteX101" fmla="*/ 8946980 w 9683888"/>
              <a:gd name="connsiteY101" fmla="*/ 145578 h 743457"/>
              <a:gd name="connsiteX102" fmla="*/ 9107760 w 9683888"/>
              <a:gd name="connsiteY102" fmla="*/ 128052 h 743457"/>
              <a:gd name="connsiteX103" fmla="*/ 9195623 w 9683888"/>
              <a:gd name="connsiteY103" fmla="*/ 100212 h 743457"/>
              <a:gd name="connsiteX104" fmla="*/ 9256898 w 9683888"/>
              <a:gd name="connsiteY104" fmla="*/ 73900 h 743457"/>
              <a:gd name="connsiteX105" fmla="*/ 9351740 w 9683888"/>
              <a:gd name="connsiteY105" fmla="*/ 80439 h 743457"/>
              <a:gd name="connsiteX106" fmla="*/ 9539796 w 9683888"/>
              <a:gd name="connsiteY106" fmla="*/ 87069 h 743457"/>
              <a:gd name="connsiteX107" fmla="*/ 9619109 w 9683888"/>
              <a:gd name="connsiteY107" fmla="*/ 39994 h 743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9683888" h="743457">
                <a:moveTo>
                  <a:pt x="9683888" y="0"/>
                </a:moveTo>
                <a:lnTo>
                  <a:pt x="0" y="0"/>
                </a:lnTo>
                <a:lnTo>
                  <a:pt x="0" y="365878"/>
                </a:lnTo>
                <a:lnTo>
                  <a:pt x="11844" y="367909"/>
                </a:lnTo>
                <a:cubicBezTo>
                  <a:pt x="50423" y="374387"/>
                  <a:pt x="87879" y="380746"/>
                  <a:pt x="106208" y="385974"/>
                </a:cubicBezTo>
                <a:cubicBezTo>
                  <a:pt x="119919" y="389979"/>
                  <a:pt x="149687" y="402128"/>
                  <a:pt x="183667" y="399162"/>
                </a:cubicBezTo>
                <a:cubicBezTo>
                  <a:pt x="228274" y="394575"/>
                  <a:pt x="256969" y="398315"/>
                  <a:pt x="292430" y="390408"/>
                </a:cubicBezTo>
                <a:cubicBezTo>
                  <a:pt x="325377" y="395694"/>
                  <a:pt x="374510" y="420053"/>
                  <a:pt x="386942" y="395582"/>
                </a:cubicBezTo>
                <a:cubicBezTo>
                  <a:pt x="400429" y="416427"/>
                  <a:pt x="451168" y="399411"/>
                  <a:pt x="485751" y="408404"/>
                </a:cubicBezTo>
                <a:cubicBezTo>
                  <a:pt x="520399" y="423586"/>
                  <a:pt x="570416" y="404235"/>
                  <a:pt x="604107" y="418647"/>
                </a:cubicBezTo>
                <a:cubicBezTo>
                  <a:pt x="633631" y="425521"/>
                  <a:pt x="672063" y="446364"/>
                  <a:pt x="694081" y="449524"/>
                </a:cubicBezTo>
                <a:cubicBezTo>
                  <a:pt x="700528" y="463278"/>
                  <a:pt x="713487" y="450700"/>
                  <a:pt x="762452" y="456090"/>
                </a:cubicBezTo>
                <a:cubicBezTo>
                  <a:pt x="811417" y="461479"/>
                  <a:pt x="935420" y="470466"/>
                  <a:pt x="987872" y="481862"/>
                </a:cubicBezTo>
                <a:cubicBezTo>
                  <a:pt x="1018493" y="475799"/>
                  <a:pt x="1019470" y="516810"/>
                  <a:pt x="1077163" y="524467"/>
                </a:cubicBezTo>
                <a:cubicBezTo>
                  <a:pt x="1124222" y="535807"/>
                  <a:pt x="1202940" y="574855"/>
                  <a:pt x="1258716" y="587975"/>
                </a:cubicBezTo>
                <a:cubicBezTo>
                  <a:pt x="1274181" y="586466"/>
                  <a:pt x="1286859" y="589632"/>
                  <a:pt x="1298056" y="595413"/>
                </a:cubicBezTo>
                <a:lnTo>
                  <a:pt x="1327017" y="617412"/>
                </a:lnTo>
                <a:lnTo>
                  <a:pt x="1347909" y="620209"/>
                </a:lnTo>
                <a:cubicBezTo>
                  <a:pt x="1377004" y="628445"/>
                  <a:pt x="1394712" y="616344"/>
                  <a:pt x="1421792" y="626139"/>
                </a:cubicBezTo>
                <a:cubicBezTo>
                  <a:pt x="1466260" y="647543"/>
                  <a:pt x="1506099" y="610975"/>
                  <a:pt x="1519789" y="645011"/>
                </a:cubicBezTo>
                <a:cubicBezTo>
                  <a:pt x="1556219" y="665699"/>
                  <a:pt x="1578776" y="668950"/>
                  <a:pt x="1620886" y="687715"/>
                </a:cubicBezTo>
                <a:cubicBezTo>
                  <a:pt x="1658228" y="693647"/>
                  <a:pt x="1636224" y="694371"/>
                  <a:pt x="1676745" y="690130"/>
                </a:cubicBezTo>
                <a:cubicBezTo>
                  <a:pt x="1713709" y="697532"/>
                  <a:pt x="1774627" y="701403"/>
                  <a:pt x="1832228" y="690860"/>
                </a:cubicBezTo>
                <a:cubicBezTo>
                  <a:pt x="1866586" y="689181"/>
                  <a:pt x="1949046" y="755765"/>
                  <a:pt x="1980464" y="704858"/>
                </a:cubicBezTo>
                <a:cubicBezTo>
                  <a:pt x="2001472" y="716610"/>
                  <a:pt x="2020758" y="710467"/>
                  <a:pt x="2051150" y="711187"/>
                </a:cubicBezTo>
                <a:cubicBezTo>
                  <a:pt x="2081543" y="711907"/>
                  <a:pt x="2117567" y="736153"/>
                  <a:pt x="2162824" y="709178"/>
                </a:cubicBezTo>
                <a:cubicBezTo>
                  <a:pt x="2219712" y="701824"/>
                  <a:pt x="2181421" y="742368"/>
                  <a:pt x="2259859" y="718188"/>
                </a:cubicBezTo>
                <a:cubicBezTo>
                  <a:pt x="2296623" y="733933"/>
                  <a:pt x="2337412" y="741012"/>
                  <a:pt x="2378290" y="738748"/>
                </a:cubicBezTo>
                <a:cubicBezTo>
                  <a:pt x="2380041" y="725410"/>
                  <a:pt x="2399659" y="741017"/>
                  <a:pt x="2407828" y="743457"/>
                </a:cubicBezTo>
                <a:cubicBezTo>
                  <a:pt x="2406113" y="735180"/>
                  <a:pt x="2421642" y="728742"/>
                  <a:pt x="2428936" y="734697"/>
                </a:cubicBezTo>
                <a:cubicBezTo>
                  <a:pt x="2468648" y="720822"/>
                  <a:pt x="2584275" y="677579"/>
                  <a:pt x="2646106" y="660204"/>
                </a:cubicBezTo>
                <a:cubicBezTo>
                  <a:pt x="2706894" y="652346"/>
                  <a:pt x="2738390" y="612318"/>
                  <a:pt x="2799920" y="630451"/>
                </a:cubicBezTo>
                <a:cubicBezTo>
                  <a:pt x="2856798" y="622940"/>
                  <a:pt x="2902940" y="602232"/>
                  <a:pt x="2953556" y="607173"/>
                </a:cubicBezTo>
                <a:cubicBezTo>
                  <a:pt x="2970626" y="593247"/>
                  <a:pt x="2988095" y="586399"/>
                  <a:pt x="3009839" y="601743"/>
                </a:cubicBezTo>
                <a:cubicBezTo>
                  <a:pt x="3046166" y="594868"/>
                  <a:pt x="3085682" y="586046"/>
                  <a:pt x="3115016" y="584982"/>
                </a:cubicBezTo>
                <a:cubicBezTo>
                  <a:pt x="3144992" y="587935"/>
                  <a:pt x="3158740" y="599045"/>
                  <a:pt x="3185844" y="595356"/>
                </a:cubicBezTo>
                <a:cubicBezTo>
                  <a:pt x="3209939" y="576197"/>
                  <a:pt x="3221731" y="614583"/>
                  <a:pt x="3246013" y="592418"/>
                </a:cubicBezTo>
                <a:cubicBezTo>
                  <a:pt x="3228976" y="565486"/>
                  <a:pt x="3320172" y="599686"/>
                  <a:pt x="3313565" y="574138"/>
                </a:cubicBezTo>
                <a:cubicBezTo>
                  <a:pt x="3341586" y="564515"/>
                  <a:pt x="3371901" y="555346"/>
                  <a:pt x="3414143" y="553730"/>
                </a:cubicBezTo>
                <a:cubicBezTo>
                  <a:pt x="3463229" y="557630"/>
                  <a:pt x="3476532" y="539673"/>
                  <a:pt x="3552895" y="548563"/>
                </a:cubicBezTo>
                <a:cubicBezTo>
                  <a:pt x="3620356" y="561042"/>
                  <a:pt x="3688830" y="574962"/>
                  <a:pt x="3753012" y="599520"/>
                </a:cubicBezTo>
                <a:cubicBezTo>
                  <a:pt x="3769580" y="615048"/>
                  <a:pt x="3777112" y="602961"/>
                  <a:pt x="3804392" y="604131"/>
                </a:cubicBezTo>
                <a:cubicBezTo>
                  <a:pt x="3831672" y="605301"/>
                  <a:pt x="3878076" y="605222"/>
                  <a:pt x="3916696" y="606540"/>
                </a:cubicBezTo>
                <a:cubicBezTo>
                  <a:pt x="3970533" y="603881"/>
                  <a:pt x="3981244" y="618066"/>
                  <a:pt x="4063849" y="604058"/>
                </a:cubicBezTo>
                <a:cubicBezTo>
                  <a:pt x="4074473" y="605185"/>
                  <a:pt x="4134611" y="589365"/>
                  <a:pt x="4172179" y="592355"/>
                </a:cubicBezTo>
                <a:cubicBezTo>
                  <a:pt x="4180554" y="576172"/>
                  <a:pt x="4255433" y="602075"/>
                  <a:pt x="4276294" y="587119"/>
                </a:cubicBezTo>
                <a:cubicBezTo>
                  <a:pt x="4326119" y="586973"/>
                  <a:pt x="4361692" y="573867"/>
                  <a:pt x="4411090" y="575600"/>
                </a:cubicBezTo>
                <a:cubicBezTo>
                  <a:pt x="4465125" y="575500"/>
                  <a:pt x="4518088" y="570805"/>
                  <a:pt x="4540465" y="567464"/>
                </a:cubicBezTo>
                <a:lnTo>
                  <a:pt x="4545352" y="555554"/>
                </a:lnTo>
                <a:lnTo>
                  <a:pt x="4564014" y="553660"/>
                </a:lnTo>
                <a:lnTo>
                  <a:pt x="4568602" y="550913"/>
                </a:lnTo>
                <a:cubicBezTo>
                  <a:pt x="4577353" y="545618"/>
                  <a:pt x="4586105" y="540734"/>
                  <a:pt x="4595289" y="537407"/>
                </a:cubicBezTo>
                <a:cubicBezTo>
                  <a:pt x="4623104" y="537511"/>
                  <a:pt x="4660764" y="533229"/>
                  <a:pt x="4739026" y="532483"/>
                </a:cubicBezTo>
                <a:cubicBezTo>
                  <a:pt x="4806238" y="527255"/>
                  <a:pt x="4944577" y="524439"/>
                  <a:pt x="5061335" y="545635"/>
                </a:cubicBezTo>
                <a:cubicBezTo>
                  <a:pt x="5167156" y="553533"/>
                  <a:pt x="5251789" y="586167"/>
                  <a:pt x="5338634" y="595754"/>
                </a:cubicBezTo>
                <a:cubicBezTo>
                  <a:pt x="5415763" y="589622"/>
                  <a:pt x="5434719" y="609365"/>
                  <a:pt x="5529430" y="606335"/>
                </a:cubicBezTo>
                <a:cubicBezTo>
                  <a:pt x="5534498" y="613561"/>
                  <a:pt x="5597157" y="603269"/>
                  <a:pt x="5604039" y="607676"/>
                </a:cubicBezTo>
                <a:lnTo>
                  <a:pt x="5625281" y="617253"/>
                </a:lnTo>
                <a:lnTo>
                  <a:pt x="5628138" y="615483"/>
                </a:lnTo>
                <a:cubicBezTo>
                  <a:pt x="5640641" y="612245"/>
                  <a:pt x="5648217" y="613966"/>
                  <a:pt x="5653593" y="617873"/>
                </a:cubicBezTo>
                <a:lnTo>
                  <a:pt x="5658658" y="624279"/>
                </a:lnTo>
                <a:lnTo>
                  <a:pt x="5675963" y="627762"/>
                </a:lnTo>
                <a:lnTo>
                  <a:pt x="5709625" y="639593"/>
                </a:lnTo>
                <a:lnTo>
                  <a:pt x="5716324" y="637148"/>
                </a:lnTo>
                <a:lnTo>
                  <a:pt x="5767720" y="647737"/>
                </a:lnTo>
                <a:lnTo>
                  <a:pt x="5768619" y="645671"/>
                </a:lnTo>
                <a:cubicBezTo>
                  <a:pt x="5776130" y="642927"/>
                  <a:pt x="5830922" y="636226"/>
                  <a:pt x="5858696" y="628099"/>
                </a:cubicBezTo>
                <a:lnTo>
                  <a:pt x="5935260" y="596904"/>
                </a:lnTo>
                <a:lnTo>
                  <a:pt x="5946176" y="597874"/>
                </a:lnTo>
                <a:lnTo>
                  <a:pt x="5946447" y="597396"/>
                </a:lnTo>
                <a:cubicBezTo>
                  <a:pt x="5948934" y="596546"/>
                  <a:pt x="5952567" y="596468"/>
                  <a:pt x="5958069" y="597432"/>
                </a:cubicBezTo>
                <a:lnTo>
                  <a:pt x="5966081" y="599643"/>
                </a:lnTo>
                <a:lnTo>
                  <a:pt x="5987259" y="601523"/>
                </a:lnTo>
                <a:lnTo>
                  <a:pt x="5994905" y="598873"/>
                </a:lnTo>
                <a:cubicBezTo>
                  <a:pt x="6020610" y="579716"/>
                  <a:pt x="6016968" y="560235"/>
                  <a:pt x="6054803" y="541202"/>
                </a:cubicBezTo>
                <a:cubicBezTo>
                  <a:pt x="6108247" y="527358"/>
                  <a:pt x="6130976" y="484538"/>
                  <a:pt x="6188672" y="496389"/>
                </a:cubicBezTo>
                <a:cubicBezTo>
                  <a:pt x="6238659" y="483279"/>
                  <a:pt x="6277194" y="458153"/>
                  <a:pt x="6323280" y="458013"/>
                </a:cubicBezTo>
                <a:cubicBezTo>
                  <a:pt x="6368044" y="444385"/>
                  <a:pt x="6422801" y="420428"/>
                  <a:pt x="6457257" y="414621"/>
                </a:cubicBezTo>
                <a:cubicBezTo>
                  <a:pt x="6483424" y="410645"/>
                  <a:pt x="6508964" y="423228"/>
                  <a:pt x="6530019" y="423168"/>
                </a:cubicBezTo>
                <a:cubicBezTo>
                  <a:pt x="6558276" y="416578"/>
                  <a:pt x="6600264" y="386690"/>
                  <a:pt x="6626800" y="375078"/>
                </a:cubicBezTo>
                <a:cubicBezTo>
                  <a:pt x="6664418" y="400828"/>
                  <a:pt x="6655535" y="354302"/>
                  <a:pt x="6689231" y="353501"/>
                </a:cubicBezTo>
                <a:cubicBezTo>
                  <a:pt x="6708837" y="361122"/>
                  <a:pt x="6719642" y="359485"/>
                  <a:pt x="6726440" y="340276"/>
                </a:cubicBezTo>
                <a:cubicBezTo>
                  <a:pt x="6818329" y="378763"/>
                  <a:pt x="6765502" y="328183"/>
                  <a:pt x="6835228" y="329393"/>
                </a:cubicBezTo>
                <a:cubicBezTo>
                  <a:pt x="6897464" y="335048"/>
                  <a:pt x="6962224" y="329085"/>
                  <a:pt x="7039363" y="370823"/>
                </a:cubicBezTo>
                <a:cubicBezTo>
                  <a:pt x="7056368" y="384567"/>
                  <a:pt x="7070539" y="363899"/>
                  <a:pt x="7095156" y="366075"/>
                </a:cubicBezTo>
                <a:cubicBezTo>
                  <a:pt x="7119772" y="368250"/>
                  <a:pt x="7153748" y="385714"/>
                  <a:pt x="7187061" y="383876"/>
                </a:cubicBezTo>
                <a:cubicBezTo>
                  <a:pt x="7242115" y="377604"/>
                  <a:pt x="7270954" y="334249"/>
                  <a:pt x="7295039" y="355046"/>
                </a:cubicBezTo>
                <a:cubicBezTo>
                  <a:pt x="7320104" y="344159"/>
                  <a:pt x="7343179" y="301443"/>
                  <a:pt x="7373651" y="322299"/>
                </a:cubicBezTo>
                <a:cubicBezTo>
                  <a:pt x="7367160" y="298575"/>
                  <a:pt x="7410095" y="329040"/>
                  <a:pt x="7418964" y="308685"/>
                </a:cubicBezTo>
                <a:cubicBezTo>
                  <a:pt x="7424243" y="291807"/>
                  <a:pt x="7438503" y="297117"/>
                  <a:pt x="7450568" y="293511"/>
                </a:cubicBezTo>
                <a:cubicBezTo>
                  <a:pt x="7461276" y="277652"/>
                  <a:pt x="7519437" y="275664"/>
                  <a:pt x="7538380" y="283235"/>
                </a:cubicBezTo>
                <a:cubicBezTo>
                  <a:pt x="7594343" y="271879"/>
                  <a:pt x="7734488" y="231676"/>
                  <a:pt x="7786348" y="225377"/>
                </a:cubicBezTo>
                <a:cubicBezTo>
                  <a:pt x="7797693" y="277094"/>
                  <a:pt x="7847327" y="236176"/>
                  <a:pt x="7849534" y="245434"/>
                </a:cubicBezTo>
                <a:cubicBezTo>
                  <a:pt x="7894253" y="231282"/>
                  <a:pt x="7937937" y="238796"/>
                  <a:pt x="7981165" y="222252"/>
                </a:cubicBezTo>
                <a:cubicBezTo>
                  <a:pt x="8066564" y="234459"/>
                  <a:pt x="8127007" y="235277"/>
                  <a:pt x="8171882" y="222497"/>
                </a:cubicBezTo>
                <a:cubicBezTo>
                  <a:pt x="8183092" y="205785"/>
                  <a:pt x="8217423" y="177145"/>
                  <a:pt x="8242270" y="180535"/>
                </a:cubicBezTo>
                <a:cubicBezTo>
                  <a:pt x="8294138" y="178846"/>
                  <a:pt x="8410926" y="208334"/>
                  <a:pt x="8490152" y="209193"/>
                </a:cubicBezTo>
                <a:cubicBezTo>
                  <a:pt x="8558493" y="195433"/>
                  <a:pt x="8564727" y="233466"/>
                  <a:pt x="8622272" y="188859"/>
                </a:cubicBezTo>
                <a:cubicBezTo>
                  <a:pt x="8659556" y="191317"/>
                  <a:pt x="8666988" y="178214"/>
                  <a:pt x="8738606" y="208945"/>
                </a:cubicBezTo>
                <a:cubicBezTo>
                  <a:pt x="8769507" y="208543"/>
                  <a:pt x="8800406" y="224019"/>
                  <a:pt x="8831307" y="207738"/>
                </a:cubicBezTo>
                <a:cubicBezTo>
                  <a:pt x="8836477" y="191612"/>
                  <a:pt x="8870109" y="182455"/>
                  <a:pt x="8891432" y="184510"/>
                </a:cubicBezTo>
                <a:cubicBezTo>
                  <a:pt x="8876795" y="135260"/>
                  <a:pt x="8938553" y="173381"/>
                  <a:pt x="8946980" y="145578"/>
                </a:cubicBezTo>
                <a:cubicBezTo>
                  <a:pt x="9010957" y="156064"/>
                  <a:pt x="9046552" y="157746"/>
                  <a:pt x="9107760" y="128052"/>
                </a:cubicBezTo>
                <a:cubicBezTo>
                  <a:pt x="9135191" y="151813"/>
                  <a:pt x="9184204" y="114911"/>
                  <a:pt x="9195623" y="100212"/>
                </a:cubicBezTo>
                <a:cubicBezTo>
                  <a:pt x="9222736" y="85917"/>
                  <a:pt x="9230892" y="98248"/>
                  <a:pt x="9256898" y="73900"/>
                </a:cubicBezTo>
                <a:cubicBezTo>
                  <a:pt x="9276443" y="63724"/>
                  <a:pt x="9334001" y="80454"/>
                  <a:pt x="9351740" y="80439"/>
                </a:cubicBezTo>
                <a:cubicBezTo>
                  <a:pt x="9398889" y="82633"/>
                  <a:pt x="9473718" y="102566"/>
                  <a:pt x="9539796" y="87069"/>
                </a:cubicBezTo>
                <a:cubicBezTo>
                  <a:pt x="9565852" y="70987"/>
                  <a:pt x="9591569" y="56211"/>
                  <a:pt x="9619109" y="39994"/>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82" name="Freeform: Shape 2081">
            <a:extLst>
              <a:ext uri="{FF2B5EF4-FFF2-40B4-BE49-F238E27FC236}">
                <a16:creationId xmlns:a16="http://schemas.microsoft.com/office/drawing/2014/main" id="{A0A40C28-B748-4B4A-BF04-30E783CE7F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04329"/>
            <a:ext cx="10680562" cy="1353672"/>
          </a:xfrm>
          <a:custGeom>
            <a:avLst/>
            <a:gdLst>
              <a:gd name="connsiteX0" fmla="*/ 3617689 w 10680562"/>
              <a:gd name="connsiteY0" fmla="*/ 0 h 1605023"/>
              <a:gd name="connsiteX1" fmla="*/ 3635901 w 10680562"/>
              <a:gd name="connsiteY1" fmla="*/ 7738 h 1605023"/>
              <a:gd name="connsiteX2" fmla="*/ 3690891 w 10680562"/>
              <a:gd name="connsiteY2" fmla="*/ 7049 h 1605023"/>
              <a:gd name="connsiteX3" fmla="*/ 3832247 w 10680562"/>
              <a:gd name="connsiteY3" fmla="*/ 13937 h 1605023"/>
              <a:gd name="connsiteX4" fmla="*/ 3999111 w 10680562"/>
              <a:gd name="connsiteY4" fmla="*/ 44624 h 1605023"/>
              <a:gd name="connsiteX5" fmla="*/ 4034676 w 10680562"/>
              <a:gd name="connsiteY5" fmla="*/ 48775 h 1605023"/>
              <a:gd name="connsiteX6" fmla="*/ 4065394 w 10680562"/>
              <a:gd name="connsiteY6" fmla="*/ 42879 h 1605023"/>
              <a:gd name="connsiteX7" fmla="*/ 4072648 w 10680562"/>
              <a:gd name="connsiteY7" fmla="*/ 33262 h 1605023"/>
              <a:gd name="connsiteX8" fmla="*/ 4092232 w 10680562"/>
              <a:gd name="connsiteY8" fmla="*/ 34026 h 1605023"/>
              <a:gd name="connsiteX9" fmla="*/ 4097470 w 10680562"/>
              <a:gd name="connsiteY9" fmla="*/ 32252 h 1605023"/>
              <a:gd name="connsiteX10" fmla="*/ 4127488 w 10680562"/>
              <a:gd name="connsiteY10" fmla="*/ 24056 h 1605023"/>
              <a:gd name="connsiteX11" fmla="*/ 4190803 w 10680562"/>
              <a:gd name="connsiteY11" fmla="*/ 55685 h 1605023"/>
              <a:gd name="connsiteX12" fmla="*/ 4269333 w 10680562"/>
              <a:gd name="connsiteY12" fmla="*/ 54186 h 1605023"/>
              <a:gd name="connsiteX13" fmla="*/ 4481486 w 10680562"/>
              <a:gd name="connsiteY13" fmla="*/ 116915 h 1605023"/>
              <a:gd name="connsiteX14" fmla="*/ 4651418 w 10680562"/>
              <a:gd name="connsiteY14" fmla="*/ 150071 h 1605023"/>
              <a:gd name="connsiteX15" fmla="*/ 4863575 w 10680562"/>
              <a:gd name="connsiteY15" fmla="*/ 175458 h 1605023"/>
              <a:gd name="connsiteX16" fmla="*/ 5013635 w 10680562"/>
              <a:gd name="connsiteY16" fmla="*/ 213928 h 1605023"/>
              <a:gd name="connsiteX17" fmla="*/ 5203044 w 10680562"/>
              <a:gd name="connsiteY17" fmla="*/ 228946 h 1605023"/>
              <a:gd name="connsiteX18" fmla="*/ 5207070 w 10680562"/>
              <a:gd name="connsiteY18" fmla="*/ 235105 h 1605023"/>
              <a:gd name="connsiteX19" fmla="*/ 5224253 w 10680562"/>
              <a:gd name="connsiteY19" fmla="*/ 240320 h 1605023"/>
              <a:gd name="connsiteX20" fmla="*/ 5256736 w 10680562"/>
              <a:gd name="connsiteY20" fmla="*/ 254811 h 1605023"/>
              <a:gd name="connsiteX21" fmla="*/ 5264095 w 10680562"/>
              <a:gd name="connsiteY21" fmla="*/ 253567 h 1605023"/>
              <a:gd name="connsiteX22" fmla="*/ 5315084 w 10680562"/>
              <a:gd name="connsiteY22" fmla="*/ 269264 h 1605023"/>
              <a:gd name="connsiteX23" fmla="*/ 5316393 w 10680562"/>
              <a:gd name="connsiteY23" fmla="*/ 267603 h 1605023"/>
              <a:gd name="connsiteX24" fmla="*/ 5333427 w 10680562"/>
              <a:gd name="connsiteY24" fmla="*/ 263823 h 1605023"/>
              <a:gd name="connsiteX25" fmla="*/ 5364589 w 10680562"/>
              <a:gd name="connsiteY25" fmla="*/ 260882 h 1605023"/>
              <a:gd name="connsiteX26" fmla="*/ 5443973 w 10680562"/>
              <a:gd name="connsiteY26" fmla="*/ 230866 h 1605023"/>
              <a:gd name="connsiteX27" fmla="*/ 5497201 w 10680562"/>
              <a:gd name="connsiteY27" fmla="*/ 247023 h 1605023"/>
              <a:gd name="connsiteX28" fmla="*/ 5508269 w 10680562"/>
              <a:gd name="connsiteY28" fmla="*/ 249256 h 1605023"/>
              <a:gd name="connsiteX29" fmla="*/ 5508636 w 10680562"/>
              <a:gd name="connsiteY29" fmla="*/ 248880 h 1605023"/>
              <a:gd name="connsiteX30" fmla="*/ 5520606 w 10680562"/>
              <a:gd name="connsiteY30" fmla="*/ 250400 h 1605023"/>
              <a:gd name="connsiteX31" fmla="*/ 5528451 w 10680562"/>
              <a:gd name="connsiteY31" fmla="*/ 253330 h 1605023"/>
              <a:gd name="connsiteX32" fmla="*/ 5549923 w 10680562"/>
              <a:gd name="connsiteY32" fmla="*/ 257662 h 1605023"/>
              <a:gd name="connsiteX33" fmla="*/ 5558295 w 10680562"/>
              <a:gd name="connsiteY33" fmla="*/ 256364 h 1605023"/>
              <a:gd name="connsiteX34" fmla="*/ 5664799 w 10680562"/>
              <a:gd name="connsiteY34" fmla="*/ 278924 h 1605023"/>
              <a:gd name="connsiteX35" fmla="*/ 5796160 w 10680562"/>
              <a:gd name="connsiteY35" fmla="*/ 307979 h 1605023"/>
              <a:gd name="connsiteX36" fmla="*/ 5897647 w 10680562"/>
              <a:gd name="connsiteY36" fmla="*/ 339431 h 1605023"/>
              <a:gd name="connsiteX37" fmla="*/ 5978838 w 10680562"/>
              <a:gd name="connsiteY37" fmla="*/ 367970 h 1605023"/>
              <a:gd name="connsiteX38" fmla="*/ 6050367 w 10680562"/>
              <a:gd name="connsiteY38" fmla="*/ 386341 h 1605023"/>
              <a:gd name="connsiteX39" fmla="*/ 6140609 w 10680562"/>
              <a:gd name="connsiteY39" fmla="*/ 385135 h 1605023"/>
              <a:gd name="connsiteX40" fmla="*/ 6302950 w 10680562"/>
              <a:gd name="connsiteY40" fmla="*/ 448183 h 1605023"/>
              <a:gd name="connsiteX41" fmla="*/ 6308533 w 10680562"/>
              <a:gd name="connsiteY41" fmla="*/ 448551 h 1605023"/>
              <a:gd name="connsiteX42" fmla="*/ 6340278 w 10680562"/>
              <a:gd name="connsiteY42" fmla="*/ 468555 h 1605023"/>
              <a:gd name="connsiteX43" fmla="*/ 6341685 w 10680562"/>
              <a:gd name="connsiteY43" fmla="*/ 467587 h 1605023"/>
              <a:gd name="connsiteX44" fmla="*/ 6354862 w 10680562"/>
              <a:gd name="connsiteY44" fmla="*/ 467794 h 1605023"/>
              <a:gd name="connsiteX45" fmla="*/ 6377840 w 10680562"/>
              <a:gd name="connsiteY45" fmla="*/ 471024 h 1605023"/>
              <a:gd name="connsiteX46" fmla="*/ 6442804 w 10680562"/>
              <a:gd name="connsiteY46" fmla="*/ 463091 h 1605023"/>
              <a:gd name="connsiteX47" fmla="*/ 6476009 w 10680562"/>
              <a:gd name="connsiteY47" fmla="*/ 483807 h 1605023"/>
              <a:gd name="connsiteX48" fmla="*/ 6483237 w 10680562"/>
              <a:gd name="connsiteY48" fmla="*/ 487308 h 1605023"/>
              <a:gd name="connsiteX49" fmla="*/ 6483605 w 10680562"/>
              <a:gd name="connsiteY49" fmla="*/ 487102 h 1605023"/>
              <a:gd name="connsiteX50" fmla="*/ 6491673 w 10680562"/>
              <a:gd name="connsiteY50" fmla="*/ 490243 h 1605023"/>
              <a:gd name="connsiteX51" fmla="*/ 6496411 w 10680562"/>
              <a:gd name="connsiteY51" fmla="*/ 493689 h 1605023"/>
              <a:gd name="connsiteX52" fmla="*/ 6510429 w 10680562"/>
              <a:gd name="connsiteY52" fmla="*/ 500479 h 1605023"/>
              <a:gd name="connsiteX53" fmla="*/ 6516750 w 10680562"/>
              <a:gd name="connsiteY53" fmla="*/ 500983 h 1605023"/>
              <a:gd name="connsiteX54" fmla="*/ 6580199 w 10680562"/>
              <a:gd name="connsiteY54" fmla="*/ 483318 h 1605023"/>
              <a:gd name="connsiteX55" fmla="*/ 6690237 w 10680562"/>
              <a:gd name="connsiteY55" fmla="*/ 493051 h 1605023"/>
              <a:gd name="connsiteX56" fmla="*/ 6798356 w 10680562"/>
              <a:gd name="connsiteY56" fmla="*/ 506748 h 1605023"/>
              <a:gd name="connsiteX57" fmla="*/ 6837102 w 10680562"/>
              <a:gd name="connsiteY57" fmla="*/ 513677 h 1605023"/>
              <a:gd name="connsiteX58" fmla="*/ 6907934 w 10680562"/>
              <a:gd name="connsiteY58" fmla="*/ 517339 h 1605023"/>
              <a:gd name="connsiteX59" fmla="*/ 6941474 w 10680562"/>
              <a:gd name="connsiteY59" fmla="*/ 513632 h 1605023"/>
              <a:gd name="connsiteX60" fmla="*/ 6942754 w 10680562"/>
              <a:gd name="connsiteY60" fmla="*/ 514394 h 1605023"/>
              <a:gd name="connsiteX61" fmla="*/ 6946363 w 10680562"/>
              <a:gd name="connsiteY61" fmla="*/ 511066 h 1605023"/>
              <a:gd name="connsiteX62" fmla="*/ 6952592 w 10680562"/>
              <a:gd name="connsiteY62" fmla="*/ 510252 h 1605023"/>
              <a:gd name="connsiteX63" fmla="*/ 6968398 w 10680562"/>
              <a:gd name="connsiteY63" fmla="*/ 513946 h 1605023"/>
              <a:gd name="connsiteX64" fmla="*/ 6974142 w 10680562"/>
              <a:gd name="connsiteY64" fmla="*/ 516310 h 1605023"/>
              <a:gd name="connsiteX65" fmla="*/ 6982971 w 10680562"/>
              <a:gd name="connsiteY65" fmla="*/ 517694 h 1605023"/>
              <a:gd name="connsiteX66" fmla="*/ 6983252 w 10680562"/>
              <a:gd name="connsiteY66" fmla="*/ 517416 h 1605023"/>
              <a:gd name="connsiteX67" fmla="*/ 6991400 w 10680562"/>
              <a:gd name="connsiteY67" fmla="*/ 519321 h 1605023"/>
              <a:gd name="connsiteX68" fmla="*/ 7030460 w 10680562"/>
              <a:gd name="connsiteY68" fmla="*/ 532556 h 1605023"/>
              <a:gd name="connsiteX69" fmla="*/ 7089916 w 10680562"/>
              <a:gd name="connsiteY69" fmla="*/ 511503 h 1605023"/>
              <a:gd name="connsiteX70" fmla="*/ 7113059 w 10680562"/>
              <a:gd name="connsiteY70" fmla="*/ 509904 h 1605023"/>
              <a:gd name="connsiteX71" fmla="*/ 7125755 w 10680562"/>
              <a:gd name="connsiteY71" fmla="*/ 507393 h 1605023"/>
              <a:gd name="connsiteX72" fmla="*/ 7126765 w 10680562"/>
              <a:gd name="connsiteY72" fmla="*/ 506166 h 1605023"/>
              <a:gd name="connsiteX73" fmla="*/ 7164175 w 10680562"/>
              <a:gd name="connsiteY73" fmla="*/ 519011 h 1605023"/>
              <a:gd name="connsiteX74" fmla="*/ 7169654 w 10680562"/>
              <a:gd name="connsiteY74" fmla="*/ 518219 h 1605023"/>
              <a:gd name="connsiteX75" fmla="*/ 7193386 w 10680562"/>
              <a:gd name="connsiteY75" fmla="*/ 529788 h 1605023"/>
              <a:gd name="connsiteX76" fmla="*/ 7205997 w 10680562"/>
              <a:gd name="connsiteY76" fmla="*/ 534060 h 1605023"/>
              <a:gd name="connsiteX77" fmla="*/ 7208842 w 10680562"/>
              <a:gd name="connsiteY77" fmla="*/ 538783 h 1605023"/>
              <a:gd name="connsiteX78" fmla="*/ 7227817 w 10680562"/>
              <a:gd name="connsiteY78" fmla="*/ 543304 h 1605023"/>
              <a:gd name="connsiteX79" fmla="*/ 7230267 w 10680562"/>
              <a:gd name="connsiteY79" fmla="*/ 542497 h 1605023"/>
              <a:gd name="connsiteX80" fmla="*/ 7244913 w 10680562"/>
              <a:gd name="connsiteY80" fmla="*/ 551160 h 1605023"/>
              <a:gd name="connsiteX81" fmla="*/ 7255970 w 10680562"/>
              <a:gd name="connsiteY81" fmla="*/ 564383 h 1605023"/>
              <a:gd name="connsiteX82" fmla="*/ 7421156 w 10680562"/>
              <a:gd name="connsiteY82" fmla="*/ 584155 h 1605023"/>
              <a:gd name="connsiteX83" fmla="*/ 7553166 w 10680562"/>
              <a:gd name="connsiteY83" fmla="*/ 653085 h 1605023"/>
              <a:gd name="connsiteX84" fmla="*/ 7643092 w 10680562"/>
              <a:gd name="connsiteY84" fmla="*/ 662482 h 1605023"/>
              <a:gd name="connsiteX85" fmla="*/ 7896429 w 10680562"/>
              <a:gd name="connsiteY85" fmla="*/ 689054 h 1605023"/>
              <a:gd name="connsiteX86" fmla="*/ 7954620 w 10680562"/>
              <a:gd name="connsiteY86" fmla="*/ 689481 h 1605023"/>
              <a:gd name="connsiteX87" fmla="*/ 8000803 w 10680562"/>
              <a:gd name="connsiteY87" fmla="*/ 714583 h 1605023"/>
              <a:gd name="connsiteX88" fmla="*/ 8023216 w 10680562"/>
              <a:gd name="connsiteY88" fmla="*/ 709000 h 1605023"/>
              <a:gd name="connsiteX89" fmla="*/ 8027136 w 10680562"/>
              <a:gd name="connsiteY89" fmla="*/ 707765 h 1605023"/>
              <a:gd name="connsiteX90" fmla="*/ 8041622 w 10680562"/>
              <a:gd name="connsiteY90" fmla="*/ 708731 h 1605023"/>
              <a:gd name="connsiteX91" fmla="*/ 8047209 w 10680562"/>
              <a:gd name="connsiteY91" fmla="*/ 701624 h 1605023"/>
              <a:gd name="connsiteX92" fmla="*/ 8070088 w 10680562"/>
              <a:gd name="connsiteY92" fmla="*/ 697789 h 1605023"/>
              <a:gd name="connsiteX93" fmla="*/ 8096332 w 10680562"/>
              <a:gd name="connsiteY93" fmla="*/ 701624 h 1605023"/>
              <a:gd name="connsiteX94" fmla="*/ 8219225 w 10680562"/>
              <a:gd name="connsiteY94" fmla="*/ 728069 h 1605023"/>
              <a:gd name="connsiteX95" fmla="*/ 8293793 w 10680562"/>
              <a:gd name="connsiteY95" fmla="*/ 739200 h 1605023"/>
              <a:gd name="connsiteX96" fmla="*/ 8323753 w 10680562"/>
              <a:gd name="connsiteY96" fmla="*/ 736063 h 1605023"/>
              <a:gd name="connsiteX97" fmla="*/ 8364496 w 10680562"/>
              <a:gd name="connsiteY97" fmla="*/ 736635 h 1605023"/>
              <a:gd name="connsiteX98" fmla="*/ 8437662 w 10680562"/>
              <a:gd name="connsiteY98" fmla="*/ 731942 h 1605023"/>
              <a:gd name="connsiteX99" fmla="*/ 8533764 w 10680562"/>
              <a:gd name="connsiteY99" fmla="*/ 735554 h 1605023"/>
              <a:gd name="connsiteX100" fmla="*/ 8596769 w 10680562"/>
              <a:gd name="connsiteY100" fmla="*/ 769632 h 1605023"/>
              <a:gd name="connsiteX101" fmla="*/ 8604035 w 10680562"/>
              <a:gd name="connsiteY101" fmla="*/ 764982 h 1605023"/>
              <a:gd name="connsiteX102" fmla="*/ 8650929 w 10680562"/>
              <a:gd name="connsiteY102" fmla="*/ 773164 h 1605023"/>
              <a:gd name="connsiteX103" fmla="*/ 8806497 w 10680562"/>
              <a:gd name="connsiteY103" fmla="*/ 839707 h 1605023"/>
              <a:gd name="connsiteX104" fmla="*/ 8898377 w 10680562"/>
              <a:gd name="connsiteY104" fmla="*/ 854651 h 1605023"/>
              <a:gd name="connsiteX105" fmla="*/ 8932389 w 10680562"/>
              <a:gd name="connsiteY105" fmla="*/ 853846 h 1605023"/>
              <a:gd name="connsiteX106" fmla="*/ 8989288 w 10680562"/>
              <a:gd name="connsiteY106" fmla="*/ 852877 h 1605023"/>
              <a:gd name="connsiteX107" fmla="*/ 9035275 w 10680562"/>
              <a:gd name="connsiteY107" fmla="*/ 837110 h 1605023"/>
              <a:gd name="connsiteX108" fmla="*/ 9138626 w 10680562"/>
              <a:gd name="connsiteY108" fmla="*/ 862106 h 1605023"/>
              <a:gd name="connsiteX109" fmla="*/ 9216298 w 10680562"/>
              <a:gd name="connsiteY109" fmla="*/ 858754 h 1605023"/>
              <a:gd name="connsiteX110" fmla="*/ 9259941 w 10680562"/>
              <a:gd name="connsiteY110" fmla="*/ 861843 h 1605023"/>
              <a:gd name="connsiteX111" fmla="*/ 9380407 w 10680562"/>
              <a:gd name="connsiteY111" fmla="*/ 864825 h 1605023"/>
              <a:gd name="connsiteX112" fmla="*/ 9490772 w 10680562"/>
              <a:gd name="connsiteY112" fmla="*/ 901190 h 1605023"/>
              <a:gd name="connsiteX113" fmla="*/ 9584982 w 10680562"/>
              <a:gd name="connsiteY113" fmla="*/ 935980 h 1605023"/>
              <a:gd name="connsiteX114" fmla="*/ 9759797 w 10680562"/>
              <a:gd name="connsiteY114" fmla="*/ 1010923 h 1605023"/>
              <a:gd name="connsiteX115" fmla="*/ 9834455 w 10680562"/>
              <a:gd name="connsiteY115" fmla="*/ 1082908 h 1605023"/>
              <a:gd name="connsiteX116" fmla="*/ 9939504 w 10680562"/>
              <a:gd name="connsiteY116" fmla="*/ 1110614 h 1605023"/>
              <a:gd name="connsiteX117" fmla="*/ 10077001 w 10680562"/>
              <a:gd name="connsiteY117" fmla="*/ 1160906 h 1605023"/>
              <a:gd name="connsiteX118" fmla="*/ 10178431 w 10680562"/>
              <a:gd name="connsiteY118" fmla="*/ 1244920 h 1605023"/>
              <a:gd name="connsiteX119" fmla="*/ 10248658 w 10680562"/>
              <a:gd name="connsiteY119" fmla="*/ 1309335 h 1605023"/>
              <a:gd name="connsiteX120" fmla="*/ 10414709 w 10680562"/>
              <a:gd name="connsiteY120" fmla="*/ 1388645 h 1605023"/>
              <a:gd name="connsiteX121" fmla="*/ 10592469 w 10680562"/>
              <a:gd name="connsiteY121" fmla="*/ 1543828 h 1605023"/>
              <a:gd name="connsiteX122" fmla="*/ 10674941 w 10680562"/>
              <a:gd name="connsiteY122" fmla="*/ 1597388 h 1605023"/>
              <a:gd name="connsiteX123" fmla="*/ 10680562 w 10680562"/>
              <a:gd name="connsiteY123" fmla="*/ 1605023 h 1605023"/>
              <a:gd name="connsiteX124" fmla="*/ 0 w 10680562"/>
              <a:gd name="connsiteY124" fmla="*/ 1605023 h 1605023"/>
              <a:gd name="connsiteX125" fmla="*/ 0 w 10680562"/>
              <a:gd name="connsiteY125" fmla="*/ 415048 h 1605023"/>
              <a:gd name="connsiteX126" fmla="*/ 9656 w 10680562"/>
              <a:gd name="connsiteY126" fmla="*/ 416044 h 1605023"/>
              <a:gd name="connsiteX127" fmla="*/ 179196 w 10680562"/>
              <a:gd name="connsiteY127" fmla="*/ 423071 h 1605023"/>
              <a:gd name="connsiteX128" fmla="*/ 250912 w 10680562"/>
              <a:gd name="connsiteY128" fmla="*/ 408617 h 1605023"/>
              <a:gd name="connsiteX129" fmla="*/ 291375 w 10680562"/>
              <a:gd name="connsiteY129" fmla="*/ 403710 h 1605023"/>
              <a:gd name="connsiteX130" fmla="*/ 320542 w 10680562"/>
              <a:gd name="connsiteY130" fmla="*/ 396592 h 1605023"/>
              <a:gd name="connsiteX131" fmla="*/ 522426 w 10680562"/>
              <a:gd name="connsiteY131" fmla="*/ 407158 h 1605023"/>
              <a:gd name="connsiteX132" fmla="*/ 549068 w 10680562"/>
              <a:gd name="connsiteY132" fmla="*/ 407418 h 1605023"/>
              <a:gd name="connsiteX133" fmla="*/ 571100 w 10680562"/>
              <a:gd name="connsiteY133" fmla="*/ 400562 h 1605023"/>
              <a:gd name="connsiteX134" fmla="*/ 575457 w 10680562"/>
              <a:gd name="connsiteY134" fmla="*/ 392801 h 1605023"/>
              <a:gd name="connsiteX135" fmla="*/ 589968 w 10680562"/>
              <a:gd name="connsiteY135" fmla="*/ 391807 h 1605023"/>
              <a:gd name="connsiteX136" fmla="*/ 593649 w 10680562"/>
              <a:gd name="connsiteY136" fmla="*/ 390062 h 1605023"/>
              <a:gd name="connsiteX137" fmla="*/ 614928 w 10680562"/>
              <a:gd name="connsiteY137" fmla="*/ 381544 h 1605023"/>
              <a:gd name="connsiteX138" fmla="*/ 722580 w 10680562"/>
              <a:gd name="connsiteY138" fmla="*/ 392722 h 1605023"/>
              <a:gd name="connsiteX139" fmla="*/ 946884 w 10680562"/>
              <a:gd name="connsiteY139" fmla="*/ 411854 h 1605023"/>
              <a:gd name="connsiteX140" fmla="*/ 1210905 w 10680562"/>
              <a:gd name="connsiteY140" fmla="*/ 432414 h 1605023"/>
              <a:gd name="connsiteX141" fmla="*/ 1377854 w 10680562"/>
              <a:gd name="connsiteY141" fmla="*/ 429745 h 1605023"/>
              <a:gd name="connsiteX142" fmla="*/ 1391004 w 10680562"/>
              <a:gd name="connsiteY142" fmla="*/ 441307 h 1605023"/>
              <a:gd name="connsiteX143" fmla="*/ 1406953 w 10680562"/>
              <a:gd name="connsiteY143" fmla="*/ 447889 h 1605023"/>
              <a:gd name="connsiteX144" fmla="*/ 1409246 w 10680562"/>
              <a:gd name="connsiteY144" fmla="*/ 446765 h 1605023"/>
              <a:gd name="connsiteX145" fmla="*/ 1428800 w 10680562"/>
              <a:gd name="connsiteY145" fmla="*/ 448677 h 1605023"/>
              <a:gd name="connsiteX146" fmla="*/ 1432402 w 10680562"/>
              <a:gd name="connsiteY146" fmla="*/ 452956 h 1605023"/>
              <a:gd name="connsiteX147" fmla="*/ 1606578 w 10680562"/>
              <a:gd name="connsiteY147" fmla="*/ 430870 h 1605023"/>
              <a:gd name="connsiteX148" fmla="*/ 1647476 w 10680562"/>
              <a:gd name="connsiteY148" fmla="*/ 438687 h 1605023"/>
              <a:gd name="connsiteX149" fmla="*/ 1655866 w 10680562"/>
              <a:gd name="connsiteY149" fmla="*/ 439472 h 1605023"/>
              <a:gd name="connsiteX150" fmla="*/ 1656096 w 10680562"/>
              <a:gd name="connsiteY150" fmla="*/ 439162 h 1605023"/>
              <a:gd name="connsiteX151" fmla="*/ 1670708 w 10680562"/>
              <a:gd name="connsiteY151" fmla="*/ 412530 h 1605023"/>
              <a:gd name="connsiteX152" fmla="*/ 1737953 w 10680562"/>
              <a:gd name="connsiteY152" fmla="*/ 399496 h 1605023"/>
              <a:gd name="connsiteX153" fmla="*/ 1848192 w 10680562"/>
              <a:gd name="connsiteY153" fmla="*/ 376032 h 1605023"/>
              <a:gd name="connsiteX154" fmla="*/ 1954077 w 10680562"/>
              <a:gd name="connsiteY154" fmla="*/ 352621 h 1605023"/>
              <a:gd name="connsiteX155" fmla="*/ 1993047 w 10680562"/>
              <a:gd name="connsiteY155" fmla="*/ 346068 h 1605023"/>
              <a:gd name="connsiteX156" fmla="*/ 2059719 w 10680562"/>
              <a:gd name="connsiteY156" fmla="*/ 325903 h 1605023"/>
              <a:gd name="connsiteX157" fmla="*/ 2088528 w 10680562"/>
              <a:gd name="connsiteY157" fmla="*/ 311409 h 1605023"/>
              <a:gd name="connsiteX158" fmla="*/ 2090087 w 10680562"/>
              <a:gd name="connsiteY158" fmla="*/ 311676 h 1605023"/>
              <a:gd name="connsiteX159" fmla="*/ 2091700 w 10680562"/>
              <a:gd name="connsiteY159" fmla="*/ 307455 h 1605023"/>
              <a:gd name="connsiteX160" fmla="*/ 2096989 w 10680562"/>
              <a:gd name="connsiteY160" fmla="*/ 304649 h 1605023"/>
              <a:gd name="connsiteX161" fmla="*/ 2113325 w 10680562"/>
              <a:gd name="connsiteY161" fmla="*/ 302764 h 1605023"/>
              <a:gd name="connsiteX162" fmla="*/ 2119780 w 10680562"/>
              <a:gd name="connsiteY162" fmla="*/ 303007 h 1605023"/>
              <a:gd name="connsiteX163" fmla="*/ 2128562 w 10680562"/>
              <a:gd name="connsiteY163" fmla="*/ 301336 h 1605023"/>
              <a:gd name="connsiteX164" fmla="*/ 2128679 w 10680562"/>
              <a:gd name="connsiteY164" fmla="*/ 300991 h 1605023"/>
              <a:gd name="connsiteX165" fmla="*/ 2179558 w 10680562"/>
              <a:gd name="connsiteY165" fmla="*/ 299095 h 1605023"/>
              <a:gd name="connsiteX166" fmla="*/ 2223277 w 10680562"/>
              <a:gd name="connsiteY166" fmla="*/ 260239 h 1605023"/>
              <a:gd name="connsiteX167" fmla="*/ 2243644 w 10680562"/>
              <a:gd name="connsiteY167" fmla="*/ 251110 h 1605023"/>
              <a:gd name="connsiteX168" fmla="*/ 2253986 w 10680562"/>
              <a:gd name="connsiteY168" fmla="*/ 244616 h 1605023"/>
              <a:gd name="connsiteX169" fmla="*/ 2254285 w 10680562"/>
              <a:gd name="connsiteY169" fmla="*/ 243167 h 1605023"/>
              <a:gd name="connsiteX170" fmla="*/ 2295037 w 10680562"/>
              <a:gd name="connsiteY170" fmla="*/ 242433 h 1605023"/>
              <a:gd name="connsiteX171" fmla="*/ 2299648 w 10680562"/>
              <a:gd name="connsiteY171" fmla="*/ 239896 h 1605023"/>
              <a:gd name="connsiteX172" fmla="*/ 2327237 w 10680562"/>
              <a:gd name="connsiteY172" fmla="*/ 242539 h 1605023"/>
              <a:gd name="connsiteX173" fmla="*/ 2340943 w 10680562"/>
              <a:gd name="connsiteY173" fmla="*/ 242239 h 1605023"/>
              <a:gd name="connsiteX174" fmla="*/ 2345943 w 10680562"/>
              <a:gd name="connsiteY174" fmla="*/ 245589 h 1605023"/>
              <a:gd name="connsiteX175" fmla="*/ 2365602 w 10680562"/>
              <a:gd name="connsiteY175" fmla="*/ 243403 h 1605023"/>
              <a:gd name="connsiteX176" fmla="*/ 2367433 w 10680562"/>
              <a:gd name="connsiteY176" fmla="*/ 241858 h 1605023"/>
              <a:gd name="connsiteX177" fmla="*/ 2385231 w 10680562"/>
              <a:gd name="connsiteY177" fmla="*/ 244873 h 1605023"/>
              <a:gd name="connsiteX178" fmla="*/ 2402059 w 10680562"/>
              <a:gd name="connsiteY178" fmla="*/ 253223 h 1605023"/>
              <a:gd name="connsiteX179" fmla="*/ 2719020 w 10680562"/>
              <a:gd name="connsiteY179" fmla="*/ 235271 h 1605023"/>
              <a:gd name="connsiteX180" fmla="*/ 2877308 w 10680562"/>
              <a:gd name="connsiteY180" fmla="*/ 208630 h 1605023"/>
              <a:gd name="connsiteX181" fmla="*/ 3051375 w 10680562"/>
              <a:gd name="connsiteY181" fmla="*/ 154110 h 1605023"/>
              <a:gd name="connsiteX182" fmla="*/ 3104837 w 10680562"/>
              <a:gd name="connsiteY182" fmla="*/ 135199 h 1605023"/>
              <a:gd name="connsiteX183" fmla="*/ 3159836 w 10680562"/>
              <a:gd name="connsiteY183" fmla="*/ 142694 h 1605023"/>
              <a:gd name="connsiteX184" fmla="*/ 3177510 w 10680562"/>
              <a:gd name="connsiteY184" fmla="*/ 130186 h 1605023"/>
              <a:gd name="connsiteX185" fmla="*/ 3180470 w 10680562"/>
              <a:gd name="connsiteY185" fmla="*/ 127764 h 1605023"/>
              <a:gd name="connsiteX186" fmla="*/ 3194216 w 10680562"/>
              <a:gd name="connsiteY186" fmla="*/ 123837 h 1605023"/>
              <a:gd name="connsiteX187" fmla="*/ 3214710 w 10680562"/>
              <a:gd name="connsiteY187" fmla="*/ 104451 h 1605023"/>
              <a:gd name="connsiteX188" fmla="*/ 3240671 w 10680562"/>
              <a:gd name="connsiteY188" fmla="*/ 99232 h 1605023"/>
              <a:gd name="connsiteX189" fmla="*/ 3366544 w 10680562"/>
              <a:gd name="connsiteY189" fmla="*/ 82506 h 1605023"/>
              <a:gd name="connsiteX190" fmla="*/ 3440424 w 10680562"/>
              <a:gd name="connsiteY190" fmla="*/ 67891 h 1605023"/>
              <a:gd name="connsiteX191" fmla="*/ 3466248 w 10680562"/>
              <a:gd name="connsiteY191" fmla="*/ 55103 h 1605023"/>
              <a:gd name="connsiteX192" fmla="*/ 3503820 w 10680562"/>
              <a:gd name="connsiteY192" fmla="*/ 42110 h 1605023"/>
              <a:gd name="connsiteX193" fmla="*/ 3568389 w 10680562"/>
              <a:gd name="connsiteY193" fmla="*/ 13576 h 1605023"/>
              <a:gd name="connsiteX194" fmla="*/ 3604089 w 10680562"/>
              <a:gd name="connsiteY194" fmla="*/ 6980 h 1605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680562" h="1605023">
                <a:moveTo>
                  <a:pt x="3617689" y="0"/>
                </a:moveTo>
                <a:lnTo>
                  <a:pt x="3635901" y="7738"/>
                </a:lnTo>
                <a:cubicBezTo>
                  <a:pt x="3636815" y="-13593"/>
                  <a:pt x="3674070" y="21953"/>
                  <a:pt x="3690891" y="7049"/>
                </a:cubicBezTo>
                <a:cubicBezTo>
                  <a:pt x="3723615" y="8082"/>
                  <a:pt x="3780877" y="7675"/>
                  <a:pt x="3832247" y="13937"/>
                </a:cubicBezTo>
                <a:cubicBezTo>
                  <a:pt x="3878761" y="52737"/>
                  <a:pt x="3960967" y="15082"/>
                  <a:pt x="3999111" y="44624"/>
                </a:cubicBezTo>
                <a:cubicBezTo>
                  <a:pt x="4011661" y="48427"/>
                  <a:pt x="4023440" y="49464"/>
                  <a:pt x="4034676" y="48775"/>
                </a:cubicBezTo>
                <a:lnTo>
                  <a:pt x="4065394" y="42879"/>
                </a:lnTo>
                <a:lnTo>
                  <a:pt x="4072648" y="33262"/>
                </a:lnTo>
                <a:lnTo>
                  <a:pt x="4092232" y="34026"/>
                </a:lnTo>
                <a:lnTo>
                  <a:pt x="4097470" y="32252"/>
                </a:lnTo>
                <a:cubicBezTo>
                  <a:pt x="4107476" y="28819"/>
                  <a:pt x="4117405" y="25741"/>
                  <a:pt x="4127488" y="24056"/>
                </a:cubicBezTo>
                <a:cubicBezTo>
                  <a:pt x="4122379" y="69900"/>
                  <a:pt x="4212421" y="17287"/>
                  <a:pt x="4190803" y="55685"/>
                </a:cubicBezTo>
                <a:cubicBezTo>
                  <a:pt x="4245322" y="54405"/>
                  <a:pt x="4210442" y="91290"/>
                  <a:pt x="4269333" y="54186"/>
                </a:cubicBezTo>
                <a:cubicBezTo>
                  <a:pt x="4360007" y="84494"/>
                  <a:pt x="4405441" y="66275"/>
                  <a:pt x="4481486" y="116915"/>
                </a:cubicBezTo>
                <a:cubicBezTo>
                  <a:pt x="4469366" y="96298"/>
                  <a:pt x="4624978" y="141388"/>
                  <a:pt x="4651418" y="150071"/>
                </a:cubicBezTo>
                <a:lnTo>
                  <a:pt x="4863575" y="175458"/>
                </a:lnTo>
                <a:cubicBezTo>
                  <a:pt x="4867452" y="182323"/>
                  <a:pt x="5007365" y="209256"/>
                  <a:pt x="5013635" y="213928"/>
                </a:cubicBezTo>
                <a:lnTo>
                  <a:pt x="5203044" y="228946"/>
                </a:lnTo>
                <a:lnTo>
                  <a:pt x="5207070" y="235105"/>
                </a:lnTo>
                <a:lnTo>
                  <a:pt x="5224253" y="240320"/>
                </a:lnTo>
                <a:lnTo>
                  <a:pt x="5256736" y="254811"/>
                </a:lnTo>
                <a:lnTo>
                  <a:pt x="5264095" y="253567"/>
                </a:lnTo>
                <a:lnTo>
                  <a:pt x="5315084" y="269264"/>
                </a:lnTo>
                <a:lnTo>
                  <a:pt x="5316393" y="267603"/>
                </a:lnTo>
                <a:cubicBezTo>
                  <a:pt x="5320500" y="264235"/>
                  <a:pt x="5325719" y="262424"/>
                  <a:pt x="5333427" y="263823"/>
                </a:cubicBezTo>
                <a:cubicBezTo>
                  <a:pt x="5330520" y="234164"/>
                  <a:pt x="5341605" y="254143"/>
                  <a:pt x="5364589" y="260882"/>
                </a:cubicBezTo>
                <a:cubicBezTo>
                  <a:pt x="5365199" y="216323"/>
                  <a:pt x="5425089" y="252089"/>
                  <a:pt x="5443973" y="230866"/>
                </a:cubicBezTo>
                <a:cubicBezTo>
                  <a:pt x="5460840" y="236821"/>
                  <a:pt x="5478689" y="242307"/>
                  <a:pt x="5497201" y="247023"/>
                </a:cubicBezTo>
                <a:lnTo>
                  <a:pt x="5508269" y="249256"/>
                </a:lnTo>
                <a:lnTo>
                  <a:pt x="5508636" y="248880"/>
                </a:lnTo>
                <a:cubicBezTo>
                  <a:pt x="5511356" y="248469"/>
                  <a:pt x="5515116" y="248867"/>
                  <a:pt x="5520606" y="250400"/>
                </a:cubicBezTo>
                <a:lnTo>
                  <a:pt x="5528451" y="253330"/>
                </a:lnTo>
                <a:lnTo>
                  <a:pt x="5549923" y="257662"/>
                </a:lnTo>
                <a:lnTo>
                  <a:pt x="5558295" y="256364"/>
                </a:lnTo>
                <a:lnTo>
                  <a:pt x="5664799" y="278924"/>
                </a:lnTo>
                <a:lnTo>
                  <a:pt x="5796160" y="307979"/>
                </a:lnTo>
                <a:lnTo>
                  <a:pt x="5897647" y="339431"/>
                </a:lnTo>
                <a:cubicBezTo>
                  <a:pt x="5894921" y="322560"/>
                  <a:pt x="5962532" y="357207"/>
                  <a:pt x="5978838" y="367970"/>
                </a:cubicBezTo>
                <a:cubicBezTo>
                  <a:pt x="6035145" y="375765"/>
                  <a:pt x="6006578" y="380813"/>
                  <a:pt x="6050367" y="386341"/>
                </a:cubicBezTo>
                <a:cubicBezTo>
                  <a:pt x="6051161" y="391932"/>
                  <a:pt x="6137489" y="380709"/>
                  <a:pt x="6140609" y="385135"/>
                </a:cubicBezTo>
                <a:cubicBezTo>
                  <a:pt x="6205928" y="424013"/>
                  <a:pt x="6248816" y="452185"/>
                  <a:pt x="6302950" y="448183"/>
                </a:cubicBezTo>
                <a:lnTo>
                  <a:pt x="6308533" y="448551"/>
                </a:lnTo>
                <a:lnTo>
                  <a:pt x="6340278" y="468555"/>
                </a:lnTo>
                <a:lnTo>
                  <a:pt x="6341685" y="467587"/>
                </a:lnTo>
                <a:cubicBezTo>
                  <a:pt x="6345560" y="465876"/>
                  <a:pt x="6349786" y="465470"/>
                  <a:pt x="6354862" y="467794"/>
                </a:cubicBezTo>
                <a:cubicBezTo>
                  <a:pt x="6361260" y="446013"/>
                  <a:pt x="6363438" y="462250"/>
                  <a:pt x="6377840" y="471024"/>
                </a:cubicBezTo>
                <a:cubicBezTo>
                  <a:pt x="6390990" y="439154"/>
                  <a:pt x="6423334" y="475084"/>
                  <a:pt x="6442804" y="463091"/>
                </a:cubicBezTo>
                <a:cubicBezTo>
                  <a:pt x="6453090" y="470255"/>
                  <a:pt x="6464204" y="477252"/>
                  <a:pt x="6476009" y="483807"/>
                </a:cubicBezTo>
                <a:lnTo>
                  <a:pt x="6483237" y="487308"/>
                </a:lnTo>
                <a:lnTo>
                  <a:pt x="6483605" y="487102"/>
                </a:lnTo>
                <a:cubicBezTo>
                  <a:pt x="6485654" y="487272"/>
                  <a:pt x="6488212" y="488201"/>
                  <a:pt x="6491673" y="490243"/>
                </a:cubicBezTo>
                <a:lnTo>
                  <a:pt x="6496411" y="493689"/>
                </a:lnTo>
                <a:lnTo>
                  <a:pt x="6510429" y="500479"/>
                </a:lnTo>
                <a:lnTo>
                  <a:pt x="6516750" y="500983"/>
                </a:lnTo>
                <a:cubicBezTo>
                  <a:pt x="6541864" y="496675"/>
                  <a:pt x="6554866" y="452619"/>
                  <a:pt x="6580199" y="483318"/>
                </a:cubicBezTo>
                <a:cubicBezTo>
                  <a:pt x="6622601" y="489571"/>
                  <a:pt x="6654587" y="470617"/>
                  <a:pt x="6690237" y="493051"/>
                </a:cubicBezTo>
                <a:cubicBezTo>
                  <a:pt x="6729957" y="498806"/>
                  <a:pt x="6766252" y="494451"/>
                  <a:pt x="6798356" y="506748"/>
                </a:cubicBezTo>
                <a:cubicBezTo>
                  <a:pt x="6813529" y="501270"/>
                  <a:pt x="6826992" y="500232"/>
                  <a:pt x="6837102" y="513677"/>
                </a:cubicBezTo>
                <a:cubicBezTo>
                  <a:pt x="6874837" y="515764"/>
                  <a:pt x="6887115" y="500833"/>
                  <a:pt x="6907934" y="517339"/>
                </a:cubicBezTo>
                <a:cubicBezTo>
                  <a:pt x="6934086" y="494196"/>
                  <a:pt x="6933260" y="504492"/>
                  <a:pt x="6941474" y="513632"/>
                </a:cubicBezTo>
                <a:lnTo>
                  <a:pt x="6942754" y="514394"/>
                </a:lnTo>
                <a:lnTo>
                  <a:pt x="6946363" y="511066"/>
                </a:lnTo>
                <a:lnTo>
                  <a:pt x="6952592" y="510252"/>
                </a:lnTo>
                <a:lnTo>
                  <a:pt x="6968398" y="513946"/>
                </a:lnTo>
                <a:lnTo>
                  <a:pt x="6974142" y="516310"/>
                </a:lnTo>
                <a:cubicBezTo>
                  <a:pt x="6978173" y="517574"/>
                  <a:pt x="6980948" y="517948"/>
                  <a:pt x="6982971" y="517694"/>
                </a:cubicBezTo>
                <a:lnTo>
                  <a:pt x="6983252" y="517416"/>
                </a:lnTo>
                <a:lnTo>
                  <a:pt x="6991400" y="519321"/>
                </a:lnTo>
                <a:cubicBezTo>
                  <a:pt x="7005004" y="523242"/>
                  <a:pt x="7018100" y="527732"/>
                  <a:pt x="7030460" y="532556"/>
                </a:cubicBezTo>
                <a:cubicBezTo>
                  <a:pt x="7044917" y="516932"/>
                  <a:pt x="7088472" y="545083"/>
                  <a:pt x="7089916" y="511503"/>
                </a:cubicBezTo>
                <a:cubicBezTo>
                  <a:pt x="7106785" y="517039"/>
                  <a:pt x="7114554" y="532321"/>
                  <a:pt x="7113059" y="509904"/>
                </a:cubicBezTo>
                <a:cubicBezTo>
                  <a:pt x="7118735" y="511110"/>
                  <a:pt x="7122641" y="509850"/>
                  <a:pt x="7125755" y="507393"/>
                </a:cubicBezTo>
                <a:lnTo>
                  <a:pt x="7126765" y="506166"/>
                </a:lnTo>
                <a:lnTo>
                  <a:pt x="7164175" y="519011"/>
                </a:lnTo>
                <a:lnTo>
                  <a:pt x="7169654" y="518219"/>
                </a:lnTo>
                <a:lnTo>
                  <a:pt x="7193386" y="529788"/>
                </a:lnTo>
                <a:lnTo>
                  <a:pt x="7205997" y="534060"/>
                </a:lnTo>
                <a:lnTo>
                  <a:pt x="7208842" y="538783"/>
                </a:lnTo>
                <a:cubicBezTo>
                  <a:pt x="7212314" y="541931"/>
                  <a:pt x="7217803" y="543928"/>
                  <a:pt x="7227817" y="543304"/>
                </a:cubicBezTo>
                <a:lnTo>
                  <a:pt x="7230267" y="542497"/>
                </a:lnTo>
                <a:lnTo>
                  <a:pt x="7244913" y="551160"/>
                </a:lnTo>
                <a:cubicBezTo>
                  <a:pt x="7249453" y="554807"/>
                  <a:pt x="7253253" y="559130"/>
                  <a:pt x="7255970" y="564383"/>
                </a:cubicBezTo>
                <a:cubicBezTo>
                  <a:pt x="7315146" y="548103"/>
                  <a:pt x="7361553" y="579076"/>
                  <a:pt x="7421156" y="584155"/>
                </a:cubicBezTo>
                <a:cubicBezTo>
                  <a:pt x="7465612" y="613750"/>
                  <a:pt x="7546249" y="613142"/>
                  <a:pt x="7553166" y="653085"/>
                </a:cubicBezTo>
                <a:cubicBezTo>
                  <a:pt x="7562552" y="609214"/>
                  <a:pt x="7673998" y="724531"/>
                  <a:pt x="7643092" y="662482"/>
                </a:cubicBezTo>
                <a:lnTo>
                  <a:pt x="7896429" y="689054"/>
                </a:lnTo>
                <a:cubicBezTo>
                  <a:pt x="7940867" y="662251"/>
                  <a:pt x="7914217" y="689365"/>
                  <a:pt x="7954620" y="689481"/>
                </a:cubicBezTo>
                <a:cubicBezTo>
                  <a:pt x="7937756" y="718000"/>
                  <a:pt x="8005608" y="680123"/>
                  <a:pt x="8000803" y="714583"/>
                </a:cubicBezTo>
                <a:cubicBezTo>
                  <a:pt x="8008309" y="713512"/>
                  <a:pt x="8015731" y="711389"/>
                  <a:pt x="8023216" y="709000"/>
                </a:cubicBezTo>
                <a:lnTo>
                  <a:pt x="8027136" y="707765"/>
                </a:lnTo>
                <a:lnTo>
                  <a:pt x="8041622" y="708731"/>
                </a:lnTo>
                <a:lnTo>
                  <a:pt x="8047209" y="701624"/>
                </a:lnTo>
                <a:lnTo>
                  <a:pt x="8070088" y="697789"/>
                </a:lnTo>
                <a:cubicBezTo>
                  <a:pt x="8078424" y="697492"/>
                  <a:pt x="8087123" y="698508"/>
                  <a:pt x="8096332" y="701624"/>
                </a:cubicBezTo>
                <a:cubicBezTo>
                  <a:pt x="8123926" y="724651"/>
                  <a:pt x="8185640" y="697894"/>
                  <a:pt x="8219225" y="728069"/>
                </a:cubicBezTo>
                <a:cubicBezTo>
                  <a:pt x="8232644" y="736562"/>
                  <a:pt x="8280723" y="746936"/>
                  <a:pt x="8293793" y="739200"/>
                </a:cubicBezTo>
                <a:cubicBezTo>
                  <a:pt x="8304636" y="739365"/>
                  <a:pt x="8314843" y="745516"/>
                  <a:pt x="8323753" y="736063"/>
                </a:cubicBezTo>
                <a:cubicBezTo>
                  <a:pt x="8336542" y="725164"/>
                  <a:pt x="8363344" y="752699"/>
                  <a:pt x="8364496" y="736635"/>
                </a:cubicBezTo>
                <a:cubicBezTo>
                  <a:pt x="8383724" y="755702"/>
                  <a:pt x="8414211" y="733717"/>
                  <a:pt x="8437662" y="731942"/>
                </a:cubicBezTo>
                <a:cubicBezTo>
                  <a:pt x="8451685" y="749699"/>
                  <a:pt x="8487061" y="728469"/>
                  <a:pt x="8533764" y="735554"/>
                </a:cubicBezTo>
                <a:cubicBezTo>
                  <a:pt x="8548878" y="755832"/>
                  <a:pt x="8565301" y="740114"/>
                  <a:pt x="8596769" y="769632"/>
                </a:cubicBezTo>
                <a:cubicBezTo>
                  <a:pt x="8598880" y="767829"/>
                  <a:pt x="8601326" y="766261"/>
                  <a:pt x="8604035" y="764982"/>
                </a:cubicBezTo>
                <a:cubicBezTo>
                  <a:pt x="8619777" y="757551"/>
                  <a:pt x="8640772" y="761213"/>
                  <a:pt x="8650929" y="773164"/>
                </a:cubicBezTo>
                <a:cubicBezTo>
                  <a:pt x="8702615" y="814545"/>
                  <a:pt x="8757170" y="823762"/>
                  <a:pt x="8806497" y="839707"/>
                </a:cubicBezTo>
                <a:cubicBezTo>
                  <a:pt x="8863157" y="854381"/>
                  <a:pt x="8833749" y="812347"/>
                  <a:pt x="8898377" y="854651"/>
                </a:cubicBezTo>
                <a:cubicBezTo>
                  <a:pt x="8909161" y="844048"/>
                  <a:pt x="8918437" y="845186"/>
                  <a:pt x="8932389" y="853846"/>
                </a:cubicBezTo>
                <a:cubicBezTo>
                  <a:pt x="8960146" y="860074"/>
                  <a:pt x="8965550" y="829338"/>
                  <a:pt x="8989288" y="852877"/>
                </a:cubicBezTo>
                <a:cubicBezTo>
                  <a:pt x="8988278" y="835633"/>
                  <a:pt x="9043995" y="856467"/>
                  <a:pt x="9035275" y="837110"/>
                </a:cubicBezTo>
                <a:cubicBezTo>
                  <a:pt x="9060165" y="838647"/>
                  <a:pt x="9108456" y="858499"/>
                  <a:pt x="9138626" y="862106"/>
                </a:cubicBezTo>
                <a:cubicBezTo>
                  <a:pt x="9165080" y="876547"/>
                  <a:pt x="9174888" y="860404"/>
                  <a:pt x="9216298" y="858754"/>
                </a:cubicBezTo>
                <a:cubicBezTo>
                  <a:pt x="9230418" y="871192"/>
                  <a:pt x="9244774" y="868822"/>
                  <a:pt x="9259941" y="861843"/>
                </a:cubicBezTo>
                <a:cubicBezTo>
                  <a:pt x="9297647" y="870955"/>
                  <a:pt x="9335980" y="863006"/>
                  <a:pt x="9380407" y="864825"/>
                </a:cubicBezTo>
                <a:cubicBezTo>
                  <a:pt x="9424338" y="883720"/>
                  <a:pt x="9443322" y="899138"/>
                  <a:pt x="9490772" y="901190"/>
                </a:cubicBezTo>
                <a:cubicBezTo>
                  <a:pt x="9530410" y="933396"/>
                  <a:pt x="9546422" y="928548"/>
                  <a:pt x="9584982" y="935980"/>
                </a:cubicBezTo>
                <a:cubicBezTo>
                  <a:pt x="9629819" y="954269"/>
                  <a:pt x="9718219" y="986435"/>
                  <a:pt x="9759797" y="1010923"/>
                </a:cubicBezTo>
                <a:cubicBezTo>
                  <a:pt x="9801376" y="1035410"/>
                  <a:pt x="9804503" y="1066293"/>
                  <a:pt x="9834455" y="1082908"/>
                </a:cubicBezTo>
                <a:cubicBezTo>
                  <a:pt x="9864406" y="1099522"/>
                  <a:pt x="9891608" y="1087791"/>
                  <a:pt x="9939504" y="1110614"/>
                </a:cubicBezTo>
                <a:cubicBezTo>
                  <a:pt x="9978150" y="1098522"/>
                  <a:pt x="10034187" y="1166580"/>
                  <a:pt x="10077001" y="1160906"/>
                </a:cubicBezTo>
                <a:cubicBezTo>
                  <a:pt x="10084861" y="1190721"/>
                  <a:pt x="10164307" y="1234884"/>
                  <a:pt x="10178431" y="1244920"/>
                </a:cubicBezTo>
                <a:cubicBezTo>
                  <a:pt x="10210316" y="1215779"/>
                  <a:pt x="10222273" y="1306394"/>
                  <a:pt x="10248658" y="1309335"/>
                </a:cubicBezTo>
                <a:lnTo>
                  <a:pt x="10414709" y="1388645"/>
                </a:lnTo>
                <a:cubicBezTo>
                  <a:pt x="10473963" y="1440373"/>
                  <a:pt x="10538857" y="1454568"/>
                  <a:pt x="10592469" y="1543828"/>
                </a:cubicBezTo>
                <a:cubicBezTo>
                  <a:pt x="10651538" y="1531501"/>
                  <a:pt x="10660082" y="1567462"/>
                  <a:pt x="10674941" y="1597388"/>
                </a:cubicBezTo>
                <a:lnTo>
                  <a:pt x="10680562" y="1605023"/>
                </a:lnTo>
                <a:lnTo>
                  <a:pt x="0" y="1605023"/>
                </a:lnTo>
                <a:lnTo>
                  <a:pt x="0" y="415048"/>
                </a:lnTo>
                <a:lnTo>
                  <a:pt x="9656" y="416044"/>
                </a:lnTo>
                <a:cubicBezTo>
                  <a:pt x="66794" y="420549"/>
                  <a:pt x="142962" y="423374"/>
                  <a:pt x="179196" y="423071"/>
                </a:cubicBezTo>
                <a:cubicBezTo>
                  <a:pt x="202136" y="418172"/>
                  <a:pt x="228694" y="392385"/>
                  <a:pt x="250912" y="408617"/>
                </a:cubicBezTo>
                <a:cubicBezTo>
                  <a:pt x="249389" y="392611"/>
                  <a:pt x="280512" y="416185"/>
                  <a:pt x="291375" y="403710"/>
                </a:cubicBezTo>
                <a:cubicBezTo>
                  <a:pt x="298635" y="393187"/>
                  <a:pt x="309770" y="397885"/>
                  <a:pt x="320542" y="396592"/>
                </a:cubicBezTo>
                <a:cubicBezTo>
                  <a:pt x="359051" y="397166"/>
                  <a:pt x="484339" y="405354"/>
                  <a:pt x="522426" y="407158"/>
                </a:cubicBezTo>
                <a:cubicBezTo>
                  <a:pt x="532069" y="408997"/>
                  <a:pt x="540856" y="408831"/>
                  <a:pt x="549068" y="407418"/>
                </a:cubicBezTo>
                <a:lnTo>
                  <a:pt x="571100" y="400562"/>
                </a:lnTo>
                <a:lnTo>
                  <a:pt x="575457" y="392801"/>
                </a:lnTo>
                <a:lnTo>
                  <a:pt x="589968" y="391807"/>
                </a:lnTo>
                <a:lnTo>
                  <a:pt x="593649" y="390062"/>
                </a:lnTo>
                <a:cubicBezTo>
                  <a:pt x="600667" y="386700"/>
                  <a:pt x="607669" y="383607"/>
                  <a:pt x="614928" y="381544"/>
                </a:cubicBezTo>
                <a:cubicBezTo>
                  <a:pt x="636416" y="381988"/>
                  <a:pt x="667253" y="387671"/>
                  <a:pt x="722580" y="392722"/>
                </a:cubicBezTo>
                <a:cubicBezTo>
                  <a:pt x="792539" y="408114"/>
                  <a:pt x="885615" y="380106"/>
                  <a:pt x="946884" y="411854"/>
                </a:cubicBezTo>
                <a:cubicBezTo>
                  <a:pt x="1028270" y="418469"/>
                  <a:pt x="1139077" y="429433"/>
                  <a:pt x="1210905" y="432414"/>
                </a:cubicBezTo>
                <a:cubicBezTo>
                  <a:pt x="1270803" y="429423"/>
                  <a:pt x="1321921" y="453757"/>
                  <a:pt x="1377854" y="429745"/>
                </a:cubicBezTo>
                <a:cubicBezTo>
                  <a:pt x="1381419" y="434564"/>
                  <a:pt x="1385901" y="438319"/>
                  <a:pt x="1391004" y="441307"/>
                </a:cubicBezTo>
                <a:lnTo>
                  <a:pt x="1406953" y="447889"/>
                </a:lnTo>
                <a:lnTo>
                  <a:pt x="1409246" y="446765"/>
                </a:lnTo>
                <a:cubicBezTo>
                  <a:pt x="1419066" y="444804"/>
                  <a:pt x="1424836" y="446037"/>
                  <a:pt x="1428800" y="448677"/>
                </a:cubicBezTo>
                <a:lnTo>
                  <a:pt x="1432402" y="452956"/>
                </a:lnTo>
                <a:lnTo>
                  <a:pt x="1606578" y="430870"/>
                </a:lnTo>
                <a:cubicBezTo>
                  <a:pt x="1619625" y="433971"/>
                  <a:pt x="1633347" y="436643"/>
                  <a:pt x="1647476" y="438687"/>
                </a:cubicBezTo>
                <a:lnTo>
                  <a:pt x="1655866" y="439472"/>
                </a:lnTo>
                <a:lnTo>
                  <a:pt x="1656096" y="439162"/>
                </a:lnTo>
                <a:cubicBezTo>
                  <a:pt x="1658061" y="438636"/>
                  <a:pt x="1666503" y="411823"/>
                  <a:pt x="1670708" y="412530"/>
                </a:cubicBezTo>
                <a:lnTo>
                  <a:pt x="1737953" y="399496"/>
                </a:lnTo>
                <a:lnTo>
                  <a:pt x="1848192" y="376032"/>
                </a:lnTo>
                <a:cubicBezTo>
                  <a:pt x="1887458" y="368088"/>
                  <a:pt x="1918458" y="352092"/>
                  <a:pt x="1954077" y="352621"/>
                </a:cubicBezTo>
                <a:cubicBezTo>
                  <a:pt x="1965180" y="342609"/>
                  <a:pt x="1976973" y="337201"/>
                  <a:pt x="1993047" y="346068"/>
                </a:cubicBezTo>
                <a:cubicBezTo>
                  <a:pt x="2028636" y="335449"/>
                  <a:pt x="2032293" y="317806"/>
                  <a:pt x="2059719" y="325903"/>
                </a:cubicBezTo>
                <a:cubicBezTo>
                  <a:pt x="2071905" y="296194"/>
                  <a:pt x="2076373" y="305826"/>
                  <a:pt x="2088528" y="311409"/>
                </a:cubicBezTo>
                <a:lnTo>
                  <a:pt x="2090087" y="311676"/>
                </a:lnTo>
                <a:lnTo>
                  <a:pt x="2091700" y="307455"/>
                </a:lnTo>
                <a:lnTo>
                  <a:pt x="2096989" y="304649"/>
                </a:lnTo>
                <a:lnTo>
                  <a:pt x="2113325" y="302764"/>
                </a:lnTo>
                <a:lnTo>
                  <a:pt x="2119780" y="303007"/>
                </a:lnTo>
                <a:cubicBezTo>
                  <a:pt x="2124111" y="302819"/>
                  <a:pt x="2126840" y="302239"/>
                  <a:pt x="2128562" y="301336"/>
                </a:cubicBezTo>
                <a:cubicBezTo>
                  <a:pt x="2128600" y="301221"/>
                  <a:pt x="2128640" y="301107"/>
                  <a:pt x="2128679" y="300991"/>
                </a:cubicBezTo>
                <a:lnTo>
                  <a:pt x="2179558" y="299095"/>
                </a:lnTo>
                <a:cubicBezTo>
                  <a:pt x="2184857" y="280099"/>
                  <a:pt x="2238998" y="291238"/>
                  <a:pt x="2223277" y="260239"/>
                </a:cubicBezTo>
                <a:cubicBezTo>
                  <a:pt x="2241523" y="259676"/>
                  <a:pt x="2256386" y="270988"/>
                  <a:pt x="2243644" y="251110"/>
                </a:cubicBezTo>
                <a:cubicBezTo>
                  <a:pt x="2249448" y="250324"/>
                  <a:pt x="2252382" y="247882"/>
                  <a:pt x="2253986" y="244616"/>
                </a:cubicBezTo>
                <a:lnTo>
                  <a:pt x="2254285" y="243167"/>
                </a:lnTo>
                <a:lnTo>
                  <a:pt x="2295037" y="242433"/>
                </a:lnTo>
                <a:lnTo>
                  <a:pt x="2299648" y="239896"/>
                </a:lnTo>
                <a:lnTo>
                  <a:pt x="2327237" y="242539"/>
                </a:lnTo>
                <a:lnTo>
                  <a:pt x="2340943" y="242239"/>
                </a:lnTo>
                <a:lnTo>
                  <a:pt x="2345943" y="245589"/>
                </a:lnTo>
                <a:cubicBezTo>
                  <a:pt x="2350718" y="247299"/>
                  <a:pt x="2356754" y="247292"/>
                  <a:pt x="2365602" y="243403"/>
                </a:cubicBezTo>
                <a:lnTo>
                  <a:pt x="2367433" y="241858"/>
                </a:lnTo>
                <a:lnTo>
                  <a:pt x="2385231" y="244873"/>
                </a:lnTo>
                <a:cubicBezTo>
                  <a:pt x="2391237" y="246682"/>
                  <a:pt x="2396907" y="249351"/>
                  <a:pt x="2402059" y="253223"/>
                </a:cubicBezTo>
                <a:cubicBezTo>
                  <a:pt x="2457690" y="251623"/>
                  <a:pt x="2639813" y="242704"/>
                  <a:pt x="2719020" y="235271"/>
                </a:cubicBezTo>
                <a:cubicBezTo>
                  <a:pt x="2762954" y="229515"/>
                  <a:pt x="2821915" y="222156"/>
                  <a:pt x="2877308" y="208630"/>
                </a:cubicBezTo>
                <a:cubicBezTo>
                  <a:pt x="2947949" y="226393"/>
                  <a:pt x="2978035" y="153757"/>
                  <a:pt x="3051375" y="154110"/>
                </a:cubicBezTo>
                <a:cubicBezTo>
                  <a:pt x="3078434" y="115011"/>
                  <a:pt x="3067807" y="148493"/>
                  <a:pt x="3104837" y="135199"/>
                </a:cubicBezTo>
                <a:cubicBezTo>
                  <a:pt x="3103880" y="166713"/>
                  <a:pt x="3146743" y="109780"/>
                  <a:pt x="3159836" y="142694"/>
                </a:cubicBezTo>
                <a:cubicBezTo>
                  <a:pt x="3166160" y="139232"/>
                  <a:pt x="3171875" y="134841"/>
                  <a:pt x="3177510" y="130186"/>
                </a:cubicBezTo>
                <a:lnTo>
                  <a:pt x="3180470" y="127764"/>
                </a:lnTo>
                <a:lnTo>
                  <a:pt x="3194216" y="123837"/>
                </a:lnTo>
                <a:lnTo>
                  <a:pt x="3214710" y="104451"/>
                </a:lnTo>
                <a:cubicBezTo>
                  <a:pt x="3222186" y="101416"/>
                  <a:pt x="3230663" y="99454"/>
                  <a:pt x="3240671" y="99232"/>
                </a:cubicBezTo>
                <a:cubicBezTo>
                  <a:pt x="3277606" y="111009"/>
                  <a:pt x="3320498" y="66221"/>
                  <a:pt x="3366544" y="82506"/>
                </a:cubicBezTo>
                <a:cubicBezTo>
                  <a:pt x="3383134" y="85775"/>
                  <a:pt x="3432393" y="79256"/>
                  <a:pt x="3440424" y="67891"/>
                </a:cubicBezTo>
                <a:cubicBezTo>
                  <a:pt x="3450432" y="64444"/>
                  <a:pt x="3462892" y="66649"/>
                  <a:pt x="3466248" y="55103"/>
                </a:cubicBezTo>
                <a:cubicBezTo>
                  <a:pt x="3472418" y="40954"/>
                  <a:pt x="3510917" y="57092"/>
                  <a:pt x="3503820" y="42110"/>
                </a:cubicBezTo>
                <a:lnTo>
                  <a:pt x="3568389" y="13576"/>
                </a:lnTo>
                <a:cubicBezTo>
                  <a:pt x="3579310" y="19318"/>
                  <a:pt x="3590168" y="14433"/>
                  <a:pt x="3604089" y="6980"/>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3439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D57BD88-4A08-7843-85AE-9A8E99DF4795}"/>
              </a:ext>
            </a:extLst>
          </p:cNvPr>
          <p:cNvSpPr>
            <a:spLocks noGrp="1"/>
          </p:cNvSpPr>
          <p:nvPr>
            <p:ph idx="1"/>
          </p:nvPr>
        </p:nvSpPr>
        <p:spPr>
          <a:xfrm>
            <a:off x="781050" y="266700"/>
            <a:ext cx="10080433" cy="5987677"/>
          </a:xfrm>
        </p:spPr>
        <p:txBody>
          <a:bodyPr/>
          <a:lstStyle/>
          <a:p>
            <a:pPr marL="0" indent="0">
              <a:buNone/>
            </a:pPr>
            <a:r>
              <a:rPr lang="en-US" dirty="0">
                <a:latin typeface="Times New Roman" panose="02020603050405020304" pitchFamily="18" charset="0"/>
                <a:cs typeface="Times New Roman" panose="02020603050405020304" pitchFamily="18" charset="0"/>
              </a:rPr>
              <a:t>First choose a voice assistant. Virtual voice-controlled assistants like Apple’s Siri, Google’s Assistant and Amazon’s Alexa make it easy to control smart home products by speaking simple commands like “Hey Siri, turn on off the lights.” Each of these tools has its pros and cons, so choose the one that will be more likely to work for your needs. Additions that make your house a smart home include:</a:t>
            </a:r>
          </a:p>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Smart Thermostat: </a:t>
            </a:r>
            <a:r>
              <a:rPr lang="en-US" b="0" i="0" dirty="0">
                <a:solidFill>
                  <a:srgbClr val="333333"/>
                </a:solidFill>
                <a:effectLst/>
                <a:latin typeface="Times New Roman" panose="02020603050405020304" pitchFamily="18" charset="0"/>
                <a:cs typeface="Times New Roman" panose="02020603050405020304" pitchFamily="18" charset="0"/>
              </a:rPr>
              <a:t>A smart thermostat is a Wi-Fi enabled device that automatically adjusts heating and cooling temperature settings in your home for optimal performance. </a:t>
            </a:r>
            <a:r>
              <a:rPr lang="en-US" b="0" i="0" dirty="0">
                <a:solidFill>
                  <a:srgbClr val="000000"/>
                </a:solidFill>
                <a:effectLst/>
                <a:latin typeface="Times New Roman" panose="02020603050405020304" pitchFamily="18" charset="0"/>
                <a:cs typeface="Times New Roman" panose="02020603050405020304" pitchFamily="18" charset="0"/>
              </a:rPr>
              <a:t>A smart thermostat is a thermostat that can be controlled with a phone, tablet, smart speaker, or other internet-connected device. Smart thermostats typically allow you to schedule your desired temperature settings, and you can also incorporate them into home automation systems.</a:t>
            </a:r>
          </a:p>
          <a:p>
            <a:pPr>
              <a:buFont typeface="Wingdings" panose="05000000000000000000" pitchFamily="2" charset="2"/>
              <a:buChar char="§"/>
            </a:pPr>
            <a:r>
              <a:rPr lang="en-US" dirty="0">
                <a:solidFill>
                  <a:srgbClr val="000000"/>
                </a:solidFill>
                <a:latin typeface="Times New Roman" panose="02020603050405020304" pitchFamily="18" charset="0"/>
                <a:cs typeface="Times New Roman" panose="02020603050405020304" pitchFamily="18" charset="0"/>
              </a:rPr>
              <a:t>Smart Lighting: S</a:t>
            </a:r>
            <a:r>
              <a:rPr lang="en-US" b="0" i="0" dirty="0">
                <a:solidFill>
                  <a:srgbClr val="000000"/>
                </a:solidFill>
                <a:effectLst/>
                <a:latin typeface="Times New Roman" panose="02020603050405020304" pitchFamily="18" charset="0"/>
                <a:cs typeface="Times New Roman" panose="02020603050405020304" pitchFamily="18" charset="0"/>
              </a:rPr>
              <a:t>mart lighting is when your lights are controllable remotely using a wireless connection and a smartphone app. You can set timers for your lights and create schedules or routines to turn them on and off at a set time or based on specific actions. You can sync your lights with sunrise and sunset, dim or change their color, control groups of lights on more than one circuit simultaneously, and have lights turn on and off automatically based on motion and / or occupancy.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6870082"/>
      </p:ext>
    </p:extLst>
  </p:cSld>
  <p:clrMapOvr>
    <a:masterClrMapping/>
  </p:clrMapOvr>
</p:sld>
</file>

<file path=ppt/theme/theme1.xml><?xml version="1.0" encoding="utf-8"?>
<a:theme xmlns:a="http://schemas.openxmlformats.org/drawingml/2006/main" name="ArchiveVTI">
  <a:themeElements>
    <a:clrScheme name="AnalogousFromDarkSeedLeftStep">
      <a:dk1>
        <a:srgbClr val="000000"/>
      </a:dk1>
      <a:lt1>
        <a:srgbClr val="FFFFFF"/>
      </a:lt1>
      <a:dk2>
        <a:srgbClr val="1B2130"/>
      </a:dk2>
      <a:lt2>
        <a:srgbClr val="F0F3F1"/>
      </a:lt2>
      <a:accent1>
        <a:srgbClr val="D937B0"/>
      </a:accent1>
      <a:accent2>
        <a:srgbClr val="AC25C7"/>
      </a:accent2>
      <a:accent3>
        <a:srgbClr val="7B37D9"/>
      </a:accent3>
      <a:accent4>
        <a:srgbClr val="3A3ACC"/>
      </a:accent4>
      <a:accent5>
        <a:srgbClr val="377AD9"/>
      </a:accent5>
      <a:accent6>
        <a:srgbClr val="25ACC7"/>
      </a:accent6>
      <a:hlink>
        <a:srgbClr val="3F5FBF"/>
      </a:hlink>
      <a:folHlink>
        <a:srgbClr val="7F7F7F"/>
      </a:folHlink>
    </a:clrScheme>
    <a:fontScheme name="Custom 170">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docProps/app.xml><?xml version="1.0" encoding="utf-8"?>
<Properties xmlns="http://schemas.openxmlformats.org/officeDocument/2006/extended-properties" xmlns:vt="http://schemas.openxmlformats.org/officeDocument/2006/docPropsVTypes">
  <TotalTime>517</TotalTime>
  <Words>2386</Words>
  <Application>Microsoft Office PowerPoint</Application>
  <PresentationFormat>Widescreen</PresentationFormat>
  <Paragraphs>74</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Bembo</vt:lpstr>
      <vt:lpstr>Benton-Book</vt:lpstr>
      <vt:lpstr>Calibri</vt:lpstr>
      <vt:lpstr>Times New Roman</vt:lpstr>
      <vt:lpstr>Wingdings</vt:lpstr>
      <vt:lpstr>ArchiveVTI</vt:lpstr>
      <vt:lpstr>Building a responsive smart home: programming a Pepper robot</vt:lpstr>
      <vt:lpstr>Content</vt:lpstr>
      <vt:lpstr>INTRODUCTION</vt:lpstr>
      <vt:lpstr>WHAT IS A SMART HOME</vt:lpstr>
      <vt:lpstr>PowerPoint Presentation</vt:lpstr>
      <vt:lpstr>Features of a SMART HOME</vt:lpstr>
      <vt:lpstr>PowerPoint Presentation</vt:lpstr>
      <vt:lpstr>HOW TO CREATE A SMART HOME</vt:lpstr>
      <vt:lpstr>PowerPoint Presentation</vt:lpstr>
      <vt:lpstr>PowerPoint Presentation</vt:lpstr>
      <vt:lpstr>PowerPoint Presentation</vt:lpstr>
      <vt:lpstr>PROS OF A SMART HOME</vt:lpstr>
      <vt:lpstr>PowerPoint Presentation</vt:lpstr>
      <vt:lpstr>CONS OF A SMART HOME</vt:lpstr>
      <vt:lpstr>PowerPoint Presentation</vt:lpstr>
      <vt:lpstr>Effects of smart homes on HealthCare</vt:lpstr>
      <vt:lpstr>PEPPER ROBOT</vt:lpstr>
      <vt:lpstr>PowerPoint Presentation</vt:lpstr>
      <vt:lpstr>FEATURES OF PEPPER</vt:lpstr>
      <vt:lpstr>FEATURES OF PEPPER</vt:lpstr>
      <vt:lpstr>PowerPoint Presentation</vt:lpstr>
      <vt:lpstr>CLAFLIN’S SMART HOME</vt:lpstr>
      <vt:lpstr>PROJECT GOAL</vt:lpstr>
      <vt:lpstr>PowerPoint Presentation</vt:lpstr>
      <vt:lpstr>CONCLUSION</vt:lpstr>
      <vt:lpstr>PowerPoint Presentation</vt:lpstr>
      <vt:lpstr>REFERENCES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 responsive smart home: programming a Pepper robot</dc:title>
  <dc:creator>Fatokun Eniola</dc:creator>
  <cp:lastModifiedBy>Fatokun Eniola</cp:lastModifiedBy>
  <cp:revision>2</cp:revision>
  <dcterms:created xsi:type="dcterms:W3CDTF">2022-11-01T21:57:14Z</dcterms:created>
  <dcterms:modified xsi:type="dcterms:W3CDTF">2022-11-02T06:40:31Z</dcterms:modified>
</cp:coreProperties>
</file>