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D482D9-3A8E-2C42-A0B7-3640E9455556}" v="9" dt="2025-11-30T22:24:13.5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719"/>
  </p:normalViewPr>
  <p:slideViewPr>
    <p:cSldViewPr snapToGrid="0">
      <p:cViewPr varScale="1">
        <p:scale>
          <a:sx n="119" d="100"/>
          <a:sy n="119" d="100"/>
        </p:scale>
        <p:origin x="21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11/29/25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9241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11/29/25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00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11/29/25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10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11/29/25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1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11/29/25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85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11/29/25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094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11/29/25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156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11/29/25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819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11/29/25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07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11/29/25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270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11/29/25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55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11/29/25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24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0525/2500-946X/2023-3-2" TargetMode="External"/><Relationship Id="rId2" Type="http://schemas.openxmlformats.org/officeDocument/2006/relationships/hyperlink" Target="https://thedecisionlab.com/biases/decision-fatigu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F19C86-8FFF-8D46-34A4-D22E14D3A7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0531" y="1346268"/>
            <a:ext cx="5274860" cy="3066706"/>
          </a:xfrm>
        </p:spPr>
        <p:txBody>
          <a:bodyPr anchor="b">
            <a:normAutofit/>
          </a:bodyPr>
          <a:lstStyle/>
          <a:p>
            <a:r>
              <a:rPr lang="en-US" sz="4000" dirty="0"/>
              <a:t>The </a:t>
            </a:r>
            <a:r>
              <a:rPr lang="en-US" sz="4000" dirty="0" err="1"/>
              <a:t>NailStyleAdvisor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FF464-2B38-708D-F4F0-4821767AB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1212" y="4412974"/>
            <a:ext cx="4524024" cy="1576188"/>
          </a:xfrm>
        </p:spPr>
        <p:txBody>
          <a:bodyPr anchor="t">
            <a:normAutofit/>
          </a:bodyPr>
          <a:lstStyle/>
          <a:p>
            <a:r>
              <a:rPr lang="en-US" dirty="0"/>
              <a:t>Samaria McFadden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7D887A3-61AD-4674-BC53-8DFA8CF7B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79F0FB3-8461-462D-84A2-53106FBF4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5348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1E3C311-4E8A-45D9-97BF-07F5FD346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88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 descr="Blue and pink paint mixture">
            <a:extLst>
              <a:ext uri="{FF2B5EF4-FFF2-40B4-BE49-F238E27FC236}">
                <a16:creationId xmlns:a16="http://schemas.microsoft.com/office/drawing/2014/main" id="{6C6D7AAE-4AB8-D91A-B077-A9DE97EB3C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98" r="34596" b="-1"/>
          <a:stretch>
            <a:fillRect/>
          </a:stretch>
        </p:blipFill>
        <p:spPr>
          <a:xfrm>
            <a:off x="7187979" y="10"/>
            <a:ext cx="5004021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0590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90326-3461-99BF-6B87-9FCFB31F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DE775-9A0E-C2C8-90AD-14CEC4EE8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Nail art is a rapidly growing industry that helps people express their personal style</a:t>
            </a:r>
          </a:p>
          <a:p>
            <a:r>
              <a:rPr lang="en-US" dirty="0"/>
              <a:t>Clients often struggle to choose designs that match specific occasions and budgets.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Nail technicians face challenges interpreting client preferences, causing longer appointments</a:t>
            </a:r>
          </a:p>
          <a:p>
            <a:r>
              <a:rPr lang="en-US" dirty="0"/>
              <a:t>Miscommunication can lead to frustration and disappointing results.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i="1" dirty="0"/>
              <a:t>The </a:t>
            </a:r>
            <a:r>
              <a:rPr lang="en-US" b="1" i="1" dirty="0" err="1"/>
              <a:t>NailStyleAdvisor</a:t>
            </a:r>
            <a:r>
              <a:rPr lang="en-US" dirty="0"/>
              <a:t> offers curated nail design suggestions based on occasion and budget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The platform simplifies the selection process and improves efficiency for both clients and technicians.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Integrating technology into the nail industry can enhance decision-making, accessibility, and workflow.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The tool can expand opportunities for nail technicians and create better client experiences.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533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D207A-56E9-C2D3-B707-A90AE2A1E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BBDE6-F58E-3493-3782-A45410A45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Nail art helps people express their style but choosing a design can be overwhelming. Clients often struggle to pick designs that fit their occasion or budget. This indecision slows down appointments and affects nail tech efficiency.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i="1" dirty="0"/>
              <a:t>The </a:t>
            </a:r>
            <a:r>
              <a:rPr lang="en-US" b="1" i="1" dirty="0" err="1"/>
              <a:t>NailStyleAdvisor</a:t>
            </a:r>
            <a:r>
              <a:rPr lang="en-US" dirty="0"/>
              <a:t> aims to recommend designs based on occasion and budget.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Because the nail industry lacks digital tools to guide design selection,  the platform will improve decision-making, customer satisfaction, and salon workflow.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3A0E6-C3F2-9A2F-375D-E5485638C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4B69D-5789-260C-EF68-C1730819E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Clients struggle to choose nail designs that match their occasion and budget, causing longer appointments and dissatisfaction.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This study explores </a:t>
            </a:r>
            <a:r>
              <a:rPr lang="en-US" b="1" dirty="0"/>
              <a:t>The </a:t>
            </a:r>
            <a:r>
              <a:rPr lang="en-US" b="1" dirty="0" err="1"/>
              <a:t>NailStyleAdvisor</a:t>
            </a:r>
            <a:r>
              <a:rPr lang="en-US" dirty="0"/>
              <a:t>, a website that recommends designs to improve decision-making and efficiency.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Research focused on understanding client indecision, factors influencing design choices, and whether a digital tool can help.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Platform development included reviewing beauty-tech tools, analyzing competitors, and identifying gaps in current solutions.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The website was built using HTML, CSS, and JavaScript with a user-centered approach and iterative testing.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Mixed-methods data analysis includes descriptive statistics, thematic analysis, and user experience testing.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9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915D5-B637-D566-2EA2-8421699D2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50427-CD90-62FB-9901-BB1B7E864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Clients often struggle to choose nail designs that fit their occasion and budget. </a:t>
            </a:r>
            <a:r>
              <a:rPr lang="en-US" i="1" dirty="0"/>
              <a:t>The </a:t>
            </a:r>
            <a:r>
              <a:rPr lang="en-US" b="1" i="1" dirty="0" err="1"/>
              <a:t>NailStyleAdvisor</a:t>
            </a:r>
            <a:r>
              <a:rPr lang="en-US" dirty="0"/>
              <a:t> helps simplify decision-making with personalized recommendations. The platform improves appointment efficiency and enhances client–technician communication.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Research and user-centered design shaped a simple, accessible, and visually clear interface. Limitations include limited scholarly research and challenges balancing design and usability. Ethical practices ensure privacy, data protection, and respectful treatment of participants.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Overall, the tool shows strong potential to modernize nail design selection and improve salon experiences.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739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85ABE-C4F9-916D-BC35-0387E5C86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Considerations/ Limitations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77AF-0648-4808-571B-BC1B5C14A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1200" dirty="0"/>
              <a:t>Limited scholarly research on nail art and beauty-tech tools made it difficult to find targeted data.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200" dirty="0"/>
              <a:t>Few competitor platforms offer personalized, occasion-based nail design suggestions.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200" dirty="0"/>
              <a:t>Designing a simple but visually appealing interface was challenging and required balancing features with usability.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200" dirty="0"/>
              <a:t>User privacy is protected by collecting only general preferences (no personal info required).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200" dirty="0"/>
              <a:t>Data is used only to improve recommendations, and users can opt out at any time.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200" dirty="0"/>
              <a:t>Safeguards are in place to prevent misuse, such as inappropriate uploads or false profiles.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200" dirty="0"/>
              <a:t>All collected data is securely stored, anonymized, and handled respectfully.</a:t>
            </a:r>
          </a:p>
        </p:txBody>
      </p:sp>
    </p:spTree>
    <p:extLst>
      <p:ext uri="{BB962C8B-B14F-4D97-AF65-F5344CB8AC3E}">
        <p14:creationId xmlns:p14="http://schemas.microsoft.com/office/powerpoint/2010/main" val="3138014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B4899-7237-31CA-E955-BB1C8F819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References/Sources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E5973-B369-993A-2101-9E9836B42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Lindstedt, L., &amp; Nilsson, J. (2014, December 5). Nail it! - The impact of creative product variant </a:t>
            </a:r>
          </a:p>
          <a:p>
            <a:r>
              <a:rPr lang="en-US" dirty="0"/>
              <a:t>	names on purchase intention for cosmetics. </a:t>
            </a:r>
            <a:r>
              <a:rPr lang="en-US" i="1" dirty="0"/>
              <a:t>Home.</a:t>
            </a:r>
            <a:endParaRPr lang="en-US" dirty="0"/>
          </a:p>
          <a:p>
            <a:r>
              <a:rPr lang="en-US" dirty="0"/>
              <a:t>Pilat, D., &amp; </a:t>
            </a:r>
            <a:r>
              <a:rPr lang="en-US" dirty="0" err="1"/>
              <a:t>Sekoul</a:t>
            </a:r>
            <a:r>
              <a:rPr lang="en-US" dirty="0"/>
              <a:t>, D. (2021). Decision fatigue. </a:t>
            </a:r>
            <a:r>
              <a:rPr lang="en-US" i="1" dirty="0"/>
              <a:t>The Decision Lab.</a:t>
            </a:r>
            <a:r>
              <a:rPr lang="en-US" dirty="0"/>
              <a:t> Retrieved December 9, 2024, </a:t>
            </a:r>
          </a:p>
          <a:p>
            <a:r>
              <a:rPr lang="en-US" dirty="0"/>
              <a:t>	from </a:t>
            </a:r>
            <a:r>
              <a:rPr lang="en-US" u="sng" dirty="0">
                <a:hlinkClick r:id="rId2"/>
              </a:rPr>
              <a:t>https://thedecisionlab.com/biases/decision-fatigue</a:t>
            </a:r>
            <a:endParaRPr lang="en-US" dirty="0"/>
          </a:p>
          <a:p>
            <a:r>
              <a:rPr lang="en-US" dirty="0"/>
              <a:t>Rahmawati, D. (2019). Beauty concept represented on cosmetic advertisement. </a:t>
            </a:r>
            <a:r>
              <a:rPr lang="en-US" i="1" dirty="0" err="1"/>
              <a:t>Jurnal</a:t>
            </a:r>
            <a:r>
              <a:rPr lang="en-US" i="1" dirty="0"/>
              <a:t> </a:t>
            </a:r>
            <a:endParaRPr lang="en-US" dirty="0"/>
          </a:p>
          <a:p>
            <a:r>
              <a:rPr lang="en-US" i="1" dirty="0"/>
              <a:t>	JOEPALLT (Journal of English Pedagogy, Linguistics, Literature, and Teaching).</a:t>
            </a:r>
            <a:endParaRPr lang="en-US" dirty="0"/>
          </a:p>
          <a:p>
            <a:r>
              <a:rPr lang="en-US" dirty="0"/>
              <a:t>Ustymenko, R. (2023). Trends and innovations in cosmetic marketing. </a:t>
            </a:r>
            <a:r>
              <a:rPr lang="en-US" i="1" dirty="0"/>
              <a:t>Economics &amp; Education, </a:t>
            </a:r>
            <a:endParaRPr lang="en-US" dirty="0"/>
          </a:p>
          <a:p>
            <a:r>
              <a:rPr lang="en-US" i="1" dirty="0"/>
              <a:t>	8</a:t>
            </a:r>
            <a:r>
              <a:rPr lang="en-US" dirty="0"/>
              <a:t>(3), 12-17. </a:t>
            </a:r>
            <a:r>
              <a:rPr lang="en-US" u="sng" dirty="0">
                <a:hlinkClick r:id="rId3"/>
              </a:rPr>
              <a:t>https://doi.org/10.30525/2500-946X/2023-3-2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46148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632</Words>
  <Application>Microsoft Macintosh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Meiryo</vt:lpstr>
      <vt:lpstr>Corbel</vt:lpstr>
      <vt:lpstr>Wingdings</vt:lpstr>
      <vt:lpstr>SketchLinesVTI</vt:lpstr>
      <vt:lpstr>The NailStyleAdvisor</vt:lpstr>
      <vt:lpstr>Abstract </vt:lpstr>
      <vt:lpstr>Introduction </vt:lpstr>
      <vt:lpstr>Methodology </vt:lpstr>
      <vt:lpstr>Conclusion </vt:lpstr>
      <vt:lpstr>Ethical Considerations/ Limitations </vt:lpstr>
      <vt:lpstr>References/Sources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Samaria McFadden</dc:creator>
  <cp:lastModifiedBy>Samaria McFadden</cp:lastModifiedBy>
  <cp:revision>2</cp:revision>
  <dcterms:created xsi:type="dcterms:W3CDTF">2025-11-30T02:13:22Z</dcterms:created>
  <dcterms:modified xsi:type="dcterms:W3CDTF">2025-11-30T22:43:03Z</dcterms:modified>
</cp:coreProperties>
</file>