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89C11-AB48-D89F-E572-54EA5FE21913}" name="Subash Neupane" initials="SN" userId="S::subneupane@claflin.edu::34d5cb93-6115-4400-8cb2-ad9376869f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83694-0F98-8668-1805-E8BD46E36909}" v="102" dt="2026-04-05T19:10:38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8463E-18EA-41CB-B803-83634ED4ECC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7FBDC5-F3F9-4E77-9232-6AC269517621}">
      <dgm:prSet custT="1"/>
      <dgm:spPr/>
      <dgm:t>
        <a:bodyPr/>
        <a:lstStyle/>
        <a:p>
          <a:r>
            <a:rPr lang="en-US" sz="2000">
              <a:latin typeface="Times New Roman"/>
              <a:cs typeface="Times New Roman"/>
            </a:rPr>
            <a:t>Why Brain Hemorrhage Detection Matters</a:t>
          </a:r>
        </a:p>
      </dgm:t>
    </dgm:pt>
    <dgm:pt modelId="{B977EEC7-E77D-41D4-9829-8FCAF46DF0CE}" type="parTrans" cxnId="{38E220D6-AC92-4641-B3D2-E5DF47492576}">
      <dgm:prSet/>
      <dgm:spPr/>
      <dgm:t>
        <a:bodyPr/>
        <a:lstStyle/>
        <a:p>
          <a:endParaRPr lang="en-US"/>
        </a:p>
      </dgm:t>
    </dgm:pt>
    <dgm:pt modelId="{D179F62B-3020-4533-906D-BC28149AFD4A}" type="sibTrans" cxnId="{38E220D6-AC92-4641-B3D2-E5DF47492576}">
      <dgm:prSet/>
      <dgm:spPr/>
      <dgm:t>
        <a:bodyPr/>
        <a:lstStyle/>
        <a:p>
          <a:endParaRPr lang="en-US"/>
        </a:p>
      </dgm:t>
    </dgm:pt>
    <dgm:pt modelId="{4E1BA435-3480-448D-9365-64D159A342B7}">
      <dgm:prSet/>
      <dgm:spPr/>
      <dgm:t>
        <a:bodyPr/>
        <a:lstStyle/>
        <a:p>
          <a:r>
            <a:rPr lang="en-US" sz="2000">
              <a:latin typeface="Times New Roman"/>
              <a:cs typeface="Times New Roman"/>
            </a:rPr>
            <a:t>Brain hemorrhage is a life-threatening condition </a:t>
          </a:r>
        </a:p>
      </dgm:t>
    </dgm:pt>
    <dgm:pt modelId="{52FF9C1E-A731-4901-9D21-7195081D2C05}" type="parTrans" cxnId="{3F99B7BA-37F6-4742-B2ED-D035B8DDE739}">
      <dgm:prSet/>
      <dgm:spPr/>
      <dgm:t>
        <a:bodyPr/>
        <a:lstStyle/>
        <a:p>
          <a:endParaRPr lang="en-US"/>
        </a:p>
      </dgm:t>
    </dgm:pt>
    <dgm:pt modelId="{BDAE6783-0A43-4C5F-8800-98032AC2A3CB}" type="sibTrans" cxnId="{3F99B7BA-37F6-4742-B2ED-D035B8DDE739}">
      <dgm:prSet/>
      <dgm:spPr/>
      <dgm:t>
        <a:bodyPr/>
        <a:lstStyle/>
        <a:p>
          <a:endParaRPr lang="en-US"/>
        </a:p>
      </dgm:t>
    </dgm:pt>
    <dgm:pt modelId="{C79820C4-421C-437C-92C2-E464B7F96C01}">
      <dgm:prSet/>
      <dgm:spPr/>
      <dgm:t>
        <a:bodyPr/>
        <a:lstStyle/>
        <a:p>
          <a:r>
            <a:rPr lang="en-US" sz="2000">
              <a:latin typeface="Times New Roman"/>
              <a:cs typeface="Times New Roman"/>
            </a:rPr>
            <a:t>Requires </a:t>
          </a:r>
          <a:r>
            <a:rPr lang="en-US" sz="2000" b="1">
              <a:latin typeface="Times New Roman"/>
              <a:cs typeface="Times New Roman"/>
            </a:rPr>
            <a:t>rapid and accurate diagnosis</a:t>
          </a:r>
          <a:r>
            <a:rPr lang="en-US" sz="2000">
              <a:latin typeface="Times New Roman"/>
              <a:cs typeface="Times New Roman"/>
            </a:rPr>
            <a:t> </a:t>
          </a:r>
        </a:p>
      </dgm:t>
    </dgm:pt>
    <dgm:pt modelId="{F946D0F4-DD06-4AB0-B255-42E72CF930B7}" type="parTrans" cxnId="{B0D4C53D-C3F5-4289-9DCC-8CD920AF4BD6}">
      <dgm:prSet/>
      <dgm:spPr/>
      <dgm:t>
        <a:bodyPr/>
        <a:lstStyle/>
        <a:p>
          <a:endParaRPr lang="en-US"/>
        </a:p>
      </dgm:t>
    </dgm:pt>
    <dgm:pt modelId="{2AEA57FD-E3EE-450B-9230-D6BF64DB6774}" type="sibTrans" cxnId="{B0D4C53D-C3F5-4289-9DCC-8CD920AF4BD6}">
      <dgm:prSet/>
      <dgm:spPr/>
      <dgm:t>
        <a:bodyPr/>
        <a:lstStyle/>
        <a:p>
          <a:endParaRPr lang="en-US"/>
        </a:p>
      </dgm:t>
    </dgm:pt>
    <dgm:pt modelId="{236B0434-AADE-48EE-8141-164948EBA9A7}">
      <dgm:prSet/>
      <dgm:spPr/>
      <dgm:t>
        <a:bodyPr/>
        <a:lstStyle/>
        <a:p>
          <a:r>
            <a:rPr lang="en-US" sz="2000">
              <a:latin typeface="Times New Roman"/>
              <a:cs typeface="Times New Roman"/>
            </a:rPr>
            <a:t>CT scans are the primary diagnostic tool </a:t>
          </a:r>
        </a:p>
      </dgm:t>
    </dgm:pt>
    <dgm:pt modelId="{04EEE4C5-312D-484B-ADA5-0A1F461A86BC}" type="parTrans" cxnId="{7CABE373-AA6A-4FF5-99F5-64ADB352D243}">
      <dgm:prSet/>
      <dgm:spPr/>
      <dgm:t>
        <a:bodyPr/>
        <a:lstStyle/>
        <a:p>
          <a:endParaRPr lang="en-US"/>
        </a:p>
      </dgm:t>
    </dgm:pt>
    <dgm:pt modelId="{862BEAE6-7A51-4F5C-8D55-6A1EED2ABC38}" type="sibTrans" cxnId="{7CABE373-AA6A-4FF5-99F5-64ADB352D243}">
      <dgm:prSet/>
      <dgm:spPr/>
      <dgm:t>
        <a:bodyPr/>
        <a:lstStyle/>
        <a:p>
          <a:endParaRPr lang="en-US"/>
        </a:p>
      </dgm:t>
    </dgm:pt>
    <dgm:pt modelId="{3ADD2788-7729-482F-890E-97187C3BFEB6}">
      <dgm:prSet/>
      <dgm:spPr/>
      <dgm:t>
        <a:bodyPr/>
        <a:lstStyle/>
        <a:p>
          <a:r>
            <a:rPr lang="en-US" sz="2000">
              <a:latin typeface="Times New Roman"/>
              <a:cs typeface="Times New Roman"/>
            </a:rPr>
            <a:t>Diagnosis depends on expert radiologists </a:t>
          </a:r>
        </a:p>
      </dgm:t>
    </dgm:pt>
    <dgm:pt modelId="{029A6BF3-ED96-480D-91CF-6CDDDEDFCEBD}" type="parTrans" cxnId="{129B9A30-FEC6-420C-A4E4-68845748ECC0}">
      <dgm:prSet/>
      <dgm:spPr/>
      <dgm:t>
        <a:bodyPr/>
        <a:lstStyle/>
        <a:p>
          <a:endParaRPr lang="en-US"/>
        </a:p>
      </dgm:t>
    </dgm:pt>
    <dgm:pt modelId="{02CA860A-D2D7-4B0E-9ECB-9C20FD0244C7}" type="sibTrans" cxnId="{129B9A30-FEC6-420C-A4E4-68845748ECC0}">
      <dgm:prSet/>
      <dgm:spPr/>
      <dgm:t>
        <a:bodyPr/>
        <a:lstStyle/>
        <a:p>
          <a:endParaRPr lang="en-US"/>
        </a:p>
      </dgm:t>
    </dgm:pt>
    <dgm:pt modelId="{027B9188-5DEA-4A7F-BF47-45DE60A33153}">
      <dgm:prSet/>
      <dgm:spPr/>
      <dgm:t>
        <a:bodyPr/>
        <a:lstStyle/>
        <a:p>
          <a:r>
            <a:rPr lang="en-US" sz="2000">
              <a:latin typeface="Times New Roman"/>
              <a:cs typeface="Times New Roman"/>
            </a:rPr>
            <a:t>Delays can lead to </a:t>
          </a:r>
          <a:r>
            <a:rPr lang="en-US" sz="2000" b="1">
              <a:latin typeface="Times New Roman"/>
              <a:cs typeface="Times New Roman"/>
            </a:rPr>
            <a:t>severe complications or death</a:t>
          </a:r>
          <a:endParaRPr lang="en-US" sz="2000">
            <a:latin typeface="Times New Roman"/>
            <a:cs typeface="Times New Roman"/>
          </a:endParaRPr>
        </a:p>
      </dgm:t>
    </dgm:pt>
    <dgm:pt modelId="{BB9EAF1F-EF2F-47CB-9677-06EDDCCAD3F4}" type="parTrans" cxnId="{A2F8C78F-480D-40DC-9B2C-62D0FE94B539}">
      <dgm:prSet/>
      <dgm:spPr/>
      <dgm:t>
        <a:bodyPr/>
        <a:lstStyle/>
        <a:p>
          <a:endParaRPr lang="en-US"/>
        </a:p>
      </dgm:t>
    </dgm:pt>
    <dgm:pt modelId="{B364D355-44FD-4A4C-B173-EABC8545C756}" type="sibTrans" cxnId="{A2F8C78F-480D-40DC-9B2C-62D0FE94B539}">
      <dgm:prSet/>
      <dgm:spPr/>
      <dgm:t>
        <a:bodyPr/>
        <a:lstStyle/>
        <a:p>
          <a:endParaRPr lang="en-US"/>
        </a:p>
      </dgm:t>
    </dgm:pt>
    <dgm:pt modelId="{43CDF5FF-F8EC-4037-86E5-E9A98CF42CCB}" type="pres">
      <dgm:prSet presAssocID="{22E8463E-18EA-41CB-B803-83634ED4ECC5}" presName="Name0" presStyleCnt="0">
        <dgm:presLayoutVars>
          <dgm:dir/>
          <dgm:resizeHandles val="exact"/>
        </dgm:presLayoutVars>
      </dgm:prSet>
      <dgm:spPr/>
    </dgm:pt>
    <dgm:pt modelId="{ADA2583A-22AB-46A4-BF61-58F0A7C3C7DE}" type="pres">
      <dgm:prSet presAssocID="{A87FBDC5-F3F9-4E77-9232-6AC269517621}" presName="node" presStyleLbl="node1" presStyleIdx="0" presStyleCnt="6">
        <dgm:presLayoutVars>
          <dgm:bulletEnabled val="1"/>
        </dgm:presLayoutVars>
      </dgm:prSet>
      <dgm:spPr/>
    </dgm:pt>
    <dgm:pt modelId="{38A6F172-B059-4E2A-A8DE-A972B73A22FC}" type="pres">
      <dgm:prSet presAssocID="{D179F62B-3020-4533-906D-BC28149AFD4A}" presName="sibTrans" presStyleLbl="sibTrans1D1" presStyleIdx="0" presStyleCnt="5"/>
      <dgm:spPr/>
    </dgm:pt>
    <dgm:pt modelId="{FC663AA4-E0AE-4C68-AEEB-76917B3726C1}" type="pres">
      <dgm:prSet presAssocID="{D179F62B-3020-4533-906D-BC28149AFD4A}" presName="connectorText" presStyleLbl="sibTrans1D1" presStyleIdx="0" presStyleCnt="5"/>
      <dgm:spPr/>
    </dgm:pt>
    <dgm:pt modelId="{2289F699-5537-4A1B-9295-DBF7D99EF449}" type="pres">
      <dgm:prSet presAssocID="{4E1BA435-3480-448D-9365-64D159A342B7}" presName="node" presStyleLbl="node1" presStyleIdx="1" presStyleCnt="6">
        <dgm:presLayoutVars>
          <dgm:bulletEnabled val="1"/>
        </dgm:presLayoutVars>
      </dgm:prSet>
      <dgm:spPr/>
    </dgm:pt>
    <dgm:pt modelId="{94D27C4E-7EE0-4054-A1DC-F284A20A2E8C}" type="pres">
      <dgm:prSet presAssocID="{BDAE6783-0A43-4C5F-8800-98032AC2A3CB}" presName="sibTrans" presStyleLbl="sibTrans1D1" presStyleIdx="1" presStyleCnt="5"/>
      <dgm:spPr/>
    </dgm:pt>
    <dgm:pt modelId="{6B6025CB-E2F5-48B0-A865-486AAEB6F71F}" type="pres">
      <dgm:prSet presAssocID="{BDAE6783-0A43-4C5F-8800-98032AC2A3CB}" presName="connectorText" presStyleLbl="sibTrans1D1" presStyleIdx="1" presStyleCnt="5"/>
      <dgm:spPr/>
    </dgm:pt>
    <dgm:pt modelId="{4F623393-6C21-461C-AF90-EAF7E64A6767}" type="pres">
      <dgm:prSet presAssocID="{C79820C4-421C-437C-92C2-E464B7F96C01}" presName="node" presStyleLbl="node1" presStyleIdx="2" presStyleCnt="6">
        <dgm:presLayoutVars>
          <dgm:bulletEnabled val="1"/>
        </dgm:presLayoutVars>
      </dgm:prSet>
      <dgm:spPr/>
    </dgm:pt>
    <dgm:pt modelId="{5CB5BB7D-9FE7-42BE-81AB-A35207401AD8}" type="pres">
      <dgm:prSet presAssocID="{2AEA57FD-E3EE-450B-9230-D6BF64DB6774}" presName="sibTrans" presStyleLbl="sibTrans1D1" presStyleIdx="2" presStyleCnt="5"/>
      <dgm:spPr/>
    </dgm:pt>
    <dgm:pt modelId="{D84D3610-2D13-4D57-9B18-4A00686E8995}" type="pres">
      <dgm:prSet presAssocID="{2AEA57FD-E3EE-450B-9230-D6BF64DB6774}" presName="connectorText" presStyleLbl="sibTrans1D1" presStyleIdx="2" presStyleCnt="5"/>
      <dgm:spPr/>
    </dgm:pt>
    <dgm:pt modelId="{3BE9433D-3F5E-4641-9BC4-3CA99BC66A69}" type="pres">
      <dgm:prSet presAssocID="{236B0434-AADE-48EE-8141-164948EBA9A7}" presName="node" presStyleLbl="node1" presStyleIdx="3" presStyleCnt="6">
        <dgm:presLayoutVars>
          <dgm:bulletEnabled val="1"/>
        </dgm:presLayoutVars>
      </dgm:prSet>
      <dgm:spPr/>
    </dgm:pt>
    <dgm:pt modelId="{86DEDFAA-2EE8-40DD-AEC7-BA41EA1D90B3}" type="pres">
      <dgm:prSet presAssocID="{862BEAE6-7A51-4F5C-8D55-6A1EED2ABC38}" presName="sibTrans" presStyleLbl="sibTrans1D1" presStyleIdx="3" presStyleCnt="5"/>
      <dgm:spPr/>
    </dgm:pt>
    <dgm:pt modelId="{30817B64-F893-472E-A660-A4FD7509FC18}" type="pres">
      <dgm:prSet presAssocID="{862BEAE6-7A51-4F5C-8D55-6A1EED2ABC38}" presName="connectorText" presStyleLbl="sibTrans1D1" presStyleIdx="3" presStyleCnt="5"/>
      <dgm:spPr/>
    </dgm:pt>
    <dgm:pt modelId="{665ABF10-0962-4E64-A2AC-63E0239588BB}" type="pres">
      <dgm:prSet presAssocID="{3ADD2788-7729-482F-890E-97187C3BFEB6}" presName="node" presStyleLbl="node1" presStyleIdx="4" presStyleCnt="6">
        <dgm:presLayoutVars>
          <dgm:bulletEnabled val="1"/>
        </dgm:presLayoutVars>
      </dgm:prSet>
      <dgm:spPr/>
    </dgm:pt>
    <dgm:pt modelId="{F117D48E-F86E-4DF7-BBE8-C74658D5914D}" type="pres">
      <dgm:prSet presAssocID="{02CA860A-D2D7-4B0E-9ECB-9C20FD0244C7}" presName="sibTrans" presStyleLbl="sibTrans1D1" presStyleIdx="4" presStyleCnt="5"/>
      <dgm:spPr/>
    </dgm:pt>
    <dgm:pt modelId="{D4F2BC82-C890-48B8-BD9E-42EA43A15F3C}" type="pres">
      <dgm:prSet presAssocID="{02CA860A-D2D7-4B0E-9ECB-9C20FD0244C7}" presName="connectorText" presStyleLbl="sibTrans1D1" presStyleIdx="4" presStyleCnt="5"/>
      <dgm:spPr/>
    </dgm:pt>
    <dgm:pt modelId="{D29E64AE-DEBB-4D13-8D60-A0AE3766B29C}" type="pres">
      <dgm:prSet presAssocID="{027B9188-5DEA-4A7F-BF47-45DE60A33153}" presName="node" presStyleLbl="node1" presStyleIdx="5" presStyleCnt="6">
        <dgm:presLayoutVars>
          <dgm:bulletEnabled val="1"/>
        </dgm:presLayoutVars>
      </dgm:prSet>
      <dgm:spPr/>
    </dgm:pt>
  </dgm:ptLst>
  <dgm:cxnLst>
    <dgm:cxn modelId="{F744AE04-722B-48A5-AEB0-EB9D7055C56D}" type="presOf" srcId="{BDAE6783-0A43-4C5F-8800-98032AC2A3CB}" destId="{94D27C4E-7EE0-4054-A1DC-F284A20A2E8C}" srcOrd="0" destOrd="0" presId="urn:microsoft.com/office/officeart/2016/7/layout/RepeatingBendingProcessNew"/>
    <dgm:cxn modelId="{129B9A30-FEC6-420C-A4E4-68845748ECC0}" srcId="{22E8463E-18EA-41CB-B803-83634ED4ECC5}" destId="{3ADD2788-7729-482F-890E-97187C3BFEB6}" srcOrd="4" destOrd="0" parTransId="{029A6BF3-ED96-480D-91CF-6CDDDEDFCEBD}" sibTransId="{02CA860A-D2D7-4B0E-9ECB-9C20FD0244C7}"/>
    <dgm:cxn modelId="{69C58F32-8A12-4A50-80BB-E042837B17BA}" type="presOf" srcId="{02CA860A-D2D7-4B0E-9ECB-9C20FD0244C7}" destId="{D4F2BC82-C890-48B8-BD9E-42EA43A15F3C}" srcOrd="1" destOrd="0" presId="urn:microsoft.com/office/officeart/2016/7/layout/RepeatingBendingProcessNew"/>
    <dgm:cxn modelId="{FD2D2F37-DDA1-4520-B9FD-01BA8D3D0D35}" type="presOf" srcId="{2AEA57FD-E3EE-450B-9230-D6BF64DB6774}" destId="{D84D3610-2D13-4D57-9B18-4A00686E8995}" srcOrd="1" destOrd="0" presId="urn:microsoft.com/office/officeart/2016/7/layout/RepeatingBendingProcessNew"/>
    <dgm:cxn modelId="{866A673B-1043-4C74-8E4A-58BBE75F046D}" type="presOf" srcId="{862BEAE6-7A51-4F5C-8D55-6A1EED2ABC38}" destId="{86DEDFAA-2EE8-40DD-AEC7-BA41EA1D90B3}" srcOrd="0" destOrd="0" presId="urn:microsoft.com/office/officeart/2016/7/layout/RepeatingBendingProcessNew"/>
    <dgm:cxn modelId="{B0D4C53D-C3F5-4289-9DCC-8CD920AF4BD6}" srcId="{22E8463E-18EA-41CB-B803-83634ED4ECC5}" destId="{C79820C4-421C-437C-92C2-E464B7F96C01}" srcOrd="2" destOrd="0" parTransId="{F946D0F4-DD06-4AB0-B255-42E72CF930B7}" sibTransId="{2AEA57FD-E3EE-450B-9230-D6BF64DB6774}"/>
    <dgm:cxn modelId="{DBA85E5C-8BD8-47BE-90F4-426F2C001939}" type="presOf" srcId="{4E1BA435-3480-448D-9365-64D159A342B7}" destId="{2289F699-5537-4A1B-9295-DBF7D99EF449}" srcOrd="0" destOrd="0" presId="urn:microsoft.com/office/officeart/2016/7/layout/RepeatingBendingProcessNew"/>
    <dgm:cxn modelId="{DFD9BE63-26D1-4B67-BF4B-61156D948B3C}" type="presOf" srcId="{C79820C4-421C-437C-92C2-E464B7F96C01}" destId="{4F623393-6C21-461C-AF90-EAF7E64A6767}" srcOrd="0" destOrd="0" presId="urn:microsoft.com/office/officeart/2016/7/layout/RepeatingBendingProcessNew"/>
    <dgm:cxn modelId="{194C134B-DD16-4315-99F2-995A4E479968}" type="presOf" srcId="{D179F62B-3020-4533-906D-BC28149AFD4A}" destId="{38A6F172-B059-4E2A-A8DE-A972B73A22FC}" srcOrd="0" destOrd="0" presId="urn:microsoft.com/office/officeart/2016/7/layout/RepeatingBendingProcessNew"/>
    <dgm:cxn modelId="{32B6C350-F975-4C41-853B-CF9C5F719390}" type="presOf" srcId="{BDAE6783-0A43-4C5F-8800-98032AC2A3CB}" destId="{6B6025CB-E2F5-48B0-A865-486AAEB6F71F}" srcOrd="1" destOrd="0" presId="urn:microsoft.com/office/officeart/2016/7/layout/RepeatingBendingProcessNew"/>
    <dgm:cxn modelId="{7CABE373-AA6A-4FF5-99F5-64ADB352D243}" srcId="{22E8463E-18EA-41CB-B803-83634ED4ECC5}" destId="{236B0434-AADE-48EE-8141-164948EBA9A7}" srcOrd="3" destOrd="0" parTransId="{04EEE4C5-312D-484B-ADA5-0A1F461A86BC}" sibTransId="{862BEAE6-7A51-4F5C-8D55-6A1EED2ABC38}"/>
    <dgm:cxn modelId="{A5799675-6965-4758-9114-BF94B7B7076A}" type="presOf" srcId="{3ADD2788-7729-482F-890E-97187C3BFEB6}" destId="{665ABF10-0962-4E64-A2AC-63E0239588BB}" srcOrd="0" destOrd="0" presId="urn:microsoft.com/office/officeart/2016/7/layout/RepeatingBendingProcessNew"/>
    <dgm:cxn modelId="{A529F779-D964-4A0D-9FE8-A34691C812D6}" type="presOf" srcId="{D179F62B-3020-4533-906D-BC28149AFD4A}" destId="{FC663AA4-E0AE-4C68-AEEB-76917B3726C1}" srcOrd="1" destOrd="0" presId="urn:microsoft.com/office/officeart/2016/7/layout/RepeatingBendingProcessNew"/>
    <dgm:cxn modelId="{A2F8C78F-480D-40DC-9B2C-62D0FE94B539}" srcId="{22E8463E-18EA-41CB-B803-83634ED4ECC5}" destId="{027B9188-5DEA-4A7F-BF47-45DE60A33153}" srcOrd="5" destOrd="0" parTransId="{BB9EAF1F-EF2F-47CB-9677-06EDDCCAD3F4}" sibTransId="{B364D355-44FD-4A4C-B173-EABC8545C756}"/>
    <dgm:cxn modelId="{99F065A2-1FA9-4224-9158-6ABED0536345}" type="presOf" srcId="{236B0434-AADE-48EE-8141-164948EBA9A7}" destId="{3BE9433D-3F5E-4641-9BC4-3CA99BC66A69}" srcOrd="0" destOrd="0" presId="urn:microsoft.com/office/officeart/2016/7/layout/RepeatingBendingProcessNew"/>
    <dgm:cxn modelId="{3F99B7BA-37F6-4742-B2ED-D035B8DDE739}" srcId="{22E8463E-18EA-41CB-B803-83634ED4ECC5}" destId="{4E1BA435-3480-448D-9365-64D159A342B7}" srcOrd="1" destOrd="0" parTransId="{52FF9C1E-A731-4901-9D21-7195081D2C05}" sibTransId="{BDAE6783-0A43-4C5F-8800-98032AC2A3CB}"/>
    <dgm:cxn modelId="{87062EC1-AEFA-42BF-AF5F-68F015750E9B}" type="presOf" srcId="{2AEA57FD-E3EE-450B-9230-D6BF64DB6774}" destId="{5CB5BB7D-9FE7-42BE-81AB-A35207401AD8}" srcOrd="0" destOrd="0" presId="urn:microsoft.com/office/officeart/2016/7/layout/RepeatingBendingProcessNew"/>
    <dgm:cxn modelId="{91C463C2-B479-4721-9C82-E3C00A82ACD3}" type="presOf" srcId="{22E8463E-18EA-41CB-B803-83634ED4ECC5}" destId="{43CDF5FF-F8EC-4037-86E5-E9A98CF42CCB}" srcOrd="0" destOrd="0" presId="urn:microsoft.com/office/officeart/2016/7/layout/RepeatingBendingProcessNew"/>
    <dgm:cxn modelId="{EB52A6CA-3281-48E1-996E-F77F0993AE4B}" type="presOf" srcId="{862BEAE6-7A51-4F5C-8D55-6A1EED2ABC38}" destId="{30817B64-F893-472E-A660-A4FD7509FC18}" srcOrd="1" destOrd="0" presId="urn:microsoft.com/office/officeart/2016/7/layout/RepeatingBendingProcessNew"/>
    <dgm:cxn modelId="{38E220D6-AC92-4641-B3D2-E5DF47492576}" srcId="{22E8463E-18EA-41CB-B803-83634ED4ECC5}" destId="{A87FBDC5-F3F9-4E77-9232-6AC269517621}" srcOrd="0" destOrd="0" parTransId="{B977EEC7-E77D-41D4-9829-8FCAF46DF0CE}" sibTransId="{D179F62B-3020-4533-906D-BC28149AFD4A}"/>
    <dgm:cxn modelId="{B0EA71EA-4B05-44CB-9B91-0A2B7C87C1BF}" type="presOf" srcId="{027B9188-5DEA-4A7F-BF47-45DE60A33153}" destId="{D29E64AE-DEBB-4D13-8D60-A0AE3766B29C}" srcOrd="0" destOrd="0" presId="urn:microsoft.com/office/officeart/2016/7/layout/RepeatingBendingProcessNew"/>
    <dgm:cxn modelId="{CDFBE4EB-9A70-47C7-ABB5-A61DDC067524}" type="presOf" srcId="{A87FBDC5-F3F9-4E77-9232-6AC269517621}" destId="{ADA2583A-22AB-46A4-BF61-58F0A7C3C7DE}" srcOrd="0" destOrd="0" presId="urn:microsoft.com/office/officeart/2016/7/layout/RepeatingBendingProcessNew"/>
    <dgm:cxn modelId="{51FB76ED-1BAA-4815-9702-B4AE7A45486A}" type="presOf" srcId="{02CA860A-D2D7-4B0E-9ECB-9C20FD0244C7}" destId="{F117D48E-F86E-4DF7-BBE8-C74658D5914D}" srcOrd="0" destOrd="0" presId="urn:microsoft.com/office/officeart/2016/7/layout/RepeatingBendingProcessNew"/>
    <dgm:cxn modelId="{71BB1DF4-8453-45A6-B111-57AE92C19C51}" type="presParOf" srcId="{43CDF5FF-F8EC-4037-86E5-E9A98CF42CCB}" destId="{ADA2583A-22AB-46A4-BF61-58F0A7C3C7DE}" srcOrd="0" destOrd="0" presId="urn:microsoft.com/office/officeart/2016/7/layout/RepeatingBendingProcessNew"/>
    <dgm:cxn modelId="{665DE7C3-DF44-40CF-B6E3-090710B4DAEC}" type="presParOf" srcId="{43CDF5FF-F8EC-4037-86E5-E9A98CF42CCB}" destId="{38A6F172-B059-4E2A-A8DE-A972B73A22FC}" srcOrd="1" destOrd="0" presId="urn:microsoft.com/office/officeart/2016/7/layout/RepeatingBendingProcessNew"/>
    <dgm:cxn modelId="{3A9C59F1-92B5-465E-B31A-192632A80B13}" type="presParOf" srcId="{38A6F172-B059-4E2A-A8DE-A972B73A22FC}" destId="{FC663AA4-E0AE-4C68-AEEB-76917B3726C1}" srcOrd="0" destOrd="0" presId="urn:microsoft.com/office/officeart/2016/7/layout/RepeatingBendingProcessNew"/>
    <dgm:cxn modelId="{EBD1F382-B6C6-4A74-A63A-60C62A3CCDC5}" type="presParOf" srcId="{43CDF5FF-F8EC-4037-86E5-E9A98CF42CCB}" destId="{2289F699-5537-4A1B-9295-DBF7D99EF449}" srcOrd="2" destOrd="0" presId="urn:microsoft.com/office/officeart/2016/7/layout/RepeatingBendingProcessNew"/>
    <dgm:cxn modelId="{4150E06F-D8B3-400A-BE89-ADD0DA0A905F}" type="presParOf" srcId="{43CDF5FF-F8EC-4037-86E5-E9A98CF42CCB}" destId="{94D27C4E-7EE0-4054-A1DC-F284A20A2E8C}" srcOrd="3" destOrd="0" presId="urn:microsoft.com/office/officeart/2016/7/layout/RepeatingBendingProcessNew"/>
    <dgm:cxn modelId="{6908F3E7-E8D3-4B1E-938B-B65629B575E6}" type="presParOf" srcId="{94D27C4E-7EE0-4054-A1DC-F284A20A2E8C}" destId="{6B6025CB-E2F5-48B0-A865-486AAEB6F71F}" srcOrd="0" destOrd="0" presId="urn:microsoft.com/office/officeart/2016/7/layout/RepeatingBendingProcessNew"/>
    <dgm:cxn modelId="{4B13BCC2-75B6-4B46-A39F-ED86B3C080D5}" type="presParOf" srcId="{43CDF5FF-F8EC-4037-86E5-E9A98CF42CCB}" destId="{4F623393-6C21-461C-AF90-EAF7E64A6767}" srcOrd="4" destOrd="0" presId="urn:microsoft.com/office/officeart/2016/7/layout/RepeatingBendingProcessNew"/>
    <dgm:cxn modelId="{CE22E1D6-BB72-485C-9E31-7F5AB77500DE}" type="presParOf" srcId="{43CDF5FF-F8EC-4037-86E5-E9A98CF42CCB}" destId="{5CB5BB7D-9FE7-42BE-81AB-A35207401AD8}" srcOrd="5" destOrd="0" presId="urn:microsoft.com/office/officeart/2016/7/layout/RepeatingBendingProcessNew"/>
    <dgm:cxn modelId="{08306CE4-08CF-47B0-AD80-BCBAB5C63066}" type="presParOf" srcId="{5CB5BB7D-9FE7-42BE-81AB-A35207401AD8}" destId="{D84D3610-2D13-4D57-9B18-4A00686E8995}" srcOrd="0" destOrd="0" presId="urn:microsoft.com/office/officeart/2016/7/layout/RepeatingBendingProcessNew"/>
    <dgm:cxn modelId="{588BBD58-156E-4035-943D-372ED0F67CF9}" type="presParOf" srcId="{43CDF5FF-F8EC-4037-86E5-E9A98CF42CCB}" destId="{3BE9433D-3F5E-4641-9BC4-3CA99BC66A69}" srcOrd="6" destOrd="0" presId="urn:microsoft.com/office/officeart/2016/7/layout/RepeatingBendingProcessNew"/>
    <dgm:cxn modelId="{FEE1CBAA-13F7-4763-88DB-71E369A6EDA4}" type="presParOf" srcId="{43CDF5FF-F8EC-4037-86E5-E9A98CF42CCB}" destId="{86DEDFAA-2EE8-40DD-AEC7-BA41EA1D90B3}" srcOrd="7" destOrd="0" presId="urn:microsoft.com/office/officeart/2016/7/layout/RepeatingBendingProcessNew"/>
    <dgm:cxn modelId="{A47FAAC6-3EC7-411B-A7AF-FFF28DBCBE22}" type="presParOf" srcId="{86DEDFAA-2EE8-40DD-AEC7-BA41EA1D90B3}" destId="{30817B64-F893-472E-A660-A4FD7509FC18}" srcOrd="0" destOrd="0" presId="urn:microsoft.com/office/officeart/2016/7/layout/RepeatingBendingProcessNew"/>
    <dgm:cxn modelId="{A803002B-3B8D-4FBF-80FB-939997ED76BF}" type="presParOf" srcId="{43CDF5FF-F8EC-4037-86E5-E9A98CF42CCB}" destId="{665ABF10-0962-4E64-A2AC-63E0239588BB}" srcOrd="8" destOrd="0" presId="urn:microsoft.com/office/officeart/2016/7/layout/RepeatingBendingProcessNew"/>
    <dgm:cxn modelId="{8F5F423E-93BA-4B25-9E5C-EA2FAED80231}" type="presParOf" srcId="{43CDF5FF-F8EC-4037-86E5-E9A98CF42CCB}" destId="{F117D48E-F86E-4DF7-BBE8-C74658D5914D}" srcOrd="9" destOrd="0" presId="urn:microsoft.com/office/officeart/2016/7/layout/RepeatingBendingProcessNew"/>
    <dgm:cxn modelId="{FCD8DBD9-B25D-42DE-8B31-6B5ECFA50F7F}" type="presParOf" srcId="{F117D48E-F86E-4DF7-BBE8-C74658D5914D}" destId="{D4F2BC82-C890-48B8-BD9E-42EA43A15F3C}" srcOrd="0" destOrd="0" presId="urn:microsoft.com/office/officeart/2016/7/layout/RepeatingBendingProcessNew"/>
    <dgm:cxn modelId="{51C57499-8B23-49B9-B9E8-2B0C119E4153}" type="presParOf" srcId="{43CDF5FF-F8EC-4037-86E5-E9A98CF42CCB}" destId="{D29E64AE-DEBB-4D13-8D60-A0AE3766B29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C5F44-266B-4176-A504-FB79B569B9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2454814A-FC80-43E1-B59C-4DC51AEC7F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Times New Roman"/>
              <a:cs typeface="Times New Roman"/>
            </a:rPr>
            <a:t>Loss Function: </a:t>
          </a:r>
          <a:r>
            <a:rPr lang="en-US" sz="2000" b="1">
              <a:latin typeface="Times New Roman"/>
              <a:cs typeface="Times New Roman"/>
            </a:rPr>
            <a:t>Binary Cross-Entropy (</a:t>
          </a:r>
          <a:r>
            <a:rPr lang="en-US" sz="2000" b="1" err="1">
              <a:latin typeface="Times New Roman"/>
              <a:cs typeface="Times New Roman"/>
            </a:rPr>
            <a:t>BCEWithLogitsLoss</a:t>
          </a:r>
          <a:r>
            <a:rPr lang="en-US" sz="2000" b="1">
              <a:latin typeface="Times New Roman"/>
              <a:cs typeface="Times New Roman"/>
            </a:rPr>
            <a:t>)</a:t>
          </a:r>
          <a:r>
            <a:rPr lang="en-US" sz="2000">
              <a:latin typeface="Times New Roman"/>
              <a:cs typeface="Times New Roman"/>
            </a:rPr>
            <a:t> </a:t>
          </a:r>
        </a:p>
      </dgm:t>
    </dgm:pt>
    <dgm:pt modelId="{ACBCA8F8-0227-45CC-A91A-C814496D84E0}" type="parTrans" cxnId="{B81C6A4E-EC6E-44EC-8F8F-B11815AA37E2}">
      <dgm:prSet/>
      <dgm:spPr/>
      <dgm:t>
        <a:bodyPr/>
        <a:lstStyle/>
        <a:p>
          <a:endParaRPr lang="en-US"/>
        </a:p>
      </dgm:t>
    </dgm:pt>
    <dgm:pt modelId="{F76AC9FC-DFAA-4FC1-8EB9-63D834552686}" type="sibTrans" cxnId="{B81C6A4E-EC6E-44EC-8F8F-B11815AA37E2}">
      <dgm:prSet/>
      <dgm:spPr/>
      <dgm:t>
        <a:bodyPr/>
        <a:lstStyle/>
        <a:p>
          <a:endParaRPr lang="en-US"/>
        </a:p>
      </dgm:t>
    </dgm:pt>
    <dgm:pt modelId="{677AB5F6-4F3B-4ACD-ADE3-FFCB20F5BB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Times New Roman"/>
              <a:cs typeface="Times New Roman"/>
            </a:rPr>
            <a:t>Handled </a:t>
          </a:r>
          <a:r>
            <a:rPr lang="en-US" sz="2000" b="1">
              <a:latin typeface="Times New Roman"/>
              <a:cs typeface="Times New Roman"/>
            </a:rPr>
            <a:t>class imbalance using </a:t>
          </a:r>
          <a:r>
            <a:rPr lang="en-US" sz="2000" b="1" err="1">
              <a:latin typeface="Times New Roman"/>
              <a:cs typeface="Times New Roman"/>
            </a:rPr>
            <a:t>pos_weight</a:t>
          </a:r>
          <a:r>
            <a:rPr lang="en-US" sz="2000">
              <a:latin typeface="Times New Roman"/>
              <a:cs typeface="Times New Roman"/>
            </a:rPr>
            <a:t> </a:t>
          </a:r>
        </a:p>
      </dgm:t>
    </dgm:pt>
    <dgm:pt modelId="{8FD5FFEA-D67C-4876-99F6-BD1D784F0CA4}" type="parTrans" cxnId="{41F0513F-A8A9-4C8C-A24D-7115BA7F997C}">
      <dgm:prSet/>
      <dgm:spPr/>
      <dgm:t>
        <a:bodyPr/>
        <a:lstStyle/>
        <a:p>
          <a:endParaRPr lang="en-US"/>
        </a:p>
      </dgm:t>
    </dgm:pt>
    <dgm:pt modelId="{AB36EEEF-930D-4546-9BBA-56B3794DA93F}" type="sibTrans" cxnId="{41F0513F-A8A9-4C8C-A24D-7115BA7F997C}">
      <dgm:prSet/>
      <dgm:spPr/>
      <dgm:t>
        <a:bodyPr/>
        <a:lstStyle/>
        <a:p>
          <a:endParaRPr lang="en-US"/>
        </a:p>
      </dgm:t>
    </dgm:pt>
    <dgm:pt modelId="{426D332E-CB50-4232-9E94-260B98C16F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Times New Roman"/>
              <a:cs typeface="Times New Roman"/>
            </a:rPr>
            <a:t>Optimizer: </a:t>
          </a:r>
          <a:r>
            <a:rPr lang="en-US" sz="2000" b="1">
              <a:latin typeface="Times New Roman"/>
              <a:cs typeface="Times New Roman"/>
            </a:rPr>
            <a:t>Adam</a:t>
          </a:r>
          <a:r>
            <a:rPr lang="en-US" sz="2000">
              <a:latin typeface="Times New Roman"/>
              <a:cs typeface="Times New Roman"/>
            </a:rPr>
            <a:t> </a:t>
          </a:r>
        </a:p>
      </dgm:t>
    </dgm:pt>
    <dgm:pt modelId="{EE7F35FA-F01A-40AD-A627-793C2B7A61D3}" type="parTrans" cxnId="{78500C6E-61E8-4F00-84F1-74B917E199CF}">
      <dgm:prSet/>
      <dgm:spPr/>
      <dgm:t>
        <a:bodyPr/>
        <a:lstStyle/>
        <a:p>
          <a:endParaRPr lang="en-US"/>
        </a:p>
      </dgm:t>
    </dgm:pt>
    <dgm:pt modelId="{A159F112-F674-4F37-9C82-04D16C8D1E42}" type="sibTrans" cxnId="{78500C6E-61E8-4F00-84F1-74B917E199CF}">
      <dgm:prSet/>
      <dgm:spPr/>
      <dgm:t>
        <a:bodyPr/>
        <a:lstStyle/>
        <a:p>
          <a:endParaRPr lang="en-US"/>
        </a:p>
      </dgm:t>
    </dgm:pt>
    <dgm:pt modelId="{6FAD1AB1-59F4-4E15-A08A-AD25E500DC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Times New Roman"/>
              <a:cs typeface="Times New Roman"/>
            </a:rPr>
            <a:t>Learning Rate</a:t>
          </a:r>
        </a:p>
      </dgm:t>
    </dgm:pt>
    <dgm:pt modelId="{E0FB5BE9-3729-40B3-99AA-77F2E09468D5}" type="parTrans" cxnId="{F7389D86-6EBC-4CE1-BC30-F138217DF29B}">
      <dgm:prSet/>
      <dgm:spPr/>
      <dgm:t>
        <a:bodyPr/>
        <a:lstStyle/>
        <a:p>
          <a:endParaRPr lang="en-US"/>
        </a:p>
      </dgm:t>
    </dgm:pt>
    <dgm:pt modelId="{8776B9B5-450F-41A7-ADF3-B6F91F2BAD1D}" type="sibTrans" cxnId="{F7389D86-6EBC-4CE1-BC30-F138217DF29B}">
      <dgm:prSet/>
      <dgm:spPr/>
      <dgm:t>
        <a:bodyPr/>
        <a:lstStyle/>
        <a:p>
          <a:endParaRPr lang="en-US"/>
        </a:p>
      </dgm:t>
    </dgm:pt>
    <dgm:pt modelId="{701ABBA2-9E11-4C8F-A57F-966DF8F91AFF}" type="pres">
      <dgm:prSet presAssocID="{E37C5F44-266B-4176-A504-FB79B569B907}" presName="root" presStyleCnt="0">
        <dgm:presLayoutVars>
          <dgm:dir/>
          <dgm:resizeHandles val="exact"/>
        </dgm:presLayoutVars>
      </dgm:prSet>
      <dgm:spPr/>
    </dgm:pt>
    <dgm:pt modelId="{4AF635D8-D744-4AB8-BFD0-45CCFBF9C4B9}" type="pres">
      <dgm:prSet presAssocID="{2454814A-FC80-43E1-B59C-4DC51AEC7FA3}" presName="compNode" presStyleCnt="0"/>
      <dgm:spPr/>
    </dgm:pt>
    <dgm:pt modelId="{B2F7D0A0-E6DA-4712-9636-24890E105DBA}" type="pres">
      <dgm:prSet presAssocID="{2454814A-FC80-43E1-B59C-4DC51AEC7FA3}" presName="bgRect" presStyleLbl="bgShp" presStyleIdx="0" presStyleCnt="4"/>
      <dgm:spPr/>
    </dgm:pt>
    <dgm:pt modelId="{8074C76C-631C-4B87-B506-9ADC20A565B0}" type="pres">
      <dgm:prSet presAssocID="{2454814A-FC80-43E1-B59C-4DC51AEC7FA3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4A44486-CE0C-4983-BD62-60C81DF406BE}" type="pres">
      <dgm:prSet presAssocID="{2454814A-FC80-43E1-B59C-4DC51AEC7FA3}" presName="spaceRect" presStyleCnt="0"/>
      <dgm:spPr/>
    </dgm:pt>
    <dgm:pt modelId="{18344E8B-E901-4363-80F0-FE24BE942A34}" type="pres">
      <dgm:prSet presAssocID="{2454814A-FC80-43E1-B59C-4DC51AEC7FA3}" presName="parTx" presStyleLbl="revTx" presStyleIdx="0" presStyleCnt="4">
        <dgm:presLayoutVars>
          <dgm:chMax val="0"/>
          <dgm:chPref val="0"/>
        </dgm:presLayoutVars>
      </dgm:prSet>
      <dgm:spPr/>
    </dgm:pt>
    <dgm:pt modelId="{50418DEC-8A38-4CEB-9C6F-399D2E097D94}" type="pres">
      <dgm:prSet presAssocID="{F76AC9FC-DFAA-4FC1-8EB9-63D834552686}" presName="sibTrans" presStyleCnt="0"/>
      <dgm:spPr/>
    </dgm:pt>
    <dgm:pt modelId="{24A119CB-A0CE-44E2-94C9-724745F0FA9D}" type="pres">
      <dgm:prSet presAssocID="{677AB5F6-4F3B-4ACD-ADE3-FFCB20F5BBCC}" presName="compNode" presStyleCnt="0"/>
      <dgm:spPr/>
    </dgm:pt>
    <dgm:pt modelId="{4F64840E-B186-4018-AC1D-75EA246EDD0E}" type="pres">
      <dgm:prSet presAssocID="{677AB5F6-4F3B-4ACD-ADE3-FFCB20F5BBCC}" presName="bgRect" presStyleLbl="bgShp" presStyleIdx="1" presStyleCnt="4"/>
      <dgm:spPr/>
    </dgm:pt>
    <dgm:pt modelId="{10759376-D5D1-43D8-BC6D-EC9A5A7BA09E}" type="pres">
      <dgm:prSet presAssocID="{677AB5F6-4F3B-4ACD-ADE3-FFCB20F5BBCC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264DFEB-F4C2-41ED-A4A6-FE562E519566}" type="pres">
      <dgm:prSet presAssocID="{677AB5F6-4F3B-4ACD-ADE3-FFCB20F5BBCC}" presName="spaceRect" presStyleCnt="0"/>
      <dgm:spPr/>
    </dgm:pt>
    <dgm:pt modelId="{A6B37D8B-0A38-4E65-87FA-B6EDE38B02CA}" type="pres">
      <dgm:prSet presAssocID="{677AB5F6-4F3B-4ACD-ADE3-FFCB20F5BBCC}" presName="parTx" presStyleLbl="revTx" presStyleIdx="1" presStyleCnt="4">
        <dgm:presLayoutVars>
          <dgm:chMax val="0"/>
          <dgm:chPref val="0"/>
        </dgm:presLayoutVars>
      </dgm:prSet>
      <dgm:spPr/>
    </dgm:pt>
    <dgm:pt modelId="{14064B21-7333-420C-BFE8-EAD43C3B04D6}" type="pres">
      <dgm:prSet presAssocID="{AB36EEEF-930D-4546-9BBA-56B3794DA93F}" presName="sibTrans" presStyleCnt="0"/>
      <dgm:spPr/>
    </dgm:pt>
    <dgm:pt modelId="{5EABB7E0-584B-4EBB-99FD-F44003D367F0}" type="pres">
      <dgm:prSet presAssocID="{426D332E-CB50-4232-9E94-260B98C16F80}" presName="compNode" presStyleCnt="0"/>
      <dgm:spPr/>
    </dgm:pt>
    <dgm:pt modelId="{AB4A38DE-100A-4B22-BD45-80F90E9D06B5}" type="pres">
      <dgm:prSet presAssocID="{426D332E-CB50-4232-9E94-260B98C16F80}" presName="bgRect" presStyleLbl="bgShp" presStyleIdx="2" presStyleCnt="4"/>
      <dgm:spPr/>
    </dgm:pt>
    <dgm:pt modelId="{A2784A2A-822F-4B0F-8E5B-963AD8330045}" type="pres">
      <dgm:prSet presAssocID="{426D332E-CB50-4232-9E94-260B98C16F80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F14DEEF-329B-4605-8A3F-26FA51CE7315}" type="pres">
      <dgm:prSet presAssocID="{426D332E-CB50-4232-9E94-260B98C16F80}" presName="spaceRect" presStyleCnt="0"/>
      <dgm:spPr/>
    </dgm:pt>
    <dgm:pt modelId="{3C596D46-406C-4491-A1EB-40733E5F90F4}" type="pres">
      <dgm:prSet presAssocID="{426D332E-CB50-4232-9E94-260B98C16F80}" presName="parTx" presStyleLbl="revTx" presStyleIdx="2" presStyleCnt="4">
        <dgm:presLayoutVars>
          <dgm:chMax val="0"/>
          <dgm:chPref val="0"/>
        </dgm:presLayoutVars>
      </dgm:prSet>
      <dgm:spPr/>
    </dgm:pt>
    <dgm:pt modelId="{3B364F75-5EDE-4CCC-965F-E128580D20C1}" type="pres">
      <dgm:prSet presAssocID="{A159F112-F674-4F37-9C82-04D16C8D1E42}" presName="sibTrans" presStyleCnt="0"/>
      <dgm:spPr/>
    </dgm:pt>
    <dgm:pt modelId="{8064489B-4B61-4F9A-8912-25EECA8AC83F}" type="pres">
      <dgm:prSet presAssocID="{6FAD1AB1-59F4-4E15-A08A-AD25E500DC29}" presName="compNode" presStyleCnt="0"/>
      <dgm:spPr/>
    </dgm:pt>
    <dgm:pt modelId="{4C40FE2B-9F4E-43AF-B1FE-A9EB05B13191}" type="pres">
      <dgm:prSet presAssocID="{6FAD1AB1-59F4-4E15-A08A-AD25E500DC29}" presName="bgRect" presStyleLbl="bgShp" presStyleIdx="3" presStyleCnt="4"/>
      <dgm:spPr/>
    </dgm:pt>
    <dgm:pt modelId="{A198F7C5-4C65-41AA-8670-BC8908922737}" type="pres">
      <dgm:prSet presAssocID="{6FAD1AB1-59F4-4E15-A08A-AD25E500DC29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7A28AC0-DFD7-4293-AE15-160E336EBEE4}" type="pres">
      <dgm:prSet presAssocID="{6FAD1AB1-59F4-4E15-A08A-AD25E500DC29}" presName="spaceRect" presStyleCnt="0"/>
      <dgm:spPr/>
    </dgm:pt>
    <dgm:pt modelId="{394A7098-66BE-473C-9F0F-F490FAB12FBC}" type="pres">
      <dgm:prSet presAssocID="{6FAD1AB1-59F4-4E15-A08A-AD25E500DC2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5F63E09-59F6-46B3-82DC-31C28D42F870}" type="presOf" srcId="{6FAD1AB1-59F4-4E15-A08A-AD25E500DC29}" destId="{394A7098-66BE-473C-9F0F-F490FAB12FBC}" srcOrd="0" destOrd="0" presId="urn:microsoft.com/office/officeart/2018/2/layout/IconVerticalSolidList"/>
    <dgm:cxn modelId="{AEBC521B-5D1D-46AC-9C16-92B98E4C869D}" type="presOf" srcId="{677AB5F6-4F3B-4ACD-ADE3-FFCB20F5BBCC}" destId="{A6B37D8B-0A38-4E65-87FA-B6EDE38B02CA}" srcOrd="0" destOrd="0" presId="urn:microsoft.com/office/officeart/2018/2/layout/IconVerticalSolidList"/>
    <dgm:cxn modelId="{41F0513F-A8A9-4C8C-A24D-7115BA7F997C}" srcId="{E37C5F44-266B-4176-A504-FB79B569B907}" destId="{677AB5F6-4F3B-4ACD-ADE3-FFCB20F5BBCC}" srcOrd="1" destOrd="0" parTransId="{8FD5FFEA-D67C-4876-99F6-BD1D784F0CA4}" sibTransId="{AB36EEEF-930D-4546-9BBA-56B3794DA93F}"/>
    <dgm:cxn modelId="{CE68766D-6FDB-4861-BC06-A1138BD9A22F}" type="presOf" srcId="{2454814A-FC80-43E1-B59C-4DC51AEC7FA3}" destId="{18344E8B-E901-4363-80F0-FE24BE942A34}" srcOrd="0" destOrd="0" presId="urn:microsoft.com/office/officeart/2018/2/layout/IconVerticalSolidList"/>
    <dgm:cxn modelId="{78500C6E-61E8-4F00-84F1-74B917E199CF}" srcId="{E37C5F44-266B-4176-A504-FB79B569B907}" destId="{426D332E-CB50-4232-9E94-260B98C16F80}" srcOrd="2" destOrd="0" parTransId="{EE7F35FA-F01A-40AD-A627-793C2B7A61D3}" sibTransId="{A159F112-F674-4F37-9C82-04D16C8D1E42}"/>
    <dgm:cxn modelId="{B81C6A4E-EC6E-44EC-8F8F-B11815AA37E2}" srcId="{E37C5F44-266B-4176-A504-FB79B569B907}" destId="{2454814A-FC80-43E1-B59C-4DC51AEC7FA3}" srcOrd="0" destOrd="0" parTransId="{ACBCA8F8-0227-45CC-A91A-C814496D84E0}" sibTransId="{F76AC9FC-DFAA-4FC1-8EB9-63D834552686}"/>
    <dgm:cxn modelId="{F7389D86-6EBC-4CE1-BC30-F138217DF29B}" srcId="{E37C5F44-266B-4176-A504-FB79B569B907}" destId="{6FAD1AB1-59F4-4E15-A08A-AD25E500DC29}" srcOrd="3" destOrd="0" parTransId="{E0FB5BE9-3729-40B3-99AA-77F2E09468D5}" sibTransId="{8776B9B5-450F-41A7-ADF3-B6F91F2BAD1D}"/>
    <dgm:cxn modelId="{66DB66A7-ADAD-43EC-A105-D2D88ECF5443}" type="presOf" srcId="{E37C5F44-266B-4176-A504-FB79B569B907}" destId="{701ABBA2-9E11-4C8F-A57F-966DF8F91AFF}" srcOrd="0" destOrd="0" presId="urn:microsoft.com/office/officeart/2018/2/layout/IconVerticalSolidList"/>
    <dgm:cxn modelId="{877C92EE-13AA-4B3D-B42D-8F6B4468530B}" type="presOf" srcId="{426D332E-CB50-4232-9E94-260B98C16F80}" destId="{3C596D46-406C-4491-A1EB-40733E5F90F4}" srcOrd="0" destOrd="0" presId="urn:microsoft.com/office/officeart/2018/2/layout/IconVerticalSolidList"/>
    <dgm:cxn modelId="{877503E7-5E08-4373-8B63-78438FC21858}" type="presParOf" srcId="{701ABBA2-9E11-4C8F-A57F-966DF8F91AFF}" destId="{4AF635D8-D744-4AB8-BFD0-45CCFBF9C4B9}" srcOrd="0" destOrd="0" presId="urn:microsoft.com/office/officeart/2018/2/layout/IconVerticalSolidList"/>
    <dgm:cxn modelId="{A6B45FBF-1274-4065-9D47-4ACDC5D2A123}" type="presParOf" srcId="{4AF635D8-D744-4AB8-BFD0-45CCFBF9C4B9}" destId="{B2F7D0A0-E6DA-4712-9636-24890E105DBA}" srcOrd="0" destOrd="0" presId="urn:microsoft.com/office/officeart/2018/2/layout/IconVerticalSolidList"/>
    <dgm:cxn modelId="{63156183-D93A-4F18-9185-B58E2B2A8669}" type="presParOf" srcId="{4AF635D8-D744-4AB8-BFD0-45CCFBF9C4B9}" destId="{8074C76C-631C-4B87-B506-9ADC20A565B0}" srcOrd="1" destOrd="0" presId="urn:microsoft.com/office/officeart/2018/2/layout/IconVerticalSolidList"/>
    <dgm:cxn modelId="{A4736E1F-F71A-4382-88B9-07E65464F88C}" type="presParOf" srcId="{4AF635D8-D744-4AB8-BFD0-45CCFBF9C4B9}" destId="{74A44486-CE0C-4983-BD62-60C81DF406BE}" srcOrd="2" destOrd="0" presId="urn:microsoft.com/office/officeart/2018/2/layout/IconVerticalSolidList"/>
    <dgm:cxn modelId="{4018D8D3-F59A-4F21-A6BF-4BAEE6362F76}" type="presParOf" srcId="{4AF635D8-D744-4AB8-BFD0-45CCFBF9C4B9}" destId="{18344E8B-E901-4363-80F0-FE24BE942A34}" srcOrd="3" destOrd="0" presId="urn:microsoft.com/office/officeart/2018/2/layout/IconVerticalSolidList"/>
    <dgm:cxn modelId="{78E1772D-03F3-4EB6-94C6-E64690A039F4}" type="presParOf" srcId="{701ABBA2-9E11-4C8F-A57F-966DF8F91AFF}" destId="{50418DEC-8A38-4CEB-9C6F-399D2E097D94}" srcOrd="1" destOrd="0" presId="urn:microsoft.com/office/officeart/2018/2/layout/IconVerticalSolidList"/>
    <dgm:cxn modelId="{3C70D7E8-6DEF-4287-B981-5CAA1C34FCE1}" type="presParOf" srcId="{701ABBA2-9E11-4C8F-A57F-966DF8F91AFF}" destId="{24A119CB-A0CE-44E2-94C9-724745F0FA9D}" srcOrd="2" destOrd="0" presId="urn:microsoft.com/office/officeart/2018/2/layout/IconVerticalSolidList"/>
    <dgm:cxn modelId="{ED4B5540-347E-4C1D-A822-7F3B68FAF4D2}" type="presParOf" srcId="{24A119CB-A0CE-44E2-94C9-724745F0FA9D}" destId="{4F64840E-B186-4018-AC1D-75EA246EDD0E}" srcOrd="0" destOrd="0" presId="urn:microsoft.com/office/officeart/2018/2/layout/IconVerticalSolidList"/>
    <dgm:cxn modelId="{A9F2134F-3A83-4024-9CA4-8E274C561162}" type="presParOf" srcId="{24A119CB-A0CE-44E2-94C9-724745F0FA9D}" destId="{10759376-D5D1-43D8-BC6D-EC9A5A7BA09E}" srcOrd="1" destOrd="0" presId="urn:microsoft.com/office/officeart/2018/2/layout/IconVerticalSolidList"/>
    <dgm:cxn modelId="{8F97445A-DF9E-4CE9-9739-867FF4CD2A60}" type="presParOf" srcId="{24A119CB-A0CE-44E2-94C9-724745F0FA9D}" destId="{5264DFEB-F4C2-41ED-A4A6-FE562E519566}" srcOrd="2" destOrd="0" presId="urn:microsoft.com/office/officeart/2018/2/layout/IconVerticalSolidList"/>
    <dgm:cxn modelId="{E04C8534-51C1-464D-A254-8F2B99B09105}" type="presParOf" srcId="{24A119CB-A0CE-44E2-94C9-724745F0FA9D}" destId="{A6B37D8B-0A38-4E65-87FA-B6EDE38B02CA}" srcOrd="3" destOrd="0" presId="urn:microsoft.com/office/officeart/2018/2/layout/IconVerticalSolidList"/>
    <dgm:cxn modelId="{54B8DF0D-140C-4D4F-9F1A-183446D962E5}" type="presParOf" srcId="{701ABBA2-9E11-4C8F-A57F-966DF8F91AFF}" destId="{14064B21-7333-420C-BFE8-EAD43C3B04D6}" srcOrd="3" destOrd="0" presId="urn:microsoft.com/office/officeart/2018/2/layout/IconVerticalSolidList"/>
    <dgm:cxn modelId="{B8B6FB05-59E7-416D-BFC4-FBA77A97711D}" type="presParOf" srcId="{701ABBA2-9E11-4C8F-A57F-966DF8F91AFF}" destId="{5EABB7E0-584B-4EBB-99FD-F44003D367F0}" srcOrd="4" destOrd="0" presId="urn:microsoft.com/office/officeart/2018/2/layout/IconVerticalSolidList"/>
    <dgm:cxn modelId="{3135AAA9-0AB7-4DB9-8810-BC316D7C3DEC}" type="presParOf" srcId="{5EABB7E0-584B-4EBB-99FD-F44003D367F0}" destId="{AB4A38DE-100A-4B22-BD45-80F90E9D06B5}" srcOrd="0" destOrd="0" presId="urn:microsoft.com/office/officeart/2018/2/layout/IconVerticalSolidList"/>
    <dgm:cxn modelId="{4FE95410-5960-4DBA-A252-FBB86B090BC7}" type="presParOf" srcId="{5EABB7E0-584B-4EBB-99FD-F44003D367F0}" destId="{A2784A2A-822F-4B0F-8E5B-963AD8330045}" srcOrd="1" destOrd="0" presId="urn:microsoft.com/office/officeart/2018/2/layout/IconVerticalSolidList"/>
    <dgm:cxn modelId="{47937E72-6F33-4A5F-9493-88E871237CA6}" type="presParOf" srcId="{5EABB7E0-584B-4EBB-99FD-F44003D367F0}" destId="{FF14DEEF-329B-4605-8A3F-26FA51CE7315}" srcOrd="2" destOrd="0" presId="urn:microsoft.com/office/officeart/2018/2/layout/IconVerticalSolidList"/>
    <dgm:cxn modelId="{6F550F24-36B1-48BF-9AED-96E36AD8B3BB}" type="presParOf" srcId="{5EABB7E0-584B-4EBB-99FD-F44003D367F0}" destId="{3C596D46-406C-4491-A1EB-40733E5F90F4}" srcOrd="3" destOrd="0" presId="urn:microsoft.com/office/officeart/2018/2/layout/IconVerticalSolidList"/>
    <dgm:cxn modelId="{F5E849E2-816A-462A-9DA9-FB52F0DE177C}" type="presParOf" srcId="{701ABBA2-9E11-4C8F-A57F-966DF8F91AFF}" destId="{3B364F75-5EDE-4CCC-965F-E128580D20C1}" srcOrd="5" destOrd="0" presId="urn:microsoft.com/office/officeart/2018/2/layout/IconVerticalSolidList"/>
    <dgm:cxn modelId="{AD6AB1D2-E867-4B18-8292-9D63DF0A8C47}" type="presParOf" srcId="{701ABBA2-9E11-4C8F-A57F-966DF8F91AFF}" destId="{8064489B-4B61-4F9A-8912-25EECA8AC83F}" srcOrd="6" destOrd="0" presId="urn:microsoft.com/office/officeart/2018/2/layout/IconVerticalSolidList"/>
    <dgm:cxn modelId="{AB873FFA-0EA7-4E41-AA21-EBE6548280EC}" type="presParOf" srcId="{8064489B-4B61-4F9A-8912-25EECA8AC83F}" destId="{4C40FE2B-9F4E-43AF-B1FE-A9EB05B13191}" srcOrd="0" destOrd="0" presId="urn:microsoft.com/office/officeart/2018/2/layout/IconVerticalSolidList"/>
    <dgm:cxn modelId="{B0DB9FC3-A3A8-4726-B6DB-BBA4F6FEBAEA}" type="presParOf" srcId="{8064489B-4B61-4F9A-8912-25EECA8AC83F}" destId="{A198F7C5-4C65-41AA-8670-BC8908922737}" srcOrd="1" destOrd="0" presId="urn:microsoft.com/office/officeart/2018/2/layout/IconVerticalSolidList"/>
    <dgm:cxn modelId="{1B453B4A-B272-47E4-BC3D-A4AAA3F3D56C}" type="presParOf" srcId="{8064489B-4B61-4F9A-8912-25EECA8AC83F}" destId="{27A28AC0-DFD7-4293-AE15-160E336EBEE4}" srcOrd="2" destOrd="0" presId="urn:microsoft.com/office/officeart/2018/2/layout/IconVerticalSolidList"/>
    <dgm:cxn modelId="{4D50A824-399F-4A37-B23E-B6B2BB887CC0}" type="presParOf" srcId="{8064489B-4B61-4F9A-8912-25EECA8AC83F}" destId="{394A7098-66BE-473C-9F0F-F490FAB12F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CE2B01-7AC3-4E4F-B972-84D7968F1C8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B4B977-6181-4A8C-8EF0-59CE30B1DF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Times New Roman"/>
              <a:cs typeface="Times New Roman"/>
            </a:rPr>
            <a:t>Extend to </a:t>
          </a:r>
          <a:r>
            <a:rPr lang="en-US" sz="2000" b="1">
              <a:latin typeface="Times New Roman"/>
              <a:cs typeface="Times New Roman"/>
            </a:rPr>
            <a:t>multi-class classification</a:t>
          </a:r>
          <a:r>
            <a:rPr lang="en-US" sz="2000">
              <a:latin typeface="Times New Roman"/>
              <a:cs typeface="Times New Roman"/>
            </a:rPr>
            <a:t> (different hemorrhage types) </a:t>
          </a:r>
        </a:p>
      </dgm:t>
    </dgm:pt>
    <dgm:pt modelId="{CC579CC9-BD8C-4658-8D52-E3197C494A28}" type="parTrans" cxnId="{DEDD8CB4-EE56-4B43-9A2E-2CCC46E96CBA}">
      <dgm:prSet/>
      <dgm:spPr/>
      <dgm:t>
        <a:bodyPr/>
        <a:lstStyle/>
        <a:p>
          <a:endParaRPr lang="en-US"/>
        </a:p>
      </dgm:t>
    </dgm:pt>
    <dgm:pt modelId="{F1BCB914-E350-492E-9B76-B47540523F56}" type="sibTrans" cxnId="{DEDD8CB4-EE56-4B43-9A2E-2CCC46E96C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360FA9-9BDC-469C-B59A-E18B4A84B5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Times New Roman"/>
              <a:cs typeface="Times New Roman"/>
            </a:rPr>
            <a:t>Improve model performance with </a:t>
          </a:r>
          <a:r>
            <a:rPr lang="en-US" sz="2000" b="1">
              <a:latin typeface="Times New Roman"/>
              <a:cs typeface="Times New Roman"/>
            </a:rPr>
            <a:t>larger datasets</a:t>
          </a:r>
          <a:r>
            <a:rPr lang="en-US" sz="2000">
              <a:latin typeface="Times New Roman"/>
              <a:cs typeface="Times New Roman"/>
            </a:rPr>
            <a:t> </a:t>
          </a:r>
        </a:p>
      </dgm:t>
    </dgm:pt>
    <dgm:pt modelId="{BC180466-93DA-4B51-9D44-47DBDE931698}" type="parTrans" cxnId="{AB79ADAF-5C2E-4C90-A907-AEF590292C5F}">
      <dgm:prSet/>
      <dgm:spPr/>
      <dgm:t>
        <a:bodyPr/>
        <a:lstStyle/>
        <a:p>
          <a:endParaRPr lang="en-US"/>
        </a:p>
      </dgm:t>
    </dgm:pt>
    <dgm:pt modelId="{680C2FBF-8FE4-4C34-AA98-97C977A0895A}" type="sibTrans" cxnId="{AB79ADAF-5C2E-4C90-A907-AEF590292C5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C8C3EA-0714-4BF1-AABA-02B1495737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Times New Roman"/>
              <a:cs typeface="Times New Roman"/>
            </a:rPr>
            <a:t>Add </a:t>
          </a:r>
          <a:r>
            <a:rPr lang="en-US" sz="2000" b="1">
              <a:latin typeface="Times New Roman"/>
              <a:cs typeface="Times New Roman"/>
            </a:rPr>
            <a:t>explainability techniques</a:t>
          </a:r>
          <a:r>
            <a:rPr lang="en-US" sz="2000">
              <a:latin typeface="Times New Roman"/>
              <a:cs typeface="Times New Roman"/>
            </a:rPr>
            <a:t> (e.g., Grad-CAM) </a:t>
          </a:r>
        </a:p>
      </dgm:t>
    </dgm:pt>
    <dgm:pt modelId="{242E63D4-1D8B-43B2-9363-BE99CE2170A8}" type="parTrans" cxnId="{A0879701-D4F8-402A-B901-E5F146AF4FCF}">
      <dgm:prSet/>
      <dgm:spPr/>
      <dgm:t>
        <a:bodyPr/>
        <a:lstStyle/>
        <a:p>
          <a:endParaRPr lang="en-US"/>
        </a:p>
      </dgm:t>
    </dgm:pt>
    <dgm:pt modelId="{17628F20-FDC8-499B-AEDC-47EA5194A894}" type="sibTrans" cxnId="{A0879701-D4F8-402A-B901-E5F146AF4FC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56189E5-AE9D-4FC2-BAF9-E533125F31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Times New Roman"/>
              <a:cs typeface="Times New Roman"/>
            </a:rPr>
            <a:t>Deploy system as a </a:t>
          </a:r>
          <a:r>
            <a:rPr lang="en-US" sz="2000" b="1">
              <a:latin typeface="Times New Roman"/>
              <a:cs typeface="Times New Roman"/>
            </a:rPr>
            <a:t>real-world web application</a:t>
          </a:r>
          <a:r>
            <a:rPr lang="en-US" sz="2000">
              <a:latin typeface="Times New Roman"/>
              <a:cs typeface="Times New Roman"/>
            </a:rPr>
            <a:t> </a:t>
          </a:r>
        </a:p>
      </dgm:t>
    </dgm:pt>
    <dgm:pt modelId="{726E5298-AD72-4D49-9F8C-8D4F829BBFA4}" type="parTrans" cxnId="{782FDD09-DFED-44BA-91A0-1585C71522C0}">
      <dgm:prSet/>
      <dgm:spPr/>
      <dgm:t>
        <a:bodyPr/>
        <a:lstStyle/>
        <a:p>
          <a:endParaRPr lang="en-US"/>
        </a:p>
      </dgm:t>
    </dgm:pt>
    <dgm:pt modelId="{F88D3B97-4252-4740-A4B5-6065FEE8ECAA}" type="sibTrans" cxnId="{782FDD09-DFED-44BA-91A0-1585C71522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69015F-2EEE-41DF-A006-C2C596B05D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latin typeface="Times New Roman"/>
              <a:cs typeface="Times New Roman"/>
            </a:rPr>
            <a:t>Validate model using </a:t>
          </a:r>
          <a:r>
            <a:rPr lang="en-US" sz="2000" b="1">
              <a:latin typeface="Times New Roman"/>
              <a:cs typeface="Times New Roman"/>
            </a:rPr>
            <a:t>clinical data from hospitals</a:t>
          </a:r>
          <a:endParaRPr lang="en-US" sz="2000">
            <a:latin typeface="Times New Roman"/>
            <a:cs typeface="Times New Roman"/>
          </a:endParaRPr>
        </a:p>
      </dgm:t>
    </dgm:pt>
    <dgm:pt modelId="{6FFE927C-FABB-4FD3-9688-B55F08238EA2}" type="parTrans" cxnId="{929FF522-4CBA-4414-AE3D-D2B34BD2911B}">
      <dgm:prSet/>
      <dgm:spPr/>
      <dgm:t>
        <a:bodyPr/>
        <a:lstStyle/>
        <a:p>
          <a:endParaRPr lang="en-US"/>
        </a:p>
      </dgm:t>
    </dgm:pt>
    <dgm:pt modelId="{BB5A5162-339E-4378-BDAB-166859D978A2}" type="sibTrans" cxnId="{929FF522-4CBA-4414-AE3D-D2B34BD2911B}">
      <dgm:prSet/>
      <dgm:spPr/>
      <dgm:t>
        <a:bodyPr/>
        <a:lstStyle/>
        <a:p>
          <a:endParaRPr lang="en-US"/>
        </a:p>
      </dgm:t>
    </dgm:pt>
    <dgm:pt modelId="{6357C549-6697-4E81-A2EE-C52FD36C93EC}" type="pres">
      <dgm:prSet presAssocID="{A5CE2B01-7AC3-4E4F-B972-84D7968F1C8B}" presName="root" presStyleCnt="0">
        <dgm:presLayoutVars>
          <dgm:dir/>
          <dgm:resizeHandles val="exact"/>
        </dgm:presLayoutVars>
      </dgm:prSet>
      <dgm:spPr/>
    </dgm:pt>
    <dgm:pt modelId="{8AD5C99F-93D4-4CB0-903C-5F7655A84B62}" type="pres">
      <dgm:prSet presAssocID="{A5CE2B01-7AC3-4E4F-B972-84D7968F1C8B}" presName="container" presStyleCnt="0">
        <dgm:presLayoutVars>
          <dgm:dir/>
          <dgm:resizeHandles val="exact"/>
        </dgm:presLayoutVars>
      </dgm:prSet>
      <dgm:spPr/>
    </dgm:pt>
    <dgm:pt modelId="{924C4777-7DEB-4798-B9D6-D399C4434FDA}" type="pres">
      <dgm:prSet presAssocID="{40B4B977-6181-4A8C-8EF0-59CE30B1DF57}" presName="compNode" presStyleCnt="0"/>
      <dgm:spPr/>
    </dgm:pt>
    <dgm:pt modelId="{1AC86B77-B593-4C2F-B83F-A76254FB61A9}" type="pres">
      <dgm:prSet presAssocID="{40B4B977-6181-4A8C-8EF0-59CE30B1DF57}" presName="iconBgRect" presStyleLbl="bgShp" presStyleIdx="0" presStyleCnt="5"/>
      <dgm:spPr/>
    </dgm:pt>
    <dgm:pt modelId="{BEA367A5-94B1-4A61-997D-C1FC059053B0}" type="pres">
      <dgm:prSet presAssocID="{40B4B977-6181-4A8C-8EF0-59CE30B1DF57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E8482F1D-358B-4E3B-83DD-EB792FF78029}" type="pres">
      <dgm:prSet presAssocID="{40B4B977-6181-4A8C-8EF0-59CE30B1DF57}" presName="spaceRect" presStyleCnt="0"/>
      <dgm:spPr/>
    </dgm:pt>
    <dgm:pt modelId="{40172ACA-3F53-4813-94A3-E70332E1418D}" type="pres">
      <dgm:prSet presAssocID="{40B4B977-6181-4A8C-8EF0-59CE30B1DF57}" presName="textRect" presStyleLbl="revTx" presStyleIdx="0" presStyleCnt="5">
        <dgm:presLayoutVars>
          <dgm:chMax val="1"/>
          <dgm:chPref val="1"/>
        </dgm:presLayoutVars>
      </dgm:prSet>
      <dgm:spPr/>
    </dgm:pt>
    <dgm:pt modelId="{2D547246-E011-4886-9495-056D26BFB41A}" type="pres">
      <dgm:prSet presAssocID="{F1BCB914-E350-492E-9B76-B47540523F56}" presName="sibTrans" presStyleLbl="sibTrans2D1" presStyleIdx="0" presStyleCnt="0"/>
      <dgm:spPr/>
    </dgm:pt>
    <dgm:pt modelId="{7D48FCB9-DE90-4B64-A710-FCBAAEFF44C3}" type="pres">
      <dgm:prSet presAssocID="{FB360FA9-9BDC-469C-B59A-E18B4A84B555}" presName="compNode" presStyleCnt="0"/>
      <dgm:spPr/>
    </dgm:pt>
    <dgm:pt modelId="{E8007F1D-D5E6-49A6-83F5-EBF5524A2C2C}" type="pres">
      <dgm:prSet presAssocID="{FB360FA9-9BDC-469C-B59A-E18B4A84B555}" presName="iconBgRect" presStyleLbl="bgShp" presStyleIdx="1" presStyleCnt="5"/>
      <dgm:spPr/>
    </dgm:pt>
    <dgm:pt modelId="{09EFEC5E-3EED-430A-87FC-AF4C38B00305}" type="pres">
      <dgm:prSet presAssocID="{FB360FA9-9BDC-469C-B59A-E18B4A84B555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1A50640-7BE7-42FD-B83E-18815379EA1A}" type="pres">
      <dgm:prSet presAssocID="{FB360FA9-9BDC-469C-B59A-E18B4A84B555}" presName="spaceRect" presStyleCnt="0"/>
      <dgm:spPr/>
    </dgm:pt>
    <dgm:pt modelId="{B9B3BBEC-F191-4EF1-B01D-ADBA1E0A1E75}" type="pres">
      <dgm:prSet presAssocID="{FB360FA9-9BDC-469C-B59A-E18B4A84B555}" presName="textRect" presStyleLbl="revTx" presStyleIdx="1" presStyleCnt="5">
        <dgm:presLayoutVars>
          <dgm:chMax val="1"/>
          <dgm:chPref val="1"/>
        </dgm:presLayoutVars>
      </dgm:prSet>
      <dgm:spPr/>
    </dgm:pt>
    <dgm:pt modelId="{6319B11C-D539-45AF-950F-8B4A083B5B3A}" type="pres">
      <dgm:prSet presAssocID="{680C2FBF-8FE4-4C34-AA98-97C977A0895A}" presName="sibTrans" presStyleLbl="sibTrans2D1" presStyleIdx="0" presStyleCnt="0"/>
      <dgm:spPr/>
    </dgm:pt>
    <dgm:pt modelId="{9E78F423-3C8A-41FD-B724-AF4A2F6C0E05}" type="pres">
      <dgm:prSet presAssocID="{22C8C3EA-0714-4BF1-AABA-02B14957375A}" presName="compNode" presStyleCnt="0"/>
      <dgm:spPr/>
    </dgm:pt>
    <dgm:pt modelId="{195464FC-8D91-4F4F-A686-382E9619DE84}" type="pres">
      <dgm:prSet presAssocID="{22C8C3EA-0714-4BF1-AABA-02B14957375A}" presName="iconBgRect" presStyleLbl="bgShp" presStyleIdx="2" presStyleCnt="5"/>
      <dgm:spPr/>
    </dgm:pt>
    <dgm:pt modelId="{4F90FED6-4F17-41DE-B210-55608905EA19}" type="pres">
      <dgm:prSet presAssocID="{22C8C3EA-0714-4BF1-AABA-02B14957375A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283FC655-CFD7-4288-9E91-CE468EF1EAB6}" type="pres">
      <dgm:prSet presAssocID="{22C8C3EA-0714-4BF1-AABA-02B14957375A}" presName="spaceRect" presStyleCnt="0"/>
      <dgm:spPr/>
    </dgm:pt>
    <dgm:pt modelId="{3EBFB322-C274-49EE-8B25-FB244D799D0C}" type="pres">
      <dgm:prSet presAssocID="{22C8C3EA-0714-4BF1-AABA-02B14957375A}" presName="textRect" presStyleLbl="revTx" presStyleIdx="2" presStyleCnt="5">
        <dgm:presLayoutVars>
          <dgm:chMax val="1"/>
          <dgm:chPref val="1"/>
        </dgm:presLayoutVars>
      </dgm:prSet>
      <dgm:spPr/>
    </dgm:pt>
    <dgm:pt modelId="{73384925-8D45-4A6F-A595-86E487B98279}" type="pres">
      <dgm:prSet presAssocID="{17628F20-FDC8-499B-AEDC-47EA5194A894}" presName="sibTrans" presStyleLbl="sibTrans2D1" presStyleIdx="0" presStyleCnt="0"/>
      <dgm:spPr/>
    </dgm:pt>
    <dgm:pt modelId="{DBEDFB3C-4BF9-4D53-AE27-5CC147439404}" type="pres">
      <dgm:prSet presAssocID="{456189E5-AE9D-4FC2-BAF9-E533125F31AD}" presName="compNode" presStyleCnt="0"/>
      <dgm:spPr/>
    </dgm:pt>
    <dgm:pt modelId="{3F3340BF-AD47-43DD-9677-36581CA6067C}" type="pres">
      <dgm:prSet presAssocID="{456189E5-AE9D-4FC2-BAF9-E533125F31AD}" presName="iconBgRect" presStyleLbl="bgShp" presStyleIdx="3" presStyleCnt="5"/>
      <dgm:spPr/>
    </dgm:pt>
    <dgm:pt modelId="{37A05C0E-F792-4FF8-A950-C96E6A66441D}" type="pres">
      <dgm:prSet presAssocID="{456189E5-AE9D-4FC2-BAF9-E533125F31AD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D89406AB-883C-44D1-9EA9-06C96383F24D}" type="pres">
      <dgm:prSet presAssocID="{456189E5-AE9D-4FC2-BAF9-E533125F31AD}" presName="spaceRect" presStyleCnt="0"/>
      <dgm:spPr/>
    </dgm:pt>
    <dgm:pt modelId="{C0A15077-094A-4307-A5D8-1C3DF04FB97D}" type="pres">
      <dgm:prSet presAssocID="{456189E5-AE9D-4FC2-BAF9-E533125F31AD}" presName="textRect" presStyleLbl="revTx" presStyleIdx="3" presStyleCnt="5">
        <dgm:presLayoutVars>
          <dgm:chMax val="1"/>
          <dgm:chPref val="1"/>
        </dgm:presLayoutVars>
      </dgm:prSet>
      <dgm:spPr/>
    </dgm:pt>
    <dgm:pt modelId="{CD0ABAA8-B845-43F9-A32C-0D08DE72AE63}" type="pres">
      <dgm:prSet presAssocID="{F88D3B97-4252-4740-A4B5-6065FEE8ECAA}" presName="sibTrans" presStyleLbl="sibTrans2D1" presStyleIdx="0" presStyleCnt="0"/>
      <dgm:spPr/>
    </dgm:pt>
    <dgm:pt modelId="{7E797D23-7EF7-4618-803B-FD576474D1AE}" type="pres">
      <dgm:prSet presAssocID="{C869015F-2EEE-41DF-A006-C2C596B05D7C}" presName="compNode" presStyleCnt="0"/>
      <dgm:spPr/>
    </dgm:pt>
    <dgm:pt modelId="{E78BED22-4B00-4F21-9581-1C04B3DF04F8}" type="pres">
      <dgm:prSet presAssocID="{C869015F-2EEE-41DF-A006-C2C596B05D7C}" presName="iconBgRect" presStyleLbl="bgShp" presStyleIdx="4" presStyleCnt="5"/>
      <dgm:spPr/>
    </dgm:pt>
    <dgm:pt modelId="{C88F0B29-7DF7-459F-BEB1-4EBFF3F583EC}" type="pres">
      <dgm:prSet presAssocID="{C869015F-2EEE-41DF-A006-C2C596B05D7C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2BC35711-174B-4852-8D1F-24AB95758DA1}" type="pres">
      <dgm:prSet presAssocID="{C869015F-2EEE-41DF-A006-C2C596B05D7C}" presName="spaceRect" presStyleCnt="0"/>
      <dgm:spPr/>
    </dgm:pt>
    <dgm:pt modelId="{89D80243-7CA3-4A26-83F5-B563E85C02C0}" type="pres">
      <dgm:prSet presAssocID="{C869015F-2EEE-41DF-A006-C2C596B05D7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0879701-D4F8-402A-B901-E5F146AF4FCF}" srcId="{A5CE2B01-7AC3-4E4F-B972-84D7968F1C8B}" destId="{22C8C3EA-0714-4BF1-AABA-02B14957375A}" srcOrd="2" destOrd="0" parTransId="{242E63D4-1D8B-43B2-9363-BE99CE2170A8}" sibTransId="{17628F20-FDC8-499B-AEDC-47EA5194A894}"/>
    <dgm:cxn modelId="{782FDD09-DFED-44BA-91A0-1585C71522C0}" srcId="{A5CE2B01-7AC3-4E4F-B972-84D7968F1C8B}" destId="{456189E5-AE9D-4FC2-BAF9-E533125F31AD}" srcOrd="3" destOrd="0" parTransId="{726E5298-AD72-4D49-9F8C-8D4F829BBFA4}" sibTransId="{F88D3B97-4252-4740-A4B5-6065FEE8ECAA}"/>
    <dgm:cxn modelId="{4F653117-CB5D-4C81-971B-AD968F3AF691}" type="presOf" srcId="{A5CE2B01-7AC3-4E4F-B972-84D7968F1C8B}" destId="{6357C549-6697-4E81-A2EE-C52FD36C93EC}" srcOrd="0" destOrd="0" presId="urn:microsoft.com/office/officeart/2018/2/layout/IconCircleList"/>
    <dgm:cxn modelId="{929FF522-4CBA-4414-AE3D-D2B34BD2911B}" srcId="{A5CE2B01-7AC3-4E4F-B972-84D7968F1C8B}" destId="{C869015F-2EEE-41DF-A006-C2C596B05D7C}" srcOrd="4" destOrd="0" parTransId="{6FFE927C-FABB-4FD3-9688-B55F08238EA2}" sibTransId="{BB5A5162-339E-4378-BDAB-166859D978A2}"/>
    <dgm:cxn modelId="{22540F23-5905-495D-BD6A-8FA0978A03F9}" type="presOf" srcId="{F88D3B97-4252-4740-A4B5-6065FEE8ECAA}" destId="{CD0ABAA8-B845-43F9-A32C-0D08DE72AE63}" srcOrd="0" destOrd="0" presId="urn:microsoft.com/office/officeart/2018/2/layout/IconCircleList"/>
    <dgm:cxn modelId="{F95C2624-2491-4098-932D-BDB1FAD7887B}" type="presOf" srcId="{680C2FBF-8FE4-4C34-AA98-97C977A0895A}" destId="{6319B11C-D539-45AF-950F-8B4A083B5B3A}" srcOrd="0" destOrd="0" presId="urn:microsoft.com/office/officeart/2018/2/layout/IconCircleList"/>
    <dgm:cxn modelId="{411EE840-4307-4EFD-8BAB-CDECF8734F8A}" type="presOf" srcId="{40B4B977-6181-4A8C-8EF0-59CE30B1DF57}" destId="{40172ACA-3F53-4813-94A3-E70332E1418D}" srcOrd="0" destOrd="0" presId="urn:microsoft.com/office/officeart/2018/2/layout/IconCircleList"/>
    <dgm:cxn modelId="{393B6653-2FF9-45B4-AD80-2AE2481C126E}" type="presOf" srcId="{C869015F-2EEE-41DF-A006-C2C596B05D7C}" destId="{89D80243-7CA3-4A26-83F5-B563E85C02C0}" srcOrd="0" destOrd="0" presId="urn:microsoft.com/office/officeart/2018/2/layout/IconCircleList"/>
    <dgm:cxn modelId="{8CD4DB9E-ADED-4B5D-A78B-9559A5557C65}" type="presOf" srcId="{22C8C3EA-0714-4BF1-AABA-02B14957375A}" destId="{3EBFB322-C274-49EE-8B25-FB244D799D0C}" srcOrd="0" destOrd="0" presId="urn:microsoft.com/office/officeart/2018/2/layout/IconCircleList"/>
    <dgm:cxn modelId="{AB79ADAF-5C2E-4C90-A907-AEF590292C5F}" srcId="{A5CE2B01-7AC3-4E4F-B972-84D7968F1C8B}" destId="{FB360FA9-9BDC-469C-B59A-E18B4A84B555}" srcOrd="1" destOrd="0" parTransId="{BC180466-93DA-4B51-9D44-47DBDE931698}" sibTransId="{680C2FBF-8FE4-4C34-AA98-97C977A0895A}"/>
    <dgm:cxn modelId="{DEDD8CB4-EE56-4B43-9A2E-2CCC46E96CBA}" srcId="{A5CE2B01-7AC3-4E4F-B972-84D7968F1C8B}" destId="{40B4B977-6181-4A8C-8EF0-59CE30B1DF57}" srcOrd="0" destOrd="0" parTransId="{CC579CC9-BD8C-4658-8D52-E3197C494A28}" sibTransId="{F1BCB914-E350-492E-9B76-B47540523F56}"/>
    <dgm:cxn modelId="{8BA899BC-DF37-4BB4-B08E-5B40AC52F743}" type="presOf" srcId="{17628F20-FDC8-499B-AEDC-47EA5194A894}" destId="{73384925-8D45-4A6F-A595-86E487B98279}" srcOrd="0" destOrd="0" presId="urn:microsoft.com/office/officeart/2018/2/layout/IconCircleList"/>
    <dgm:cxn modelId="{D8B7E2C3-B7E1-48CE-9B10-79BE6B3509A4}" type="presOf" srcId="{FB360FA9-9BDC-469C-B59A-E18B4A84B555}" destId="{B9B3BBEC-F191-4EF1-B01D-ADBA1E0A1E75}" srcOrd="0" destOrd="0" presId="urn:microsoft.com/office/officeart/2018/2/layout/IconCircleList"/>
    <dgm:cxn modelId="{97A849E7-826C-46E8-81D6-E2931FAC10D9}" type="presOf" srcId="{456189E5-AE9D-4FC2-BAF9-E533125F31AD}" destId="{C0A15077-094A-4307-A5D8-1C3DF04FB97D}" srcOrd="0" destOrd="0" presId="urn:microsoft.com/office/officeart/2018/2/layout/IconCircleList"/>
    <dgm:cxn modelId="{14C027EB-968D-43FF-99BE-D7DDD504C174}" type="presOf" srcId="{F1BCB914-E350-492E-9B76-B47540523F56}" destId="{2D547246-E011-4886-9495-056D26BFB41A}" srcOrd="0" destOrd="0" presId="urn:microsoft.com/office/officeart/2018/2/layout/IconCircleList"/>
    <dgm:cxn modelId="{52F18504-0AB3-43D8-9745-7FD8C5EA3357}" type="presParOf" srcId="{6357C549-6697-4E81-A2EE-C52FD36C93EC}" destId="{8AD5C99F-93D4-4CB0-903C-5F7655A84B62}" srcOrd="0" destOrd="0" presId="urn:microsoft.com/office/officeart/2018/2/layout/IconCircleList"/>
    <dgm:cxn modelId="{B8023924-9403-446E-AFC1-5E1AA7D623AD}" type="presParOf" srcId="{8AD5C99F-93D4-4CB0-903C-5F7655A84B62}" destId="{924C4777-7DEB-4798-B9D6-D399C4434FDA}" srcOrd="0" destOrd="0" presId="urn:microsoft.com/office/officeart/2018/2/layout/IconCircleList"/>
    <dgm:cxn modelId="{EA12FF89-5C77-4E4F-8D4F-81C9F9E09E14}" type="presParOf" srcId="{924C4777-7DEB-4798-B9D6-D399C4434FDA}" destId="{1AC86B77-B593-4C2F-B83F-A76254FB61A9}" srcOrd="0" destOrd="0" presId="urn:microsoft.com/office/officeart/2018/2/layout/IconCircleList"/>
    <dgm:cxn modelId="{0A4CFFB3-4898-4E3E-BB75-068AA7EFAAC1}" type="presParOf" srcId="{924C4777-7DEB-4798-B9D6-D399C4434FDA}" destId="{BEA367A5-94B1-4A61-997D-C1FC059053B0}" srcOrd="1" destOrd="0" presId="urn:microsoft.com/office/officeart/2018/2/layout/IconCircleList"/>
    <dgm:cxn modelId="{240E36AB-47C5-4285-A8C6-E1089D98D797}" type="presParOf" srcId="{924C4777-7DEB-4798-B9D6-D399C4434FDA}" destId="{E8482F1D-358B-4E3B-83DD-EB792FF78029}" srcOrd="2" destOrd="0" presId="urn:microsoft.com/office/officeart/2018/2/layout/IconCircleList"/>
    <dgm:cxn modelId="{64085806-795D-4E62-B449-000B85BD48CB}" type="presParOf" srcId="{924C4777-7DEB-4798-B9D6-D399C4434FDA}" destId="{40172ACA-3F53-4813-94A3-E70332E1418D}" srcOrd="3" destOrd="0" presId="urn:microsoft.com/office/officeart/2018/2/layout/IconCircleList"/>
    <dgm:cxn modelId="{DE97A1FA-DC83-4073-9693-FAC088215677}" type="presParOf" srcId="{8AD5C99F-93D4-4CB0-903C-5F7655A84B62}" destId="{2D547246-E011-4886-9495-056D26BFB41A}" srcOrd="1" destOrd="0" presId="urn:microsoft.com/office/officeart/2018/2/layout/IconCircleList"/>
    <dgm:cxn modelId="{CBFA9C02-D013-4ABA-995C-4B98A147864F}" type="presParOf" srcId="{8AD5C99F-93D4-4CB0-903C-5F7655A84B62}" destId="{7D48FCB9-DE90-4B64-A710-FCBAAEFF44C3}" srcOrd="2" destOrd="0" presId="urn:microsoft.com/office/officeart/2018/2/layout/IconCircleList"/>
    <dgm:cxn modelId="{DF4FCFE6-F6BC-4E29-A44E-28A75D3B18B1}" type="presParOf" srcId="{7D48FCB9-DE90-4B64-A710-FCBAAEFF44C3}" destId="{E8007F1D-D5E6-49A6-83F5-EBF5524A2C2C}" srcOrd="0" destOrd="0" presId="urn:microsoft.com/office/officeart/2018/2/layout/IconCircleList"/>
    <dgm:cxn modelId="{29DE2D72-1E34-4EC6-A42E-B6331701D320}" type="presParOf" srcId="{7D48FCB9-DE90-4B64-A710-FCBAAEFF44C3}" destId="{09EFEC5E-3EED-430A-87FC-AF4C38B00305}" srcOrd="1" destOrd="0" presId="urn:microsoft.com/office/officeart/2018/2/layout/IconCircleList"/>
    <dgm:cxn modelId="{E7736231-0628-41A2-9490-3AC57AD92F98}" type="presParOf" srcId="{7D48FCB9-DE90-4B64-A710-FCBAAEFF44C3}" destId="{B1A50640-7BE7-42FD-B83E-18815379EA1A}" srcOrd="2" destOrd="0" presId="urn:microsoft.com/office/officeart/2018/2/layout/IconCircleList"/>
    <dgm:cxn modelId="{BAB7586D-E750-4240-A117-040D2EFCE176}" type="presParOf" srcId="{7D48FCB9-DE90-4B64-A710-FCBAAEFF44C3}" destId="{B9B3BBEC-F191-4EF1-B01D-ADBA1E0A1E75}" srcOrd="3" destOrd="0" presId="urn:microsoft.com/office/officeart/2018/2/layout/IconCircleList"/>
    <dgm:cxn modelId="{82C81FFF-771A-4C6A-B441-50E708F5E1BD}" type="presParOf" srcId="{8AD5C99F-93D4-4CB0-903C-5F7655A84B62}" destId="{6319B11C-D539-45AF-950F-8B4A083B5B3A}" srcOrd="3" destOrd="0" presId="urn:microsoft.com/office/officeart/2018/2/layout/IconCircleList"/>
    <dgm:cxn modelId="{DECA2054-2319-48DF-9DC7-4939858919E0}" type="presParOf" srcId="{8AD5C99F-93D4-4CB0-903C-5F7655A84B62}" destId="{9E78F423-3C8A-41FD-B724-AF4A2F6C0E05}" srcOrd="4" destOrd="0" presId="urn:microsoft.com/office/officeart/2018/2/layout/IconCircleList"/>
    <dgm:cxn modelId="{042EDD43-5EBA-461E-88C4-E213139F74C8}" type="presParOf" srcId="{9E78F423-3C8A-41FD-B724-AF4A2F6C0E05}" destId="{195464FC-8D91-4F4F-A686-382E9619DE84}" srcOrd="0" destOrd="0" presId="urn:microsoft.com/office/officeart/2018/2/layout/IconCircleList"/>
    <dgm:cxn modelId="{2B29F9ED-CF62-4149-B099-C707BE665471}" type="presParOf" srcId="{9E78F423-3C8A-41FD-B724-AF4A2F6C0E05}" destId="{4F90FED6-4F17-41DE-B210-55608905EA19}" srcOrd="1" destOrd="0" presId="urn:microsoft.com/office/officeart/2018/2/layout/IconCircleList"/>
    <dgm:cxn modelId="{8135BFF9-26E8-47C8-AAAC-B3A57D2344DA}" type="presParOf" srcId="{9E78F423-3C8A-41FD-B724-AF4A2F6C0E05}" destId="{283FC655-CFD7-4288-9E91-CE468EF1EAB6}" srcOrd="2" destOrd="0" presId="urn:microsoft.com/office/officeart/2018/2/layout/IconCircleList"/>
    <dgm:cxn modelId="{024DB563-A4E3-40C5-B5A7-CEE829285805}" type="presParOf" srcId="{9E78F423-3C8A-41FD-B724-AF4A2F6C0E05}" destId="{3EBFB322-C274-49EE-8B25-FB244D799D0C}" srcOrd="3" destOrd="0" presId="urn:microsoft.com/office/officeart/2018/2/layout/IconCircleList"/>
    <dgm:cxn modelId="{997871BC-4AA3-45F2-8C31-99390235BFCD}" type="presParOf" srcId="{8AD5C99F-93D4-4CB0-903C-5F7655A84B62}" destId="{73384925-8D45-4A6F-A595-86E487B98279}" srcOrd="5" destOrd="0" presId="urn:microsoft.com/office/officeart/2018/2/layout/IconCircleList"/>
    <dgm:cxn modelId="{EB24624C-F2AE-4E02-91E0-D20605BB9009}" type="presParOf" srcId="{8AD5C99F-93D4-4CB0-903C-5F7655A84B62}" destId="{DBEDFB3C-4BF9-4D53-AE27-5CC147439404}" srcOrd="6" destOrd="0" presId="urn:microsoft.com/office/officeart/2018/2/layout/IconCircleList"/>
    <dgm:cxn modelId="{BB117B6E-B67A-4577-AE71-03626EB99246}" type="presParOf" srcId="{DBEDFB3C-4BF9-4D53-AE27-5CC147439404}" destId="{3F3340BF-AD47-43DD-9677-36581CA6067C}" srcOrd="0" destOrd="0" presId="urn:microsoft.com/office/officeart/2018/2/layout/IconCircleList"/>
    <dgm:cxn modelId="{C10D6148-B253-4DB3-B3C1-473EDDEDA28E}" type="presParOf" srcId="{DBEDFB3C-4BF9-4D53-AE27-5CC147439404}" destId="{37A05C0E-F792-4FF8-A950-C96E6A66441D}" srcOrd="1" destOrd="0" presId="urn:microsoft.com/office/officeart/2018/2/layout/IconCircleList"/>
    <dgm:cxn modelId="{E0B9546A-0B84-4E0B-A1B3-A3AE9AAB5468}" type="presParOf" srcId="{DBEDFB3C-4BF9-4D53-AE27-5CC147439404}" destId="{D89406AB-883C-44D1-9EA9-06C96383F24D}" srcOrd="2" destOrd="0" presId="urn:microsoft.com/office/officeart/2018/2/layout/IconCircleList"/>
    <dgm:cxn modelId="{F04AE102-88A0-49F6-9C92-C6ED1A8975AF}" type="presParOf" srcId="{DBEDFB3C-4BF9-4D53-AE27-5CC147439404}" destId="{C0A15077-094A-4307-A5D8-1C3DF04FB97D}" srcOrd="3" destOrd="0" presId="urn:microsoft.com/office/officeart/2018/2/layout/IconCircleList"/>
    <dgm:cxn modelId="{5AC740CB-85AC-4DBC-8CD9-19D641636CD0}" type="presParOf" srcId="{8AD5C99F-93D4-4CB0-903C-5F7655A84B62}" destId="{CD0ABAA8-B845-43F9-A32C-0D08DE72AE63}" srcOrd="7" destOrd="0" presId="urn:microsoft.com/office/officeart/2018/2/layout/IconCircleList"/>
    <dgm:cxn modelId="{239B7D6D-2959-4A99-80A0-B772AD5C8500}" type="presParOf" srcId="{8AD5C99F-93D4-4CB0-903C-5F7655A84B62}" destId="{7E797D23-7EF7-4618-803B-FD576474D1AE}" srcOrd="8" destOrd="0" presId="urn:microsoft.com/office/officeart/2018/2/layout/IconCircleList"/>
    <dgm:cxn modelId="{D96A88FD-884F-49EC-8638-1E3190871B78}" type="presParOf" srcId="{7E797D23-7EF7-4618-803B-FD576474D1AE}" destId="{E78BED22-4B00-4F21-9581-1C04B3DF04F8}" srcOrd="0" destOrd="0" presId="urn:microsoft.com/office/officeart/2018/2/layout/IconCircleList"/>
    <dgm:cxn modelId="{F2F76047-AB43-4F95-8A23-518D5632CDE6}" type="presParOf" srcId="{7E797D23-7EF7-4618-803B-FD576474D1AE}" destId="{C88F0B29-7DF7-459F-BEB1-4EBFF3F583EC}" srcOrd="1" destOrd="0" presId="urn:microsoft.com/office/officeart/2018/2/layout/IconCircleList"/>
    <dgm:cxn modelId="{0EF72262-90A9-463F-992E-8BB11A83503E}" type="presParOf" srcId="{7E797D23-7EF7-4618-803B-FD576474D1AE}" destId="{2BC35711-174B-4852-8D1F-24AB95758DA1}" srcOrd="2" destOrd="0" presId="urn:microsoft.com/office/officeart/2018/2/layout/IconCircleList"/>
    <dgm:cxn modelId="{C20047F6-CE6D-4007-B12D-486B5DE1FB05}" type="presParOf" srcId="{7E797D23-7EF7-4618-803B-FD576474D1AE}" destId="{89D80243-7CA3-4A26-83F5-B563E85C02C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F172-B059-4E2A-A8DE-A972B73A22FC}">
      <dsp:nvSpPr>
        <dsp:cNvPr id="0" name=""/>
        <dsp:cNvSpPr/>
      </dsp:nvSpPr>
      <dsp:spPr>
        <a:xfrm>
          <a:off x="1994500" y="871335"/>
          <a:ext cx="4265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56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6351" y="914767"/>
        <a:ext cx="22858" cy="4576"/>
      </dsp:txXfrm>
    </dsp:sp>
    <dsp:sp modelId="{ADA2583A-22AB-46A4-BF61-58F0A7C3C7DE}">
      <dsp:nvSpPr>
        <dsp:cNvPr id="0" name=""/>
        <dsp:cNvSpPr/>
      </dsp:nvSpPr>
      <dsp:spPr>
        <a:xfrm>
          <a:off x="8646" y="320759"/>
          <a:ext cx="1987653" cy="1192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97" tIns="102235" rIns="97397" bIns="10223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/>
              <a:cs typeface="Times New Roman"/>
            </a:rPr>
            <a:t>Why Brain Hemorrhage Detection Matters</a:t>
          </a:r>
        </a:p>
      </dsp:txBody>
      <dsp:txXfrm>
        <a:off x="8646" y="320759"/>
        <a:ext cx="1987653" cy="1192592"/>
      </dsp:txXfrm>
    </dsp:sp>
    <dsp:sp modelId="{94D27C4E-7EE0-4054-A1DC-F284A20A2E8C}">
      <dsp:nvSpPr>
        <dsp:cNvPr id="0" name=""/>
        <dsp:cNvSpPr/>
      </dsp:nvSpPr>
      <dsp:spPr>
        <a:xfrm>
          <a:off x="4439314" y="871335"/>
          <a:ext cx="4265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56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1166" y="914767"/>
        <a:ext cx="22858" cy="4576"/>
      </dsp:txXfrm>
    </dsp:sp>
    <dsp:sp modelId="{2289F699-5537-4A1B-9295-DBF7D99EF449}">
      <dsp:nvSpPr>
        <dsp:cNvPr id="0" name=""/>
        <dsp:cNvSpPr/>
      </dsp:nvSpPr>
      <dsp:spPr>
        <a:xfrm>
          <a:off x="2453461" y="320759"/>
          <a:ext cx="1987653" cy="1192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97" tIns="102235" rIns="97397" bIns="10223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/>
              <a:cs typeface="Times New Roman"/>
            </a:rPr>
            <a:t>Brain hemorrhage is a life-threatening condition </a:t>
          </a:r>
        </a:p>
      </dsp:txBody>
      <dsp:txXfrm>
        <a:off x="2453461" y="320759"/>
        <a:ext cx="1987653" cy="1192592"/>
      </dsp:txXfrm>
    </dsp:sp>
    <dsp:sp modelId="{5CB5BB7D-9FE7-42BE-81AB-A35207401AD8}">
      <dsp:nvSpPr>
        <dsp:cNvPr id="0" name=""/>
        <dsp:cNvSpPr/>
      </dsp:nvSpPr>
      <dsp:spPr>
        <a:xfrm>
          <a:off x="1002473" y="1511551"/>
          <a:ext cx="4889628" cy="426560"/>
        </a:xfrm>
        <a:custGeom>
          <a:avLst/>
          <a:gdLst/>
          <a:ahLst/>
          <a:cxnLst/>
          <a:rect l="0" t="0" r="0" b="0"/>
          <a:pathLst>
            <a:path>
              <a:moveTo>
                <a:pt x="4889628" y="0"/>
              </a:moveTo>
              <a:lnTo>
                <a:pt x="4889628" y="230380"/>
              </a:lnTo>
              <a:lnTo>
                <a:pt x="0" y="230380"/>
              </a:lnTo>
              <a:lnTo>
                <a:pt x="0" y="42656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24514" y="1722543"/>
        <a:ext cx="245547" cy="4576"/>
      </dsp:txXfrm>
    </dsp:sp>
    <dsp:sp modelId="{4F623393-6C21-461C-AF90-EAF7E64A6767}">
      <dsp:nvSpPr>
        <dsp:cNvPr id="0" name=""/>
        <dsp:cNvSpPr/>
      </dsp:nvSpPr>
      <dsp:spPr>
        <a:xfrm>
          <a:off x="4898275" y="320759"/>
          <a:ext cx="1987653" cy="1192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97" tIns="102235" rIns="97397" bIns="10223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/>
              <a:cs typeface="Times New Roman"/>
            </a:rPr>
            <a:t>Requires </a:t>
          </a:r>
          <a:r>
            <a:rPr lang="en-US" sz="1800" b="1" kern="1200">
              <a:latin typeface="Times New Roman"/>
              <a:cs typeface="Times New Roman"/>
            </a:rPr>
            <a:t>rapid and accurate diagnosis</a:t>
          </a:r>
          <a:r>
            <a:rPr lang="en-US" sz="1800" kern="1200">
              <a:latin typeface="Times New Roman"/>
              <a:cs typeface="Times New Roman"/>
            </a:rPr>
            <a:t> </a:t>
          </a:r>
        </a:p>
      </dsp:txBody>
      <dsp:txXfrm>
        <a:off x="4898275" y="320759"/>
        <a:ext cx="1987653" cy="1192592"/>
      </dsp:txXfrm>
    </dsp:sp>
    <dsp:sp modelId="{86DEDFAA-2EE8-40DD-AEC7-BA41EA1D90B3}">
      <dsp:nvSpPr>
        <dsp:cNvPr id="0" name=""/>
        <dsp:cNvSpPr/>
      </dsp:nvSpPr>
      <dsp:spPr>
        <a:xfrm>
          <a:off x="1994500" y="2521088"/>
          <a:ext cx="4265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56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6351" y="2564520"/>
        <a:ext cx="22858" cy="4576"/>
      </dsp:txXfrm>
    </dsp:sp>
    <dsp:sp modelId="{3BE9433D-3F5E-4641-9BC4-3CA99BC66A69}">
      <dsp:nvSpPr>
        <dsp:cNvPr id="0" name=""/>
        <dsp:cNvSpPr/>
      </dsp:nvSpPr>
      <dsp:spPr>
        <a:xfrm>
          <a:off x="8646" y="1970512"/>
          <a:ext cx="1987653" cy="1192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97" tIns="102235" rIns="97397" bIns="10223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/>
              <a:cs typeface="Times New Roman"/>
            </a:rPr>
            <a:t>CT scans are the primary diagnostic tool </a:t>
          </a:r>
        </a:p>
      </dsp:txBody>
      <dsp:txXfrm>
        <a:off x="8646" y="1970512"/>
        <a:ext cx="1987653" cy="1192592"/>
      </dsp:txXfrm>
    </dsp:sp>
    <dsp:sp modelId="{F117D48E-F86E-4DF7-BBE8-C74658D5914D}">
      <dsp:nvSpPr>
        <dsp:cNvPr id="0" name=""/>
        <dsp:cNvSpPr/>
      </dsp:nvSpPr>
      <dsp:spPr>
        <a:xfrm>
          <a:off x="4439314" y="2521088"/>
          <a:ext cx="4265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560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1166" y="2564520"/>
        <a:ext cx="22858" cy="4576"/>
      </dsp:txXfrm>
    </dsp:sp>
    <dsp:sp modelId="{665ABF10-0962-4E64-A2AC-63E0239588BB}">
      <dsp:nvSpPr>
        <dsp:cNvPr id="0" name=""/>
        <dsp:cNvSpPr/>
      </dsp:nvSpPr>
      <dsp:spPr>
        <a:xfrm>
          <a:off x="2453461" y="1970512"/>
          <a:ext cx="1987653" cy="1192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97" tIns="102235" rIns="97397" bIns="10223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/>
              <a:cs typeface="Times New Roman"/>
            </a:rPr>
            <a:t>Diagnosis depends on expert radiologists </a:t>
          </a:r>
        </a:p>
      </dsp:txBody>
      <dsp:txXfrm>
        <a:off x="2453461" y="1970512"/>
        <a:ext cx="1987653" cy="1192592"/>
      </dsp:txXfrm>
    </dsp:sp>
    <dsp:sp modelId="{D29E64AE-DEBB-4D13-8D60-A0AE3766B29C}">
      <dsp:nvSpPr>
        <dsp:cNvPr id="0" name=""/>
        <dsp:cNvSpPr/>
      </dsp:nvSpPr>
      <dsp:spPr>
        <a:xfrm>
          <a:off x="4898275" y="1970512"/>
          <a:ext cx="1987653" cy="1192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97" tIns="102235" rIns="97397" bIns="10223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/>
              <a:cs typeface="Times New Roman"/>
            </a:rPr>
            <a:t>Delays can lead to </a:t>
          </a:r>
          <a:r>
            <a:rPr lang="en-US" sz="1800" b="1" kern="1200">
              <a:latin typeface="Times New Roman"/>
              <a:cs typeface="Times New Roman"/>
            </a:rPr>
            <a:t>severe complications or death</a:t>
          </a:r>
          <a:endParaRPr lang="en-US" sz="1800" kern="1200">
            <a:latin typeface="Times New Roman"/>
            <a:cs typeface="Times New Roman"/>
          </a:endParaRPr>
        </a:p>
      </dsp:txBody>
      <dsp:txXfrm>
        <a:off x="4898275" y="1970512"/>
        <a:ext cx="1987653" cy="1192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7D0A0-E6DA-4712-9636-24890E105DBA}">
      <dsp:nvSpPr>
        <dsp:cNvPr id="0" name=""/>
        <dsp:cNvSpPr/>
      </dsp:nvSpPr>
      <dsp:spPr>
        <a:xfrm>
          <a:off x="0" y="1806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4C76C-631C-4B87-B506-9ADC20A565B0}">
      <dsp:nvSpPr>
        <dsp:cNvPr id="0" name=""/>
        <dsp:cNvSpPr/>
      </dsp:nvSpPr>
      <dsp:spPr>
        <a:xfrm>
          <a:off x="276958" y="207808"/>
          <a:ext cx="503560" cy="503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44E8B-E901-4363-80F0-FE24BE942A34}">
      <dsp:nvSpPr>
        <dsp:cNvPr id="0" name=""/>
        <dsp:cNvSpPr/>
      </dsp:nvSpPr>
      <dsp:spPr>
        <a:xfrm>
          <a:off x="1057476" y="1806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/>
              <a:cs typeface="Times New Roman"/>
            </a:rPr>
            <a:t>Loss Function: </a:t>
          </a:r>
          <a:r>
            <a:rPr lang="en-US" sz="2000" b="1" kern="1200">
              <a:latin typeface="Times New Roman"/>
              <a:cs typeface="Times New Roman"/>
            </a:rPr>
            <a:t>Binary Cross-Entropy (</a:t>
          </a:r>
          <a:r>
            <a:rPr lang="en-US" sz="2000" b="1" kern="1200" err="1">
              <a:latin typeface="Times New Roman"/>
              <a:cs typeface="Times New Roman"/>
            </a:rPr>
            <a:t>BCEWithLogitsLoss</a:t>
          </a:r>
          <a:r>
            <a:rPr lang="en-US" sz="2000" b="1" kern="1200">
              <a:latin typeface="Times New Roman"/>
              <a:cs typeface="Times New Roman"/>
            </a:rPr>
            <a:t>)</a:t>
          </a:r>
          <a:r>
            <a:rPr lang="en-US" sz="2000" kern="1200">
              <a:latin typeface="Times New Roman"/>
              <a:cs typeface="Times New Roman"/>
            </a:rPr>
            <a:t> </a:t>
          </a:r>
        </a:p>
      </dsp:txBody>
      <dsp:txXfrm>
        <a:off x="1057476" y="1806"/>
        <a:ext cx="9458123" cy="915564"/>
      </dsp:txXfrm>
    </dsp:sp>
    <dsp:sp modelId="{4F64840E-B186-4018-AC1D-75EA246EDD0E}">
      <dsp:nvSpPr>
        <dsp:cNvPr id="0" name=""/>
        <dsp:cNvSpPr/>
      </dsp:nvSpPr>
      <dsp:spPr>
        <a:xfrm>
          <a:off x="0" y="1146262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59376-D5D1-43D8-BC6D-EC9A5A7BA09E}">
      <dsp:nvSpPr>
        <dsp:cNvPr id="0" name=""/>
        <dsp:cNvSpPr/>
      </dsp:nvSpPr>
      <dsp:spPr>
        <a:xfrm>
          <a:off x="276958" y="1352264"/>
          <a:ext cx="503560" cy="503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37D8B-0A38-4E65-87FA-B6EDE38B02CA}">
      <dsp:nvSpPr>
        <dsp:cNvPr id="0" name=""/>
        <dsp:cNvSpPr/>
      </dsp:nvSpPr>
      <dsp:spPr>
        <a:xfrm>
          <a:off x="1057476" y="1146262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imes New Roman"/>
              <a:cs typeface="Times New Roman"/>
            </a:rPr>
            <a:t>Handled </a:t>
          </a:r>
          <a:r>
            <a:rPr lang="en-US" sz="2200" b="1" kern="1200">
              <a:latin typeface="Times New Roman"/>
              <a:cs typeface="Times New Roman"/>
            </a:rPr>
            <a:t>class imbalance using </a:t>
          </a:r>
          <a:r>
            <a:rPr lang="en-US" sz="2200" b="1" kern="1200" err="1">
              <a:latin typeface="Times New Roman"/>
              <a:cs typeface="Times New Roman"/>
            </a:rPr>
            <a:t>pos_weight</a:t>
          </a:r>
          <a:r>
            <a:rPr lang="en-US" sz="2200" kern="1200">
              <a:latin typeface="Times New Roman"/>
              <a:cs typeface="Times New Roman"/>
            </a:rPr>
            <a:t> </a:t>
          </a:r>
        </a:p>
      </dsp:txBody>
      <dsp:txXfrm>
        <a:off x="1057476" y="1146262"/>
        <a:ext cx="9458123" cy="915564"/>
      </dsp:txXfrm>
    </dsp:sp>
    <dsp:sp modelId="{AB4A38DE-100A-4B22-BD45-80F90E9D06B5}">
      <dsp:nvSpPr>
        <dsp:cNvPr id="0" name=""/>
        <dsp:cNvSpPr/>
      </dsp:nvSpPr>
      <dsp:spPr>
        <a:xfrm>
          <a:off x="0" y="2290717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84A2A-822F-4B0F-8E5B-963AD8330045}">
      <dsp:nvSpPr>
        <dsp:cNvPr id="0" name=""/>
        <dsp:cNvSpPr/>
      </dsp:nvSpPr>
      <dsp:spPr>
        <a:xfrm>
          <a:off x="276958" y="2496719"/>
          <a:ext cx="503560" cy="503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96D46-406C-4491-A1EB-40733E5F90F4}">
      <dsp:nvSpPr>
        <dsp:cNvPr id="0" name=""/>
        <dsp:cNvSpPr/>
      </dsp:nvSpPr>
      <dsp:spPr>
        <a:xfrm>
          <a:off x="1057476" y="2290717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imes New Roman"/>
              <a:cs typeface="Times New Roman"/>
            </a:rPr>
            <a:t>Optimizer: </a:t>
          </a:r>
          <a:r>
            <a:rPr lang="en-US" sz="2200" b="1" kern="1200">
              <a:latin typeface="Times New Roman"/>
              <a:cs typeface="Times New Roman"/>
            </a:rPr>
            <a:t>Adam</a:t>
          </a:r>
          <a:r>
            <a:rPr lang="en-US" sz="2200" kern="1200">
              <a:latin typeface="Times New Roman"/>
              <a:cs typeface="Times New Roman"/>
            </a:rPr>
            <a:t> </a:t>
          </a:r>
        </a:p>
      </dsp:txBody>
      <dsp:txXfrm>
        <a:off x="1057476" y="2290717"/>
        <a:ext cx="9458123" cy="915564"/>
      </dsp:txXfrm>
    </dsp:sp>
    <dsp:sp modelId="{4C40FE2B-9F4E-43AF-B1FE-A9EB05B13191}">
      <dsp:nvSpPr>
        <dsp:cNvPr id="0" name=""/>
        <dsp:cNvSpPr/>
      </dsp:nvSpPr>
      <dsp:spPr>
        <a:xfrm>
          <a:off x="0" y="3435173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8F7C5-4C65-41AA-8670-BC8908922737}">
      <dsp:nvSpPr>
        <dsp:cNvPr id="0" name=""/>
        <dsp:cNvSpPr/>
      </dsp:nvSpPr>
      <dsp:spPr>
        <a:xfrm>
          <a:off x="276958" y="3641175"/>
          <a:ext cx="503560" cy="503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7098-66BE-473C-9F0F-F490FAB12FBC}">
      <dsp:nvSpPr>
        <dsp:cNvPr id="0" name=""/>
        <dsp:cNvSpPr/>
      </dsp:nvSpPr>
      <dsp:spPr>
        <a:xfrm>
          <a:off x="1057476" y="3435173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Times New Roman"/>
              <a:cs typeface="Times New Roman"/>
            </a:rPr>
            <a:t>Learning Rate</a:t>
          </a:r>
        </a:p>
      </dsp:txBody>
      <dsp:txXfrm>
        <a:off x="1057476" y="3435173"/>
        <a:ext cx="9458123" cy="915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86B77-B593-4C2F-B83F-A76254FB61A9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367A5-94B1-4A61-997D-C1FC059053B0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72ACA-3F53-4813-94A3-E70332E1418D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/>
              <a:cs typeface="Times New Roman"/>
            </a:rPr>
            <a:t>Extend to </a:t>
          </a:r>
          <a:r>
            <a:rPr lang="en-US" sz="2000" b="1" kern="1200">
              <a:latin typeface="Times New Roman"/>
              <a:cs typeface="Times New Roman"/>
            </a:rPr>
            <a:t>multi-class classification</a:t>
          </a:r>
          <a:r>
            <a:rPr lang="en-US" sz="2000" kern="1200">
              <a:latin typeface="Times New Roman"/>
              <a:cs typeface="Times New Roman"/>
            </a:rPr>
            <a:t> (different hemorrhage types) </a:t>
          </a:r>
        </a:p>
      </dsp:txBody>
      <dsp:txXfrm>
        <a:off x="1172126" y="908559"/>
        <a:ext cx="2114937" cy="897246"/>
      </dsp:txXfrm>
    </dsp:sp>
    <dsp:sp modelId="{E8007F1D-D5E6-49A6-83F5-EBF5524A2C2C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FEC5E-3EED-430A-87FC-AF4C38B00305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3BBEC-F191-4EF1-B01D-ADBA1E0A1E75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/>
              <a:cs typeface="Times New Roman"/>
            </a:rPr>
            <a:t>Improve model performance with </a:t>
          </a:r>
          <a:r>
            <a:rPr lang="en-US" sz="2000" b="1" kern="1200">
              <a:latin typeface="Times New Roman"/>
              <a:cs typeface="Times New Roman"/>
            </a:rPr>
            <a:t>larger datasets</a:t>
          </a:r>
          <a:r>
            <a:rPr lang="en-US" sz="2000" kern="1200">
              <a:latin typeface="Times New Roman"/>
              <a:cs typeface="Times New Roman"/>
            </a:rPr>
            <a:t> </a:t>
          </a:r>
        </a:p>
      </dsp:txBody>
      <dsp:txXfrm>
        <a:off x="4745088" y="908559"/>
        <a:ext cx="2114937" cy="897246"/>
      </dsp:txXfrm>
    </dsp:sp>
    <dsp:sp modelId="{195464FC-8D91-4F4F-A686-382E9619DE84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FED6-4F17-41DE-B210-55608905EA19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FB322-C274-49EE-8B25-FB244D799D0C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/>
              <a:cs typeface="Times New Roman"/>
            </a:rPr>
            <a:t>Add </a:t>
          </a:r>
          <a:r>
            <a:rPr lang="en-US" sz="2000" b="1" kern="1200">
              <a:latin typeface="Times New Roman"/>
              <a:cs typeface="Times New Roman"/>
            </a:rPr>
            <a:t>explainability techniques</a:t>
          </a:r>
          <a:r>
            <a:rPr lang="en-US" sz="2000" kern="1200">
              <a:latin typeface="Times New Roman"/>
              <a:cs typeface="Times New Roman"/>
            </a:rPr>
            <a:t> (e.g., Grad-CAM) </a:t>
          </a:r>
        </a:p>
      </dsp:txBody>
      <dsp:txXfrm>
        <a:off x="8318049" y="908559"/>
        <a:ext cx="2114937" cy="897246"/>
      </dsp:txXfrm>
    </dsp:sp>
    <dsp:sp modelId="{3F3340BF-AD47-43DD-9677-36581CA6067C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5C0E-F792-4FF8-A950-C96E6A66441D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15077-094A-4307-A5D8-1C3DF04FB97D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/>
              <a:cs typeface="Times New Roman"/>
            </a:rPr>
            <a:t>Deploy system as a </a:t>
          </a:r>
          <a:r>
            <a:rPr lang="en-US" sz="2000" b="1" kern="1200">
              <a:latin typeface="Times New Roman"/>
              <a:cs typeface="Times New Roman"/>
            </a:rPr>
            <a:t>real-world web application</a:t>
          </a:r>
          <a:r>
            <a:rPr lang="en-US" sz="2000" kern="1200">
              <a:latin typeface="Times New Roman"/>
              <a:cs typeface="Times New Roman"/>
            </a:rPr>
            <a:t> </a:t>
          </a:r>
        </a:p>
      </dsp:txBody>
      <dsp:txXfrm>
        <a:off x="1172126" y="2545532"/>
        <a:ext cx="2114937" cy="897246"/>
      </dsp:txXfrm>
    </dsp:sp>
    <dsp:sp modelId="{E78BED22-4B00-4F21-9581-1C04B3DF04F8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F0B29-7DF7-459F-BEB1-4EBFF3F583EC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80243-7CA3-4A26-83F5-B563E85C02C0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/>
              <a:cs typeface="Times New Roman"/>
            </a:rPr>
            <a:t>Validate model using </a:t>
          </a:r>
          <a:r>
            <a:rPr lang="en-US" sz="2000" b="1" kern="1200">
              <a:latin typeface="Times New Roman"/>
              <a:cs typeface="Times New Roman"/>
            </a:rPr>
            <a:t>clinical data from hospitals</a:t>
          </a:r>
          <a:endParaRPr lang="en-US" sz="2000" kern="1200">
            <a:latin typeface="Times New Roman"/>
            <a:cs typeface="Times New Roman"/>
          </a:endParaRPr>
        </a:p>
      </dsp:txBody>
      <dsp:txXfrm>
        <a:off x="4745088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DEAD3-35EF-84CA-571E-F3E4706C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000">
                <a:ea typeface="+mj-lt"/>
                <a:cs typeface="+mj-lt"/>
              </a:rPr>
              <a:t>Detection of Brain </a:t>
            </a:r>
            <a:r>
              <a:rPr lang="en-US" sz="5000">
                <a:latin typeface="Times New Roman"/>
                <a:ea typeface="+mj-lt"/>
                <a:cs typeface="Times New Roman"/>
              </a:rPr>
              <a:t>Hemorrhage</a:t>
            </a:r>
            <a:r>
              <a:rPr lang="en-US" sz="5000">
                <a:ea typeface="+mj-lt"/>
                <a:cs typeface="+mj-lt"/>
              </a:rPr>
              <a:t> Using ML</a:t>
            </a:r>
          </a:p>
        </p:txBody>
      </p:sp>
      <p:pic>
        <p:nvPicPr>
          <p:cNvPr id="4" name="Picture 3" descr="A green brain with glowing lights&#10;&#10;AI-generated content may be incorrect.">
            <a:extLst>
              <a:ext uri="{FF2B5EF4-FFF2-40B4-BE49-F238E27FC236}">
                <a16:creationId xmlns:a16="http://schemas.microsoft.com/office/drawing/2014/main" id="{C8508C2E-EED3-9649-6B73-FF9F6B3F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99" r="285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B9F45-E33D-AE46-3B36-5739E0D6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000" b="1">
                <a:latin typeface="Times New Roman"/>
                <a:ea typeface="+mn-lt"/>
                <a:cs typeface="Times New Roman"/>
              </a:rPr>
              <a:t>   Subash Neupane</a:t>
            </a:r>
            <a:endParaRPr lang="en-US" sz="2000">
              <a:latin typeface="Times New Roman"/>
              <a:ea typeface="+mn-lt"/>
              <a:cs typeface="Times New Roman"/>
            </a:endParaRPr>
          </a:p>
          <a:p>
            <a:pPr>
              <a:buNone/>
            </a:pPr>
            <a:r>
              <a:rPr lang="en-US" sz="2000" b="1">
                <a:latin typeface="Times New Roman"/>
                <a:ea typeface="+mn-lt"/>
                <a:cs typeface="Times New Roman"/>
              </a:rPr>
              <a:t>   Senior, Department of Mathematics and Natural Sciences</a:t>
            </a:r>
            <a:endParaRPr lang="en-US" sz="20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>
                <a:latin typeface="Times New Roman"/>
                <a:ea typeface="+mn-lt"/>
                <a:cs typeface="Times New Roman"/>
              </a:rPr>
              <a:t>   Advisor:</a:t>
            </a:r>
            <a:r>
              <a:rPr lang="en-US" sz="2000">
                <a:latin typeface="Times New Roman"/>
                <a:ea typeface="+mn-lt"/>
                <a:cs typeface="Times New Roman"/>
              </a:rPr>
              <a:t> Dr. Shrikant Pawar</a:t>
            </a:r>
          </a:p>
          <a:p>
            <a:pPr>
              <a:buNone/>
            </a:pPr>
            <a:r>
              <a:rPr lang="en-US" sz="2000" b="1">
                <a:latin typeface="Times New Roman"/>
                <a:ea typeface="+mn-lt"/>
                <a:cs typeface="Times New Roman"/>
              </a:rPr>
              <a:t>   Committee Member:</a:t>
            </a:r>
            <a:r>
              <a:rPr lang="en-US" sz="2000">
                <a:latin typeface="Times New Roman"/>
                <a:ea typeface="+mn-lt"/>
                <a:cs typeface="Times New Roman"/>
              </a:rPr>
              <a:t> Dr. Abdelrahman </a:t>
            </a:r>
            <a:r>
              <a:rPr lang="en-US" sz="2000" err="1">
                <a:latin typeface="Times New Roman"/>
                <a:ea typeface="+mn-lt"/>
                <a:cs typeface="Times New Roman"/>
              </a:rPr>
              <a:t>Desoky</a:t>
            </a:r>
            <a:r>
              <a:rPr lang="en-US" sz="2000">
                <a:latin typeface="Times New Roman"/>
                <a:ea typeface="+mn-lt"/>
                <a:cs typeface="Times New Roman"/>
              </a:rPr>
              <a:t>, Dr.Theppatorn Rhujittawiwat</a:t>
            </a: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415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08B94-78DB-297A-A8DB-7726F98E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CT Upload &amp; Model Prediction</a:t>
            </a:r>
          </a:p>
        </p:txBody>
      </p:sp>
      <p:pic>
        <p:nvPicPr>
          <p:cNvPr id="4" name="Content Placeholder 3" descr="A diagram of a software process&#10;&#10;AI-generated content may be incorrect.">
            <a:extLst>
              <a:ext uri="{FF2B5EF4-FFF2-40B4-BE49-F238E27FC236}">
                <a16:creationId xmlns:a16="http://schemas.microsoft.com/office/drawing/2014/main" id="{CA266F9D-CF1A-8630-1162-3C99D2AFD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0156" y="640080"/>
            <a:ext cx="660309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6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728BA-EE83-4DE6-4FB7-93BAD56A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Doctor Dashboard &amp; Review Process</a:t>
            </a:r>
          </a:p>
        </p:txBody>
      </p:sp>
      <p:pic>
        <p:nvPicPr>
          <p:cNvPr id="4" name="Content Placeholder 3" descr="A diagram of a project&#10;&#10;AI-generated content may be incorrect.">
            <a:extLst>
              <a:ext uri="{FF2B5EF4-FFF2-40B4-BE49-F238E27FC236}">
                <a16:creationId xmlns:a16="http://schemas.microsoft.com/office/drawing/2014/main" id="{AB4C89AA-31B9-CB73-2BFF-3E5F04766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143" y="-68729"/>
            <a:ext cx="6884814" cy="68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45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6404C-C56C-1CC6-516F-30FFDF7B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 Dashboard &amp; Analytics</a:t>
            </a:r>
          </a:p>
        </p:txBody>
      </p:sp>
      <p:pic>
        <p:nvPicPr>
          <p:cNvPr id="4" name="Content Placeholder 3" descr="A diagram of a software application&#10;&#10;AI-generated content may be incorrect.">
            <a:extLst>
              <a:ext uri="{FF2B5EF4-FFF2-40B4-BE49-F238E27FC236}">
                <a16:creationId xmlns:a16="http://schemas.microsoft.com/office/drawing/2014/main" id="{ED9C05E1-D735-FB17-D923-9183AA358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679798"/>
            <a:ext cx="6780700" cy="54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0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CC8B9-9B68-02B8-FBB8-FA2A87E7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Challenges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31DC-AE08-BE9F-8C7C-20F3EF875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ea typeface="+mn-lt"/>
                <a:cs typeface="Times New Roman"/>
              </a:rPr>
              <a:t>Limited availability of high-quality labeled medical data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Class imbalance between hemorrhage and non-hemorrhage cases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Risk of overfitting on training data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Variability in CT image quality and patient cases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Need for external and real-world clinical validation</a:t>
            </a:r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75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D9A6-4635-06EC-2FE5-0DA063B4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Future Work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10840D-E458-7878-F5CE-89063FC2EC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9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451D-60C6-3A1D-A34C-C4D40869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995D-458B-0E0F-763B-30F2C3C64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651" y="3150409"/>
            <a:ext cx="3343836" cy="10244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800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2363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6271C-2AEB-CB32-C22F-C3E21365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Acknowledgement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5BEB-D6B9-586C-C07A-FA2D1463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• I would like to thank my advisor, Dr. Shrikant Pawar, </a:t>
            </a:r>
            <a:endParaRPr lang="en-US" sz="1800"/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and my committee members, Dr. </a:t>
            </a:r>
            <a:r>
              <a:rPr lang="en-US" sz="1800" dirty="0" err="1">
                <a:ea typeface="+mn-lt"/>
                <a:cs typeface="+mn-lt"/>
              </a:rPr>
              <a:t>Abdelraham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Desoky</a:t>
            </a:r>
            <a:r>
              <a:rPr lang="en-US" sz="1800" dirty="0">
                <a:ea typeface="+mn-lt"/>
                <a:cs typeface="+mn-lt"/>
              </a:rPr>
              <a:t> and 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Dr. </a:t>
            </a:r>
            <a:r>
              <a:rPr lang="en-US" sz="1800" dirty="0" err="1">
                <a:ea typeface="+mn-lt"/>
                <a:cs typeface="+mn-lt"/>
              </a:rPr>
              <a:t>Theppatorn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Rhuijitawiwat</a:t>
            </a:r>
            <a:r>
              <a:rPr lang="en-US" sz="1800" dirty="0">
                <a:ea typeface="+mn-lt"/>
                <a:cs typeface="+mn-lt"/>
              </a:rPr>
              <a:t>, for their guidance and support.</a:t>
            </a:r>
            <a:endParaRPr lang="en-US" sz="1800" dirty="0"/>
          </a:p>
          <a:p>
            <a:endParaRPr lang="en-US" sz="1800"/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• I acknowledge the support of the NSF ADAPT-SC Grant (#2242812), </a:t>
            </a:r>
            <a:endParaRPr lang="en-US" sz="1800"/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  Claflin University, and the Honors College for providing </a:t>
            </a:r>
            <a:endParaRPr lang="en-US" sz="1800"/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  resources for this research.</a:t>
            </a:r>
            <a:endParaRPr lang="en-US" sz="1800"/>
          </a:p>
          <a:p>
            <a:endParaRPr lang="en-US" sz="1800"/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• I also thank Dr. Karina Liles, Dr. Hua-Jun Fan, and </a:t>
            </a:r>
            <a:endParaRPr lang="en-US" sz="1800"/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 Dr. Verlie Tisdale for their encouragement and leadership, </a:t>
            </a: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along with my friends Bimal Itani, Ricardo Barnes, </a:t>
            </a:r>
            <a:endParaRPr lang="en-US" sz="1800"/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Amrinder Singh, Demi, </a:t>
            </a:r>
            <a:r>
              <a:rPr lang="en-US" sz="1800" dirty="0" err="1">
                <a:ea typeface="+mn-lt"/>
                <a:cs typeface="+mn-lt"/>
              </a:rPr>
              <a:t>Swikriti</a:t>
            </a:r>
            <a:r>
              <a:rPr lang="en-US" sz="1800" dirty="0">
                <a:ea typeface="+mn-lt"/>
                <a:cs typeface="+mn-lt"/>
              </a:rPr>
              <a:t> Neupane, and Caliese Beckford for their support  throughout this journey.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6473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yellow question mark and a blue speech bubble&#10;&#10;AI-generated content may be incorrect.">
            <a:extLst>
              <a:ext uri="{FF2B5EF4-FFF2-40B4-BE49-F238E27FC236}">
                <a16:creationId xmlns:a16="http://schemas.microsoft.com/office/drawing/2014/main" id="{27A6A62F-3C76-F765-1893-8F41CB0CF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10" b="1393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9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E5B8-B000-623E-DAA8-206596E8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58" y="526739"/>
            <a:ext cx="6894576" cy="1184770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Times New Roman"/>
                <a:ea typeface="+mj-lt"/>
                <a:cs typeface="Times New Roman"/>
              </a:rPr>
              <a:t>Problem &amp; Motivation</a:t>
            </a:r>
            <a:endParaRPr lang="en-US" sz="4000">
              <a:latin typeface="Times New Roman"/>
              <a:cs typeface="Times New Roman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DC9F358A-0A6E-B7D3-1169-DFE155CD8F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0080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6B69AFE-2884-CCEF-ABA6-A1733BCFA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640" y="368477"/>
            <a:ext cx="3429969" cy="3429969"/>
          </a:xfrm>
          <a:prstGeom prst="rect">
            <a:avLst/>
          </a:prstGeom>
        </p:spPr>
      </p:pic>
      <p:pic>
        <p:nvPicPr>
          <p:cNvPr id="5" name="Picture 4" descr="A close-up of a brain scan&#10;&#10;AI-generated content may be incorrect.">
            <a:extLst>
              <a:ext uri="{FF2B5EF4-FFF2-40B4-BE49-F238E27FC236}">
                <a16:creationId xmlns:a16="http://schemas.microsoft.com/office/drawing/2014/main" id="{8A2FF103-126F-40F5-FBAF-E2BB18BD8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444" y="4446082"/>
            <a:ext cx="2763520" cy="2176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C26DA-C61C-6A72-6F81-289E369CA5BC}"/>
              </a:ext>
            </a:extLst>
          </p:cNvPr>
          <p:cNvSpPr txBox="1"/>
          <p:nvPr/>
        </p:nvSpPr>
        <p:spPr>
          <a:xfrm>
            <a:off x="8302978" y="0"/>
            <a:ext cx="27375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Normal CT SCAN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F2A6B-CEC8-BD0D-2E43-53EC184E6EB9}"/>
              </a:ext>
            </a:extLst>
          </p:cNvPr>
          <p:cNvSpPr txBox="1"/>
          <p:nvPr/>
        </p:nvSpPr>
        <p:spPr>
          <a:xfrm>
            <a:off x="8528756" y="3993444"/>
            <a:ext cx="6197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Intracranial Brain Hemorrhage CT Scan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1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B43FA-45E5-ADA4-83AE-DCC77FF2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Objective</a:t>
            </a:r>
            <a:endParaRPr lang="en-US" sz="5400"/>
          </a:p>
        </p:txBody>
      </p:sp>
      <p:pic>
        <p:nvPicPr>
          <p:cNvPr id="19" name="Picture 18" descr="Vaccine storage and manufacturing">
            <a:extLst>
              <a:ext uri="{FF2B5EF4-FFF2-40B4-BE49-F238E27FC236}">
                <a16:creationId xmlns:a16="http://schemas.microsoft.com/office/drawing/2014/main" id="{83C6D8F7-0E95-C336-EA20-89B35ADDAA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08" r="23128" b="-3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A6D7076-2952-BBB3-48D7-2D698F0CB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Develop a </a:t>
            </a:r>
            <a:r>
              <a:rPr lang="en-US" sz="2200" b="1">
                <a:ea typeface="+mn-lt"/>
                <a:cs typeface="+mn-lt"/>
              </a:rPr>
              <a:t>machine learning model</a:t>
            </a:r>
            <a:r>
              <a:rPr lang="en-US" sz="2200">
                <a:ea typeface="+mn-lt"/>
                <a:cs typeface="+mn-lt"/>
              </a:rPr>
              <a:t> for detection 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Classify CT scans into: </a:t>
            </a:r>
            <a:endParaRPr lang="en-US" sz="2200"/>
          </a:p>
          <a:p>
            <a:r>
              <a:rPr lang="en-US" sz="2200" b="1">
                <a:ea typeface="+mn-lt"/>
                <a:cs typeface="+mn-lt"/>
              </a:rPr>
              <a:t>Hemorrhage</a:t>
            </a:r>
            <a:r>
              <a:rPr lang="en-US" sz="2200">
                <a:ea typeface="+mn-lt"/>
                <a:cs typeface="+mn-lt"/>
              </a:rPr>
              <a:t> </a:t>
            </a:r>
            <a:endParaRPr lang="en-US" sz="2200"/>
          </a:p>
          <a:p>
            <a:r>
              <a:rPr lang="en-US" sz="2200" b="1">
                <a:ea typeface="+mn-lt"/>
                <a:cs typeface="+mn-lt"/>
              </a:rPr>
              <a:t>No Hemorrhage</a:t>
            </a:r>
            <a:r>
              <a:rPr lang="en-US" sz="2200">
                <a:ea typeface="+mn-lt"/>
                <a:cs typeface="+mn-lt"/>
              </a:rPr>
              <a:t> 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Improve </a:t>
            </a:r>
            <a:r>
              <a:rPr lang="en-US" sz="2200" b="1">
                <a:ea typeface="+mn-lt"/>
                <a:cs typeface="+mn-lt"/>
              </a:rPr>
              <a:t>early diagnosis and decision-making</a:t>
            </a:r>
            <a:r>
              <a:rPr lang="en-US" sz="2200">
                <a:ea typeface="+mn-lt"/>
                <a:cs typeface="+mn-lt"/>
              </a:rPr>
              <a:t> 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Assist radiologists, not replace them</a:t>
            </a:r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61865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FE275-0EE5-E924-36CC-F8D8D823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/>
                <a:ea typeface="+mj-lt"/>
                <a:cs typeface="Times New Roman"/>
              </a:rPr>
              <a:t>Dataset</a:t>
            </a:r>
            <a:endParaRPr lang="en-US" sz="5400">
              <a:latin typeface="Times New Roman"/>
              <a:cs typeface="Times New Roman"/>
            </a:endParaRPr>
          </a:p>
        </p:txBody>
      </p:sp>
      <p:pic>
        <p:nvPicPr>
          <p:cNvPr id="7" name="Picture 6" descr="Scan of a human brain in a neurology clinic">
            <a:extLst>
              <a:ext uri="{FF2B5EF4-FFF2-40B4-BE49-F238E27FC236}">
                <a16:creationId xmlns:a16="http://schemas.microsoft.com/office/drawing/2014/main" id="{3023D280-E77C-7AC0-2F8F-ED335652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692" r="1376" b="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38F5-7BEC-C3A6-D173-6718B361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ea typeface="+mn-lt"/>
                <a:cs typeface="Times New Roman"/>
              </a:rPr>
              <a:t>Dataset: </a:t>
            </a:r>
            <a:r>
              <a:rPr lang="en-US" sz="2000" b="1">
                <a:latin typeface="Times New Roman"/>
                <a:ea typeface="+mn-lt"/>
                <a:cs typeface="Times New Roman"/>
              </a:rPr>
              <a:t>RSNA Intracranial Hemorrhage Detection</a:t>
            </a:r>
            <a:r>
              <a:rPr lang="en-US" sz="2000">
                <a:latin typeface="Times New Roman"/>
                <a:ea typeface="+mn-lt"/>
                <a:cs typeface="Times New Roman"/>
              </a:rPr>
              <a:t>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Contains </a:t>
            </a:r>
            <a:r>
              <a:rPr lang="en-US" sz="2000" b="1">
                <a:latin typeface="Times New Roman"/>
                <a:ea typeface="+mn-lt"/>
                <a:cs typeface="Times New Roman"/>
              </a:rPr>
              <a:t>CT scan images in DICOM format</a:t>
            </a:r>
            <a:r>
              <a:rPr lang="en-US" sz="2000">
                <a:latin typeface="Times New Roman"/>
                <a:ea typeface="+mn-lt"/>
                <a:cs typeface="Times New Roman"/>
              </a:rPr>
              <a:t>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Large-scale medical imaging dataset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Each image labeled for </a:t>
            </a:r>
            <a:r>
              <a:rPr lang="en-US" sz="2000" b="1">
                <a:latin typeface="Times New Roman"/>
                <a:ea typeface="+mn-lt"/>
                <a:cs typeface="Times New Roman"/>
              </a:rPr>
              <a:t>presence of hemorrhage</a:t>
            </a:r>
            <a:r>
              <a:rPr lang="en-US" sz="2000">
                <a:latin typeface="Times New Roman"/>
                <a:ea typeface="+mn-lt"/>
                <a:cs typeface="Times New Roman"/>
              </a:rPr>
              <a:t>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Used for </a:t>
            </a:r>
            <a:r>
              <a:rPr lang="en-US" sz="2000" b="1">
                <a:latin typeface="Times New Roman"/>
                <a:ea typeface="+mn-lt"/>
                <a:cs typeface="Times New Roman"/>
              </a:rPr>
              <a:t>binary classification (Hemorrhage vs No Hemorrhage)</a:t>
            </a:r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230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process&#10;&#10;AI-generated content may be incorrect.">
            <a:extLst>
              <a:ext uri="{FF2B5EF4-FFF2-40B4-BE49-F238E27FC236}">
                <a16:creationId xmlns:a16="http://schemas.microsoft.com/office/drawing/2014/main" id="{432486F6-40E4-C0F2-CC12-CF0EE14A2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771" b="495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23B27-F922-9F2F-3C18-DCDFBA57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64" y="37270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Data Preprocessing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62DE9-D3A6-E1E6-0177-F5664D47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/>
                <a:ea typeface="+mj-lt"/>
                <a:cs typeface="Times New Roman"/>
              </a:rPr>
              <a:t>Model Architecture</a:t>
            </a:r>
            <a:endParaRPr lang="en-US" sz="5400">
              <a:latin typeface="Times New Roman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6BC5-22BC-1E60-497D-1C2583B7E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latin typeface="Times New Roman"/>
                <a:ea typeface="+mn-lt"/>
                <a:cs typeface="Times New Roman"/>
              </a:rPr>
              <a:t>Used </a:t>
            </a:r>
            <a:r>
              <a:rPr lang="en-US" sz="2000" b="1">
                <a:latin typeface="Times New Roman"/>
                <a:ea typeface="+mn-lt"/>
                <a:cs typeface="Times New Roman"/>
              </a:rPr>
              <a:t>ResNet-50 (Convolutional Neural Network)</a:t>
            </a:r>
            <a:r>
              <a:rPr lang="en-US" sz="2000">
                <a:latin typeface="Times New Roman"/>
                <a:ea typeface="+mn-lt"/>
                <a:cs typeface="Times New Roman"/>
              </a:rPr>
              <a:t>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Applied </a:t>
            </a:r>
            <a:r>
              <a:rPr lang="en-US" sz="2000" b="1">
                <a:latin typeface="Times New Roman"/>
                <a:ea typeface="+mn-lt"/>
                <a:cs typeface="Times New Roman"/>
              </a:rPr>
              <a:t>transfer learning</a:t>
            </a:r>
            <a:r>
              <a:rPr lang="en-US" sz="2000">
                <a:latin typeface="Times New Roman"/>
                <a:ea typeface="+mn-lt"/>
                <a:cs typeface="Times New Roman"/>
              </a:rPr>
              <a:t>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Pre-trained on large dataset (ImageNet)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Fine-tuned for brain hemorrhage detection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ea typeface="+mn-lt"/>
                <a:cs typeface="Times New Roman"/>
              </a:rPr>
              <a:t>Handles deep learning with </a:t>
            </a:r>
            <a:r>
              <a:rPr lang="en-US" sz="2000" b="1">
                <a:latin typeface="Times New Roman"/>
                <a:ea typeface="+mn-lt"/>
                <a:cs typeface="Times New Roman"/>
              </a:rPr>
              <a:t>skip connection</a:t>
            </a:r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</p:txBody>
      </p:sp>
      <p:pic>
        <p:nvPicPr>
          <p:cNvPr id="4" name="Picture 3" descr="A diagram of a structure&#10;&#10;AI-generated content may be incorrect.">
            <a:extLst>
              <a:ext uri="{FF2B5EF4-FFF2-40B4-BE49-F238E27FC236}">
                <a16:creationId xmlns:a16="http://schemas.microsoft.com/office/drawing/2014/main" id="{ACBE4AD6-B5BD-8B50-AF2E-804F4CD16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622472"/>
            <a:ext cx="5150277" cy="34378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6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99749-BD1E-F224-3BAE-FB5674B4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latin typeface="Times New Roman"/>
                <a:ea typeface="+mj-lt"/>
                <a:cs typeface="Times New Roman"/>
              </a:rPr>
              <a:t>Training Setup</a:t>
            </a:r>
            <a:endParaRPr lang="en-US" sz="5200">
              <a:latin typeface="Times New Roman"/>
              <a:cs typeface="Times New Roman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E65FF1-E568-6473-7E25-EC4877352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11959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371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898C5-EAF0-111D-BEDA-7AB7F1E0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Evaluation Metrics</a:t>
            </a:r>
            <a:endParaRPr lang="en-US" sz="540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E156-3B62-33CC-0661-224B54DC6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>
                <a:latin typeface="Times New Roman"/>
                <a:ea typeface="+mn-lt"/>
                <a:cs typeface="Times New Roman"/>
              </a:rPr>
              <a:t>Accuracy</a:t>
            </a:r>
            <a:r>
              <a:rPr lang="en-US" sz="2000">
                <a:latin typeface="Times New Roman"/>
                <a:ea typeface="+mn-lt"/>
                <a:cs typeface="Times New Roman"/>
              </a:rPr>
              <a:t>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b="1">
                <a:latin typeface="Times New Roman"/>
                <a:ea typeface="+mn-lt"/>
                <a:cs typeface="Times New Roman"/>
              </a:rPr>
              <a:t>Precision</a:t>
            </a:r>
            <a:r>
              <a:rPr lang="en-US" sz="2000">
                <a:latin typeface="Times New Roman"/>
                <a:ea typeface="+mn-lt"/>
                <a:cs typeface="Times New Roman"/>
              </a:rPr>
              <a:t>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b="1">
                <a:latin typeface="Times New Roman"/>
                <a:ea typeface="+mn-lt"/>
                <a:cs typeface="Times New Roman"/>
              </a:rPr>
              <a:t>Recall (Sensitivity)</a:t>
            </a:r>
            <a:r>
              <a:rPr lang="en-US" sz="2000">
                <a:latin typeface="Times New Roman"/>
                <a:ea typeface="+mn-lt"/>
                <a:cs typeface="Times New Roman"/>
              </a:rPr>
              <a:t>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b="1">
                <a:latin typeface="Times New Roman"/>
                <a:ea typeface="+mn-lt"/>
                <a:cs typeface="Times New Roman"/>
              </a:rPr>
              <a:t>F1-Score</a:t>
            </a:r>
            <a:r>
              <a:rPr lang="en-US" sz="2000">
                <a:latin typeface="Times New Roman"/>
                <a:ea typeface="+mn-lt"/>
                <a:cs typeface="Times New Roman"/>
              </a:rPr>
              <a:t>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b="1">
                <a:latin typeface="Times New Roman"/>
                <a:ea typeface="+mn-lt"/>
                <a:cs typeface="Times New Roman"/>
              </a:rPr>
              <a:t>ROC-AUC Score</a:t>
            </a:r>
            <a:r>
              <a:rPr lang="en-US" sz="2000">
                <a:latin typeface="Times New Roman"/>
                <a:ea typeface="+mn-lt"/>
                <a:cs typeface="Times New Roman"/>
              </a:rPr>
              <a:t>  </a:t>
            </a:r>
            <a:endParaRPr lang="en-US" sz="2000">
              <a:latin typeface="Times New Roman"/>
              <a:cs typeface="Times New Roman"/>
            </a:endParaRPr>
          </a:p>
          <a:p>
            <a:r>
              <a:rPr lang="en-US" sz="2000" b="1">
                <a:latin typeface="Times New Roman"/>
                <a:ea typeface="+mn-lt"/>
                <a:cs typeface="Times New Roman"/>
              </a:rPr>
              <a:t>Confusion Matrix</a:t>
            </a:r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</p:txBody>
      </p:sp>
      <p:pic>
        <p:nvPicPr>
          <p:cNvPr id="4" name="Picture 3" descr="A graph with a line&#10;&#10;AI-generated content may be incorrect.">
            <a:extLst>
              <a:ext uri="{FF2B5EF4-FFF2-40B4-BE49-F238E27FC236}">
                <a16:creationId xmlns:a16="http://schemas.microsoft.com/office/drawing/2014/main" id="{056EF3B6-CAE1-E9CD-D2FD-CC4E89650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551" y="1805"/>
            <a:ext cx="3908796" cy="3429969"/>
          </a:xfrm>
          <a:prstGeom prst="rect">
            <a:avLst/>
          </a:prstGeom>
        </p:spPr>
      </p:pic>
      <p:pic>
        <p:nvPicPr>
          <p:cNvPr id="5" name="Picture 4" descr="A graph of confusion matrix&#10;&#10;AI-generated content may be incorrect.">
            <a:extLst>
              <a:ext uri="{FF2B5EF4-FFF2-40B4-BE49-F238E27FC236}">
                <a16:creationId xmlns:a16="http://schemas.microsoft.com/office/drawing/2014/main" id="{171E5900-54A3-D85B-7E05-F4A68B3A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91" y="3029326"/>
            <a:ext cx="4799315" cy="35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05AB3-EF3F-41B6-BE0F-AF9ADD33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Authentication &amp; Role-Based Access</a:t>
            </a:r>
          </a:p>
          <a:p>
            <a:pPr algn="ctr"/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diagram of a service&#10;&#10;AI-generated content may be incorrect.">
            <a:extLst>
              <a:ext uri="{FF2B5EF4-FFF2-40B4-BE49-F238E27FC236}">
                <a16:creationId xmlns:a16="http://schemas.microsoft.com/office/drawing/2014/main" id="{3656EB09-1365-E2C2-393E-F9EC391C3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86723"/>
            <a:ext cx="6780700" cy="46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Detection of Brain Hemorrhage Using ML</vt:lpstr>
      <vt:lpstr>Problem &amp; Motivation</vt:lpstr>
      <vt:lpstr>Objective</vt:lpstr>
      <vt:lpstr>Dataset</vt:lpstr>
      <vt:lpstr>Data Preprocessing</vt:lpstr>
      <vt:lpstr>Model Architecture</vt:lpstr>
      <vt:lpstr>Training Setup</vt:lpstr>
      <vt:lpstr>Evaluation Metrics</vt:lpstr>
      <vt:lpstr>Authentication &amp; Role-Based Access </vt:lpstr>
      <vt:lpstr>CT Upload &amp; Model Prediction</vt:lpstr>
      <vt:lpstr>Doctor Dashboard &amp; Review Process</vt:lpstr>
      <vt:lpstr>Admin Dashboard &amp; Analytics</vt:lpstr>
      <vt:lpstr>Challenges</vt:lpstr>
      <vt:lpstr>Future Work</vt:lpstr>
      <vt:lpstr>PowerPoint Presentation</vt:lpstr>
      <vt:lpstr>Acknowledgement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42</cp:revision>
  <dcterms:created xsi:type="dcterms:W3CDTF">2026-03-31T23:56:05Z</dcterms:created>
  <dcterms:modified xsi:type="dcterms:W3CDTF">2026-04-05T20:09:09Z</dcterms:modified>
</cp:coreProperties>
</file>