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8" r:id="rId6"/>
    <p:sldId id="264" r:id="rId7"/>
    <p:sldId id="259" r:id="rId8"/>
    <p:sldId id="268" r:id="rId9"/>
    <p:sldId id="265" r:id="rId10"/>
    <p:sldId id="260" r:id="rId11"/>
    <p:sldId id="269" r:id="rId12"/>
    <p:sldId id="262" r:id="rId13"/>
    <p:sldId id="261" r:id="rId14"/>
    <p:sldId id="263" r:id="rId15"/>
    <p:sldId id="257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FA07C-48E6-4242-AEC7-50DBE6A34655}" v="21" dt="2026-04-06T15:55:47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96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ese J. Beckford" userId="S::cbeckford@claflin.edu::7e30ccd7-325d-4cd5-961f-1fbfb7050532" providerId="AD" clId="Web-{86A2573E-56CC-6A6B-FA51-2DCFD51E8E2A}"/>
    <pc:docChg chg="modSld sldOrd">
      <pc:chgData name="Caliese J. Beckford" userId="S::cbeckford@claflin.edu::7e30ccd7-325d-4cd5-961f-1fbfb7050532" providerId="AD" clId="Web-{86A2573E-56CC-6A6B-FA51-2DCFD51E8E2A}" dt="2026-03-31T01:49:22.453" v="210" actId="20577"/>
      <pc:docMkLst>
        <pc:docMk/>
      </pc:docMkLst>
      <pc:sldChg chg="modSp">
        <pc:chgData name="Caliese J. Beckford" userId="S::cbeckford@claflin.edu::7e30ccd7-325d-4cd5-961f-1fbfb7050532" providerId="AD" clId="Web-{86A2573E-56CC-6A6B-FA51-2DCFD51E8E2A}" dt="2026-03-31T01:49:22.453" v="210" actId="20577"/>
        <pc:sldMkLst>
          <pc:docMk/>
          <pc:sldMk cId="1425564849" sldId="258"/>
        </pc:sldMkLst>
        <pc:spChg chg="mod">
          <ac:chgData name="Caliese J. Beckford" userId="S::cbeckford@claflin.edu::7e30ccd7-325d-4cd5-961f-1fbfb7050532" providerId="AD" clId="Web-{86A2573E-56CC-6A6B-FA51-2DCFD51E8E2A}" dt="2026-03-31T01:49:22.453" v="210" actId="20577"/>
          <ac:spMkLst>
            <pc:docMk/>
            <pc:sldMk cId="1425564849" sldId="258"/>
            <ac:spMk id="2" creationId="{4F5D6AD7-EE8C-3378-FBFA-62338F8153AE}"/>
          </ac:spMkLst>
        </pc:spChg>
      </pc:sldChg>
      <pc:sldChg chg="addSp delSp modSp">
        <pc:chgData name="Caliese J. Beckford" userId="S::cbeckford@claflin.edu::7e30ccd7-325d-4cd5-961f-1fbfb7050532" providerId="AD" clId="Web-{86A2573E-56CC-6A6B-FA51-2DCFD51E8E2A}" dt="2026-03-31T01:48:26.375" v="209" actId="20577"/>
        <pc:sldMkLst>
          <pc:docMk/>
          <pc:sldMk cId="4143037870" sldId="260"/>
        </pc:sldMkLst>
        <pc:spChg chg="mod ord">
          <ac:chgData name="Caliese J. Beckford" userId="S::cbeckford@claflin.edu::7e30ccd7-325d-4cd5-961f-1fbfb7050532" providerId="AD" clId="Web-{86A2573E-56CC-6A6B-FA51-2DCFD51E8E2A}" dt="2026-03-31T01:48:26.375" v="209" actId="20577"/>
          <ac:spMkLst>
            <pc:docMk/>
            <pc:sldMk cId="4143037870" sldId="260"/>
            <ac:spMk id="2" creationId="{6F95A241-ED75-4CA6-8884-361C0FD92889}"/>
          </ac:spMkLst>
        </pc:spChg>
        <pc:spChg chg="add mod">
          <ac:chgData name="Caliese J. Beckford" userId="S::cbeckford@claflin.edu::7e30ccd7-325d-4cd5-961f-1fbfb7050532" providerId="AD" clId="Web-{86A2573E-56CC-6A6B-FA51-2DCFD51E8E2A}" dt="2026-03-31T01:11:57.394" v="63"/>
          <ac:spMkLst>
            <pc:docMk/>
            <pc:sldMk cId="4143037870" sldId="260"/>
            <ac:spMk id="7" creationId="{19D459B4-CD80-2DA4-E7B8-1C4F899B48E2}"/>
          </ac:spMkLst>
        </pc:spChg>
      </pc:sldChg>
      <pc:sldChg chg="ord">
        <pc:chgData name="Caliese J. Beckford" userId="S::cbeckford@claflin.edu::7e30ccd7-325d-4cd5-961f-1fbfb7050532" providerId="AD" clId="Web-{86A2573E-56CC-6A6B-FA51-2DCFD51E8E2A}" dt="2026-03-31T01:30:53.883" v="201"/>
        <pc:sldMkLst>
          <pc:docMk/>
          <pc:sldMk cId="2083159804" sldId="261"/>
        </pc:sldMkLst>
      </pc:sldChg>
      <pc:sldChg chg="modNotes">
        <pc:chgData name="Caliese J. Beckford" userId="S::cbeckford@claflin.edu::7e30ccd7-325d-4cd5-961f-1fbfb7050532" providerId="AD" clId="Web-{86A2573E-56CC-6A6B-FA51-2DCFD51E8E2A}" dt="2026-03-31T01:36:47.231" v="207"/>
        <pc:sldMkLst>
          <pc:docMk/>
          <pc:sldMk cId="2130876467" sldId="262"/>
        </pc:sldMkLst>
      </pc:sldChg>
      <pc:sldChg chg="addSp delSp modSp">
        <pc:chgData name="Caliese J. Beckford" userId="S::cbeckford@claflin.edu::7e30ccd7-325d-4cd5-961f-1fbfb7050532" providerId="AD" clId="Web-{86A2573E-56CC-6A6B-FA51-2DCFD51E8E2A}" dt="2026-03-31T01:27:14.523" v="200"/>
        <pc:sldMkLst>
          <pc:docMk/>
          <pc:sldMk cId="3219287195" sldId="265"/>
        </pc:sldMkLst>
        <pc:spChg chg="mod ord">
          <ac:chgData name="Caliese J. Beckford" userId="S::cbeckford@claflin.edu::7e30ccd7-325d-4cd5-961f-1fbfb7050532" providerId="AD" clId="Web-{86A2573E-56CC-6A6B-FA51-2DCFD51E8E2A}" dt="2026-03-31T01:18:25.193" v="83" actId="20577"/>
          <ac:spMkLst>
            <pc:docMk/>
            <pc:sldMk cId="3219287195" sldId="265"/>
            <ac:spMk id="2" creationId="{E89DE71D-C7B9-3C98-E346-EBF06E5219D1}"/>
          </ac:spMkLst>
        </pc:spChg>
        <pc:spChg chg="mod">
          <ac:chgData name="Caliese J. Beckford" userId="S::cbeckford@claflin.edu::7e30ccd7-325d-4cd5-961f-1fbfb7050532" providerId="AD" clId="Web-{86A2573E-56CC-6A6B-FA51-2DCFD51E8E2A}" dt="2026-03-31T01:26:33.054" v="193" actId="1076"/>
          <ac:spMkLst>
            <pc:docMk/>
            <pc:sldMk cId="3219287195" sldId="265"/>
            <ac:spMk id="3" creationId="{02FBE000-5A87-8126-11C7-2C898CB99CF9}"/>
          </ac:spMkLst>
        </pc:spChg>
        <pc:spChg chg="add mod">
          <ac:chgData name="Caliese J. Beckford" userId="S::cbeckford@claflin.edu::7e30ccd7-325d-4cd5-961f-1fbfb7050532" providerId="AD" clId="Web-{86A2573E-56CC-6A6B-FA51-2DCFD51E8E2A}" dt="2026-03-31T01:09:05.875" v="47"/>
          <ac:spMkLst>
            <pc:docMk/>
            <pc:sldMk cId="3219287195" sldId="265"/>
            <ac:spMk id="5" creationId="{2D246DB9-14DE-D219-0F24-0315BFFB4F5C}"/>
          </ac:spMkLst>
        </pc:spChg>
        <pc:spChg chg="add mod">
          <ac:chgData name="Caliese J. Beckford" userId="S::cbeckford@claflin.edu::7e30ccd7-325d-4cd5-961f-1fbfb7050532" providerId="AD" clId="Web-{86A2573E-56CC-6A6B-FA51-2DCFD51E8E2A}" dt="2026-03-31T01:20:59.420" v="109" actId="1076"/>
          <ac:spMkLst>
            <pc:docMk/>
            <pc:sldMk cId="3219287195" sldId="265"/>
            <ac:spMk id="9" creationId="{D9D69E64-A2B0-AF2C-21CE-855A8FE02C25}"/>
          </ac:spMkLst>
        </pc:spChg>
        <pc:spChg chg="add mod">
          <ac:chgData name="Caliese J. Beckford" userId="S::cbeckford@claflin.edu::7e30ccd7-325d-4cd5-961f-1fbfb7050532" providerId="AD" clId="Web-{86A2573E-56CC-6A6B-FA51-2DCFD51E8E2A}" dt="2026-03-31T01:24:01.754" v="152" actId="1076"/>
          <ac:spMkLst>
            <pc:docMk/>
            <pc:sldMk cId="3219287195" sldId="265"/>
            <ac:spMk id="12" creationId="{9528E9EE-6A77-31DE-911B-D2242EED343B}"/>
          </ac:spMkLst>
        </pc:spChg>
        <pc:spChg chg="add mod">
          <ac:chgData name="Caliese J. Beckford" userId="S::cbeckford@claflin.edu::7e30ccd7-325d-4cd5-961f-1fbfb7050532" providerId="AD" clId="Web-{86A2573E-56CC-6A6B-FA51-2DCFD51E8E2A}" dt="2026-03-31T01:27:14.523" v="200"/>
          <ac:spMkLst>
            <pc:docMk/>
            <pc:sldMk cId="3219287195" sldId="265"/>
            <ac:spMk id="14" creationId="{21A9716E-0110-CCF9-7D0D-AEC13A73CD45}"/>
          </ac:spMkLst>
        </pc:spChg>
        <pc:picChg chg="add mod modCrop">
          <ac:chgData name="Caliese J. Beckford" userId="S::cbeckford@claflin.edu::7e30ccd7-325d-4cd5-961f-1fbfb7050532" providerId="AD" clId="Web-{86A2573E-56CC-6A6B-FA51-2DCFD51E8E2A}" dt="2026-03-31T01:19:54.620" v="93" actId="1076"/>
          <ac:picMkLst>
            <pc:docMk/>
            <pc:sldMk cId="3219287195" sldId="265"/>
            <ac:picMk id="6" creationId="{57DA5EBE-C68C-9E1E-1D1F-4E402095FB6A}"/>
          </ac:picMkLst>
        </pc:picChg>
        <pc:cxnChg chg="add mod">
          <ac:chgData name="Caliese J. Beckford" userId="S::cbeckford@claflin.edu::7e30ccd7-325d-4cd5-961f-1fbfb7050532" providerId="AD" clId="Web-{86A2573E-56CC-6A6B-FA51-2DCFD51E8E2A}" dt="2026-03-31T01:23:39.581" v="149" actId="1076"/>
          <ac:cxnSpMkLst>
            <pc:docMk/>
            <pc:sldMk cId="3219287195" sldId="265"/>
            <ac:cxnSpMk id="8" creationId="{B5EB4DF4-0C0B-3136-6F45-53509D494253}"/>
          </ac:cxnSpMkLst>
        </pc:cxnChg>
        <pc:cxnChg chg="add mod">
          <ac:chgData name="Caliese J. Beckford" userId="S::cbeckford@claflin.edu::7e30ccd7-325d-4cd5-961f-1fbfb7050532" providerId="AD" clId="Web-{86A2573E-56CC-6A6B-FA51-2DCFD51E8E2A}" dt="2026-03-31T01:23:36.691" v="148" actId="1076"/>
          <ac:cxnSpMkLst>
            <pc:docMk/>
            <pc:sldMk cId="3219287195" sldId="265"/>
            <ac:cxnSpMk id="11" creationId="{95A16B04-C781-AA14-606D-D00C6B725F0A}"/>
          </ac:cxnSpMkLst>
        </pc:cxnChg>
      </pc:sldChg>
      <pc:sldChg chg="addSp delSp modSp">
        <pc:chgData name="Caliese J. Beckford" userId="S::cbeckford@claflin.edu::7e30ccd7-325d-4cd5-961f-1fbfb7050532" providerId="AD" clId="Web-{86A2573E-56CC-6A6B-FA51-2DCFD51E8E2A}" dt="2026-03-31T01:02:45.222" v="36" actId="20577"/>
        <pc:sldMkLst>
          <pc:docMk/>
          <pc:sldMk cId="3090452779" sldId="267"/>
        </pc:sldMkLst>
      </pc:sldChg>
    </pc:docChg>
  </pc:docChgLst>
  <pc:docChgLst>
    <pc:chgData name="Caliese J. Beckford" userId="7e30ccd7-325d-4cd5-961f-1fbfb7050532" providerId="ADAL" clId="{827163E3-1DDB-4119-98AF-A6692A0B8087}"/>
    <pc:docChg chg="undo custSel addSld delSld modSld sldOrd addMainMaster delMainMaster addSection delSection">
      <pc:chgData name="Caliese J. Beckford" userId="7e30ccd7-325d-4cd5-961f-1fbfb7050532" providerId="ADAL" clId="{827163E3-1DDB-4119-98AF-A6692A0B8087}" dt="2026-04-06T16:42:51.954" v="2556" actId="478"/>
      <pc:docMkLst>
        <pc:docMk/>
      </pc:docMkLst>
      <pc:sldChg chg="addSp delSp modSp mod setBg modClrScheme addAnim modAnim setClrOvrMap chgLayout">
        <pc:chgData name="Caliese J. Beckford" userId="7e30ccd7-325d-4cd5-961f-1fbfb7050532" providerId="ADAL" clId="{827163E3-1DDB-4119-98AF-A6692A0B8087}" dt="2026-04-06T15:56:28.512" v="2554" actId="27636"/>
        <pc:sldMkLst>
          <pc:docMk/>
          <pc:sldMk cId="793757866" sldId="256"/>
        </pc:sldMkLst>
        <pc:spChg chg="mod">
          <ac:chgData name="Caliese J. Beckford" userId="7e30ccd7-325d-4cd5-961f-1fbfb7050532" providerId="ADAL" clId="{827163E3-1DDB-4119-98AF-A6692A0B8087}" dt="2026-03-26T03:37:31.539" v="1239" actId="1076"/>
          <ac:spMkLst>
            <pc:docMk/>
            <pc:sldMk cId="793757866" sldId="256"/>
            <ac:spMk id="2" creationId="{4C103F42-4247-2D8D-02A0-BFEFC75AF2AB}"/>
          </ac:spMkLst>
        </pc:spChg>
        <pc:spChg chg="add mod">
          <ac:chgData name="Caliese J. Beckford" userId="7e30ccd7-325d-4cd5-961f-1fbfb7050532" providerId="ADAL" clId="{827163E3-1DDB-4119-98AF-A6692A0B8087}" dt="2026-03-24T17:24:24.495" v="873" actId="208"/>
          <ac:spMkLst>
            <pc:docMk/>
            <pc:sldMk cId="793757866" sldId="256"/>
            <ac:spMk id="5" creationId="{F8019B74-DDC1-9FEF-DA26-1C337F009AA0}"/>
          </ac:spMkLst>
        </pc:spChg>
        <pc:spChg chg="add mod">
          <ac:chgData name="Caliese J. Beckford" userId="7e30ccd7-325d-4cd5-961f-1fbfb7050532" providerId="ADAL" clId="{827163E3-1DDB-4119-98AF-A6692A0B8087}" dt="2026-04-06T15:56:28.512" v="2554" actId="27636"/>
          <ac:spMkLst>
            <pc:docMk/>
            <pc:sldMk cId="793757866" sldId="256"/>
            <ac:spMk id="8" creationId="{0AAC3299-A2F7-987D-3637-4FF1D2304469}"/>
          </ac:spMkLst>
        </pc:spChg>
        <pc:spChg chg="add">
          <ac:chgData name="Caliese J. Beckford" userId="7e30ccd7-325d-4cd5-961f-1fbfb7050532" providerId="ADAL" clId="{827163E3-1DDB-4119-98AF-A6692A0B8087}" dt="2026-03-23T03:46:01.412" v="98" actId="26606"/>
          <ac:spMkLst>
            <pc:docMk/>
            <pc:sldMk cId="793757866" sldId="256"/>
            <ac:spMk id="22" creationId="{CFD1D2CD-954D-4C4D-B505-05EAD159B230}"/>
          </ac:spMkLst>
        </pc:spChg>
        <pc:picChg chg="add mod ord">
          <ac:chgData name="Caliese J. Beckford" userId="7e30ccd7-325d-4cd5-961f-1fbfb7050532" providerId="ADAL" clId="{827163E3-1DDB-4119-98AF-A6692A0B8087}" dt="2026-03-23T03:46:01.407" v="97" actId="26606"/>
          <ac:picMkLst>
            <pc:docMk/>
            <pc:sldMk cId="793757866" sldId="256"/>
            <ac:picMk id="4" creationId="{FF9EC527-B9CC-C35D-4C7D-953707B146CF}"/>
          </ac:picMkLst>
        </pc:picChg>
        <pc:cxnChg chg="add">
          <ac:chgData name="Caliese J. Beckford" userId="7e30ccd7-325d-4cd5-961f-1fbfb7050532" providerId="ADAL" clId="{827163E3-1DDB-4119-98AF-A6692A0B8087}" dt="2026-03-23T03:46:01.412" v="98" actId="26606"/>
          <ac:cxnSpMkLst>
            <pc:docMk/>
            <pc:sldMk cId="793757866" sldId="256"/>
            <ac:cxnSpMk id="23" creationId="{D132AEA7-A24A-45A9-BF8F-D0AFF34DF68C}"/>
          </ac:cxnSpMkLst>
        </pc:cxnChg>
      </pc:sldChg>
      <pc:sldChg chg="addSp delSp modSp new mod">
        <pc:chgData name="Caliese J. Beckford" userId="7e30ccd7-325d-4cd5-961f-1fbfb7050532" providerId="ADAL" clId="{827163E3-1DDB-4119-98AF-A6692A0B8087}" dt="2026-04-02T02:11:55.027" v="2541" actId="1076"/>
        <pc:sldMkLst>
          <pc:docMk/>
          <pc:sldMk cId="252846496" sldId="257"/>
        </pc:sldMkLst>
        <pc:spChg chg="mod ord">
          <ac:chgData name="Caliese J. Beckford" userId="7e30ccd7-325d-4cd5-961f-1fbfb7050532" providerId="ADAL" clId="{827163E3-1DDB-4119-98AF-A6692A0B8087}" dt="2026-03-24T17:20:48.219" v="846" actId="1076"/>
          <ac:spMkLst>
            <pc:docMk/>
            <pc:sldMk cId="252846496" sldId="257"/>
            <ac:spMk id="2" creationId="{978E1658-45EE-DA6D-3038-4EDB922B7276}"/>
          </ac:spMkLst>
        </pc:spChg>
        <pc:spChg chg="add mod">
          <ac:chgData name="Caliese J. Beckford" userId="7e30ccd7-325d-4cd5-961f-1fbfb7050532" providerId="ADAL" clId="{827163E3-1DDB-4119-98AF-A6692A0B8087}" dt="2026-04-02T02:11:55.027" v="2541" actId="1076"/>
          <ac:spMkLst>
            <pc:docMk/>
            <pc:sldMk cId="252846496" sldId="257"/>
            <ac:spMk id="3" creationId="{93A5C501-D78E-7501-9DF4-70872954E647}"/>
          </ac:spMkLst>
        </pc:spChg>
        <pc:spChg chg="add mod">
          <ac:chgData name="Caliese J. Beckford" userId="7e30ccd7-325d-4cd5-961f-1fbfb7050532" providerId="ADAL" clId="{827163E3-1DDB-4119-98AF-A6692A0B8087}" dt="2026-04-02T02:11:44.191" v="2540" actId="20577"/>
          <ac:spMkLst>
            <pc:docMk/>
            <pc:sldMk cId="252846496" sldId="257"/>
            <ac:spMk id="4" creationId="{727973B0-2018-F8E8-FF2E-D9D789EAC194}"/>
          </ac:spMkLst>
        </pc:spChg>
        <pc:spChg chg="add mod">
          <ac:chgData name="Caliese J. Beckford" userId="7e30ccd7-325d-4cd5-961f-1fbfb7050532" providerId="ADAL" clId="{827163E3-1DDB-4119-98AF-A6692A0B8087}" dt="2026-04-02T02:07:18.516" v="2462" actId="1076"/>
          <ac:spMkLst>
            <pc:docMk/>
            <pc:sldMk cId="252846496" sldId="257"/>
            <ac:spMk id="8" creationId="{56266598-F970-050A-4227-5ABBF551CA0C}"/>
          </ac:spMkLst>
        </pc:spChg>
        <pc:spChg chg="add mod">
          <ac:chgData name="Caliese J. Beckford" userId="7e30ccd7-325d-4cd5-961f-1fbfb7050532" providerId="ADAL" clId="{827163E3-1DDB-4119-98AF-A6692A0B8087}" dt="2026-03-24T17:20:24.533" v="840" actId="208"/>
          <ac:spMkLst>
            <pc:docMk/>
            <pc:sldMk cId="252846496" sldId="257"/>
            <ac:spMk id="9" creationId="{84CCDD63-EB26-410D-365B-CDEEEF29206F}"/>
          </ac:spMkLst>
        </pc:spChg>
        <pc:picChg chg="add mod ord modCrop">
          <ac:chgData name="Caliese J. Beckford" userId="7e30ccd7-325d-4cd5-961f-1fbfb7050532" providerId="ADAL" clId="{827163E3-1DDB-4119-98AF-A6692A0B8087}" dt="2026-03-24T17:22:03.567" v="861" actId="1076"/>
          <ac:picMkLst>
            <pc:docMk/>
            <pc:sldMk cId="252846496" sldId="257"/>
            <ac:picMk id="5" creationId="{B18E393D-AA4F-E13D-F2F8-E849EF476F26}"/>
          </ac:picMkLst>
        </pc:picChg>
        <pc:picChg chg="add mod">
          <ac:chgData name="Caliese J. Beckford" userId="7e30ccd7-325d-4cd5-961f-1fbfb7050532" providerId="ADAL" clId="{827163E3-1DDB-4119-98AF-A6692A0B8087}" dt="2026-04-02T02:06:16.064" v="2457" actId="1076"/>
          <ac:picMkLst>
            <pc:docMk/>
            <pc:sldMk cId="252846496" sldId="257"/>
            <ac:picMk id="6" creationId="{86F53F80-EDFE-0217-7AA4-D18EE24BD227}"/>
          </ac:picMkLst>
        </pc:picChg>
      </pc:sldChg>
      <pc:sldChg chg="addSp delSp modSp new mod setBg">
        <pc:chgData name="Caliese J. Beckford" userId="7e30ccd7-325d-4cd5-961f-1fbfb7050532" providerId="ADAL" clId="{827163E3-1DDB-4119-98AF-A6692A0B8087}" dt="2026-04-01T20:06:12.459" v="2270" actId="404"/>
        <pc:sldMkLst>
          <pc:docMk/>
          <pc:sldMk cId="1425564849" sldId="258"/>
        </pc:sldMkLst>
        <pc:spChg chg="mod ord">
          <ac:chgData name="Caliese J. Beckford" userId="7e30ccd7-325d-4cd5-961f-1fbfb7050532" providerId="ADAL" clId="{827163E3-1DDB-4119-98AF-A6692A0B8087}" dt="2026-03-24T16:45:34.611" v="700" actId="2711"/>
          <ac:spMkLst>
            <pc:docMk/>
            <pc:sldMk cId="1425564849" sldId="258"/>
            <ac:spMk id="2" creationId="{4F5D6AD7-EE8C-3378-FBFA-62338F8153AE}"/>
          </ac:spMkLst>
        </pc:spChg>
        <pc:spChg chg="mod ord">
          <ac:chgData name="Caliese J. Beckford" userId="7e30ccd7-325d-4cd5-961f-1fbfb7050532" providerId="ADAL" clId="{827163E3-1DDB-4119-98AF-A6692A0B8087}" dt="2026-03-31T20:00:42.470" v="1582" actId="14100"/>
          <ac:spMkLst>
            <pc:docMk/>
            <pc:sldMk cId="1425564849" sldId="258"/>
            <ac:spMk id="3" creationId="{CFDC4F40-E12A-8C15-6083-3F407065493E}"/>
          </ac:spMkLst>
        </pc:spChg>
        <pc:spChg chg="add mod">
          <ac:chgData name="Caliese J. Beckford" userId="7e30ccd7-325d-4cd5-961f-1fbfb7050532" providerId="ADAL" clId="{827163E3-1DDB-4119-98AF-A6692A0B8087}" dt="2026-04-01T20:06:12.459" v="2270" actId="404"/>
          <ac:spMkLst>
            <pc:docMk/>
            <pc:sldMk cId="1425564849" sldId="258"/>
            <ac:spMk id="5" creationId="{BB1C7486-8F64-36F9-265E-02AD0DEF4248}"/>
          </ac:spMkLst>
        </pc:spChg>
        <pc:spChg chg="add mod ord">
          <ac:chgData name="Caliese J. Beckford" userId="7e30ccd7-325d-4cd5-961f-1fbfb7050532" providerId="ADAL" clId="{827163E3-1DDB-4119-98AF-A6692A0B8087}" dt="2026-03-24T16:44:12.376" v="660" actId="167"/>
          <ac:spMkLst>
            <pc:docMk/>
            <pc:sldMk cId="1425564849" sldId="258"/>
            <ac:spMk id="7" creationId="{9E4BFB79-5E17-173F-80AD-525BFD416A00}"/>
          </ac:spMkLst>
        </pc:spChg>
        <pc:spChg chg="add">
          <ac:chgData name="Caliese J. Beckford" userId="7e30ccd7-325d-4cd5-961f-1fbfb7050532" providerId="ADAL" clId="{827163E3-1DDB-4119-98AF-A6692A0B8087}" dt="2026-03-23T20:49:42.779" v="652" actId="26606"/>
          <ac:spMkLst>
            <pc:docMk/>
            <pc:sldMk cId="1425564849" sldId="258"/>
            <ac:spMk id="11" creationId="{DBDA151C-5770-45E4-AAFF-59E7F403866D}"/>
          </ac:spMkLst>
        </pc:spChg>
        <pc:picChg chg="add mod">
          <ac:chgData name="Caliese J. Beckford" userId="7e30ccd7-325d-4cd5-961f-1fbfb7050532" providerId="ADAL" clId="{827163E3-1DDB-4119-98AF-A6692A0B8087}" dt="2026-03-24T16:49:46.599" v="730" actId="1076"/>
          <ac:picMkLst>
            <pc:docMk/>
            <pc:sldMk cId="1425564849" sldId="258"/>
            <ac:picMk id="6" creationId="{179C94AD-67D3-CB9A-FB2B-BD2AB2EA0623}"/>
          </ac:picMkLst>
        </pc:picChg>
        <pc:cxnChg chg="add">
          <ac:chgData name="Caliese J. Beckford" userId="7e30ccd7-325d-4cd5-961f-1fbfb7050532" providerId="ADAL" clId="{827163E3-1DDB-4119-98AF-A6692A0B8087}" dt="2026-03-23T20:49:42.779" v="652" actId="26606"/>
          <ac:cxnSpMkLst>
            <pc:docMk/>
            <pc:sldMk cId="1425564849" sldId="258"/>
            <ac:cxnSpMk id="13" creationId="{39AA7464-1EB7-A869-C7D3-AA680BBA984A}"/>
          </ac:cxnSpMkLst>
        </pc:cxnChg>
      </pc:sldChg>
      <pc:sldChg chg="addSp modSp new mod">
        <pc:chgData name="Caliese J. Beckford" userId="7e30ccd7-325d-4cd5-961f-1fbfb7050532" providerId="ADAL" clId="{827163E3-1DDB-4119-98AF-A6692A0B8087}" dt="2026-03-24T16:59:02.270" v="774" actId="20577"/>
        <pc:sldMkLst>
          <pc:docMk/>
          <pc:sldMk cId="3941168351" sldId="259"/>
        </pc:sldMkLst>
        <pc:spChg chg="mod ord">
          <ac:chgData name="Caliese J. Beckford" userId="7e30ccd7-325d-4cd5-961f-1fbfb7050532" providerId="ADAL" clId="{827163E3-1DDB-4119-98AF-A6692A0B8087}" dt="2026-03-24T16:58:14.562" v="770" actId="20577"/>
          <ac:spMkLst>
            <pc:docMk/>
            <pc:sldMk cId="3941168351" sldId="259"/>
            <ac:spMk id="2" creationId="{26ED08D2-6380-4BD8-F026-4365B548A199}"/>
          </ac:spMkLst>
        </pc:spChg>
        <pc:spChg chg="mod">
          <ac:chgData name="Caliese J. Beckford" userId="7e30ccd7-325d-4cd5-961f-1fbfb7050532" providerId="ADAL" clId="{827163E3-1DDB-4119-98AF-A6692A0B8087}" dt="2026-03-24T16:59:02.270" v="774" actId="20577"/>
          <ac:spMkLst>
            <pc:docMk/>
            <pc:sldMk cId="3941168351" sldId="259"/>
            <ac:spMk id="3" creationId="{C234B08E-333A-C32D-019E-72B9A0C63648}"/>
          </ac:spMkLst>
        </pc:spChg>
        <pc:spChg chg="add mod">
          <ac:chgData name="Caliese J. Beckford" userId="7e30ccd7-325d-4cd5-961f-1fbfb7050532" providerId="ADAL" clId="{827163E3-1DDB-4119-98AF-A6692A0B8087}" dt="2026-03-24T16:54:52.726" v="757" actId="208"/>
          <ac:spMkLst>
            <pc:docMk/>
            <pc:sldMk cId="3941168351" sldId="259"/>
            <ac:spMk id="4" creationId="{EC134087-4552-90DF-2EFA-21C046CFB204}"/>
          </ac:spMkLst>
        </pc:spChg>
      </pc:sldChg>
      <pc:sldChg chg="addSp delSp modSp new mod ord">
        <pc:chgData name="Caliese J. Beckford" userId="7e30ccd7-325d-4cd5-961f-1fbfb7050532" providerId="ADAL" clId="{827163E3-1DDB-4119-98AF-A6692A0B8087}" dt="2026-04-01T19:45:16.452" v="2072"/>
        <pc:sldMkLst>
          <pc:docMk/>
          <pc:sldMk cId="4143037870" sldId="260"/>
        </pc:sldMkLst>
        <pc:spChg chg="mod">
          <ac:chgData name="Caliese J. Beckford" userId="7e30ccd7-325d-4cd5-961f-1fbfb7050532" providerId="ADAL" clId="{827163E3-1DDB-4119-98AF-A6692A0B8087}" dt="2026-03-31T19:24:20.363" v="1496" actId="20577"/>
          <ac:spMkLst>
            <pc:docMk/>
            <pc:sldMk cId="4143037870" sldId="260"/>
            <ac:spMk id="2" creationId="{6F95A241-ED75-4CA6-8884-361C0FD92889}"/>
          </ac:spMkLst>
        </pc:spChg>
        <pc:spChg chg="add mod">
          <ac:chgData name="Caliese J. Beckford" userId="7e30ccd7-325d-4cd5-961f-1fbfb7050532" providerId="ADAL" clId="{827163E3-1DDB-4119-98AF-A6692A0B8087}" dt="2026-03-31T19:25:20.412" v="1508" actId="208"/>
          <ac:spMkLst>
            <pc:docMk/>
            <pc:sldMk cId="4143037870" sldId="260"/>
            <ac:spMk id="6" creationId="{9711A958-69DF-E523-22A2-895D3C238003}"/>
          </ac:spMkLst>
        </pc:spChg>
        <pc:spChg chg="add mod">
          <ac:chgData name="Caliese J. Beckford" userId="7e30ccd7-325d-4cd5-961f-1fbfb7050532" providerId="ADAL" clId="{827163E3-1DDB-4119-98AF-A6692A0B8087}" dt="2026-03-31T19:25:33.437" v="1512" actId="208"/>
          <ac:spMkLst>
            <pc:docMk/>
            <pc:sldMk cId="4143037870" sldId="260"/>
            <ac:spMk id="8" creationId="{EBA8AC95-B85E-1CB8-7A10-955D95F34B13}"/>
          </ac:spMkLst>
        </pc:spChg>
        <pc:spChg chg="add mod">
          <ac:chgData name="Caliese J. Beckford" userId="7e30ccd7-325d-4cd5-961f-1fbfb7050532" providerId="ADAL" clId="{827163E3-1DDB-4119-98AF-A6692A0B8087}" dt="2026-03-31T19:25:45.115" v="1515" actId="208"/>
          <ac:spMkLst>
            <pc:docMk/>
            <pc:sldMk cId="4143037870" sldId="260"/>
            <ac:spMk id="9" creationId="{E4AF12EE-B515-97F7-26BF-CD6D2BAB21A4}"/>
          </ac:spMkLst>
        </pc:spChg>
        <pc:picChg chg="add mod ord modCrop">
          <ac:chgData name="Caliese J. Beckford" userId="7e30ccd7-325d-4cd5-961f-1fbfb7050532" providerId="ADAL" clId="{827163E3-1DDB-4119-98AF-A6692A0B8087}" dt="2026-03-31T19:24:58.792" v="1505" actId="1076"/>
          <ac:picMkLst>
            <pc:docMk/>
            <pc:sldMk cId="4143037870" sldId="260"/>
            <ac:picMk id="5" creationId="{0A25BD2D-A976-A24D-9057-74AFCD5F0533}"/>
          </ac:picMkLst>
        </pc:picChg>
      </pc:sldChg>
      <pc:sldChg chg="addSp delSp modSp new mod modNotesTx">
        <pc:chgData name="Caliese J. Beckford" userId="7e30ccd7-325d-4cd5-961f-1fbfb7050532" providerId="ADAL" clId="{827163E3-1DDB-4119-98AF-A6692A0B8087}" dt="2026-04-01T02:53:13.156" v="1729" actId="20577"/>
        <pc:sldMkLst>
          <pc:docMk/>
          <pc:sldMk cId="2083159804" sldId="261"/>
        </pc:sldMkLst>
        <pc:spChg chg="mod ord">
          <ac:chgData name="Caliese J. Beckford" userId="7e30ccd7-325d-4cd5-961f-1fbfb7050532" providerId="ADAL" clId="{827163E3-1DDB-4119-98AF-A6692A0B8087}" dt="2026-03-24T17:15:10.625" v="821" actId="1076"/>
          <ac:spMkLst>
            <pc:docMk/>
            <pc:sldMk cId="2083159804" sldId="261"/>
            <ac:spMk id="2" creationId="{658FD72B-248F-1582-CA9D-C192E4876D79}"/>
          </ac:spMkLst>
        </pc:spChg>
        <pc:spChg chg="add mod">
          <ac:chgData name="Caliese J. Beckford" userId="7e30ccd7-325d-4cd5-961f-1fbfb7050532" providerId="ADAL" clId="{827163E3-1DDB-4119-98AF-A6692A0B8087}" dt="2026-03-24T17:12:29.770" v="801" actId="208"/>
          <ac:spMkLst>
            <pc:docMk/>
            <pc:sldMk cId="2083159804" sldId="261"/>
            <ac:spMk id="8" creationId="{110DDA54-3753-3C4C-E5A0-DFF34A064550}"/>
          </ac:spMkLst>
        </pc:spChg>
        <pc:graphicFrameChg chg="add mod modGraphic">
          <ac:chgData name="Caliese J. Beckford" userId="7e30ccd7-325d-4cd5-961f-1fbfb7050532" providerId="ADAL" clId="{827163E3-1DDB-4119-98AF-A6692A0B8087}" dt="2026-03-31T20:35:04.445" v="1682" actId="1076"/>
          <ac:graphicFrameMkLst>
            <pc:docMk/>
            <pc:sldMk cId="2083159804" sldId="261"/>
            <ac:graphicFrameMk id="7" creationId="{E2C96359-34CC-15C7-CF40-E2F24B8226AB}"/>
          </ac:graphicFrameMkLst>
        </pc:graphicFrameChg>
        <pc:picChg chg="add mod">
          <ac:chgData name="Caliese J. Beckford" userId="7e30ccd7-325d-4cd5-961f-1fbfb7050532" providerId="ADAL" clId="{827163E3-1DDB-4119-98AF-A6692A0B8087}" dt="2026-03-31T20:34:58.841" v="1681" actId="1076"/>
          <ac:picMkLst>
            <pc:docMk/>
            <pc:sldMk cId="2083159804" sldId="261"/>
            <ac:picMk id="9" creationId="{6B0A4CF4-E7B7-2524-A008-B42F9279B5C0}"/>
          </ac:picMkLst>
        </pc:picChg>
      </pc:sldChg>
      <pc:sldChg chg="addSp delSp modSp new mod ord">
        <pc:chgData name="Caliese J. Beckford" userId="7e30ccd7-325d-4cd5-961f-1fbfb7050532" providerId="ADAL" clId="{827163E3-1DDB-4119-98AF-A6692A0B8087}" dt="2026-04-01T15:52:57.923" v="1835"/>
        <pc:sldMkLst>
          <pc:docMk/>
          <pc:sldMk cId="2130876467" sldId="262"/>
        </pc:sldMkLst>
        <pc:spChg chg="mod ord">
          <ac:chgData name="Caliese J. Beckford" userId="7e30ccd7-325d-4cd5-961f-1fbfb7050532" providerId="ADAL" clId="{827163E3-1DDB-4119-98AF-A6692A0B8087}" dt="2026-03-24T17:23:03.233" v="870" actId="404"/>
          <ac:spMkLst>
            <pc:docMk/>
            <pc:sldMk cId="2130876467" sldId="262"/>
            <ac:spMk id="2" creationId="{0596EEF1-A09A-8DAD-4589-CCDE4FC71A08}"/>
          </ac:spMkLst>
        </pc:spChg>
        <pc:spChg chg="add mod">
          <ac:chgData name="Caliese J. Beckford" userId="7e30ccd7-325d-4cd5-961f-1fbfb7050532" providerId="ADAL" clId="{827163E3-1DDB-4119-98AF-A6692A0B8087}" dt="2026-03-31T20:44:00.412" v="1688" actId="113"/>
          <ac:spMkLst>
            <pc:docMk/>
            <pc:sldMk cId="2130876467" sldId="262"/>
            <ac:spMk id="6" creationId="{A306B67C-6613-D7E7-DEA4-D9967D8C6C6F}"/>
          </ac:spMkLst>
        </pc:spChg>
        <pc:spChg chg="add mod">
          <ac:chgData name="Caliese J. Beckford" userId="7e30ccd7-325d-4cd5-961f-1fbfb7050532" providerId="ADAL" clId="{827163E3-1DDB-4119-98AF-A6692A0B8087}" dt="2026-03-24T17:10:16.762" v="783" actId="208"/>
          <ac:spMkLst>
            <pc:docMk/>
            <pc:sldMk cId="2130876467" sldId="262"/>
            <ac:spMk id="7" creationId="{29D8C03E-B9BA-39F7-0DC6-2E132314EEA4}"/>
          </ac:spMkLst>
        </pc:spChg>
        <pc:picChg chg="add mod">
          <ac:chgData name="Caliese J. Beckford" userId="7e30ccd7-325d-4cd5-961f-1fbfb7050532" providerId="ADAL" clId="{827163E3-1DDB-4119-98AF-A6692A0B8087}" dt="2026-03-24T17:11:16.716" v="795" actId="1076"/>
          <ac:picMkLst>
            <pc:docMk/>
            <pc:sldMk cId="2130876467" sldId="262"/>
            <ac:picMk id="4" creationId="{28B7B5F1-8F7D-77E1-D9A7-5A9BA409CB26}"/>
          </ac:picMkLst>
        </pc:picChg>
      </pc:sldChg>
      <pc:sldChg chg="addSp delSp modSp new mod modAnim modNotesTx">
        <pc:chgData name="Caliese J. Beckford" userId="7e30ccd7-325d-4cd5-961f-1fbfb7050532" providerId="ADAL" clId="{827163E3-1DDB-4119-98AF-A6692A0B8087}" dt="2026-04-01T20:21:32.350" v="2391" actId="20577"/>
        <pc:sldMkLst>
          <pc:docMk/>
          <pc:sldMk cId="895519215" sldId="263"/>
        </pc:sldMkLst>
        <pc:spChg chg="mod ord">
          <ac:chgData name="Caliese J. Beckford" userId="7e30ccd7-325d-4cd5-961f-1fbfb7050532" providerId="ADAL" clId="{827163E3-1DDB-4119-98AF-A6692A0B8087}" dt="2026-03-24T17:19:59.425" v="837" actId="1076"/>
          <ac:spMkLst>
            <pc:docMk/>
            <pc:sldMk cId="895519215" sldId="263"/>
            <ac:spMk id="2" creationId="{9CE8FA32-0E33-41B4-ACA0-40FDA5BC5BD3}"/>
          </ac:spMkLst>
        </pc:spChg>
        <pc:spChg chg="add mod">
          <ac:chgData name="Caliese J. Beckford" userId="7e30ccd7-325d-4cd5-961f-1fbfb7050532" providerId="ADAL" clId="{827163E3-1DDB-4119-98AF-A6692A0B8087}" dt="2026-03-24T17:19:47.969" v="834" actId="208"/>
          <ac:spMkLst>
            <pc:docMk/>
            <pc:sldMk cId="895519215" sldId="263"/>
            <ac:spMk id="14" creationId="{FFCCF9BE-7EF3-43CF-5EB5-993ED9BE294D}"/>
          </ac:spMkLst>
        </pc:spChg>
        <pc:spChg chg="add mod">
          <ac:chgData name="Caliese J. Beckford" userId="7e30ccd7-325d-4cd5-961f-1fbfb7050532" providerId="ADAL" clId="{827163E3-1DDB-4119-98AF-A6692A0B8087}" dt="2026-03-26T03:47:21.809" v="1431" actId="1076"/>
          <ac:spMkLst>
            <pc:docMk/>
            <pc:sldMk cId="895519215" sldId="263"/>
            <ac:spMk id="23" creationId="{F8C5EB9A-1E62-FC4C-0643-C6A566D5D568}"/>
          </ac:spMkLst>
        </pc:spChg>
        <pc:spChg chg="add mod">
          <ac:chgData name="Caliese J. Beckford" userId="7e30ccd7-325d-4cd5-961f-1fbfb7050532" providerId="ADAL" clId="{827163E3-1DDB-4119-98AF-A6692A0B8087}" dt="2026-03-26T03:47:21.809" v="1431" actId="1076"/>
          <ac:spMkLst>
            <pc:docMk/>
            <pc:sldMk cId="895519215" sldId="263"/>
            <ac:spMk id="24" creationId="{937CBA42-0E4B-443A-48D1-FD9ED29FDA6D}"/>
          </ac:spMkLst>
        </pc:spChg>
        <pc:spChg chg="add mod">
          <ac:chgData name="Caliese J. Beckford" userId="7e30ccd7-325d-4cd5-961f-1fbfb7050532" providerId="ADAL" clId="{827163E3-1DDB-4119-98AF-A6692A0B8087}" dt="2026-03-26T03:46:44.354" v="1423" actId="1076"/>
          <ac:spMkLst>
            <pc:docMk/>
            <pc:sldMk cId="895519215" sldId="263"/>
            <ac:spMk id="25" creationId="{633E12EE-2399-7D11-D35F-6D943C679EC2}"/>
          </ac:spMkLst>
        </pc:spChg>
        <pc:spChg chg="add mod">
          <ac:chgData name="Caliese J. Beckford" userId="7e30ccd7-325d-4cd5-961f-1fbfb7050532" providerId="ADAL" clId="{827163E3-1DDB-4119-98AF-A6692A0B8087}" dt="2026-03-26T03:46:53.322" v="1426" actId="1076"/>
          <ac:spMkLst>
            <pc:docMk/>
            <pc:sldMk cId="895519215" sldId="263"/>
            <ac:spMk id="26" creationId="{38C884AA-C2D5-4BE0-AC2B-D09552B4E15A}"/>
          </ac:spMkLst>
        </pc:spChg>
        <pc:spChg chg="add mod">
          <ac:chgData name="Caliese J. Beckford" userId="7e30ccd7-325d-4cd5-961f-1fbfb7050532" providerId="ADAL" clId="{827163E3-1DDB-4119-98AF-A6692A0B8087}" dt="2026-03-26T03:47:01.858" v="1428" actId="1076"/>
          <ac:spMkLst>
            <pc:docMk/>
            <pc:sldMk cId="895519215" sldId="263"/>
            <ac:spMk id="27" creationId="{21A06BF3-83E7-96DC-A87F-CA3A9AB28CCE}"/>
          </ac:spMkLst>
        </pc:spChg>
        <pc:picChg chg="add mod">
          <ac:chgData name="Caliese J. Beckford" userId="7e30ccd7-325d-4cd5-961f-1fbfb7050532" providerId="ADAL" clId="{827163E3-1DDB-4119-98AF-A6692A0B8087}" dt="2026-03-26T03:47:10.674" v="1430" actId="1076"/>
          <ac:picMkLst>
            <pc:docMk/>
            <pc:sldMk cId="895519215" sldId="263"/>
            <ac:picMk id="16" creationId="{644E786C-2C3C-1776-794E-F12DBD8AE83B}"/>
          </ac:picMkLst>
        </pc:picChg>
        <pc:picChg chg="add mod modCrop">
          <ac:chgData name="Caliese J. Beckford" userId="7e30ccd7-325d-4cd5-961f-1fbfb7050532" providerId="ADAL" clId="{827163E3-1DDB-4119-98AF-A6692A0B8087}" dt="2026-04-01T16:06:17.261" v="1836" actId="732"/>
          <ac:picMkLst>
            <pc:docMk/>
            <pc:sldMk cId="895519215" sldId="263"/>
            <ac:picMk id="18" creationId="{D180107E-BDC7-FF06-278F-E25B5192EB22}"/>
          </ac:picMkLst>
        </pc:picChg>
        <pc:picChg chg="add mod modCrop">
          <ac:chgData name="Caliese J. Beckford" userId="7e30ccd7-325d-4cd5-961f-1fbfb7050532" providerId="ADAL" clId="{827163E3-1DDB-4119-98AF-A6692A0B8087}" dt="2026-04-01T16:06:27.829" v="1837" actId="732"/>
          <ac:picMkLst>
            <pc:docMk/>
            <pc:sldMk cId="895519215" sldId="263"/>
            <ac:picMk id="20" creationId="{F405523A-2E83-BEC0-0E24-D9C5FE8DE63C}"/>
          </ac:picMkLst>
        </pc:picChg>
      </pc:sldChg>
      <pc:sldChg chg="addSp modSp new mod">
        <pc:chgData name="Caliese J. Beckford" userId="7e30ccd7-325d-4cd5-961f-1fbfb7050532" providerId="ADAL" clId="{827163E3-1DDB-4119-98AF-A6692A0B8087}" dt="2026-04-01T02:44:23.530" v="1699" actId="20577"/>
        <pc:sldMkLst>
          <pc:docMk/>
          <pc:sldMk cId="2383890871" sldId="264"/>
        </pc:sldMkLst>
        <pc:spChg chg="mod ord">
          <ac:chgData name="Caliese J. Beckford" userId="7e30ccd7-325d-4cd5-961f-1fbfb7050532" providerId="ADAL" clId="{827163E3-1DDB-4119-98AF-A6692A0B8087}" dt="2026-03-24T16:50:54.429" v="742" actId="1076"/>
          <ac:spMkLst>
            <pc:docMk/>
            <pc:sldMk cId="2383890871" sldId="264"/>
            <ac:spMk id="2" creationId="{F38C728A-A79A-0874-2BF4-D40BB6E4C6C1}"/>
          </ac:spMkLst>
        </pc:spChg>
        <pc:spChg chg="mod">
          <ac:chgData name="Caliese J. Beckford" userId="7e30ccd7-325d-4cd5-961f-1fbfb7050532" providerId="ADAL" clId="{827163E3-1DDB-4119-98AF-A6692A0B8087}" dt="2026-04-01T02:44:23.530" v="1699" actId="20577"/>
          <ac:spMkLst>
            <pc:docMk/>
            <pc:sldMk cId="2383890871" sldId="264"/>
            <ac:spMk id="3" creationId="{9AA10055-C9E7-4B3D-11DD-339281A9F321}"/>
          </ac:spMkLst>
        </pc:spChg>
        <pc:spChg chg="add mod">
          <ac:chgData name="Caliese J. Beckford" userId="7e30ccd7-325d-4cd5-961f-1fbfb7050532" providerId="ADAL" clId="{827163E3-1DDB-4119-98AF-A6692A0B8087}" dt="2026-03-24T16:54:00.379" v="754" actId="1076"/>
          <ac:spMkLst>
            <pc:docMk/>
            <pc:sldMk cId="2383890871" sldId="264"/>
            <ac:spMk id="5" creationId="{95637749-A159-971A-44DA-8E2F8D7BCE63}"/>
          </ac:spMkLst>
        </pc:spChg>
        <pc:spChg chg="add mod">
          <ac:chgData name="Caliese J. Beckford" userId="7e30ccd7-325d-4cd5-961f-1fbfb7050532" providerId="ADAL" clId="{827163E3-1DDB-4119-98AF-A6692A0B8087}" dt="2026-03-24T16:50:32.098" v="738" actId="208"/>
          <ac:spMkLst>
            <pc:docMk/>
            <pc:sldMk cId="2383890871" sldId="264"/>
            <ac:spMk id="6" creationId="{885944BF-65C3-F2B5-DE72-2A2A3A6A041B}"/>
          </ac:spMkLst>
        </pc:spChg>
        <pc:picChg chg="add mod">
          <ac:chgData name="Caliese J. Beckford" userId="7e30ccd7-325d-4cd5-961f-1fbfb7050532" providerId="ADAL" clId="{827163E3-1DDB-4119-98AF-A6692A0B8087}" dt="2026-03-24T16:53:54.772" v="753" actId="1076"/>
          <ac:picMkLst>
            <pc:docMk/>
            <pc:sldMk cId="2383890871" sldId="264"/>
            <ac:picMk id="4" creationId="{C6EF1C39-9AF1-E6F1-368E-83CB1AEA516A}"/>
          </ac:picMkLst>
        </pc:picChg>
      </pc:sldChg>
      <pc:sldChg chg="modSp add mod ord">
        <pc:chgData name="Caliese J. Beckford" userId="7e30ccd7-325d-4cd5-961f-1fbfb7050532" providerId="ADAL" clId="{827163E3-1DDB-4119-98AF-A6692A0B8087}" dt="2026-03-23T20:19:31.095" v="557"/>
        <pc:sldMkLst>
          <pc:docMk/>
          <pc:sldMk cId="3219287195" sldId="265"/>
        </pc:sldMkLst>
        <pc:spChg chg="mod">
          <ac:chgData name="Caliese J. Beckford" userId="7e30ccd7-325d-4cd5-961f-1fbfb7050532" providerId="ADAL" clId="{827163E3-1DDB-4119-98AF-A6692A0B8087}" dt="2026-03-23T20:19:24.859" v="555" actId="20577"/>
          <ac:spMkLst>
            <pc:docMk/>
            <pc:sldMk cId="3219287195" sldId="265"/>
            <ac:spMk id="3" creationId="{02FBE000-5A87-8126-11C7-2C898CB99CF9}"/>
          </ac:spMkLst>
        </pc:spChg>
      </pc:sldChg>
      <pc:sldChg chg="addSp delSp modSp new mod">
        <pc:chgData name="Caliese J. Beckford" userId="7e30ccd7-325d-4cd5-961f-1fbfb7050532" providerId="ADAL" clId="{827163E3-1DDB-4119-98AF-A6692A0B8087}" dt="2026-04-06T16:42:51.954" v="2556" actId="478"/>
        <pc:sldMkLst>
          <pc:docMk/>
          <pc:sldMk cId="3090452779" sldId="267"/>
        </pc:sldMkLst>
        <pc:spChg chg="mod ord">
          <ac:chgData name="Caliese J. Beckford" userId="7e30ccd7-325d-4cd5-961f-1fbfb7050532" providerId="ADAL" clId="{827163E3-1DDB-4119-98AF-A6692A0B8087}" dt="2026-03-24T17:22:47.423" v="869" actId="1076"/>
          <ac:spMkLst>
            <pc:docMk/>
            <pc:sldMk cId="3090452779" sldId="267"/>
            <ac:spMk id="2" creationId="{247976F7-DD1B-47DE-E315-45E2257ABFF7}"/>
          </ac:spMkLst>
        </pc:spChg>
        <pc:spChg chg="add mod">
          <ac:chgData name="Caliese J. Beckford" userId="7e30ccd7-325d-4cd5-961f-1fbfb7050532" providerId="ADAL" clId="{827163E3-1DDB-4119-98AF-A6692A0B8087}" dt="2026-03-24T17:22:35.164" v="866" actId="208"/>
          <ac:spMkLst>
            <pc:docMk/>
            <pc:sldMk cId="3090452779" sldId="267"/>
            <ac:spMk id="4" creationId="{0DF5940D-2BB0-6908-B845-2AA3C0A2BD23}"/>
          </ac:spMkLst>
        </pc:spChg>
        <pc:spChg chg="add del">
          <ac:chgData name="Caliese J. Beckford" userId="7e30ccd7-325d-4cd5-961f-1fbfb7050532" providerId="ADAL" clId="{827163E3-1DDB-4119-98AF-A6692A0B8087}" dt="2026-04-06T16:42:51.954" v="2556" actId="478"/>
          <ac:spMkLst>
            <pc:docMk/>
            <pc:sldMk cId="3090452779" sldId="267"/>
            <ac:spMk id="5" creationId="{F5C70C66-73EA-816B-A1EE-3B462535F1BD}"/>
          </ac:spMkLst>
        </pc:spChg>
        <pc:spChg chg="add mod">
          <ac:chgData name="Caliese J. Beckford" userId="7e30ccd7-325d-4cd5-961f-1fbfb7050532" providerId="ADAL" clId="{827163E3-1DDB-4119-98AF-A6692A0B8087}" dt="2026-04-01T20:22:19.542" v="2395" actId="20577"/>
          <ac:spMkLst>
            <pc:docMk/>
            <pc:sldMk cId="3090452779" sldId="267"/>
            <ac:spMk id="7" creationId="{2694B03E-1055-971D-46EB-B31A0749EC21}"/>
          </ac:spMkLst>
        </pc:spChg>
      </pc:sldChg>
      <pc:sldChg chg="addSp delSp modSp new mod">
        <pc:chgData name="Caliese J. Beckford" userId="7e30ccd7-325d-4cd5-961f-1fbfb7050532" providerId="ADAL" clId="{827163E3-1DDB-4119-98AF-A6692A0B8087}" dt="2026-04-01T19:19:17.695" v="1947" actId="208"/>
        <pc:sldMkLst>
          <pc:docMk/>
          <pc:sldMk cId="3448702400" sldId="268"/>
        </pc:sldMkLst>
        <pc:spChg chg="mod ord">
          <ac:chgData name="Caliese J. Beckford" userId="7e30ccd7-325d-4cd5-961f-1fbfb7050532" providerId="ADAL" clId="{827163E3-1DDB-4119-98AF-A6692A0B8087}" dt="2026-04-01T16:57:06.414" v="1888" actId="255"/>
          <ac:spMkLst>
            <pc:docMk/>
            <pc:sldMk cId="3448702400" sldId="268"/>
            <ac:spMk id="2" creationId="{81D550D8-7C48-6D4B-144E-7FA33C9C8F55}"/>
          </ac:spMkLst>
        </pc:spChg>
        <pc:spChg chg="add mod">
          <ac:chgData name="Caliese J. Beckford" userId="7e30ccd7-325d-4cd5-961f-1fbfb7050532" providerId="ADAL" clId="{827163E3-1DDB-4119-98AF-A6692A0B8087}" dt="2026-04-01T16:55:33.003" v="1844" actId="207"/>
          <ac:spMkLst>
            <pc:docMk/>
            <pc:sldMk cId="3448702400" sldId="268"/>
            <ac:spMk id="4" creationId="{4C85DD20-B57D-C701-2B13-4E750FF6B0C4}"/>
          </ac:spMkLst>
        </pc:spChg>
        <pc:spChg chg="add mod">
          <ac:chgData name="Caliese J. Beckford" userId="7e30ccd7-325d-4cd5-961f-1fbfb7050532" providerId="ADAL" clId="{827163E3-1DDB-4119-98AF-A6692A0B8087}" dt="2026-04-01T19:18:45.033" v="1938" actId="208"/>
          <ac:spMkLst>
            <pc:docMk/>
            <pc:sldMk cId="3448702400" sldId="268"/>
            <ac:spMk id="9" creationId="{050967FB-0D62-6819-388C-84D14634330B}"/>
          </ac:spMkLst>
        </pc:spChg>
        <pc:spChg chg="add mod">
          <ac:chgData name="Caliese J. Beckford" userId="7e30ccd7-325d-4cd5-961f-1fbfb7050532" providerId="ADAL" clId="{827163E3-1DDB-4119-98AF-A6692A0B8087}" dt="2026-04-01T19:18:57.362" v="1941" actId="208"/>
          <ac:spMkLst>
            <pc:docMk/>
            <pc:sldMk cId="3448702400" sldId="268"/>
            <ac:spMk id="10" creationId="{174A3102-8E19-8E44-4EDC-D60CEB4819E0}"/>
          </ac:spMkLst>
        </pc:spChg>
        <pc:spChg chg="add mod">
          <ac:chgData name="Caliese J. Beckford" userId="7e30ccd7-325d-4cd5-961f-1fbfb7050532" providerId="ADAL" clId="{827163E3-1DDB-4119-98AF-A6692A0B8087}" dt="2026-04-01T19:19:08.229" v="1944" actId="208"/>
          <ac:spMkLst>
            <pc:docMk/>
            <pc:sldMk cId="3448702400" sldId="268"/>
            <ac:spMk id="11" creationId="{94835501-84F4-1EEB-DFF5-EC9217CF67EF}"/>
          </ac:spMkLst>
        </pc:spChg>
        <pc:spChg chg="add mod">
          <ac:chgData name="Caliese J. Beckford" userId="7e30ccd7-325d-4cd5-961f-1fbfb7050532" providerId="ADAL" clId="{827163E3-1DDB-4119-98AF-A6692A0B8087}" dt="2026-04-01T19:19:17.695" v="1947" actId="208"/>
          <ac:spMkLst>
            <pc:docMk/>
            <pc:sldMk cId="3448702400" sldId="268"/>
            <ac:spMk id="12" creationId="{5AC4C236-D99A-D0EB-EB15-944C733AE3FF}"/>
          </ac:spMkLst>
        </pc:spChg>
        <pc:picChg chg="add mod modCrop">
          <ac:chgData name="Caliese J. Beckford" userId="7e30ccd7-325d-4cd5-961f-1fbfb7050532" providerId="ADAL" clId="{827163E3-1DDB-4119-98AF-A6692A0B8087}" dt="2026-04-01T19:18:32.958" v="1935" actId="1076"/>
          <ac:picMkLst>
            <pc:docMk/>
            <pc:sldMk cId="3448702400" sldId="268"/>
            <ac:picMk id="8" creationId="{80958F28-0CF5-A405-32F9-40891618B49B}"/>
          </ac:picMkLst>
        </pc:picChg>
      </pc:sldChg>
      <pc:sldChg chg="addSp delSp modSp new mod ord">
        <pc:chgData name="Caliese J. Beckford" userId="7e30ccd7-325d-4cd5-961f-1fbfb7050532" providerId="ADAL" clId="{827163E3-1DDB-4119-98AF-A6692A0B8087}" dt="2026-04-01T19:55:40.800" v="2269" actId="404"/>
        <pc:sldMkLst>
          <pc:docMk/>
          <pc:sldMk cId="981176482" sldId="269"/>
        </pc:sldMkLst>
        <pc:spChg chg="mod ord">
          <ac:chgData name="Caliese J. Beckford" userId="7e30ccd7-325d-4cd5-961f-1fbfb7050532" providerId="ADAL" clId="{827163E3-1DDB-4119-98AF-A6692A0B8087}" dt="2026-04-01T17:00:13.712" v="1923" actId="255"/>
          <ac:spMkLst>
            <pc:docMk/>
            <pc:sldMk cId="981176482" sldId="269"/>
            <ac:spMk id="2" creationId="{173D6350-0567-B4CC-814D-6AD6656C876F}"/>
          </ac:spMkLst>
        </pc:spChg>
        <pc:spChg chg="add mod">
          <ac:chgData name="Caliese J. Beckford" userId="7e30ccd7-325d-4cd5-961f-1fbfb7050532" providerId="ADAL" clId="{827163E3-1DDB-4119-98AF-A6692A0B8087}" dt="2026-04-01T16:59:40.834" v="1893" actId="207"/>
          <ac:spMkLst>
            <pc:docMk/>
            <pc:sldMk cId="981176482" sldId="269"/>
            <ac:spMk id="4" creationId="{B4290911-EC96-5587-A754-8233BE347D43}"/>
          </ac:spMkLst>
        </pc:spChg>
        <pc:spChg chg="add mod">
          <ac:chgData name="Caliese J. Beckford" userId="7e30ccd7-325d-4cd5-961f-1fbfb7050532" providerId="ADAL" clId="{827163E3-1DDB-4119-98AF-A6692A0B8087}" dt="2026-04-01T19:52:43.847" v="2225" actId="1076"/>
          <ac:spMkLst>
            <pc:docMk/>
            <pc:sldMk cId="981176482" sldId="269"/>
            <ac:spMk id="6" creationId="{F633E17E-FB72-AA67-8F2C-AA4DEE83260F}"/>
          </ac:spMkLst>
        </pc:spChg>
        <pc:spChg chg="add mod">
          <ac:chgData name="Caliese J. Beckford" userId="7e30ccd7-325d-4cd5-961f-1fbfb7050532" providerId="ADAL" clId="{827163E3-1DDB-4119-98AF-A6692A0B8087}" dt="2026-04-01T19:52:46.398" v="2226" actId="1076"/>
          <ac:spMkLst>
            <pc:docMk/>
            <pc:sldMk cId="981176482" sldId="269"/>
            <ac:spMk id="7" creationId="{79B1DFAD-91DD-7A57-42B9-17CA6447E6C8}"/>
          </ac:spMkLst>
        </pc:spChg>
        <pc:spChg chg="add mod">
          <ac:chgData name="Caliese J. Beckford" userId="7e30ccd7-325d-4cd5-961f-1fbfb7050532" providerId="ADAL" clId="{827163E3-1DDB-4119-98AF-A6692A0B8087}" dt="2026-04-01T19:52:51.773" v="2227" actId="1076"/>
          <ac:spMkLst>
            <pc:docMk/>
            <pc:sldMk cId="981176482" sldId="269"/>
            <ac:spMk id="8" creationId="{32A37849-C339-AC25-2CA2-82A42FBAABBF}"/>
          </ac:spMkLst>
        </pc:spChg>
        <pc:spChg chg="add mod">
          <ac:chgData name="Caliese J. Beckford" userId="7e30ccd7-325d-4cd5-961f-1fbfb7050532" providerId="ADAL" clId="{827163E3-1DDB-4119-98AF-A6692A0B8087}" dt="2026-04-01T19:55:40.800" v="2269" actId="404"/>
          <ac:spMkLst>
            <pc:docMk/>
            <pc:sldMk cId="981176482" sldId="269"/>
            <ac:spMk id="9" creationId="{AF02D222-E6A5-3AC2-EC78-4ECC3AA15909}"/>
          </ac:spMkLst>
        </pc:spChg>
        <pc:cxnChg chg="add mod">
          <ac:chgData name="Caliese J. Beckford" userId="7e30ccd7-325d-4cd5-961f-1fbfb7050532" providerId="ADAL" clId="{827163E3-1DDB-4119-98AF-A6692A0B8087}" dt="2026-04-01T19:53:13.120" v="2230" actId="13822"/>
          <ac:cxnSpMkLst>
            <pc:docMk/>
            <pc:sldMk cId="981176482" sldId="269"/>
            <ac:cxnSpMk id="11" creationId="{E320A33B-C482-E69D-DADD-C65CF42D9DFE}"/>
          </ac:cxnSpMkLst>
        </pc:cxnChg>
        <pc:cxnChg chg="add mod">
          <ac:chgData name="Caliese J. Beckford" userId="7e30ccd7-325d-4cd5-961f-1fbfb7050532" providerId="ADAL" clId="{827163E3-1DDB-4119-98AF-A6692A0B8087}" dt="2026-04-01T19:53:19.885" v="2232" actId="1076"/>
          <ac:cxnSpMkLst>
            <pc:docMk/>
            <pc:sldMk cId="981176482" sldId="269"/>
            <ac:cxnSpMk id="12" creationId="{552496DD-4992-ECC6-7899-8BE6B460C629}"/>
          </ac:cxnSpMkLst>
        </pc:cxnChg>
        <pc:cxnChg chg="add mod">
          <ac:chgData name="Caliese J. Beckford" userId="7e30ccd7-325d-4cd5-961f-1fbfb7050532" providerId="ADAL" clId="{827163E3-1DDB-4119-98AF-A6692A0B8087}" dt="2026-04-01T19:53:55.588" v="2235" actId="13822"/>
          <ac:cxnSpMkLst>
            <pc:docMk/>
            <pc:sldMk cId="981176482" sldId="269"/>
            <ac:cxnSpMk id="14" creationId="{A969EDB7-1436-C366-BB06-18CE7A91411A}"/>
          </ac:cxnSpMkLst>
        </pc:cxnChg>
      </pc:sldChg>
      <pc:sldMasterChg chg="add replId addSldLayout">
        <pc:chgData name="Caliese J. Beckford" userId="7e30ccd7-325d-4cd5-961f-1fbfb7050532" providerId="ADAL" clId="{827163E3-1DDB-4119-98AF-A6692A0B8087}" dt="2026-03-23T03:40:54.176" v="2" actId="26606"/>
        <pc:sldMasterMkLst>
          <pc:docMk/>
          <pc:sldMasterMk cId="2699809950" sldId="2147483660"/>
        </pc:sldMasterMkLst>
        <pc:sldLayoutChg chg="ad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2651182146" sldId="2147483661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1575468930" sldId="2147483662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3907202711" sldId="2147483663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516630989" sldId="2147483664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3340554994" sldId="2147483665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1629627658" sldId="2147483666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3696417033" sldId="2147483667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3286506468" sldId="2147483668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2385047463" sldId="2147483669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3910768817" sldId="2147483670"/>
          </pc:sldLayoutMkLst>
        </pc:sldLayoutChg>
        <pc:sldLayoutChg chg="add replId">
          <pc:chgData name="Caliese J. Beckford" userId="7e30ccd7-325d-4cd5-961f-1fbfb7050532" providerId="ADAL" clId="{827163E3-1DDB-4119-98AF-A6692A0B8087}" dt="2026-03-23T03:40:54.176" v="2" actId="26606"/>
          <pc:sldLayoutMkLst>
            <pc:docMk/>
            <pc:sldMasterMk cId="2699809950" sldId="2147483660"/>
            <pc:sldLayoutMk cId="28493630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3A07-6641-40DE-BB4F-48143DDDD400}" type="datetimeFigureOut"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0A2C-381E-4C73-90B5-13B08EAA70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2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D35"/>
                </a:solidFill>
                <a:highlight>
                  <a:srgbClr val="FFFFFF"/>
                </a:highlight>
              </a:rPr>
              <a:t>Shows how poorly a machine learning model performs on the training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0A2C-381E-4C73-90B5-13B08EAA703E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Accuracy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of correct predictions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F1 – </a:t>
            </a:r>
            <a:r>
              <a:rPr lang="en-US" dirty="0"/>
              <a:t>suggests the model is reasonably reliable for identifying disease while limiting false positives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 - the model's ability to distinguish between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0A2C-381E-4C73-90B5-13B08EAA70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0A2C-381E-4C73-90B5-13B08EAA70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9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4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ri.2023.11.014" TargetMode="External"/><Relationship Id="rId2" Type="http://schemas.openxmlformats.org/officeDocument/2006/relationships/hyperlink" Target="https://www.cdc.gov/heart-disease/about/peripheral-arterial-diseas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3F42-4247-2D8D-02A0-BFEFC75AF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2197980"/>
            <a:ext cx="6172200" cy="303084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/>
              <a:t>Machine Learning for the Diagnosis of Peripheral Arterial Diseases (PAD) Using Computed Tomographic Angiography (CTA) Images</a:t>
            </a:r>
            <a:br>
              <a:rPr lang="en-US" sz="2600" b="1" dirty="0"/>
            </a:br>
            <a:br>
              <a:rPr lang="en-US" sz="2600" dirty="0"/>
            </a:br>
            <a:endParaRPr lang="en-US" sz="2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he radiologic figure of a skeleton">
            <a:extLst>
              <a:ext uri="{FF2B5EF4-FFF2-40B4-BE49-F238E27FC236}">
                <a16:creationId xmlns:a16="http://schemas.microsoft.com/office/drawing/2014/main" id="{FF9EC527-B9CC-C35D-4C7D-953707B1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60" r="-1" b="-1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19B74-DDC1-9FEF-DA26-1C337F009AA0}"/>
              </a:ext>
            </a:extLst>
          </p:cNvPr>
          <p:cNvSpPr/>
          <p:nvPr/>
        </p:nvSpPr>
        <p:spPr>
          <a:xfrm>
            <a:off x="566928" y="832104"/>
            <a:ext cx="1389888" cy="42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C3299-A2F7-987D-3637-4FF1D2304469}"/>
              </a:ext>
            </a:extLst>
          </p:cNvPr>
          <p:cNvSpPr txBox="1">
            <a:spLocks/>
          </p:cNvSpPr>
          <p:nvPr/>
        </p:nvSpPr>
        <p:spPr>
          <a:xfrm>
            <a:off x="171450" y="5039833"/>
            <a:ext cx="6172200" cy="1552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/>
              <a:t>Name: Caliese Beckford</a:t>
            </a:r>
            <a:br>
              <a:rPr lang="en-US" sz="2000" dirty="0"/>
            </a:br>
            <a:r>
              <a:rPr lang="en-US" sz="2000" dirty="0"/>
              <a:t>Advisor: Dr. Shrikant Pawar</a:t>
            </a:r>
            <a:br>
              <a:rPr lang="en-US" sz="2000" dirty="0"/>
            </a:br>
            <a:r>
              <a:rPr lang="en-US" sz="2000" dirty="0">
                <a:latin typeface="Grandview Display (Headings)"/>
                <a:cs typeface="Times New Roman" panose="02020603050405020304" pitchFamily="18" charset="0"/>
              </a:rPr>
              <a:t>Committee members: Dr. K. Chowdhury, Dr. R. Harris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School of Natural Sciences and Mathematics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9375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C96359-34CC-15C7-CF40-E2F24B822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01239"/>
              </p:ext>
            </p:extLst>
          </p:nvPr>
        </p:nvGraphicFramePr>
        <p:xfrm>
          <a:off x="7259525" y="2444460"/>
          <a:ext cx="3872605" cy="2288056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800342">
                  <a:extLst>
                    <a:ext uri="{9D8B030D-6E8A-4147-A177-3AD203B41FA5}">
                      <a16:colId xmlns:a16="http://schemas.microsoft.com/office/drawing/2014/main" val="2763751896"/>
                    </a:ext>
                  </a:extLst>
                </a:gridCol>
                <a:gridCol w="1072263">
                  <a:extLst>
                    <a:ext uri="{9D8B030D-6E8A-4147-A177-3AD203B41FA5}">
                      <a16:colId xmlns:a16="http://schemas.microsoft.com/office/drawing/2014/main" val="299083626"/>
                    </a:ext>
                  </a:extLst>
                </a:gridCol>
              </a:tblGrid>
              <a:tr h="535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Metric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Value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836497"/>
                  </a:ext>
                </a:extLst>
              </a:tr>
              <a:tr h="535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Accuracy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0.76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395187"/>
                  </a:ext>
                </a:extLst>
              </a:tr>
              <a:tr h="680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F1-score (weighted)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0.76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771787"/>
                  </a:ext>
                </a:extLst>
              </a:tr>
              <a:tr h="535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ROC AUC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0.86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635507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0DDA54-3753-3C4C-E5A0-DFF34A064550}"/>
              </a:ext>
            </a:extLst>
          </p:cNvPr>
          <p:cNvSpPr/>
          <p:nvPr/>
        </p:nvSpPr>
        <p:spPr>
          <a:xfrm>
            <a:off x="585216" y="740664"/>
            <a:ext cx="1389888" cy="46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FD72B-248F-1582-CA9D-C192E487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425196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A4CF4-E7B7-2524-A008-B42F9279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1"/>
          <a:stretch>
            <a:fillRect/>
          </a:stretch>
        </p:blipFill>
        <p:spPr>
          <a:xfrm>
            <a:off x="650535" y="1405960"/>
            <a:ext cx="5491280" cy="43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CCF9BE-7EF3-43CF-5EB5-993ED9BE294D}"/>
              </a:ext>
            </a:extLst>
          </p:cNvPr>
          <p:cNvSpPr/>
          <p:nvPr/>
        </p:nvSpPr>
        <p:spPr>
          <a:xfrm>
            <a:off x="603504" y="832104"/>
            <a:ext cx="1170432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8FA32-0E33-41B4-ACA0-40FDA5BC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507492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Limitations and future directions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4E786C-2C3C-1776-794E-F12DBD8A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0" y="1725197"/>
            <a:ext cx="3339351" cy="33393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0107E-BDC7-FF06-278F-E25B5192E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/>
          <a:stretch>
            <a:fillRect/>
          </a:stretch>
        </p:blipFill>
        <p:spPr>
          <a:xfrm>
            <a:off x="733647" y="1725198"/>
            <a:ext cx="3117602" cy="33393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05523A-2E83-BEC0-0E24-D9C5FE8DE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/>
          <a:stretch>
            <a:fillRect/>
          </a:stretch>
        </p:blipFill>
        <p:spPr>
          <a:xfrm>
            <a:off x="4327451" y="1725197"/>
            <a:ext cx="3260558" cy="3339351"/>
          </a:xfrm>
          <a:prstGeom prst="rect">
            <a:avLst/>
          </a:prstGeom>
        </p:spPr>
      </p:pic>
      <p:sp>
        <p:nvSpPr>
          <p:cNvPr id="23" name="Arrow: Up 22">
            <a:extLst>
              <a:ext uri="{FF2B5EF4-FFF2-40B4-BE49-F238E27FC236}">
                <a16:creationId xmlns:a16="http://schemas.microsoft.com/office/drawing/2014/main" id="{F8C5EB9A-1E62-FC4C-0643-C6A566D5D568}"/>
              </a:ext>
            </a:extLst>
          </p:cNvPr>
          <p:cNvSpPr/>
          <p:nvPr/>
        </p:nvSpPr>
        <p:spPr>
          <a:xfrm rot="12424128">
            <a:off x="9459685" y="2003401"/>
            <a:ext cx="237744" cy="89611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937CBA42-0E4B-443A-48D1-FD9ED29FDA6D}"/>
              </a:ext>
            </a:extLst>
          </p:cNvPr>
          <p:cNvSpPr/>
          <p:nvPr/>
        </p:nvSpPr>
        <p:spPr>
          <a:xfrm rot="2157095">
            <a:off x="9823067" y="3831186"/>
            <a:ext cx="237744" cy="89611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3E12EE-2399-7D11-D35F-6D943C679EC2}"/>
              </a:ext>
            </a:extLst>
          </p:cNvPr>
          <p:cNvSpPr txBox="1"/>
          <p:nvPr/>
        </p:nvSpPr>
        <p:spPr>
          <a:xfrm>
            <a:off x="1371400" y="5105357"/>
            <a:ext cx="158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 positive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884AA-C2D5-4BE0-AC2B-D09552B4E15A}"/>
              </a:ext>
            </a:extLst>
          </p:cNvPr>
          <p:cNvSpPr txBox="1"/>
          <p:nvPr/>
        </p:nvSpPr>
        <p:spPr>
          <a:xfrm>
            <a:off x="5178937" y="5105357"/>
            <a:ext cx="158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 negative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A06BF3-83E7-96DC-A87F-CA3A9AB28CCE}"/>
              </a:ext>
            </a:extLst>
          </p:cNvPr>
          <p:cNvSpPr txBox="1"/>
          <p:nvPr/>
        </p:nvSpPr>
        <p:spPr>
          <a:xfrm>
            <a:off x="8142175" y="5105357"/>
            <a:ext cx="358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synthetic image generated for model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8E393D-AA4F-E13D-F2F8-E849EF476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27692" r="10580"/>
          <a:stretch>
            <a:fillRect/>
          </a:stretch>
        </p:blipFill>
        <p:spPr>
          <a:xfrm>
            <a:off x="627888" y="1531620"/>
            <a:ext cx="5584765" cy="3803460"/>
          </a:xfrm>
          <a:prstGeom prst="rect">
            <a:avLst/>
          </a:prstGeom>
        </p:spPr>
      </p:pic>
      <p:pic>
        <p:nvPicPr>
          <p:cNvPr id="6" name="Picture 4" descr="SC EPSCoR | LinkedIn">
            <a:extLst>
              <a:ext uri="{FF2B5EF4-FFF2-40B4-BE49-F238E27FC236}">
                <a16:creationId xmlns:a16="http://schemas.microsoft.com/office/drawing/2014/main" id="{86F53F80-EDFE-0217-7AA4-D18EE24B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57" y="1179576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66598-F970-050A-4227-5ABBF551CA0C}"/>
              </a:ext>
            </a:extLst>
          </p:cNvPr>
          <p:cNvSpPr txBox="1"/>
          <p:nvPr/>
        </p:nvSpPr>
        <p:spPr>
          <a:xfrm>
            <a:off x="6212653" y="3945763"/>
            <a:ext cx="55847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dirty="0">
                <a:latin typeface="Times New Roman"/>
                <a:ea typeface="Times New Roman" panose="02020603050405020304" pitchFamily="18" charset="0"/>
                <a:cs typeface="Times New Roman"/>
              </a:rPr>
              <a:t>I</a:t>
            </a:r>
            <a:r>
              <a:rPr lang="en-US" sz="1800" dirty="0">
                <a:latin typeface="Times New Roman"/>
                <a:ea typeface="Times New Roman" panose="02020603050405020304" pitchFamily="18" charset="0"/>
                <a:cs typeface="Times New Roman"/>
              </a:rPr>
              <a:t> acknowledge National Science Foundation (NSF) RII Track-1: AI-enabled Devices for the Advancement of Personalized and Transformative Healthcare in South Carolina (ADAPT), grant # 2242812 for financial support of this study. </a:t>
            </a:r>
            <a:endParaRPr lang="en-US" sz="18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CDD63-EB26-410D-365B-CDEEEF29206F}"/>
              </a:ext>
            </a:extLst>
          </p:cNvPr>
          <p:cNvSpPr/>
          <p:nvPr/>
        </p:nvSpPr>
        <p:spPr>
          <a:xfrm>
            <a:off x="557784" y="786384"/>
            <a:ext cx="1261872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E1658-45EE-DA6D-3038-4EDB922B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34340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5C501-D78E-7501-9DF4-70872954E647}"/>
              </a:ext>
            </a:extLst>
          </p:cNvPr>
          <p:cNvSpPr txBox="1"/>
          <p:nvPr/>
        </p:nvSpPr>
        <p:spPr>
          <a:xfrm>
            <a:off x="6199025" y="3193614"/>
            <a:ext cx="536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members: Dr. K. Chowdhury, Dr. R. Harris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973B0-2018-F8E8-FF2E-D9D789EAC194}"/>
              </a:ext>
            </a:extLst>
          </p:cNvPr>
          <p:cNvSpPr txBox="1"/>
          <p:nvPr/>
        </p:nvSpPr>
        <p:spPr>
          <a:xfrm>
            <a:off x="6199025" y="2472238"/>
            <a:ext cx="558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Amrinder Singh – image augmentation and synthesization</a:t>
            </a:r>
          </a:p>
        </p:txBody>
      </p:sp>
    </p:spTree>
    <p:extLst>
      <p:ext uri="{BB962C8B-B14F-4D97-AF65-F5344CB8AC3E}">
        <p14:creationId xmlns:p14="http://schemas.microsoft.com/office/powerpoint/2010/main" val="25284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F5940D-2BB0-6908-B845-2AA3C0A2BD23}"/>
              </a:ext>
            </a:extLst>
          </p:cNvPr>
          <p:cNvSpPr/>
          <p:nvPr/>
        </p:nvSpPr>
        <p:spPr>
          <a:xfrm>
            <a:off x="640079" y="786384"/>
            <a:ext cx="1161289" cy="420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976F7-DD1B-47DE-E315-45E2257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70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94B03E-1055-971D-46EB-B31A0749E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92" y="1491914"/>
            <a:ext cx="11033703" cy="47077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/>
              <a:t>CDC. 2024 Apr 24. About peripheral arterial disease (PAD). Heart Disease. Atlanta (GA): Centers for Disease Control and Prevention; [accessed 2025 Nov 24]. </a:t>
            </a:r>
            <a:r>
              <a:rPr lang="en-US" sz="5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https://www.cdc.gov/heart-disease/about/peripheral-arterial-disease.html</a:t>
            </a:r>
            <a:r>
              <a:rPr lang="en-US" sz="5600" dirty="0"/>
              <a:t>.</a:t>
            </a:r>
          </a:p>
          <a:p>
            <a:pPr marL="0" indent="0">
              <a:buNone/>
            </a:pPr>
            <a:r>
              <a:rPr lang="en-US" sz="5600" dirty="0"/>
              <a:t>Cardoso MJ, Li W, Brown R, Ma N, Kerfoot E, Wang Y, Murrey B, </a:t>
            </a:r>
            <a:r>
              <a:rPr lang="en-US" sz="5600" dirty="0" err="1"/>
              <a:t>Myronenko</a:t>
            </a:r>
            <a:r>
              <a:rPr lang="en-US" sz="5600" dirty="0"/>
              <a:t> A, Zhao C, Yang D, Nath V, He Y, Xu Z, </a:t>
            </a:r>
            <a:r>
              <a:rPr lang="en-US" sz="5600" dirty="0" err="1"/>
              <a:t>Hatamizadeh</a:t>
            </a:r>
            <a:r>
              <a:rPr lang="en-US" sz="5600" dirty="0"/>
              <a:t> A, </a:t>
            </a:r>
            <a:r>
              <a:rPr lang="en-US" sz="5600" dirty="0" err="1"/>
              <a:t>Myronenko</a:t>
            </a:r>
            <a:r>
              <a:rPr lang="en-US" sz="5600" dirty="0"/>
              <a:t> A, Zhu W, Liu Y, Zheng M, Tang Y, Yang I, Zephyr M, Hashemian B, Alle S, </a:t>
            </a:r>
            <a:r>
              <a:rPr lang="en-US" sz="5600" dirty="0" err="1"/>
              <a:t>Darestani</a:t>
            </a:r>
            <a:r>
              <a:rPr lang="en-US" sz="5600" dirty="0"/>
              <a:t> MZ, Budd C, </a:t>
            </a:r>
            <a:r>
              <a:rPr lang="en-US" sz="5600" dirty="0" err="1"/>
              <a:t>Modat</a:t>
            </a:r>
            <a:r>
              <a:rPr lang="en-US" sz="5600" dirty="0"/>
              <a:t> M, Vercauteren T, Wang G, Li Y, Hu Y, Fu Y, Gorman B, Johnson H, Genereaux B, Erdal BS, Gupta V, Diaz‑Pinto A, </a:t>
            </a:r>
            <a:r>
              <a:rPr lang="en-US" sz="5600" dirty="0" err="1"/>
              <a:t>Dourson</a:t>
            </a:r>
            <a:r>
              <a:rPr lang="en-US" sz="5600" dirty="0"/>
              <a:t> A, Maier‑Hein L, Jaeger PF, Baumgartner M, Kalpathy‑Cramer J, Flores M, Kirby J, Cooper LAD, Roth HR, Xu D, </a:t>
            </a:r>
            <a:r>
              <a:rPr lang="en-US" sz="5600" dirty="0" err="1"/>
              <a:t>Bericat</a:t>
            </a:r>
            <a:r>
              <a:rPr lang="en-US" sz="5600" dirty="0"/>
              <a:t> D, </a:t>
            </a:r>
            <a:r>
              <a:rPr lang="en-US" sz="5600" dirty="0" err="1"/>
              <a:t>Floca</a:t>
            </a:r>
            <a:r>
              <a:rPr lang="en-US" sz="5600" dirty="0"/>
              <a:t> R, Zhou SK, Shuaib H, Farahani K, Maier‑Hein KH, Aylward S, Dogra P, </a:t>
            </a:r>
            <a:r>
              <a:rPr lang="en-US" sz="5600" dirty="0" err="1"/>
              <a:t>Ourselin</a:t>
            </a:r>
            <a:r>
              <a:rPr lang="en-US" sz="5600" dirty="0"/>
              <a:t> S, Feng A. 2022. MONAI: an open‑source framework for deep learning in healthcare. </a:t>
            </a:r>
            <a:r>
              <a:rPr lang="en-US" sz="5600" dirty="0" err="1"/>
              <a:t>arXiv</a:t>
            </a:r>
            <a:r>
              <a:rPr lang="en-US" sz="5600" dirty="0"/>
              <a:t> preprint arXiv:2211.02701.</a:t>
            </a:r>
          </a:p>
          <a:p>
            <a:pPr marL="0" indent="0">
              <a:buNone/>
            </a:pPr>
            <a:r>
              <a:rPr lang="en-US" sz="5600" dirty="0" err="1"/>
              <a:t>Khagi</a:t>
            </a:r>
            <a:r>
              <a:rPr lang="en-US" sz="5600" dirty="0"/>
              <a:t> B, Belousova T, Short CM, Taylor A, Nambi V, Ballantyne CM, Bismuth J, Shah DJ, Brunner G. 2024. A machine learning‑based approach to identify peripheral artery disease using texture features from contrast‑enhanced magnetic resonance imaging. Magn </a:t>
            </a:r>
            <a:r>
              <a:rPr lang="en-US" sz="5600" dirty="0" err="1"/>
              <a:t>Reson</a:t>
            </a:r>
            <a:r>
              <a:rPr lang="en-US" sz="5600" dirty="0"/>
              <a:t> Imaging. 106:31–42. </a:t>
            </a:r>
            <a:r>
              <a:rPr lang="en-US" sz="5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https://doi.org/10.1016/j.mri.2023.11.014</a:t>
            </a:r>
            <a:r>
              <a:rPr lang="en-US" sz="5600" dirty="0"/>
              <a:t>.</a:t>
            </a:r>
          </a:p>
          <a:p>
            <a:pPr marL="0" indent="0">
              <a:buNone/>
            </a:pPr>
            <a:r>
              <a:rPr lang="en-US" sz="5600" dirty="0"/>
              <a:t>Thomas VE, Beckman JA. 2024. Racial and socioeconomic health disparities in peripheral artery disease. J Am Heart Assoc. 13(21):e031446. doi:10.1161/JAHA.123.031446.</a:t>
            </a:r>
          </a:p>
          <a:p>
            <a:pPr marL="0" indent="0">
              <a:buNone/>
            </a:pPr>
            <a:r>
              <a:rPr lang="en-US" sz="5600" dirty="0"/>
              <a:t>Huang G, Liu Z, van der </a:t>
            </a:r>
            <a:r>
              <a:rPr lang="en-US" sz="5600" dirty="0" err="1"/>
              <a:t>Maaten</a:t>
            </a:r>
            <a:r>
              <a:rPr lang="en-US" sz="5600" dirty="0"/>
              <a:t> L, Weinberger KQ. 2017. Densely connected convolutional networks. Proc IEEE Conf </a:t>
            </a:r>
            <a:r>
              <a:rPr lang="en-US" sz="5600" dirty="0" err="1"/>
              <a:t>Comput</a:t>
            </a:r>
            <a:r>
              <a:rPr lang="en-US" sz="5600" dirty="0"/>
              <a:t> Vis Pattern </a:t>
            </a:r>
            <a:r>
              <a:rPr lang="en-US" sz="5600" dirty="0" err="1"/>
              <a:t>Recognit</a:t>
            </a:r>
            <a:r>
              <a:rPr lang="en-US" sz="5600" dirty="0"/>
              <a:t>. p. 4700–4708.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5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9C94AD-67D3-CB9A-FB2B-BD2AB2EA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09" y="2110831"/>
            <a:ext cx="4813490" cy="31769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4F40-E12A-8C15-6083-3F407065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1" y="2066540"/>
            <a:ext cx="5373177" cy="376045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Peripheral arterial disease is a circulatory condition where narrowed arteries reduce blood flow to the limbs, typically affecting the legs. This is caused by atherosclerosis.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It commonly impacts older adults (&gt;65), smokers, persons with diabetes or high cholesterol.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Symptoms include leg pain, cramping, numbness, or weakness, and may lead to amputation.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BFB79-5E17-173F-80AD-525BFD416A00}"/>
              </a:ext>
            </a:extLst>
          </p:cNvPr>
          <p:cNvSpPr/>
          <p:nvPr/>
        </p:nvSpPr>
        <p:spPr>
          <a:xfrm>
            <a:off x="640080" y="743578"/>
            <a:ext cx="1198768" cy="43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D6AD7-EE8C-3378-FBFA-62338F81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2" y="560081"/>
            <a:ext cx="10890928" cy="9715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Bahnschrift SemiBold SemiConden"/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C7486-8F64-36F9-265E-02AD0DEF4248}"/>
              </a:ext>
            </a:extLst>
          </p:cNvPr>
          <p:cNvSpPr txBox="1"/>
          <p:nvPr/>
        </p:nvSpPr>
        <p:spPr>
          <a:xfrm>
            <a:off x="6642691" y="5133845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(Johns Hopkins Medicine 2024)</a:t>
            </a:r>
          </a:p>
        </p:txBody>
      </p:sp>
    </p:spTree>
    <p:extLst>
      <p:ext uri="{BB962C8B-B14F-4D97-AF65-F5344CB8AC3E}">
        <p14:creationId xmlns:p14="http://schemas.microsoft.com/office/powerpoint/2010/main" val="142556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0055-C9E7-4B3D-11DD-339281A9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965" y="2169521"/>
            <a:ext cx="6785272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PAD is diagnosed through ankle-brachial index tests, blood tests, ultrasound, or </a:t>
            </a:r>
            <a:r>
              <a:rPr lang="en-US" b="1" dirty="0"/>
              <a:t>angiography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Angiography can be used to detect blockage of the arteries using imaging tests and a dye then </a:t>
            </a:r>
            <a:r>
              <a:rPr lang="en-US" b="1" dirty="0"/>
              <a:t>interpreted by a specialist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F1C39-9AF1-E6F1-368E-83CB1AEA5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1" y="1637893"/>
            <a:ext cx="2978555" cy="317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37749-A159-971A-44DA-8E2F8D7BCE63}"/>
              </a:ext>
            </a:extLst>
          </p:cNvPr>
          <p:cNvSpPr txBox="1"/>
          <p:nvPr/>
        </p:nvSpPr>
        <p:spPr>
          <a:xfrm>
            <a:off x="937340" y="4868169"/>
            <a:ext cx="4562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 image of a patient with PAD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Miceli, et. al, 2019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944BF-65C3-F2B5-DE72-2A2A3A6A041B}"/>
              </a:ext>
            </a:extLst>
          </p:cNvPr>
          <p:cNvSpPr/>
          <p:nvPr/>
        </p:nvSpPr>
        <p:spPr>
          <a:xfrm>
            <a:off x="713232" y="722376"/>
            <a:ext cx="1152144" cy="48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C728A-A79A-0874-2BF4-D40BB6E4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08" y="540613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Diagnosis of PAD</a:t>
            </a:r>
          </a:p>
        </p:txBody>
      </p:sp>
    </p:spTree>
    <p:extLst>
      <p:ext uri="{BB962C8B-B14F-4D97-AF65-F5344CB8AC3E}">
        <p14:creationId xmlns:p14="http://schemas.microsoft.com/office/powerpoint/2010/main" val="238389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B08E-333A-C32D-019E-72B9A0C63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1645920"/>
            <a:ext cx="10890928" cy="3566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Aim #1: To investigate the effectiveness of neural networks for detecting PAD from CTA images.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#2: To optimize testing performance.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34087-4552-90DF-2EFA-21C046CFB204}"/>
              </a:ext>
            </a:extLst>
          </p:cNvPr>
          <p:cNvSpPr/>
          <p:nvPr/>
        </p:nvSpPr>
        <p:spPr>
          <a:xfrm>
            <a:off x="402336" y="832104"/>
            <a:ext cx="1389888" cy="374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D08D2-6380-4BD8-F026-4365B548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658370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Our Goal</a:t>
            </a:r>
          </a:p>
        </p:txBody>
      </p:sp>
    </p:spTree>
    <p:extLst>
      <p:ext uri="{BB962C8B-B14F-4D97-AF65-F5344CB8AC3E}">
        <p14:creationId xmlns:p14="http://schemas.microsoft.com/office/powerpoint/2010/main" val="394116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85DD20-B57D-C701-2B13-4E750FF6B0C4}"/>
              </a:ext>
            </a:extLst>
          </p:cNvPr>
          <p:cNvSpPr/>
          <p:nvPr/>
        </p:nvSpPr>
        <p:spPr>
          <a:xfrm>
            <a:off x="640080" y="756745"/>
            <a:ext cx="1199230" cy="388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550D8-7C48-6D4B-144E-7FA33C9C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520996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Image Collection and Synthesization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58F28-0CF5-A405-32F9-40891618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 b="39690"/>
          <a:stretch>
            <a:fillRect/>
          </a:stretch>
        </p:blipFill>
        <p:spPr>
          <a:xfrm>
            <a:off x="952500" y="1754372"/>
            <a:ext cx="10287000" cy="31897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0967FB-0D62-6819-388C-84D14634330B}"/>
              </a:ext>
            </a:extLst>
          </p:cNvPr>
          <p:cNvSpPr/>
          <p:nvPr/>
        </p:nvSpPr>
        <p:spPr>
          <a:xfrm>
            <a:off x="8654902" y="4369981"/>
            <a:ext cx="127591" cy="15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A3102-8E19-8E44-4EDC-D60CEB4819E0}"/>
              </a:ext>
            </a:extLst>
          </p:cNvPr>
          <p:cNvSpPr/>
          <p:nvPr/>
        </p:nvSpPr>
        <p:spPr>
          <a:xfrm>
            <a:off x="2445488" y="4199860"/>
            <a:ext cx="595424" cy="88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35501-84F4-1EEB-DFF5-EC9217CF67EF}"/>
              </a:ext>
            </a:extLst>
          </p:cNvPr>
          <p:cNvSpPr/>
          <p:nvPr/>
        </p:nvSpPr>
        <p:spPr>
          <a:xfrm>
            <a:off x="5922335" y="4603898"/>
            <a:ext cx="414670" cy="340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C4C236-D99A-D0EB-EB15-944C733AE3FF}"/>
              </a:ext>
            </a:extLst>
          </p:cNvPr>
          <p:cNvSpPr/>
          <p:nvPr/>
        </p:nvSpPr>
        <p:spPr>
          <a:xfrm>
            <a:off x="9239693" y="4603898"/>
            <a:ext cx="414670" cy="340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874F-CFF2-D14D-BB73-D4CBB602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E000-5A87-8126-11C7-2C898CB99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89" y="5774461"/>
            <a:ext cx="8389267" cy="7481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>
                <a:latin typeface="Times New Roman"/>
                <a:cs typeface="Times New Roman"/>
              </a:rPr>
              <a:t>40,000 images    80:20 split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46DB9-14DE-D219-0F24-0315BFFB4F5C}"/>
              </a:ext>
            </a:extLst>
          </p:cNvPr>
          <p:cNvSpPr/>
          <p:nvPr/>
        </p:nvSpPr>
        <p:spPr>
          <a:xfrm>
            <a:off x="542192" y="674077"/>
            <a:ext cx="1348153" cy="67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DE71D-C7B9-3C98-E346-EBF06E52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6" y="462117"/>
            <a:ext cx="10890929" cy="1097280"/>
          </a:xfrm>
        </p:spPr>
        <p:txBody>
          <a:bodyPr/>
          <a:lstStyle/>
          <a:p>
            <a:r>
              <a:rPr lang="en-US" dirty="0">
                <a:latin typeface="bahnschrift semibold semiconden"/>
              </a:rPr>
              <a:t>Dataset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DA5EBE-C68C-9E1E-1D1F-4E402095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17" r="204" b="22291"/>
          <a:stretch>
            <a:fillRect/>
          </a:stretch>
        </p:blipFill>
        <p:spPr>
          <a:xfrm>
            <a:off x="2230641" y="1812086"/>
            <a:ext cx="7514700" cy="38415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EB4DF4-0C0B-3136-6F45-53509D494253}"/>
              </a:ext>
            </a:extLst>
          </p:cNvPr>
          <p:cNvCxnSpPr/>
          <p:nvPr/>
        </p:nvCxnSpPr>
        <p:spPr>
          <a:xfrm flipV="1">
            <a:off x="5798775" y="1540589"/>
            <a:ext cx="380169" cy="550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D69E64-A2B0-AF2C-21CE-855A8FE02C25}"/>
              </a:ext>
            </a:extLst>
          </p:cNvPr>
          <p:cNvSpPr txBox="1"/>
          <p:nvPr/>
        </p:nvSpPr>
        <p:spPr>
          <a:xfrm>
            <a:off x="10096776" y="1065306"/>
            <a:ext cx="14507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 positive</a:t>
            </a:r>
          </a:p>
          <a:p>
            <a:r>
              <a:rPr lang="en-US" dirty="0"/>
              <a:t>0 </a:t>
            </a:r>
            <a:r>
              <a:rPr lang="en-US"/>
              <a:t>negative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A16B04-C781-AA14-606D-D00C6B725F0A}"/>
              </a:ext>
            </a:extLst>
          </p:cNvPr>
          <p:cNvCxnSpPr>
            <a:cxnSpLocks/>
          </p:cNvCxnSpPr>
          <p:nvPr/>
        </p:nvCxnSpPr>
        <p:spPr>
          <a:xfrm flipV="1">
            <a:off x="9666284" y="1612474"/>
            <a:ext cx="509565" cy="435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28E9EE-6A77-31DE-911B-D2242EED343B}"/>
              </a:ext>
            </a:extLst>
          </p:cNvPr>
          <p:cNvSpPr txBox="1"/>
          <p:nvPr/>
        </p:nvSpPr>
        <p:spPr>
          <a:xfrm>
            <a:off x="6103188" y="1309999"/>
            <a:ext cx="3643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where the image </a:t>
            </a:r>
            <a:r>
              <a:rPr lang="en-US"/>
              <a:t>is found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A9716E-0110-CCF9-7D0D-AEC13A73CD45}"/>
              </a:ext>
            </a:extLst>
          </p:cNvPr>
          <p:cNvSpPr/>
          <p:nvPr/>
        </p:nvSpPr>
        <p:spPr>
          <a:xfrm>
            <a:off x="3046893" y="6008629"/>
            <a:ext cx="571500" cy="1465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5BD2D-A976-A24D-9057-74AFCD5F0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b="50919"/>
          <a:stretch>
            <a:fillRect/>
          </a:stretch>
        </p:blipFill>
        <p:spPr>
          <a:xfrm>
            <a:off x="498230" y="1995795"/>
            <a:ext cx="11421267" cy="286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D459B4-CD80-2DA4-E7B8-1C4F899B48E2}"/>
              </a:ext>
            </a:extLst>
          </p:cNvPr>
          <p:cNvSpPr/>
          <p:nvPr/>
        </p:nvSpPr>
        <p:spPr>
          <a:xfrm>
            <a:off x="498230" y="718038"/>
            <a:ext cx="1406769" cy="615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5A241-ED75-4CA6-8884-361C0FD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74407"/>
            <a:ext cx="10890929" cy="1097280"/>
          </a:xfrm>
        </p:spPr>
        <p:txBody>
          <a:bodyPr/>
          <a:lstStyle/>
          <a:p>
            <a:r>
              <a:rPr lang="en-US" dirty="0">
                <a:latin typeface="bahnschrift semibold semiconden"/>
              </a:rPr>
              <a:t>ML Model for Image Classification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1A958-69DF-E523-22A2-895D3C238003}"/>
              </a:ext>
            </a:extLst>
          </p:cNvPr>
          <p:cNvSpPr/>
          <p:nvPr/>
        </p:nvSpPr>
        <p:spPr>
          <a:xfrm>
            <a:off x="1664208" y="3995928"/>
            <a:ext cx="457200" cy="866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A8AC95-B85E-1CB8-7A10-955D95F34B13}"/>
              </a:ext>
            </a:extLst>
          </p:cNvPr>
          <p:cNvSpPr/>
          <p:nvPr/>
        </p:nvSpPr>
        <p:spPr>
          <a:xfrm>
            <a:off x="5998464" y="4703387"/>
            <a:ext cx="457200" cy="201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F12EE-B515-97F7-26BF-CD6D2BAB21A4}"/>
              </a:ext>
            </a:extLst>
          </p:cNvPr>
          <p:cNvSpPr/>
          <p:nvPr/>
        </p:nvSpPr>
        <p:spPr>
          <a:xfrm>
            <a:off x="10158984" y="4288536"/>
            <a:ext cx="457200" cy="61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290911-EC96-5587-A754-8233BE347D43}"/>
              </a:ext>
            </a:extLst>
          </p:cNvPr>
          <p:cNvSpPr/>
          <p:nvPr/>
        </p:nvSpPr>
        <p:spPr>
          <a:xfrm>
            <a:off x="510363" y="818707"/>
            <a:ext cx="1382232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D6350-0567-B4CC-814D-6AD6656C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578411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Model Architecture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33E17E-FB72-AA67-8F2C-AA4DEE83260F}"/>
              </a:ext>
            </a:extLst>
          </p:cNvPr>
          <p:cNvSpPr/>
          <p:nvPr/>
        </p:nvSpPr>
        <p:spPr>
          <a:xfrm>
            <a:off x="313824" y="2496943"/>
            <a:ext cx="2486527" cy="14277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Dense Block 1</a:t>
            </a:r>
          </a:p>
          <a:p>
            <a:pPr algn="ctr"/>
            <a:r>
              <a:rPr lang="en-US" dirty="0"/>
              <a:t>(edges and vessel boundaries)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B1DFAD-91DD-7A57-42B9-17CA6447E6C8}"/>
              </a:ext>
            </a:extLst>
          </p:cNvPr>
          <p:cNvSpPr/>
          <p:nvPr/>
        </p:nvSpPr>
        <p:spPr>
          <a:xfrm>
            <a:off x="3456770" y="2496943"/>
            <a:ext cx="2486527" cy="14277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Dense Block 2</a:t>
            </a:r>
          </a:p>
          <a:p>
            <a:pPr algn="ctr"/>
            <a:r>
              <a:rPr lang="en-US" dirty="0"/>
              <a:t>(vessel structure)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A37849-C339-AC25-2CA2-82A42FBAABBF}"/>
              </a:ext>
            </a:extLst>
          </p:cNvPr>
          <p:cNvSpPr/>
          <p:nvPr/>
        </p:nvSpPr>
        <p:spPr>
          <a:xfrm>
            <a:off x="6599716" y="2496943"/>
            <a:ext cx="2486527" cy="14277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Dense Block 3</a:t>
            </a:r>
          </a:p>
          <a:p>
            <a:pPr algn="ctr"/>
            <a:r>
              <a:rPr lang="en-US" dirty="0"/>
              <a:t>(vessel narrowing and plaque build up)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02D222-E6A5-3AC2-EC78-4ECC3AA15909}"/>
              </a:ext>
            </a:extLst>
          </p:cNvPr>
          <p:cNvSpPr/>
          <p:nvPr/>
        </p:nvSpPr>
        <p:spPr>
          <a:xfrm>
            <a:off x="9279425" y="4458865"/>
            <a:ext cx="2486527" cy="1427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Classification</a:t>
            </a:r>
          </a:p>
          <a:p>
            <a:pPr algn="ctr"/>
            <a:r>
              <a:rPr lang="en-US" sz="1400" dirty="0"/>
              <a:t>(positive or negative)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0A33B-C482-E69D-DADD-C65CF42D9DFE}"/>
              </a:ext>
            </a:extLst>
          </p:cNvPr>
          <p:cNvCxnSpPr/>
          <p:nvPr/>
        </p:nvCxnSpPr>
        <p:spPr>
          <a:xfrm>
            <a:off x="2881423" y="3210817"/>
            <a:ext cx="4253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2496DD-4992-ECC6-7899-8BE6B460C629}"/>
              </a:ext>
            </a:extLst>
          </p:cNvPr>
          <p:cNvCxnSpPr/>
          <p:nvPr/>
        </p:nvCxnSpPr>
        <p:spPr>
          <a:xfrm>
            <a:off x="6085542" y="3192881"/>
            <a:ext cx="4253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969EDB7-1436-C366-BB06-18CE7A91411A}"/>
              </a:ext>
            </a:extLst>
          </p:cNvPr>
          <p:cNvCxnSpPr/>
          <p:nvPr/>
        </p:nvCxnSpPr>
        <p:spPr>
          <a:xfrm rot="16200000" flipH="1">
            <a:off x="9371093" y="3257371"/>
            <a:ext cx="1020941" cy="927831"/>
          </a:xfrm>
          <a:prstGeom prst="bentConnector3">
            <a:avLst>
              <a:gd name="adj1" fmla="val -103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7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awing">
            <a:extLst>
              <a:ext uri="{FF2B5EF4-FFF2-40B4-BE49-F238E27FC236}">
                <a16:creationId xmlns:a16="http://schemas.microsoft.com/office/drawing/2014/main" id="{28B7B5F1-8F7D-77E1-D9A7-5A9BA409C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716" y="1207008"/>
            <a:ext cx="6187390" cy="3722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6B67C-6613-D7E7-DEA4-D9967D8C6C6F}"/>
              </a:ext>
            </a:extLst>
          </p:cNvPr>
          <p:cNvSpPr txBox="1"/>
          <p:nvPr/>
        </p:nvSpPr>
        <p:spPr>
          <a:xfrm>
            <a:off x="650535" y="4993759"/>
            <a:ext cx="10797753" cy="1123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Training loss decreased steadily from approximately </a:t>
            </a:r>
            <a:r>
              <a:rPr lang="en-US" sz="1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0.68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0.37 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 13 epochs, indicating effective optimization on the training data.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8C03E-B9BA-39F7-0DC6-2E132314EEA4}"/>
              </a:ext>
            </a:extLst>
          </p:cNvPr>
          <p:cNvSpPr/>
          <p:nvPr/>
        </p:nvSpPr>
        <p:spPr>
          <a:xfrm>
            <a:off x="438912" y="813816"/>
            <a:ext cx="1353312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6EEF1-A09A-8DAD-4589-CCDE4FC7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338058"/>
            <a:ext cx="10890929" cy="109728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 SemiConden" panose="020B0502040204020203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3087646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f5025e-bb38-45f4-9d9d-97f4e213b9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A4122CE8A814A8154F1147B5BCB1C" ma:contentTypeVersion="16" ma:contentTypeDescription="Create a new document." ma:contentTypeScope="" ma:versionID="81de0cbba167986c83485a2b04743c6e">
  <xsd:schema xmlns:xsd="http://www.w3.org/2001/XMLSchema" xmlns:xs="http://www.w3.org/2001/XMLSchema" xmlns:p="http://schemas.microsoft.com/office/2006/metadata/properties" xmlns:ns3="37f5025e-bb38-45f4-9d9d-97f4e213b9bd" xmlns:ns4="f167bf4c-6ebf-44ba-bf84-bd9c29a7581a" targetNamespace="http://schemas.microsoft.com/office/2006/metadata/properties" ma:root="true" ma:fieldsID="a86772c96b5d8e17ae37b446f658f826" ns3:_="" ns4:_="">
    <xsd:import namespace="37f5025e-bb38-45f4-9d9d-97f4e213b9bd"/>
    <xsd:import namespace="f167bf4c-6ebf-44ba-bf84-bd9c29a758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5025e-bb38-45f4-9d9d-97f4e213b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7bf4c-6ebf-44ba-bf84-bd9c29a75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DA812-340F-4E70-A0F1-74FE14F04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5F7F6-CC23-43EC-94A1-B0C11D934255}">
  <ds:schemaRefs>
    <ds:schemaRef ds:uri="37f5025e-bb38-45f4-9d9d-97f4e213b9bd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f167bf4c-6ebf-44ba-bf84-bd9c29a758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80314D-7F8F-465D-A95E-BAF54B4EB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5025e-bb38-45f4-9d9d-97f4e213b9bd"/>
    <ds:schemaRef ds:uri="f167bf4c-6ebf-44ba-bf84-bd9c29a75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14268</TotalTime>
  <Words>813</Words>
  <Application>Microsoft Office PowerPoint</Application>
  <PresentationFormat>Widescreen</PresentationFormat>
  <Paragraphs>69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bahnschrift semibold semiconden</vt:lpstr>
      <vt:lpstr>bahnschrift semibold semiconden</vt:lpstr>
      <vt:lpstr>Calibri</vt:lpstr>
      <vt:lpstr>Grandview Display</vt:lpstr>
      <vt:lpstr>Grandview Display (Headings)</vt:lpstr>
      <vt:lpstr>Times New Roman</vt:lpstr>
      <vt:lpstr>DashVTI</vt:lpstr>
      <vt:lpstr>Machine Learning for the Diagnosis of Peripheral Arterial Diseases (PAD) Using Computed Tomographic Angiography (CTA) Images  </vt:lpstr>
      <vt:lpstr>Background</vt:lpstr>
      <vt:lpstr>Diagnosis of PAD</vt:lpstr>
      <vt:lpstr>Our Goal</vt:lpstr>
      <vt:lpstr>Image Collection and Synthesization</vt:lpstr>
      <vt:lpstr>Dataset</vt:lpstr>
      <vt:lpstr>ML Model for Image Classification</vt:lpstr>
      <vt:lpstr>Model Architecture</vt:lpstr>
      <vt:lpstr>Results</vt:lpstr>
      <vt:lpstr>Results</vt:lpstr>
      <vt:lpstr>Limitations and future directions</vt:lpstr>
      <vt:lpstr>Acknowledgements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Caliese J. Beckford</dc:creator>
  <cp:lastModifiedBy>Caliese J. Beckford</cp:lastModifiedBy>
  <cp:revision>1</cp:revision>
  <dcterms:created xsi:type="dcterms:W3CDTF">2026-03-15T00:01:52Z</dcterms:created>
  <dcterms:modified xsi:type="dcterms:W3CDTF">2026-04-06T16:43:00Z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0x010100002A4122CE8A814A8154F1147B5BCB1C</vt:lpwstr>
  </property>
</Properties>
</file>